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24" Type="http://schemas.openxmlformats.org/officeDocument/2006/relationships/font" Target="fonts/Oswald-bold.fntdata"/><Relationship Id="rId12" Type="http://schemas.openxmlformats.org/officeDocument/2006/relationships/slide" Target="slides/slide8.xml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8b8ed53e2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8b8ed53e2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ad6c7e10c1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ad6c7e10c1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8c1997cbf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8c1997cbf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300f77e040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300f77e040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300f77e040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300f77e040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300f77e040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300f77e040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300f77e040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300f77e040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300f77e040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300f77e040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300f77e040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300f77e040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hasCustomPrompt="1" type="title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/>
          <p:nvPr>
            <p:ph idx="1" type="body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94" name="Google Shape;94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95" name="Google Shape;95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11"/>
          <p:cNvGrpSpPr/>
          <p:nvPr/>
        </p:nvGrpSpPr>
        <p:grpSpPr>
          <a:xfrm flipH="1" rot="10800000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01" name="Google Shape;101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1902600" y="1543600"/>
            <a:ext cx="5338800" cy="13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9" name="Google Shape;109;p13"/>
          <p:cNvSpPr txBox="1"/>
          <p:nvPr>
            <p:ph idx="2" type="title"/>
          </p:nvPr>
        </p:nvSpPr>
        <p:spPr>
          <a:xfrm>
            <a:off x="1902600" y="2989400"/>
            <a:ext cx="53388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10" name="Google Shape;110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11" name="Google Shape;111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17" name="Google Shape;117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1" type="body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14"/>
          <p:cNvSpPr txBox="1"/>
          <p:nvPr>
            <p:ph idx="2" type="body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14"/>
          <p:cNvSpPr txBox="1"/>
          <p:nvPr>
            <p:ph idx="3" type="title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8" name="Google Shape;128;p14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29" name="Google Shape;129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14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35" name="Google Shape;135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hasCustomPrompt="1" idx="2" type="title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15"/>
          <p:cNvSpPr txBox="1"/>
          <p:nvPr>
            <p:ph hasCustomPrompt="1" idx="3" type="title"/>
          </p:nvPr>
        </p:nvSpPr>
        <p:spPr>
          <a:xfrm>
            <a:off x="31211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5"/>
          <p:cNvSpPr txBox="1"/>
          <p:nvPr>
            <p:ph hasCustomPrompt="1" idx="4" type="title"/>
          </p:nvPr>
        </p:nvSpPr>
        <p:spPr>
          <a:xfrm>
            <a:off x="50302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5"/>
          <p:cNvSpPr txBox="1"/>
          <p:nvPr>
            <p:ph hasCustomPrompt="1" idx="5" type="title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5"/>
          <p:cNvSpPr txBox="1"/>
          <p:nvPr>
            <p:ph idx="1" type="subTitle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5"/>
          <p:cNvSpPr txBox="1"/>
          <p:nvPr>
            <p:ph idx="6" type="subTitle"/>
          </p:nvPr>
        </p:nvSpPr>
        <p:spPr>
          <a:xfrm>
            <a:off x="3056550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5"/>
          <p:cNvSpPr txBox="1"/>
          <p:nvPr>
            <p:ph idx="7" type="subTitle"/>
          </p:nvPr>
        </p:nvSpPr>
        <p:spPr>
          <a:xfrm>
            <a:off x="4965625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8" type="subTitle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5"/>
          <p:cNvSpPr txBox="1"/>
          <p:nvPr>
            <p:ph idx="9" type="subTitle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13" type="subTitle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5"/>
          <p:cNvSpPr txBox="1"/>
          <p:nvPr>
            <p:ph idx="14" type="subTitle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15" type="subTitle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4" name="Google Shape;154;p15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55" name="Google Shape;155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15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61" name="Google Shape;161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" name="Google Shape;168;p16"/>
          <p:cNvSpPr txBox="1"/>
          <p:nvPr>
            <p:ph idx="1" type="subTitle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9" name="Google Shape;169;p16"/>
          <p:cNvSpPr txBox="1"/>
          <p:nvPr>
            <p:ph idx="2" type="subTitle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6"/>
          <p:cNvSpPr txBox="1"/>
          <p:nvPr>
            <p:ph idx="3" type="subTitle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1" name="Google Shape;171;p16"/>
          <p:cNvSpPr txBox="1"/>
          <p:nvPr>
            <p:ph idx="4" type="subTitle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6"/>
          <p:cNvSpPr txBox="1"/>
          <p:nvPr>
            <p:ph idx="5" type="subTitle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3" name="Google Shape;173;p16"/>
          <p:cNvSpPr txBox="1"/>
          <p:nvPr>
            <p:ph idx="6" type="subTitle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4" name="Google Shape;174;p16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175" name="Google Shape;175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16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81" name="Google Shape;181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_2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8" name="Google Shape;188;p17"/>
          <p:cNvSpPr txBox="1"/>
          <p:nvPr>
            <p:ph idx="1" type="subTitle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7"/>
          <p:cNvSpPr txBox="1"/>
          <p:nvPr>
            <p:ph idx="2" type="subTitle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7"/>
          <p:cNvSpPr txBox="1"/>
          <p:nvPr>
            <p:ph idx="3" type="subTitle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7"/>
          <p:cNvSpPr txBox="1"/>
          <p:nvPr>
            <p:ph idx="4" type="subTitle"/>
          </p:nvPr>
        </p:nvSpPr>
        <p:spPr>
          <a:xfrm>
            <a:off x="719975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7"/>
          <p:cNvSpPr txBox="1"/>
          <p:nvPr>
            <p:ph idx="5" type="subTitle"/>
          </p:nvPr>
        </p:nvSpPr>
        <p:spPr>
          <a:xfrm>
            <a:off x="7141825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7"/>
          <p:cNvSpPr txBox="1"/>
          <p:nvPr>
            <p:ph idx="6" type="subTitle"/>
          </p:nvPr>
        </p:nvSpPr>
        <p:spPr>
          <a:xfrm>
            <a:off x="3964163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4" name="Google Shape;194;p17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95" name="Google Shape;195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17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01" name="Google Shape;201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18"/>
          <p:cNvSpPr txBox="1"/>
          <p:nvPr>
            <p:ph idx="1" type="subTitle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9" name="Google Shape;209;p18"/>
          <p:cNvSpPr txBox="1"/>
          <p:nvPr>
            <p:ph idx="2" type="subTitle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8"/>
          <p:cNvSpPr txBox="1"/>
          <p:nvPr>
            <p:ph idx="3" type="subTitle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1" name="Google Shape;211;p18"/>
          <p:cNvSpPr txBox="1"/>
          <p:nvPr>
            <p:ph idx="4" type="subTitle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8"/>
          <p:cNvSpPr txBox="1"/>
          <p:nvPr>
            <p:ph idx="5" type="subTitle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3" name="Google Shape;213;p18"/>
          <p:cNvSpPr txBox="1"/>
          <p:nvPr>
            <p:ph idx="6" type="subTitle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8"/>
          <p:cNvSpPr txBox="1"/>
          <p:nvPr>
            <p:ph idx="7" type="subTitle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5" name="Google Shape;215;p18"/>
          <p:cNvSpPr txBox="1"/>
          <p:nvPr>
            <p:ph idx="8" type="subTitle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6" name="Google Shape;216;p18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17" name="Google Shape;217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18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23" name="Google Shape;223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1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0" name="Google Shape;230;p19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9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2" name="Google Shape;232;p19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9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9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19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19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9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19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9" name="Google Shape;239;p19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240" name="Google Shape;240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19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246" name="Google Shape;246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2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4" name="Google Shape;254;p20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0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0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0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0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0"/>
          <p:cNvSpPr txBox="1"/>
          <p:nvPr>
            <p:ph idx="13" type="subTitle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0"/>
          <p:cNvSpPr txBox="1"/>
          <p:nvPr>
            <p:ph hasCustomPrompt="1" idx="14" type="title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/>
          <p:nvPr>
            <p:ph idx="15" type="subTitle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0"/>
          <p:cNvSpPr txBox="1"/>
          <p:nvPr>
            <p:ph idx="16" type="subTitle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0"/>
          <p:cNvSpPr txBox="1"/>
          <p:nvPr>
            <p:ph hasCustomPrompt="1" idx="17" type="title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/>
          <p:nvPr>
            <p:ph idx="18" type="subTitle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20"/>
          <p:cNvSpPr txBox="1"/>
          <p:nvPr>
            <p:ph idx="19" type="subTitle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0"/>
          <p:cNvSpPr txBox="1"/>
          <p:nvPr>
            <p:ph hasCustomPrompt="1" idx="20" type="title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/>
          <p:nvPr>
            <p:ph idx="21" type="subTitle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1" name="Google Shape;271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278" name="Google Shape;278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2" type="title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/>
          <p:nvPr>
            <p:ph idx="1" type="subTitle"/>
          </p:nvPr>
        </p:nvSpPr>
        <p:spPr>
          <a:xfrm>
            <a:off x="1410963" y="1499611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6" name="Google Shape;286;p21"/>
          <p:cNvSpPr txBox="1"/>
          <p:nvPr>
            <p:ph idx="2" type="subTitle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1"/>
          <p:cNvSpPr txBox="1"/>
          <p:nvPr>
            <p:ph idx="3" type="subTitle"/>
          </p:nvPr>
        </p:nvSpPr>
        <p:spPr>
          <a:xfrm>
            <a:off x="1410988" y="2526349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1"/>
          <p:cNvSpPr txBox="1"/>
          <p:nvPr>
            <p:ph idx="4" type="subTitle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1"/>
          <p:cNvSpPr txBox="1"/>
          <p:nvPr>
            <p:ph idx="5" type="subTitle"/>
          </p:nvPr>
        </p:nvSpPr>
        <p:spPr>
          <a:xfrm>
            <a:off x="5415963" y="1499611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1"/>
          <p:cNvSpPr txBox="1"/>
          <p:nvPr>
            <p:ph idx="6" type="subTitle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1"/>
          <p:cNvSpPr txBox="1"/>
          <p:nvPr>
            <p:ph idx="7" type="subTitle"/>
          </p:nvPr>
        </p:nvSpPr>
        <p:spPr>
          <a:xfrm>
            <a:off x="1410963" y="3553089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1"/>
          <p:cNvSpPr txBox="1"/>
          <p:nvPr>
            <p:ph idx="8" type="subTitle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1"/>
          <p:cNvSpPr txBox="1"/>
          <p:nvPr>
            <p:ph idx="9" type="subTitle"/>
          </p:nvPr>
        </p:nvSpPr>
        <p:spPr>
          <a:xfrm>
            <a:off x="5415788" y="2526351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1"/>
          <p:cNvSpPr txBox="1"/>
          <p:nvPr>
            <p:ph idx="13" type="subTitle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1"/>
          <p:cNvSpPr txBox="1"/>
          <p:nvPr>
            <p:ph idx="14" type="subTitle"/>
          </p:nvPr>
        </p:nvSpPr>
        <p:spPr>
          <a:xfrm>
            <a:off x="5415963" y="3553087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1"/>
          <p:cNvSpPr txBox="1"/>
          <p:nvPr>
            <p:ph idx="15" type="subTitle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7" name="Google Shape;297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98" name="Google Shape;298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" name="Google Shape;303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04" name="Google Shape;304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11" name="Google Shape;311;p22"/>
            <p:cNvSpPr/>
            <p:nvPr/>
          </p:nvSpPr>
          <p:spPr>
            <a:xfrm>
              <a:off x="8647339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8759904" y="2562003"/>
              <a:ext cx="65680" cy="30106"/>
            </a:xfrm>
            <a:custGeom>
              <a:rect b="b" l="l" r="r" t="t"/>
              <a:pathLst>
                <a:path extrusionOk="0" h="1035" w="2258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8872440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10089400" y="2205025"/>
              <a:ext cx="25" cy="50050"/>
            </a:xfrm>
            <a:custGeom>
              <a:rect b="b" l="l" r="r" t="t"/>
              <a:pathLst>
                <a:path extrusionOk="0" h="2002" w="1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8024127" y="984378"/>
              <a:ext cx="2502369" cy="1624275"/>
            </a:xfrm>
            <a:custGeom>
              <a:rect b="b" l="l" r="r" t="t"/>
              <a:pathLst>
                <a:path extrusionOk="0" h="55841" w="86029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8024127" y="984378"/>
              <a:ext cx="2502369" cy="262020"/>
            </a:xfrm>
            <a:custGeom>
              <a:rect b="b" l="l" r="r" t="t"/>
              <a:pathLst>
                <a:path extrusionOk="0" h="9008" w="86029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8125057" y="1324952"/>
              <a:ext cx="2305388" cy="1198318"/>
            </a:xfrm>
            <a:custGeom>
              <a:rect b="b" l="l" r="r" t="t"/>
              <a:pathLst>
                <a:path extrusionOk="0" h="41197" w="79257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8191986" y="1394818"/>
              <a:ext cx="54365" cy="110620"/>
            </a:xfrm>
            <a:custGeom>
              <a:rect b="b" l="l" r="r" t="t"/>
              <a:pathLst>
                <a:path extrusionOk="0" fill="none" h="3803" w="1869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8385062" y="1394818"/>
              <a:ext cx="55354" cy="110620"/>
            </a:xfrm>
            <a:custGeom>
              <a:rect b="b" l="l" r="r" t="t"/>
              <a:pathLst>
                <a:path extrusionOk="0" fill="none" h="3803" w="1903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8292887" y="1394818"/>
              <a:ext cx="43689" cy="120335"/>
            </a:xfrm>
            <a:custGeom>
              <a:rect b="b" l="l" r="r" t="t"/>
              <a:pathLst>
                <a:path extrusionOk="0" fill="none" h="4137" w="1502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8483055" y="1500548"/>
              <a:ext cx="31095" cy="31095"/>
            </a:xfrm>
            <a:custGeom>
              <a:rect b="b" l="l" r="r" t="t"/>
              <a:pathLst>
                <a:path extrusionOk="0" h="1069" w="1069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8528666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8593674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8219152" y="1627656"/>
              <a:ext cx="1656300" cy="29"/>
            </a:xfrm>
            <a:custGeom>
              <a:rect b="b" l="l" r="r" t="t"/>
              <a:pathLst>
                <a:path extrusionOk="0" fill="none" h="1" w="56942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9975312" y="1627656"/>
              <a:ext cx="128101" cy="29"/>
            </a:xfrm>
            <a:custGeom>
              <a:rect b="b" l="l" r="r" t="t"/>
              <a:pathLst>
                <a:path extrusionOk="0" fill="none" h="1" w="4404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10174205" y="1627656"/>
              <a:ext cx="163035" cy="29"/>
            </a:xfrm>
            <a:custGeom>
              <a:rect b="b" l="l" r="r" t="t"/>
              <a:pathLst>
                <a:path extrusionOk="0" fill="none" h="1" w="5605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8219152" y="1757673"/>
              <a:ext cx="1036300" cy="29"/>
            </a:xfrm>
            <a:custGeom>
              <a:rect b="b" l="l" r="r" t="t"/>
              <a:pathLst>
                <a:path extrusionOk="0" fill="none" h="1" w="35627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9408676" y="1757673"/>
              <a:ext cx="186335" cy="29"/>
            </a:xfrm>
            <a:custGeom>
              <a:rect b="b" l="l" r="r" t="t"/>
              <a:pathLst>
                <a:path extrusionOk="0" fill="none" h="1" w="6406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9090440" y="1832396"/>
              <a:ext cx="504581" cy="29"/>
            </a:xfrm>
            <a:custGeom>
              <a:rect b="b" l="l" r="r" t="t"/>
              <a:pathLst>
                <a:path extrusionOk="0" fill="none" h="1" w="17347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8919673" y="1832396"/>
              <a:ext cx="101923" cy="29"/>
            </a:xfrm>
            <a:custGeom>
              <a:rect b="b" l="l" r="r" t="t"/>
              <a:pathLst>
                <a:path extrusionOk="0" fill="none" h="1" w="3504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8737271" y="1832396"/>
              <a:ext cx="101894" cy="29"/>
            </a:xfrm>
            <a:custGeom>
              <a:rect b="b" l="l" r="r" t="t"/>
              <a:pathLst>
                <a:path extrusionOk="0" fill="none" h="1" w="3503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8555829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8373428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8373428" y="1923582"/>
              <a:ext cx="1570900" cy="29"/>
            </a:xfrm>
            <a:custGeom>
              <a:rect b="b" l="l" r="r" t="t"/>
              <a:pathLst>
                <a:path extrusionOk="0" fill="none" h="1" w="54006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8219152" y="1832396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8219152" y="1923582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8219152" y="2014798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8219152" y="2105984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10039331" y="1923582"/>
              <a:ext cx="216411" cy="29"/>
            </a:xfrm>
            <a:custGeom>
              <a:rect b="b" l="l" r="r" t="t"/>
              <a:pathLst>
                <a:path extrusionOk="0" fill="none" h="1" w="744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8369559" y="2014798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8369559" y="2107933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8369559" y="2202057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8369559" y="2295192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9090440" y="2295192"/>
              <a:ext cx="884929" cy="29"/>
            </a:xfrm>
            <a:custGeom>
              <a:rect b="b" l="l" r="r" t="t"/>
              <a:pathLst>
                <a:path extrusionOk="0" fill="none" h="1" w="30423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9615336" y="2202057"/>
              <a:ext cx="360016" cy="29"/>
            </a:xfrm>
            <a:custGeom>
              <a:rect b="b" l="l" r="r" t="t"/>
              <a:pathLst>
                <a:path extrusionOk="0" fill="none" h="1" w="12377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9832671" y="2105984"/>
              <a:ext cx="142674" cy="29"/>
            </a:xfrm>
            <a:custGeom>
              <a:rect b="b" l="l" r="r" t="t"/>
              <a:pathLst>
                <a:path extrusionOk="0" fill="none" h="1" w="4905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48" name="Google Shape;348;p22"/>
            <p:cNvSpPr/>
            <p:nvPr/>
          </p:nvSpPr>
          <p:spPr>
            <a:xfrm>
              <a:off x="765827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7494000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782172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7970175" y="3087075"/>
              <a:ext cx="106775" cy="109250"/>
            </a:xfrm>
            <a:custGeom>
              <a:rect b="b" l="l" r="r" t="t"/>
              <a:pathLst>
                <a:path extrusionOk="0" h="4370" w="4271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7970175" y="3087075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7980175" y="3096250"/>
              <a:ext cx="87600" cy="88400"/>
            </a:xfrm>
            <a:custGeom>
              <a:rect b="b" l="l" r="r" t="t"/>
              <a:pathLst>
                <a:path extrusionOk="0" h="3536" w="3504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7980175" y="3139600"/>
              <a:ext cx="87600" cy="45050"/>
            </a:xfrm>
            <a:custGeom>
              <a:rect b="b" l="l" r="r" t="t"/>
              <a:pathLst>
                <a:path extrusionOk="0" h="1802" w="3504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763160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775335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7478150" y="2827700"/>
              <a:ext cx="664675" cy="30900"/>
            </a:xfrm>
            <a:custGeom>
              <a:rect b="b" l="l" r="r" t="t"/>
              <a:pathLst>
                <a:path extrusionOk="0" h="1236" w="26587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7977675" y="2891100"/>
              <a:ext cx="130125" cy="31700"/>
            </a:xfrm>
            <a:custGeom>
              <a:rect b="b" l="l" r="r" t="t"/>
              <a:pathLst>
                <a:path extrusionOk="0" h="1268" w="5205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7840925" y="2891100"/>
              <a:ext cx="117600" cy="31700"/>
            </a:xfrm>
            <a:custGeom>
              <a:rect b="b" l="l" r="r" t="t"/>
              <a:pathLst>
                <a:path extrusionOk="0" h="1268" w="4704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7735850" y="2445775"/>
              <a:ext cx="619625" cy="520400"/>
            </a:xfrm>
            <a:custGeom>
              <a:rect b="b" l="l" r="r" t="t"/>
              <a:pathLst>
                <a:path extrusionOk="0" h="20816" w="24785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7435625" y="1671050"/>
              <a:ext cx="1062450" cy="1653700"/>
            </a:xfrm>
            <a:custGeom>
              <a:rect b="b" l="l" r="r" t="t"/>
              <a:pathLst>
                <a:path extrusionOk="0" h="66148" w="42498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7435625" y="1671050"/>
              <a:ext cx="1062450" cy="150125"/>
            </a:xfrm>
            <a:custGeom>
              <a:rect b="b" l="l" r="r" t="t"/>
              <a:pathLst>
                <a:path extrusionOk="0" h="6005" w="42498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7493175" y="1866200"/>
              <a:ext cx="949850" cy="1409350"/>
            </a:xfrm>
            <a:custGeom>
              <a:rect b="b" l="l" r="r" t="t"/>
              <a:pathLst>
                <a:path extrusionOk="0" h="56374" w="37994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7725000" y="1721075"/>
              <a:ext cx="50900" cy="25900"/>
            </a:xfrm>
            <a:custGeom>
              <a:rect b="b" l="l" r="r" t="t"/>
              <a:pathLst>
                <a:path extrusionOk="0" h="1036" w="2036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7539025" y="2031300"/>
              <a:ext cx="674675" cy="15875"/>
            </a:xfrm>
            <a:custGeom>
              <a:rect b="b" l="l" r="r" t="t"/>
              <a:pathLst>
                <a:path extrusionOk="0" h="635" w="2698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255375" y="2031300"/>
              <a:ext cx="65075" cy="15875"/>
            </a:xfrm>
            <a:custGeom>
              <a:rect b="b" l="l" r="r" t="t"/>
              <a:pathLst>
                <a:path extrusionOk="0" h="635" w="2603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345450" y="2031300"/>
              <a:ext cx="52550" cy="15875"/>
            </a:xfrm>
            <a:custGeom>
              <a:rect b="b" l="l" r="r" t="t"/>
              <a:pathLst>
                <a:path extrusionOk="0" h="635" w="2102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7539025" y="2105525"/>
              <a:ext cx="386150" cy="15875"/>
            </a:xfrm>
            <a:custGeom>
              <a:rect b="b" l="l" r="r" t="t"/>
              <a:pathLst>
                <a:path extrusionOk="0" h="635" w="1544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7931800" y="2105525"/>
              <a:ext cx="121800" cy="15875"/>
            </a:xfrm>
            <a:custGeom>
              <a:rect b="b" l="l" r="r" t="t"/>
              <a:pathLst>
                <a:path extrusionOk="0" h="635" w="4872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7971850" y="2148050"/>
              <a:ext cx="81750" cy="16700"/>
            </a:xfrm>
            <a:custGeom>
              <a:rect b="b" l="l" r="r" t="t"/>
              <a:pathLst>
                <a:path extrusionOk="0" h="668" w="327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7931800" y="2148050"/>
              <a:ext cx="24225" cy="16700"/>
            </a:xfrm>
            <a:custGeom>
              <a:rect b="b" l="l" r="r" t="t"/>
              <a:pathLst>
                <a:path extrusionOk="0" h="668" w="969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7835900" y="2148050"/>
              <a:ext cx="73425" cy="16700"/>
            </a:xfrm>
            <a:custGeom>
              <a:rect b="b" l="l" r="r" t="t"/>
              <a:pathLst>
                <a:path extrusionOk="0" h="668" w="2937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773167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762742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627425" y="2200600"/>
              <a:ext cx="626300" cy="15875"/>
            </a:xfrm>
            <a:custGeom>
              <a:rect b="b" l="l" r="r" t="t"/>
              <a:pathLst>
                <a:path extrusionOk="0" h="635" w="25052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539025" y="214805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7539025" y="2200600"/>
              <a:ext cx="37550" cy="15875"/>
            </a:xfrm>
            <a:custGeom>
              <a:rect b="b" l="l" r="r" t="t"/>
              <a:pathLst>
                <a:path extrusionOk="0" h="635" w="1502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7539025" y="225230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7539025" y="2304850"/>
              <a:ext cx="37550" cy="15850"/>
            </a:xfrm>
            <a:custGeom>
              <a:rect b="b" l="l" r="r" t="t"/>
              <a:pathLst>
                <a:path extrusionOk="0" h="634" w="1502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292075" y="2200600"/>
              <a:ext cx="91750" cy="15875"/>
            </a:xfrm>
            <a:custGeom>
              <a:rect b="b" l="l" r="r" t="t"/>
              <a:pathLst>
                <a:path extrusionOk="0" h="635" w="367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7624925" y="2252300"/>
              <a:ext cx="264375" cy="16700"/>
            </a:xfrm>
            <a:custGeom>
              <a:rect b="b" l="l" r="r" t="t"/>
              <a:pathLst>
                <a:path extrusionOk="0" h="668" w="10575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7971850" y="2412425"/>
              <a:ext cx="299400" cy="16700"/>
            </a:xfrm>
            <a:custGeom>
              <a:rect b="b" l="l" r="r" t="t"/>
              <a:pathLst>
                <a:path extrusionOk="0" h="668" w="11976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8049400" y="2359050"/>
              <a:ext cx="221850" cy="16700"/>
            </a:xfrm>
            <a:custGeom>
              <a:rect b="b" l="l" r="r" t="t"/>
              <a:pathLst>
                <a:path extrusionOk="0" h="668" w="8874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8173650" y="2304850"/>
              <a:ext cx="97600" cy="15850"/>
            </a:xfrm>
            <a:custGeom>
              <a:rect b="b" l="l" r="r" t="t"/>
              <a:pathLst>
                <a:path extrusionOk="0" h="634" w="3904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539025" y="1958750"/>
              <a:ext cx="312750" cy="15875"/>
            </a:xfrm>
            <a:custGeom>
              <a:rect b="b" l="l" r="r" t="t"/>
              <a:pathLst>
                <a:path extrusionOk="0" h="635" w="1251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539025" y="2539175"/>
              <a:ext cx="505400" cy="16700"/>
            </a:xfrm>
            <a:custGeom>
              <a:rect b="b" l="l" r="r" t="t"/>
              <a:pathLst>
                <a:path extrusionOk="0" h="668" w="20216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539025" y="2603375"/>
              <a:ext cx="505400" cy="16725"/>
            </a:xfrm>
            <a:custGeom>
              <a:rect b="b" l="l" r="r" t="t"/>
              <a:pathLst>
                <a:path extrusionOk="0" h="669" w="2021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539025" y="2667600"/>
              <a:ext cx="504550" cy="16700"/>
            </a:xfrm>
            <a:custGeom>
              <a:rect b="b" l="l" r="r" t="t"/>
              <a:pathLst>
                <a:path extrusionOk="0" h="668" w="20182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539025" y="3051200"/>
              <a:ext cx="504550" cy="15875"/>
            </a:xfrm>
            <a:custGeom>
              <a:rect b="b" l="l" r="r" t="t"/>
              <a:pathLst>
                <a:path extrusionOk="0" h="635" w="20182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998525" y="2464950"/>
              <a:ext cx="150125" cy="15875"/>
            </a:xfrm>
            <a:custGeom>
              <a:rect b="b" l="l" r="r" t="t"/>
              <a:pathLst>
                <a:path extrusionOk="0" h="635" w="6005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8197825" y="2464950"/>
              <a:ext cx="200175" cy="15875"/>
            </a:xfrm>
            <a:custGeom>
              <a:rect b="b" l="l" r="r" t="t"/>
              <a:pathLst>
                <a:path extrusionOk="0" h="635" w="8007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8197825" y="2539175"/>
              <a:ext cx="200175" cy="16700"/>
            </a:xfrm>
            <a:custGeom>
              <a:rect b="b" l="l" r="r" t="t"/>
              <a:pathLst>
                <a:path extrusionOk="0" h="668" w="8007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539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539025" y="3197150"/>
              <a:ext cx="76750" cy="16700"/>
            </a:xfrm>
            <a:custGeom>
              <a:rect b="b" l="l" r="r" t="t"/>
              <a:pathLst>
                <a:path extrusionOk="0" h="668" w="307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635775" y="3197150"/>
              <a:ext cx="469525" cy="16700"/>
            </a:xfrm>
            <a:custGeom>
              <a:rect b="b" l="l" r="r" t="t"/>
              <a:pathLst>
                <a:path extrusionOk="0" h="668" w="18781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657450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775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893450" y="3148775"/>
              <a:ext cx="75925" cy="15875"/>
            </a:xfrm>
            <a:custGeom>
              <a:rect b="b" l="l" r="r" t="t"/>
              <a:pathLst>
                <a:path extrusionOk="0" h="635" w="303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8011875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8129450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47875" y="3148775"/>
              <a:ext cx="51725" cy="15875"/>
            </a:xfrm>
            <a:custGeom>
              <a:rect b="b" l="l" r="r" t="t"/>
              <a:pathLst>
                <a:path extrusionOk="0" h="635" w="2069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089425" y="1209875"/>
              <a:ext cx="816450" cy="748075"/>
            </a:xfrm>
            <a:custGeom>
              <a:rect b="b" l="l" r="r" t="t"/>
              <a:pathLst>
                <a:path extrusionOk="0" h="29923" w="32658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8134450" y="1359150"/>
              <a:ext cx="729725" cy="561275"/>
            </a:xfrm>
            <a:custGeom>
              <a:rect b="b" l="l" r="r" t="t"/>
              <a:pathLst>
                <a:path extrusionOk="0" h="22451" w="29189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8169475" y="1485925"/>
              <a:ext cx="518725" cy="12525"/>
            </a:xfrm>
            <a:custGeom>
              <a:rect b="b" l="l" r="r" t="t"/>
              <a:pathLst>
                <a:path extrusionOk="0" h="501" w="2074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8719875" y="1485925"/>
              <a:ext cx="50050" cy="12525"/>
            </a:xfrm>
            <a:custGeom>
              <a:rect b="b" l="l" r="r" t="t"/>
              <a:pathLst>
                <a:path extrusionOk="0" h="501" w="2002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8169475" y="1543450"/>
              <a:ext cx="296900" cy="12550"/>
            </a:xfrm>
            <a:custGeom>
              <a:rect b="b" l="l" r="r" t="t"/>
              <a:pathLst>
                <a:path extrusionOk="0" h="502" w="11876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8470525" y="1543450"/>
              <a:ext cx="94275" cy="12550"/>
            </a:xfrm>
            <a:custGeom>
              <a:rect b="b" l="l" r="r" t="t"/>
              <a:pathLst>
                <a:path extrusionOk="0" h="502" w="3771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8502225" y="1576825"/>
              <a:ext cx="62575" cy="11700"/>
            </a:xfrm>
            <a:custGeom>
              <a:rect b="b" l="l" r="r" t="t"/>
              <a:pathLst>
                <a:path extrusionOk="0" h="468" w="2503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8471375" y="1576825"/>
              <a:ext cx="18350" cy="11700"/>
            </a:xfrm>
            <a:custGeom>
              <a:rect b="b" l="l" r="r" t="t"/>
              <a:pathLst>
                <a:path extrusionOk="0" h="468" w="734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8397150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8317075" y="1576825"/>
              <a:ext cx="56750" cy="11700"/>
            </a:xfrm>
            <a:custGeom>
              <a:rect b="b" l="l" r="r" t="t"/>
              <a:pathLst>
                <a:path extrusionOk="0" h="468" w="227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8237025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8237025" y="1616850"/>
              <a:ext cx="481200" cy="11700"/>
            </a:xfrm>
            <a:custGeom>
              <a:rect b="b" l="l" r="r" t="t"/>
              <a:pathLst>
                <a:path extrusionOk="0" h="468" w="19248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8169475" y="157682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169475" y="1616850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8169475" y="165687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8747400" y="1616850"/>
              <a:ext cx="70900" cy="11700"/>
            </a:xfrm>
            <a:custGeom>
              <a:rect b="b" l="l" r="r" t="t"/>
              <a:pathLst>
                <a:path extrusionOk="0" h="468" w="2836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235350" y="1656875"/>
              <a:ext cx="203525" cy="11700"/>
            </a:xfrm>
            <a:custGeom>
              <a:rect b="b" l="l" r="r" t="t"/>
              <a:pathLst>
                <a:path extrusionOk="0" h="468" w="8141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502225" y="1708575"/>
              <a:ext cx="229350" cy="12525"/>
            </a:xfrm>
            <a:custGeom>
              <a:rect b="b" l="l" r="r" t="t"/>
              <a:pathLst>
                <a:path extrusionOk="0" h="501" w="9174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8656500" y="1681050"/>
              <a:ext cx="75075" cy="12550"/>
            </a:xfrm>
            <a:custGeom>
              <a:rect b="b" l="l" r="r" t="t"/>
              <a:pathLst>
                <a:path extrusionOk="0" h="502" w="3003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8169475" y="1430875"/>
              <a:ext cx="240200" cy="12550"/>
            </a:xfrm>
            <a:custGeom>
              <a:rect b="b" l="l" r="r" t="t"/>
              <a:pathLst>
                <a:path extrusionOk="0" h="502" w="9608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8169475" y="1821150"/>
              <a:ext cx="387800" cy="11700"/>
            </a:xfrm>
            <a:custGeom>
              <a:rect b="b" l="l" r="r" t="t"/>
              <a:pathLst>
                <a:path extrusionOk="0" h="468" w="15512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8522225" y="1749450"/>
              <a:ext cx="115125" cy="11700"/>
            </a:xfrm>
            <a:custGeom>
              <a:rect b="b" l="l" r="r" t="t"/>
              <a:pathLst>
                <a:path extrusionOk="0" h="468" w="4605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8675675" y="1749450"/>
              <a:ext cx="153475" cy="11700"/>
            </a:xfrm>
            <a:custGeom>
              <a:rect b="b" l="l" r="r" t="t"/>
              <a:pathLst>
                <a:path extrusionOk="0" h="468" w="613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8675675" y="1806150"/>
              <a:ext cx="153475" cy="12525"/>
            </a:xfrm>
            <a:custGeom>
              <a:rect b="b" l="l" r="r" t="t"/>
              <a:pathLst>
                <a:path extrusionOk="0" h="501" w="613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69475" y="1860350"/>
              <a:ext cx="58400" cy="12525"/>
            </a:xfrm>
            <a:custGeom>
              <a:rect b="b" l="l" r="r" t="t"/>
              <a:pathLst>
                <a:path extrusionOk="0" h="501" w="2336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242875" y="1860350"/>
              <a:ext cx="361100" cy="12525"/>
            </a:xfrm>
            <a:custGeom>
              <a:rect b="b" l="l" r="r" t="t"/>
              <a:pathLst>
                <a:path extrusionOk="0" h="501" w="14444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" name="Google Shape;428;p22"/>
          <p:cNvSpPr txBox="1"/>
          <p:nvPr>
            <p:ph type="ctrTitle"/>
          </p:nvPr>
        </p:nvSpPr>
        <p:spPr>
          <a:xfrm>
            <a:off x="1887750" y="611725"/>
            <a:ext cx="5368500" cy="10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9" name="Google Shape;429;p22"/>
          <p:cNvSpPr txBox="1"/>
          <p:nvPr>
            <p:ph idx="1" type="subTitle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0" name="Google Shape;430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flipH="1" rot="10800000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flipH="1" rot="5400000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flipH="1" rot="-5400000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grpSp>
        <p:nvGrpSpPr>
          <p:cNvPr id="17" name="Google Shape;17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8" name="Google Shape;18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24" name="Google Shape;24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title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5" name="Google Shape;35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6" name="Google Shape;36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" name="Google Shape;41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2" name="Google Shape;42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66" name="Google Shape;66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67" name="Google Shape;67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73" name="Google Shape;73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title"/>
          </p:nvPr>
        </p:nvSpPr>
        <p:spPr>
          <a:xfrm>
            <a:off x="1052800" y="1689450"/>
            <a:ext cx="2617200" cy="10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0" name="Google Shape;80;p9"/>
          <p:cNvSpPr txBox="1"/>
          <p:nvPr>
            <p:ph idx="1" type="subTitle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" name="Google Shape;81;p9"/>
          <p:cNvSpPr txBox="1"/>
          <p:nvPr>
            <p:ph idx="2" type="body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82" name="Google Shape;82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83" name="Google Shape;83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/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5"/>
          <p:cNvSpPr txBox="1"/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SOFTWARE DEVELOPMENT LIFE CYCLE </a:t>
            </a:r>
            <a:endParaRPr sz="4400"/>
          </a:p>
        </p:txBody>
      </p:sp>
      <p:sp>
        <p:nvSpPr>
          <p:cNvPr id="474" name="Google Shape;474;p25"/>
          <p:cNvSpPr txBox="1"/>
          <p:nvPr>
            <p:ph idx="1" type="subTitle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Oswald"/>
                <a:ea typeface="Oswald"/>
                <a:cs typeface="Oswald"/>
                <a:sym typeface="Oswald"/>
              </a:rPr>
              <a:t>(SDLC)</a:t>
            </a:r>
            <a:endParaRPr/>
          </a:p>
        </p:txBody>
      </p:sp>
      <p:sp>
        <p:nvSpPr>
          <p:cNvPr id="475" name="Google Shape;475;p25"/>
          <p:cNvSpPr/>
          <p:nvPr/>
        </p:nvSpPr>
        <p:spPr>
          <a:xfrm>
            <a:off x="5827391" y="2727835"/>
            <a:ext cx="2584558" cy="1618980"/>
          </a:xfrm>
          <a:custGeom>
            <a:rect b="b" l="l" r="r" t="t"/>
            <a:pathLst>
              <a:path extrusionOk="0" h="61746" w="98572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5"/>
          <p:cNvSpPr/>
          <p:nvPr/>
        </p:nvSpPr>
        <p:spPr>
          <a:xfrm>
            <a:off x="6036442" y="2901883"/>
            <a:ext cx="2166454" cy="938519"/>
          </a:xfrm>
          <a:custGeom>
            <a:rect b="b" l="l" r="r" t="t"/>
            <a:pathLst>
              <a:path extrusionOk="0" h="35794" w="82626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5"/>
          <p:cNvSpPr/>
          <p:nvPr/>
        </p:nvSpPr>
        <p:spPr>
          <a:xfrm>
            <a:off x="6804345" y="3515875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5"/>
          <p:cNvSpPr/>
          <p:nvPr/>
        </p:nvSpPr>
        <p:spPr>
          <a:xfrm>
            <a:off x="6804345" y="3204513"/>
            <a:ext cx="125987" cy="13136"/>
          </a:xfrm>
          <a:custGeom>
            <a:rect b="b" l="l" r="r" t="t"/>
            <a:pathLst>
              <a:path extrusionOk="0" h="501" w="4805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5"/>
          <p:cNvSpPr/>
          <p:nvPr/>
        </p:nvSpPr>
        <p:spPr>
          <a:xfrm>
            <a:off x="6804345" y="3061064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5"/>
          <p:cNvSpPr/>
          <p:nvPr/>
        </p:nvSpPr>
        <p:spPr>
          <a:xfrm>
            <a:off x="6804345" y="3360207"/>
            <a:ext cx="125987" cy="12271"/>
          </a:xfrm>
          <a:custGeom>
            <a:rect b="b" l="l" r="r" t="t"/>
            <a:pathLst>
              <a:path extrusionOk="0" h="468" w="4805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5"/>
          <p:cNvSpPr/>
          <p:nvPr/>
        </p:nvSpPr>
        <p:spPr>
          <a:xfrm>
            <a:off x="6288337" y="3360207"/>
            <a:ext cx="126826" cy="13136"/>
          </a:xfrm>
          <a:custGeom>
            <a:rect b="b" l="l" r="r" t="t"/>
            <a:pathLst>
              <a:path extrusionOk="0" h="501" w="4837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5"/>
          <p:cNvSpPr/>
          <p:nvPr/>
        </p:nvSpPr>
        <p:spPr>
          <a:xfrm>
            <a:off x="6804345" y="2967485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5"/>
          <p:cNvSpPr/>
          <p:nvPr/>
        </p:nvSpPr>
        <p:spPr>
          <a:xfrm>
            <a:off x="6288337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5"/>
          <p:cNvSpPr/>
          <p:nvPr/>
        </p:nvSpPr>
        <p:spPr>
          <a:xfrm>
            <a:off x="6116020" y="3204513"/>
            <a:ext cx="299144" cy="13136"/>
          </a:xfrm>
          <a:custGeom>
            <a:rect b="b" l="l" r="r" t="t"/>
            <a:pathLst>
              <a:path extrusionOk="0" h="501" w="11409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5"/>
          <p:cNvSpPr/>
          <p:nvPr/>
        </p:nvSpPr>
        <p:spPr>
          <a:xfrm>
            <a:off x="6288337" y="3671568"/>
            <a:ext cx="126826" cy="13136"/>
          </a:xfrm>
          <a:custGeom>
            <a:rect b="b" l="l" r="r" t="t"/>
            <a:pathLst>
              <a:path extrusionOk="0" h="501" w="4837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5"/>
          <p:cNvSpPr/>
          <p:nvPr/>
        </p:nvSpPr>
        <p:spPr>
          <a:xfrm>
            <a:off x="6288337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5"/>
          <p:cNvSpPr/>
          <p:nvPr/>
        </p:nvSpPr>
        <p:spPr>
          <a:xfrm>
            <a:off x="6288337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5"/>
          <p:cNvSpPr/>
          <p:nvPr/>
        </p:nvSpPr>
        <p:spPr>
          <a:xfrm>
            <a:off x="7147196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5"/>
          <p:cNvSpPr/>
          <p:nvPr/>
        </p:nvSpPr>
        <p:spPr>
          <a:xfrm>
            <a:off x="7147196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5"/>
          <p:cNvSpPr/>
          <p:nvPr/>
        </p:nvSpPr>
        <p:spPr>
          <a:xfrm>
            <a:off x="7147196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5"/>
          <p:cNvSpPr/>
          <p:nvPr/>
        </p:nvSpPr>
        <p:spPr>
          <a:xfrm>
            <a:off x="6975771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5"/>
          <p:cNvSpPr/>
          <p:nvPr/>
        </p:nvSpPr>
        <p:spPr>
          <a:xfrm>
            <a:off x="6975771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5"/>
          <p:cNvSpPr/>
          <p:nvPr/>
        </p:nvSpPr>
        <p:spPr>
          <a:xfrm>
            <a:off x="6975771" y="3360207"/>
            <a:ext cx="126852" cy="12271"/>
          </a:xfrm>
          <a:custGeom>
            <a:rect b="b" l="l" r="r" t="t"/>
            <a:pathLst>
              <a:path extrusionOk="0" h="468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5"/>
          <p:cNvSpPr/>
          <p:nvPr/>
        </p:nvSpPr>
        <p:spPr>
          <a:xfrm>
            <a:off x="7147196" y="3360207"/>
            <a:ext cx="126852" cy="12271"/>
          </a:xfrm>
          <a:custGeom>
            <a:rect b="b" l="l" r="r" t="t"/>
            <a:pathLst>
              <a:path extrusionOk="0" h="468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5"/>
          <p:cNvSpPr/>
          <p:nvPr/>
        </p:nvSpPr>
        <p:spPr>
          <a:xfrm>
            <a:off x="6975771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5"/>
          <p:cNvSpPr/>
          <p:nvPr/>
        </p:nvSpPr>
        <p:spPr>
          <a:xfrm>
            <a:off x="6975771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5"/>
          <p:cNvSpPr/>
          <p:nvPr/>
        </p:nvSpPr>
        <p:spPr>
          <a:xfrm>
            <a:off x="7147196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5"/>
          <p:cNvSpPr/>
          <p:nvPr/>
        </p:nvSpPr>
        <p:spPr>
          <a:xfrm>
            <a:off x="6804345" y="3671568"/>
            <a:ext cx="814315" cy="13136"/>
          </a:xfrm>
          <a:custGeom>
            <a:rect b="b" l="l" r="r" t="t"/>
            <a:pathLst>
              <a:path extrusionOk="0" h="501" w="31057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5"/>
          <p:cNvSpPr/>
          <p:nvPr/>
        </p:nvSpPr>
        <p:spPr>
          <a:xfrm>
            <a:off x="6632054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5"/>
          <p:cNvSpPr/>
          <p:nvPr/>
        </p:nvSpPr>
        <p:spPr>
          <a:xfrm>
            <a:off x="6459763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5"/>
          <p:cNvSpPr/>
          <p:nvPr/>
        </p:nvSpPr>
        <p:spPr>
          <a:xfrm>
            <a:off x="6632054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5"/>
          <p:cNvSpPr/>
          <p:nvPr/>
        </p:nvSpPr>
        <p:spPr>
          <a:xfrm>
            <a:off x="6459763" y="3671568"/>
            <a:ext cx="126826" cy="13136"/>
          </a:xfrm>
          <a:custGeom>
            <a:rect b="b" l="l" r="r" t="t"/>
            <a:pathLst>
              <a:path extrusionOk="0" h="501" w="4837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5"/>
          <p:cNvSpPr/>
          <p:nvPr/>
        </p:nvSpPr>
        <p:spPr>
          <a:xfrm>
            <a:off x="6459763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5"/>
          <p:cNvSpPr/>
          <p:nvPr/>
        </p:nvSpPr>
        <p:spPr>
          <a:xfrm>
            <a:off x="6459763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5"/>
          <p:cNvSpPr/>
          <p:nvPr/>
        </p:nvSpPr>
        <p:spPr>
          <a:xfrm>
            <a:off x="6459763" y="3204513"/>
            <a:ext cx="126826" cy="13136"/>
          </a:xfrm>
          <a:custGeom>
            <a:rect b="b" l="l" r="r" t="t"/>
            <a:pathLst>
              <a:path extrusionOk="0" h="501" w="4837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5"/>
          <p:cNvSpPr/>
          <p:nvPr/>
        </p:nvSpPr>
        <p:spPr>
          <a:xfrm>
            <a:off x="6459763" y="3360207"/>
            <a:ext cx="126826" cy="13136"/>
          </a:xfrm>
          <a:custGeom>
            <a:rect b="b" l="l" r="r" t="t"/>
            <a:pathLst>
              <a:path extrusionOk="0" h="501" w="4837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5"/>
          <p:cNvSpPr/>
          <p:nvPr/>
        </p:nvSpPr>
        <p:spPr>
          <a:xfrm>
            <a:off x="6632054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5"/>
          <p:cNvSpPr/>
          <p:nvPr/>
        </p:nvSpPr>
        <p:spPr>
          <a:xfrm>
            <a:off x="6632054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5"/>
          <p:cNvSpPr/>
          <p:nvPr/>
        </p:nvSpPr>
        <p:spPr>
          <a:xfrm>
            <a:off x="6632054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5"/>
          <p:cNvSpPr/>
          <p:nvPr/>
        </p:nvSpPr>
        <p:spPr>
          <a:xfrm>
            <a:off x="6632054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5"/>
          <p:cNvSpPr/>
          <p:nvPr/>
        </p:nvSpPr>
        <p:spPr>
          <a:xfrm>
            <a:off x="6792100" y="3891973"/>
            <a:ext cx="649889" cy="380478"/>
          </a:xfrm>
          <a:custGeom>
            <a:rect b="b" l="l" r="r" t="t"/>
            <a:pathLst>
              <a:path extrusionOk="0" h="14511" w="24786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5"/>
          <p:cNvSpPr/>
          <p:nvPr/>
        </p:nvSpPr>
        <p:spPr>
          <a:xfrm>
            <a:off x="6116020" y="2967485"/>
            <a:ext cx="2017786" cy="822181"/>
          </a:xfrm>
          <a:custGeom>
            <a:rect b="b" l="l" r="r" t="t"/>
            <a:pathLst>
              <a:path extrusionOk="0" h="31357" w="76956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5"/>
          <p:cNvSpPr/>
          <p:nvPr/>
        </p:nvSpPr>
        <p:spPr>
          <a:xfrm>
            <a:off x="6116020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5"/>
          <p:cNvSpPr/>
          <p:nvPr/>
        </p:nvSpPr>
        <p:spPr>
          <a:xfrm>
            <a:off x="6116020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5"/>
          <p:cNvSpPr/>
          <p:nvPr/>
        </p:nvSpPr>
        <p:spPr>
          <a:xfrm>
            <a:off x="6116020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5"/>
          <p:cNvSpPr/>
          <p:nvPr/>
        </p:nvSpPr>
        <p:spPr>
          <a:xfrm>
            <a:off x="6116020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5"/>
          <p:cNvSpPr/>
          <p:nvPr/>
        </p:nvSpPr>
        <p:spPr>
          <a:xfrm>
            <a:off x="7319514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5"/>
          <p:cNvSpPr/>
          <p:nvPr/>
        </p:nvSpPr>
        <p:spPr>
          <a:xfrm>
            <a:off x="7319514" y="3204513"/>
            <a:ext cx="126826" cy="13136"/>
          </a:xfrm>
          <a:custGeom>
            <a:rect b="b" l="l" r="r" t="t"/>
            <a:pathLst>
              <a:path extrusionOk="0" h="501" w="4837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5"/>
          <p:cNvSpPr/>
          <p:nvPr/>
        </p:nvSpPr>
        <p:spPr>
          <a:xfrm>
            <a:off x="7319514" y="3360207"/>
            <a:ext cx="126826" cy="12271"/>
          </a:xfrm>
          <a:custGeom>
            <a:rect b="b" l="l" r="r" t="t"/>
            <a:pathLst>
              <a:path extrusionOk="0" h="468" w="4837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5"/>
          <p:cNvSpPr/>
          <p:nvPr/>
        </p:nvSpPr>
        <p:spPr>
          <a:xfrm>
            <a:off x="7835522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5"/>
          <p:cNvSpPr/>
          <p:nvPr/>
        </p:nvSpPr>
        <p:spPr>
          <a:xfrm>
            <a:off x="7319514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5"/>
          <p:cNvSpPr/>
          <p:nvPr/>
        </p:nvSpPr>
        <p:spPr>
          <a:xfrm>
            <a:off x="7319514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5"/>
          <p:cNvSpPr/>
          <p:nvPr/>
        </p:nvSpPr>
        <p:spPr>
          <a:xfrm>
            <a:off x="7835522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5"/>
          <p:cNvSpPr/>
          <p:nvPr/>
        </p:nvSpPr>
        <p:spPr>
          <a:xfrm>
            <a:off x="7663231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5"/>
          <p:cNvSpPr/>
          <p:nvPr/>
        </p:nvSpPr>
        <p:spPr>
          <a:xfrm>
            <a:off x="7663231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5"/>
          <p:cNvSpPr/>
          <p:nvPr/>
        </p:nvSpPr>
        <p:spPr>
          <a:xfrm>
            <a:off x="7663231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5"/>
          <p:cNvSpPr/>
          <p:nvPr/>
        </p:nvSpPr>
        <p:spPr>
          <a:xfrm>
            <a:off x="7663231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5"/>
          <p:cNvSpPr/>
          <p:nvPr/>
        </p:nvSpPr>
        <p:spPr>
          <a:xfrm>
            <a:off x="7663231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5"/>
          <p:cNvSpPr/>
          <p:nvPr/>
        </p:nvSpPr>
        <p:spPr>
          <a:xfrm>
            <a:off x="7663231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5"/>
          <p:cNvSpPr/>
          <p:nvPr/>
        </p:nvSpPr>
        <p:spPr>
          <a:xfrm>
            <a:off x="8006947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5"/>
          <p:cNvSpPr/>
          <p:nvPr/>
        </p:nvSpPr>
        <p:spPr>
          <a:xfrm>
            <a:off x="7835522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5"/>
          <p:cNvSpPr/>
          <p:nvPr/>
        </p:nvSpPr>
        <p:spPr>
          <a:xfrm>
            <a:off x="7491805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5"/>
          <p:cNvSpPr/>
          <p:nvPr/>
        </p:nvSpPr>
        <p:spPr>
          <a:xfrm>
            <a:off x="7835522" y="3204513"/>
            <a:ext cx="298279" cy="13136"/>
          </a:xfrm>
          <a:custGeom>
            <a:rect b="b" l="l" r="r" t="t"/>
            <a:pathLst>
              <a:path extrusionOk="0" h="501" w="11376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5"/>
          <p:cNvSpPr/>
          <p:nvPr/>
        </p:nvSpPr>
        <p:spPr>
          <a:xfrm>
            <a:off x="7835522" y="3061064"/>
            <a:ext cx="298279" cy="13162"/>
          </a:xfrm>
          <a:custGeom>
            <a:rect b="b" l="l" r="r" t="t"/>
            <a:pathLst>
              <a:path extrusionOk="0" h="502" w="11376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5"/>
          <p:cNvSpPr/>
          <p:nvPr/>
        </p:nvSpPr>
        <p:spPr>
          <a:xfrm>
            <a:off x="8006947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5"/>
          <p:cNvSpPr/>
          <p:nvPr/>
        </p:nvSpPr>
        <p:spPr>
          <a:xfrm>
            <a:off x="7835522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5"/>
          <p:cNvSpPr/>
          <p:nvPr/>
        </p:nvSpPr>
        <p:spPr>
          <a:xfrm>
            <a:off x="8006947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5"/>
          <p:cNvSpPr/>
          <p:nvPr/>
        </p:nvSpPr>
        <p:spPr>
          <a:xfrm>
            <a:off x="7491805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5"/>
          <p:cNvSpPr/>
          <p:nvPr/>
        </p:nvSpPr>
        <p:spPr>
          <a:xfrm>
            <a:off x="7491805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5"/>
          <p:cNvSpPr/>
          <p:nvPr/>
        </p:nvSpPr>
        <p:spPr>
          <a:xfrm>
            <a:off x="7491805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5"/>
          <p:cNvSpPr/>
          <p:nvPr/>
        </p:nvSpPr>
        <p:spPr>
          <a:xfrm>
            <a:off x="7491805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5"/>
          <p:cNvSpPr/>
          <p:nvPr/>
        </p:nvSpPr>
        <p:spPr>
          <a:xfrm>
            <a:off x="8162641" y="2772461"/>
            <a:ext cx="111986" cy="114581"/>
          </a:xfrm>
          <a:custGeom>
            <a:rect b="b" l="l" r="r" t="t"/>
            <a:pathLst>
              <a:path extrusionOk="0" h="4370" w="4271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5"/>
          <p:cNvSpPr/>
          <p:nvPr/>
        </p:nvSpPr>
        <p:spPr>
          <a:xfrm>
            <a:off x="8162641" y="2772461"/>
            <a:ext cx="111986" cy="111959"/>
          </a:xfrm>
          <a:custGeom>
            <a:rect b="b" l="l" r="r" t="t"/>
            <a:pathLst>
              <a:path extrusionOk="0" h="4270" w="4271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5"/>
          <p:cNvSpPr/>
          <p:nvPr/>
        </p:nvSpPr>
        <p:spPr>
          <a:xfrm>
            <a:off x="8173129" y="2782084"/>
            <a:ext cx="91875" cy="92714"/>
          </a:xfrm>
          <a:custGeom>
            <a:rect b="b" l="l" r="r" t="t"/>
            <a:pathLst>
              <a:path extrusionOk="0" h="3536" w="3504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5"/>
          <p:cNvSpPr/>
          <p:nvPr/>
        </p:nvSpPr>
        <p:spPr>
          <a:xfrm>
            <a:off x="8173129" y="2827549"/>
            <a:ext cx="91875" cy="47248"/>
          </a:xfrm>
          <a:custGeom>
            <a:rect b="b" l="l" r="r" t="t"/>
            <a:pathLst>
              <a:path extrusionOk="0" h="1802" w="3504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5"/>
          <p:cNvSpPr/>
          <p:nvPr/>
        </p:nvSpPr>
        <p:spPr>
          <a:xfrm>
            <a:off x="5646147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5"/>
          <p:cNvSpPr/>
          <p:nvPr/>
        </p:nvSpPr>
        <p:spPr>
          <a:xfrm>
            <a:off x="5764205" y="2701671"/>
            <a:ext cx="68886" cy="31575"/>
          </a:xfrm>
          <a:custGeom>
            <a:rect b="b" l="l" r="r" t="t"/>
            <a:pathLst>
              <a:path extrusionOk="0" h="1035" w="2258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5"/>
          <p:cNvSpPr/>
          <p:nvPr/>
        </p:nvSpPr>
        <p:spPr>
          <a:xfrm>
            <a:off x="5882232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5"/>
          <p:cNvSpPr/>
          <p:nvPr/>
        </p:nvSpPr>
        <p:spPr>
          <a:xfrm>
            <a:off x="7158576" y="2327273"/>
            <a:ext cx="26" cy="52492"/>
          </a:xfrm>
          <a:custGeom>
            <a:rect b="b" l="l" r="r" t="t"/>
            <a:pathLst>
              <a:path extrusionOk="0" h="2002" w="1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5"/>
          <p:cNvSpPr/>
          <p:nvPr/>
        </p:nvSpPr>
        <p:spPr>
          <a:xfrm>
            <a:off x="7807545" y="2334545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5"/>
          <p:cNvSpPr/>
          <p:nvPr/>
        </p:nvSpPr>
        <p:spPr>
          <a:xfrm>
            <a:off x="7935236" y="2334545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5"/>
          <p:cNvSpPr/>
          <p:nvPr/>
        </p:nvSpPr>
        <p:spPr>
          <a:xfrm>
            <a:off x="7646607" y="2523460"/>
            <a:ext cx="697111" cy="32408"/>
          </a:xfrm>
          <a:custGeom>
            <a:rect b="b" l="l" r="r" t="t"/>
            <a:pathLst>
              <a:path extrusionOk="0" h="1236" w="26587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5"/>
          <p:cNvSpPr/>
          <p:nvPr/>
        </p:nvSpPr>
        <p:spPr>
          <a:xfrm>
            <a:off x="8170507" y="2589954"/>
            <a:ext cx="136475" cy="33247"/>
          </a:xfrm>
          <a:custGeom>
            <a:rect b="b" l="l" r="r" t="t"/>
            <a:pathLst>
              <a:path extrusionOk="0" h="1268" w="5205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5"/>
          <p:cNvSpPr/>
          <p:nvPr/>
        </p:nvSpPr>
        <p:spPr>
          <a:xfrm>
            <a:off x="8027084" y="2589954"/>
            <a:ext cx="123339" cy="33247"/>
          </a:xfrm>
          <a:custGeom>
            <a:rect b="b" l="l" r="r" t="t"/>
            <a:pathLst>
              <a:path extrusionOk="0" h="1268" w="4704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5"/>
          <p:cNvSpPr/>
          <p:nvPr/>
        </p:nvSpPr>
        <p:spPr>
          <a:xfrm>
            <a:off x="7916882" y="2122898"/>
            <a:ext cx="649863" cy="545796"/>
          </a:xfrm>
          <a:custGeom>
            <a:rect b="b" l="l" r="r" t="t"/>
            <a:pathLst>
              <a:path extrusionOk="0" h="20816" w="24785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4992525" y="1047062"/>
            <a:ext cx="2624530" cy="1703569"/>
          </a:xfrm>
          <a:custGeom>
            <a:rect b="b" l="l" r="r" t="t"/>
            <a:pathLst>
              <a:path extrusionOk="0" h="55841" w="86029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4992525" y="1047062"/>
            <a:ext cx="2624530" cy="274812"/>
          </a:xfrm>
          <a:custGeom>
            <a:rect b="b" l="l" r="r" t="t"/>
            <a:pathLst>
              <a:path extrusionOk="0" h="9008" w="86029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5"/>
          <p:cNvSpPr/>
          <p:nvPr/>
        </p:nvSpPr>
        <p:spPr>
          <a:xfrm>
            <a:off x="5098380" y="1404255"/>
            <a:ext cx="2417933" cy="1256817"/>
          </a:xfrm>
          <a:custGeom>
            <a:rect b="b" l="l" r="r" t="t"/>
            <a:pathLst>
              <a:path extrusionOk="0" h="41197" w="79257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5"/>
          <p:cNvSpPr/>
          <p:nvPr/>
        </p:nvSpPr>
        <p:spPr>
          <a:xfrm>
            <a:off x="5168574" y="1477530"/>
            <a:ext cx="57019" cy="116020"/>
          </a:xfrm>
          <a:custGeom>
            <a:rect b="b" l="l" r="r" t="t"/>
            <a:pathLst>
              <a:path extrusionOk="0" fill="none" h="3803" w="1869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5"/>
          <p:cNvSpPr/>
          <p:nvPr/>
        </p:nvSpPr>
        <p:spPr>
          <a:xfrm>
            <a:off x="5371072" y="1477530"/>
            <a:ext cx="58056" cy="116020"/>
          </a:xfrm>
          <a:custGeom>
            <a:rect b="b" l="l" r="r" t="t"/>
            <a:pathLst>
              <a:path extrusionOk="0" fill="none" h="3803" w="1903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5"/>
          <p:cNvSpPr/>
          <p:nvPr/>
        </p:nvSpPr>
        <p:spPr>
          <a:xfrm>
            <a:off x="5274399" y="1477530"/>
            <a:ext cx="45822" cy="126210"/>
          </a:xfrm>
          <a:custGeom>
            <a:rect b="b" l="l" r="r" t="t"/>
            <a:pathLst>
              <a:path extrusionOk="0" fill="none" h="4137" w="1502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5"/>
          <p:cNvSpPr/>
          <p:nvPr/>
        </p:nvSpPr>
        <p:spPr>
          <a:xfrm>
            <a:off x="5473847" y="1588419"/>
            <a:ext cx="32613" cy="32613"/>
          </a:xfrm>
          <a:custGeom>
            <a:rect b="b" l="l" r="r" t="t"/>
            <a:pathLst>
              <a:path extrusionOk="0" h="1069" w="1069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5"/>
          <p:cNvSpPr/>
          <p:nvPr/>
        </p:nvSpPr>
        <p:spPr>
          <a:xfrm>
            <a:off x="5521684" y="1588419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5"/>
          <p:cNvSpPr/>
          <p:nvPr/>
        </p:nvSpPr>
        <p:spPr>
          <a:xfrm>
            <a:off x="5589864" y="1588419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5"/>
          <p:cNvSpPr/>
          <p:nvPr/>
        </p:nvSpPr>
        <p:spPr>
          <a:xfrm>
            <a:off x="5197067" y="1721730"/>
            <a:ext cx="1737158" cy="31"/>
          </a:xfrm>
          <a:custGeom>
            <a:rect b="b" l="l" r="r" t="t"/>
            <a:pathLst>
              <a:path extrusionOk="0" fill="none" h="1" w="56942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5"/>
          <p:cNvSpPr/>
          <p:nvPr/>
        </p:nvSpPr>
        <p:spPr>
          <a:xfrm>
            <a:off x="7038920" y="1721730"/>
            <a:ext cx="134355" cy="31"/>
          </a:xfrm>
          <a:custGeom>
            <a:rect b="b" l="l" r="r" t="t"/>
            <a:pathLst>
              <a:path extrusionOk="0" fill="none" h="1" w="4404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5"/>
          <p:cNvSpPr/>
          <p:nvPr/>
        </p:nvSpPr>
        <p:spPr>
          <a:xfrm>
            <a:off x="7247520" y="1721730"/>
            <a:ext cx="170995" cy="31"/>
          </a:xfrm>
          <a:custGeom>
            <a:rect b="b" l="l" r="r" t="t"/>
            <a:pathLst>
              <a:path extrusionOk="0" fill="none" h="1" w="5605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5197067" y="1858091"/>
            <a:ext cx="1086891" cy="31"/>
          </a:xfrm>
          <a:custGeom>
            <a:rect b="b" l="l" r="r" t="t"/>
            <a:pathLst>
              <a:path extrusionOk="0" fill="none" h="1" w="35627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5"/>
          <p:cNvSpPr/>
          <p:nvPr/>
        </p:nvSpPr>
        <p:spPr>
          <a:xfrm>
            <a:off x="6444635" y="1858091"/>
            <a:ext cx="195431" cy="31"/>
          </a:xfrm>
          <a:custGeom>
            <a:rect b="b" l="l" r="r" t="t"/>
            <a:pathLst>
              <a:path extrusionOk="0" fill="none" h="1" w="6406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5"/>
          <p:cNvSpPr/>
          <p:nvPr/>
        </p:nvSpPr>
        <p:spPr>
          <a:xfrm>
            <a:off x="6110870" y="1936461"/>
            <a:ext cx="529214" cy="31"/>
          </a:xfrm>
          <a:custGeom>
            <a:rect b="b" l="l" r="r" t="t"/>
            <a:pathLst>
              <a:path extrusionOk="0" fill="none" h="1" w="17347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5"/>
          <p:cNvSpPr/>
          <p:nvPr/>
        </p:nvSpPr>
        <p:spPr>
          <a:xfrm>
            <a:off x="5931770" y="1936461"/>
            <a:ext cx="106898" cy="31"/>
          </a:xfrm>
          <a:custGeom>
            <a:rect b="b" l="l" r="r" t="t"/>
            <a:pathLst>
              <a:path extrusionOk="0" fill="none" h="1" w="3504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5"/>
          <p:cNvSpPr/>
          <p:nvPr/>
        </p:nvSpPr>
        <p:spPr>
          <a:xfrm>
            <a:off x="5740468" y="1936461"/>
            <a:ext cx="106868" cy="31"/>
          </a:xfrm>
          <a:custGeom>
            <a:rect b="b" l="l" r="r" t="t"/>
            <a:pathLst>
              <a:path extrusionOk="0" fill="none" h="1" w="3503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5"/>
          <p:cNvSpPr/>
          <p:nvPr/>
        </p:nvSpPr>
        <p:spPr>
          <a:xfrm>
            <a:off x="5550172" y="1936461"/>
            <a:ext cx="105861" cy="31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5"/>
          <p:cNvSpPr/>
          <p:nvPr/>
        </p:nvSpPr>
        <p:spPr>
          <a:xfrm>
            <a:off x="5358870" y="1936461"/>
            <a:ext cx="105861" cy="31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5"/>
          <p:cNvSpPr/>
          <p:nvPr/>
        </p:nvSpPr>
        <p:spPr>
          <a:xfrm>
            <a:off x="5358870" y="2032097"/>
            <a:ext cx="1647588" cy="31"/>
          </a:xfrm>
          <a:custGeom>
            <a:rect b="b" l="l" r="r" t="t"/>
            <a:pathLst>
              <a:path extrusionOk="0" fill="none" h="1" w="54006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5"/>
          <p:cNvSpPr/>
          <p:nvPr/>
        </p:nvSpPr>
        <p:spPr>
          <a:xfrm>
            <a:off x="5197067" y="1936461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5"/>
          <p:cNvSpPr/>
          <p:nvPr/>
        </p:nvSpPr>
        <p:spPr>
          <a:xfrm>
            <a:off x="5197067" y="2032097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5"/>
          <p:cNvSpPr/>
          <p:nvPr/>
        </p:nvSpPr>
        <p:spPr>
          <a:xfrm>
            <a:off x="5197067" y="2127763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5"/>
          <p:cNvSpPr/>
          <p:nvPr/>
        </p:nvSpPr>
        <p:spPr>
          <a:xfrm>
            <a:off x="5197067" y="2223399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5"/>
          <p:cNvSpPr/>
          <p:nvPr/>
        </p:nvSpPr>
        <p:spPr>
          <a:xfrm>
            <a:off x="7106064" y="2032097"/>
            <a:ext cx="226976" cy="31"/>
          </a:xfrm>
          <a:custGeom>
            <a:rect b="b" l="l" r="r" t="t"/>
            <a:pathLst>
              <a:path extrusionOk="0" fill="none" h="1" w="744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5"/>
          <p:cNvSpPr/>
          <p:nvPr/>
        </p:nvSpPr>
        <p:spPr>
          <a:xfrm>
            <a:off x="5354813" y="2127763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5"/>
          <p:cNvSpPr/>
          <p:nvPr/>
        </p:nvSpPr>
        <p:spPr>
          <a:xfrm>
            <a:off x="5354813" y="2225443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5"/>
          <p:cNvSpPr/>
          <p:nvPr/>
        </p:nvSpPr>
        <p:spPr>
          <a:xfrm>
            <a:off x="5354813" y="2324160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5"/>
          <p:cNvSpPr/>
          <p:nvPr/>
        </p:nvSpPr>
        <p:spPr>
          <a:xfrm>
            <a:off x="5354813" y="2421840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5"/>
          <p:cNvSpPr/>
          <p:nvPr/>
        </p:nvSpPr>
        <p:spPr>
          <a:xfrm>
            <a:off x="6110870" y="2421840"/>
            <a:ext cx="928130" cy="31"/>
          </a:xfrm>
          <a:custGeom>
            <a:rect b="b" l="l" r="r" t="t"/>
            <a:pathLst>
              <a:path extrusionOk="0" fill="none" h="1" w="30423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5"/>
          <p:cNvSpPr/>
          <p:nvPr/>
        </p:nvSpPr>
        <p:spPr>
          <a:xfrm>
            <a:off x="6661380" y="2324160"/>
            <a:ext cx="377591" cy="31"/>
          </a:xfrm>
          <a:custGeom>
            <a:rect b="b" l="l" r="r" t="t"/>
            <a:pathLst>
              <a:path extrusionOk="0" fill="none" h="1" w="12377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5"/>
          <p:cNvSpPr/>
          <p:nvPr/>
        </p:nvSpPr>
        <p:spPr>
          <a:xfrm>
            <a:off x="6889319" y="2223399"/>
            <a:ext cx="149639" cy="31"/>
          </a:xfrm>
          <a:custGeom>
            <a:rect b="b" l="l" r="r" t="t"/>
            <a:pathLst>
              <a:path extrusionOk="0" fill="none" h="1" w="4905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5"/>
          <p:cNvSpPr/>
          <p:nvPr/>
        </p:nvSpPr>
        <p:spPr>
          <a:xfrm>
            <a:off x="7602007" y="1310369"/>
            <a:ext cx="1114298" cy="1734401"/>
          </a:xfrm>
          <a:custGeom>
            <a:rect b="b" l="l" r="r" t="t"/>
            <a:pathLst>
              <a:path extrusionOk="0" h="66148" w="42498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5"/>
          <p:cNvSpPr/>
          <p:nvPr/>
        </p:nvSpPr>
        <p:spPr>
          <a:xfrm>
            <a:off x="7602007" y="1310369"/>
            <a:ext cx="1114298" cy="157451"/>
          </a:xfrm>
          <a:custGeom>
            <a:rect b="b" l="l" r="r" t="t"/>
            <a:pathLst>
              <a:path extrusionOk="0" h="6005" w="42498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5"/>
          <p:cNvSpPr/>
          <p:nvPr/>
        </p:nvSpPr>
        <p:spPr>
          <a:xfrm>
            <a:off x="7662365" y="1515042"/>
            <a:ext cx="996203" cy="1478126"/>
          </a:xfrm>
          <a:custGeom>
            <a:rect b="b" l="l" r="r" t="t"/>
            <a:pathLst>
              <a:path extrusionOk="0" h="56374" w="37994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5"/>
          <p:cNvSpPr/>
          <p:nvPr/>
        </p:nvSpPr>
        <p:spPr>
          <a:xfrm>
            <a:off x="7905503" y="1362835"/>
            <a:ext cx="53384" cy="27164"/>
          </a:xfrm>
          <a:custGeom>
            <a:rect b="b" l="l" r="r" t="t"/>
            <a:pathLst>
              <a:path extrusionOk="0" h="1036" w="2036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5"/>
          <p:cNvSpPr/>
          <p:nvPr/>
        </p:nvSpPr>
        <p:spPr>
          <a:xfrm>
            <a:off x="7710453" y="1688198"/>
            <a:ext cx="707599" cy="16650"/>
          </a:xfrm>
          <a:custGeom>
            <a:rect b="b" l="l" r="r" t="t"/>
            <a:pathLst>
              <a:path extrusionOk="0" h="635" w="2698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5"/>
          <p:cNvSpPr/>
          <p:nvPr/>
        </p:nvSpPr>
        <p:spPr>
          <a:xfrm>
            <a:off x="8461758" y="1688198"/>
            <a:ext cx="68251" cy="16650"/>
          </a:xfrm>
          <a:custGeom>
            <a:rect b="b" l="l" r="r" t="t"/>
            <a:pathLst>
              <a:path extrusionOk="0" h="635" w="2603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5"/>
          <p:cNvSpPr/>
          <p:nvPr/>
        </p:nvSpPr>
        <p:spPr>
          <a:xfrm>
            <a:off x="8556228" y="1688198"/>
            <a:ext cx="55114" cy="16650"/>
          </a:xfrm>
          <a:custGeom>
            <a:rect b="b" l="l" r="r" t="t"/>
            <a:pathLst>
              <a:path extrusionOk="0" h="635" w="2102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5"/>
          <p:cNvSpPr/>
          <p:nvPr/>
        </p:nvSpPr>
        <p:spPr>
          <a:xfrm>
            <a:off x="7710453" y="1766045"/>
            <a:ext cx="404994" cy="16650"/>
          </a:xfrm>
          <a:custGeom>
            <a:rect b="b" l="l" r="r" t="t"/>
            <a:pathLst>
              <a:path extrusionOk="0" h="635" w="1544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5"/>
          <p:cNvSpPr/>
          <p:nvPr/>
        </p:nvSpPr>
        <p:spPr>
          <a:xfrm>
            <a:off x="8122394" y="1766045"/>
            <a:ext cx="127744" cy="16650"/>
          </a:xfrm>
          <a:custGeom>
            <a:rect b="b" l="l" r="r" t="t"/>
            <a:pathLst>
              <a:path extrusionOk="0" h="635" w="4872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5"/>
          <p:cNvSpPr/>
          <p:nvPr/>
        </p:nvSpPr>
        <p:spPr>
          <a:xfrm>
            <a:off x="8164398" y="1810645"/>
            <a:ext cx="85739" cy="17515"/>
          </a:xfrm>
          <a:custGeom>
            <a:rect b="b" l="l" r="r" t="t"/>
            <a:pathLst>
              <a:path extrusionOk="0" h="668" w="327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5"/>
          <p:cNvSpPr/>
          <p:nvPr/>
        </p:nvSpPr>
        <p:spPr>
          <a:xfrm>
            <a:off x="8122394" y="1810645"/>
            <a:ext cx="25407" cy="17515"/>
          </a:xfrm>
          <a:custGeom>
            <a:rect b="b" l="l" r="r" t="t"/>
            <a:pathLst>
              <a:path extrusionOk="0" h="668" w="969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5"/>
          <p:cNvSpPr/>
          <p:nvPr/>
        </p:nvSpPr>
        <p:spPr>
          <a:xfrm>
            <a:off x="8021814" y="1810645"/>
            <a:ext cx="77008" cy="17515"/>
          </a:xfrm>
          <a:custGeom>
            <a:rect b="b" l="l" r="r" t="t"/>
            <a:pathLst>
              <a:path extrusionOk="0" h="668" w="2937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5"/>
          <p:cNvSpPr/>
          <p:nvPr/>
        </p:nvSpPr>
        <p:spPr>
          <a:xfrm>
            <a:off x="7912503" y="1810645"/>
            <a:ext cx="77873" cy="17515"/>
          </a:xfrm>
          <a:custGeom>
            <a:rect b="b" l="l" r="r" t="t"/>
            <a:pathLst>
              <a:path extrusionOk="0" h="668" w="297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5"/>
          <p:cNvSpPr/>
          <p:nvPr/>
        </p:nvSpPr>
        <p:spPr>
          <a:xfrm>
            <a:off x="7803166" y="1810645"/>
            <a:ext cx="77873" cy="17515"/>
          </a:xfrm>
          <a:custGeom>
            <a:rect b="b" l="l" r="r" t="t"/>
            <a:pathLst>
              <a:path extrusionOk="0" h="668" w="297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5"/>
          <p:cNvSpPr/>
          <p:nvPr/>
        </p:nvSpPr>
        <p:spPr>
          <a:xfrm>
            <a:off x="7803166" y="1865759"/>
            <a:ext cx="656863" cy="16650"/>
          </a:xfrm>
          <a:custGeom>
            <a:rect b="b" l="l" r="r" t="t"/>
            <a:pathLst>
              <a:path extrusionOk="0" h="635" w="25052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5"/>
          <p:cNvSpPr/>
          <p:nvPr/>
        </p:nvSpPr>
        <p:spPr>
          <a:xfrm>
            <a:off x="7710453" y="1810645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5"/>
          <p:cNvSpPr/>
          <p:nvPr/>
        </p:nvSpPr>
        <p:spPr>
          <a:xfrm>
            <a:off x="7710453" y="1865759"/>
            <a:ext cx="39382" cy="16650"/>
          </a:xfrm>
          <a:custGeom>
            <a:rect b="b" l="l" r="r" t="t"/>
            <a:pathLst>
              <a:path extrusionOk="0" h="635" w="1502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5"/>
          <p:cNvSpPr/>
          <p:nvPr/>
        </p:nvSpPr>
        <p:spPr>
          <a:xfrm>
            <a:off x="7710453" y="1919982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5"/>
          <p:cNvSpPr/>
          <p:nvPr/>
        </p:nvSpPr>
        <p:spPr>
          <a:xfrm>
            <a:off x="7710453" y="1975097"/>
            <a:ext cx="39382" cy="16623"/>
          </a:xfrm>
          <a:custGeom>
            <a:rect b="b" l="l" r="r" t="t"/>
            <a:pathLst>
              <a:path extrusionOk="0" h="634" w="1502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5"/>
          <p:cNvSpPr/>
          <p:nvPr/>
        </p:nvSpPr>
        <p:spPr>
          <a:xfrm>
            <a:off x="8500249" y="1865759"/>
            <a:ext cx="96227" cy="16650"/>
          </a:xfrm>
          <a:custGeom>
            <a:rect b="b" l="l" r="r" t="t"/>
            <a:pathLst>
              <a:path extrusionOk="0" h="635" w="367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5"/>
          <p:cNvSpPr/>
          <p:nvPr/>
        </p:nvSpPr>
        <p:spPr>
          <a:xfrm>
            <a:off x="7800544" y="1919982"/>
            <a:ext cx="277276" cy="17515"/>
          </a:xfrm>
          <a:custGeom>
            <a:rect b="b" l="l" r="r" t="t"/>
            <a:pathLst>
              <a:path extrusionOk="0" h="668" w="10575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5"/>
          <p:cNvSpPr/>
          <p:nvPr/>
        </p:nvSpPr>
        <p:spPr>
          <a:xfrm>
            <a:off x="8164398" y="2087921"/>
            <a:ext cx="314011" cy="17515"/>
          </a:xfrm>
          <a:custGeom>
            <a:rect b="b" l="l" r="r" t="t"/>
            <a:pathLst>
              <a:path extrusionOk="0" h="668" w="11976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5"/>
          <p:cNvSpPr/>
          <p:nvPr/>
        </p:nvSpPr>
        <p:spPr>
          <a:xfrm>
            <a:off x="8245732" y="2031941"/>
            <a:ext cx="232676" cy="17515"/>
          </a:xfrm>
          <a:custGeom>
            <a:rect b="b" l="l" r="r" t="t"/>
            <a:pathLst>
              <a:path extrusionOk="0" h="668" w="8874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5"/>
          <p:cNvSpPr/>
          <p:nvPr/>
        </p:nvSpPr>
        <p:spPr>
          <a:xfrm>
            <a:off x="8376045" y="1975097"/>
            <a:ext cx="102363" cy="16623"/>
          </a:xfrm>
          <a:custGeom>
            <a:rect b="b" l="l" r="r" t="t"/>
            <a:pathLst>
              <a:path extrusionOk="0" h="634" w="3904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5"/>
          <p:cNvSpPr/>
          <p:nvPr/>
        </p:nvSpPr>
        <p:spPr>
          <a:xfrm>
            <a:off x="7710453" y="1612108"/>
            <a:ext cx="328012" cy="16650"/>
          </a:xfrm>
          <a:custGeom>
            <a:rect b="b" l="l" r="r" t="t"/>
            <a:pathLst>
              <a:path extrusionOk="0" h="635" w="1251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5"/>
          <p:cNvSpPr/>
          <p:nvPr/>
        </p:nvSpPr>
        <p:spPr>
          <a:xfrm>
            <a:off x="7710453" y="2220856"/>
            <a:ext cx="530064" cy="17515"/>
          </a:xfrm>
          <a:custGeom>
            <a:rect b="b" l="l" r="r" t="t"/>
            <a:pathLst>
              <a:path extrusionOk="0" h="668" w="20216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5"/>
          <p:cNvSpPr/>
          <p:nvPr/>
        </p:nvSpPr>
        <p:spPr>
          <a:xfrm>
            <a:off x="7710453" y="2288189"/>
            <a:ext cx="530064" cy="17541"/>
          </a:xfrm>
          <a:custGeom>
            <a:rect b="b" l="l" r="r" t="t"/>
            <a:pathLst>
              <a:path extrusionOk="0" h="669" w="2021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5"/>
          <p:cNvSpPr/>
          <p:nvPr/>
        </p:nvSpPr>
        <p:spPr>
          <a:xfrm>
            <a:off x="7710453" y="2355548"/>
            <a:ext cx="529172" cy="17515"/>
          </a:xfrm>
          <a:custGeom>
            <a:rect b="b" l="l" r="r" t="t"/>
            <a:pathLst>
              <a:path extrusionOk="0" h="668" w="20182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5"/>
          <p:cNvSpPr/>
          <p:nvPr/>
        </p:nvSpPr>
        <p:spPr>
          <a:xfrm>
            <a:off x="7710453" y="2757866"/>
            <a:ext cx="529172" cy="16650"/>
          </a:xfrm>
          <a:custGeom>
            <a:rect b="b" l="l" r="r" t="t"/>
            <a:pathLst>
              <a:path extrusionOk="0" h="635" w="20182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5"/>
          <p:cNvSpPr/>
          <p:nvPr/>
        </p:nvSpPr>
        <p:spPr>
          <a:xfrm>
            <a:off x="8192375" y="2143009"/>
            <a:ext cx="157451" cy="16650"/>
          </a:xfrm>
          <a:custGeom>
            <a:rect b="b" l="l" r="r" t="t"/>
            <a:pathLst>
              <a:path extrusionOk="0" h="635" w="6005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5"/>
          <p:cNvSpPr/>
          <p:nvPr/>
        </p:nvSpPr>
        <p:spPr>
          <a:xfrm>
            <a:off x="8401400" y="2143009"/>
            <a:ext cx="209944" cy="16650"/>
          </a:xfrm>
          <a:custGeom>
            <a:rect b="b" l="l" r="r" t="t"/>
            <a:pathLst>
              <a:path extrusionOk="0" h="635" w="8007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5"/>
          <p:cNvSpPr/>
          <p:nvPr/>
        </p:nvSpPr>
        <p:spPr>
          <a:xfrm>
            <a:off x="8401400" y="2220856"/>
            <a:ext cx="209944" cy="17515"/>
          </a:xfrm>
          <a:custGeom>
            <a:rect b="b" l="l" r="r" t="t"/>
            <a:pathLst>
              <a:path extrusionOk="0" h="668" w="8007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5"/>
          <p:cNvSpPr/>
          <p:nvPr/>
        </p:nvSpPr>
        <p:spPr>
          <a:xfrm>
            <a:off x="7710453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5"/>
          <p:cNvSpPr/>
          <p:nvPr/>
        </p:nvSpPr>
        <p:spPr>
          <a:xfrm>
            <a:off x="7710453" y="2910938"/>
            <a:ext cx="80495" cy="17515"/>
          </a:xfrm>
          <a:custGeom>
            <a:rect b="b" l="l" r="r" t="t"/>
            <a:pathLst>
              <a:path extrusionOk="0" h="668" w="307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5"/>
          <p:cNvSpPr/>
          <p:nvPr/>
        </p:nvSpPr>
        <p:spPr>
          <a:xfrm>
            <a:off x="7811924" y="2910938"/>
            <a:ext cx="492438" cy="17515"/>
          </a:xfrm>
          <a:custGeom>
            <a:rect b="b" l="l" r="r" t="t"/>
            <a:pathLst>
              <a:path extrusionOk="0" h="668" w="18781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5"/>
          <p:cNvSpPr/>
          <p:nvPr/>
        </p:nvSpPr>
        <p:spPr>
          <a:xfrm>
            <a:off x="7834656" y="2860202"/>
            <a:ext cx="79604" cy="16650"/>
          </a:xfrm>
          <a:custGeom>
            <a:rect b="b" l="l" r="r" t="t"/>
            <a:pathLst>
              <a:path extrusionOk="0" h="635" w="3036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5"/>
          <p:cNvSpPr/>
          <p:nvPr/>
        </p:nvSpPr>
        <p:spPr>
          <a:xfrm>
            <a:off x="7957969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5"/>
          <p:cNvSpPr/>
          <p:nvPr/>
        </p:nvSpPr>
        <p:spPr>
          <a:xfrm>
            <a:off x="8082172" y="2860202"/>
            <a:ext cx="79630" cy="16650"/>
          </a:xfrm>
          <a:custGeom>
            <a:rect b="b" l="l" r="r" t="t"/>
            <a:pathLst>
              <a:path extrusionOk="0" h="635" w="303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5"/>
          <p:cNvSpPr/>
          <p:nvPr/>
        </p:nvSpPr>
        <p:spPr>
          <a:xfrm>
            <a:off x="8206376" y="2860202"/>
            <a:ext cx="79604" cy="16650"/>
          </a:xfrm>
          <a:custGeom>
            <a:rect b="b" l="l" r="r" t="t"/>
            <a:pathLst>
              <a:path extrusionOk="0" h="635" w="3036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5"/>
          <p:cNvSpPr/>
          <p:nvPr/>
        </p:nvSpPr>
        <p:spPr>
          <a:xfrm>
            <a:off x="8329688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5"/>
          <p:cNvSpPr/>
          <p:nvPr/>
        </p:nvSpPr>
        <p:spPr>
          <a:xfrm>
            <a:off x="8453892" y="2860202"/>
            <a:ext cx="54249" cy="16650"/>
          </a:xfrm>
          <a:custGeom>
            <a:rect b="b" l="l" r="r" t="t"/>
            <a:pathLst>
              <a:path extrusionOk="0" h="635" w="2069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5"/>
          <p:cNvSpPr/>
          <p:nvPr/>
        </p:nvSpPr>
        <p:spPr>
          <a:xfrm>
            <a:off x="8287710" y="826690"/>
            <a:ext cx="856293" cy="784581"/>
          </a:xfrm>
          <a:custGeom>
            <a:rect b="b" l="l" r="r" t="t"/>
            <a:pathLst>
              <a:path extrusionOk="0" h="29923" w="32658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5"/>
          <p:cNvSpPr/>
          <p:nvPr/>
        </p:nvSpPr>
        <p:spPr>
          <a:xfrm>
            <a:off x="8287710" y="819716"/>
            <a:ext cx="856293" cy="39382"/>
          </a:xfrm>
          <a:custGeom>
            <a:rect b="b" l="l" r="r" t="t"/>
            <a:pathLst>
              <a:path extrusionOk="0" h="1502" w="32658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5"/>
          <p:cNvSpPr/>
          <p:nvPr/>
        </p:nvSpPr>
        <p:spPr>
          <a:xfrm>
            <a:off x="8287710" y="826690"/>
            <a:ext cx="856293" cy="120743"/>
          </a:xfrm>
          <a:custGeom>
            <a:rect b="b" l="l" r="r" t="t"/>
            <a:pathLst>
              <a:path extrusionOk="0" h="4605" w="32658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5"/>
          <p:cNvSpPr/>
          <p:nvPr/>
        </p:nvSpPr>
        <p:spPr>
          <a:xfrm>
            <a:off x="8334932" y="983249"/>
            <a:ext cx="765336" cy="588665"/>
          </a:xfrm>
          <a:custGeom>
            <a:rect b="b" l="l" r="r" t="t"/>
            <a:pathLst>
              <a:path extrusionOk="0" h="22451" w="29189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5"/>
          <p:cNvSpPr/>
          <p:nvPr/>
        </p:nvSpPr>
        <p:spPr>
          <a:xfrm>
            <a:off x="8371666" y="1116211"/>
            <a:ext cx="544039" cy="13136"/>
          </a:xfrm>
          <a:custGeom>
            <a:rect b="b" l="l" r="r" t="t"/>
            <a:pathLst>
              <a:path extrusionOk="0" h="501" w="20749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5"/>
          <p:cNvSpPr/>
          <p:nvPr/>
        </p:nvSpPr>
        <p:spPr>
          <a:xfrm>
            <a:off x="8948924" y="1116211"/>
            <a:ext cx="52492" cy="13136"/>
          </a:xfrm>
          <a:custGeom>
            <a:rect b="b" l="l" r="r" t="t"/>
            <a:pathLst>
              <a:path extrusionOk="0" h="501" w="2002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5"/>
          <p:cNvSpPr/>
          <p:nvPr/>
        </p:nvSpPr>
        <p:spPr>
          <a:xfrm>
            <a:off x="9021527" y="1116211"/>
            <a:ext cx="42004" cy="13136"/>
          </a:xfrm>
          <a:custGeom>
            <a:rect b="b" l="l" r="r" t="t"/>
            <a:pathLst>
              <a:path extrusionOk="0" h="501" w="1602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5"/>
          <p:cNvSpPr/>
          <p:nvPr/>
        </p:nvSpPr>
        <p:spPr>
          <a:xfrm>
            <a:off x="8371666" y="1176543"/>
            <a:ext cx="311389" cy="13162"/>
          </a:xfrm>
          <a:custGeom>
            <a:rect b="b" l="l" r="r" t="t"/>
            <a:pathLst>
              <a:path extrusionOk="0" h="502" w="11876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5"/>
          <p:cNvSpPr/>
          <p:nvPr/>
        </p:nvSpPr>
        <p:spPr>
          <a:xfrm>
            <a:off x="8687406" y="1176543"/>
            <a:ext cx="98876" cy="13162"/>
          </a:xfrm>
          <a:custGeom>
            <a:rect b="b" l="l" r="r" t="t"/>
            <a:pathLst>
              <a:path extrusionOk="0" h="502" w="3771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5"/>
          <p:cNvSpPr/>
          <p:nvPr/>
        </p:nvSpPr>
        <p:spPr>
          <a:xfrm>
            <a:off x="8720653" y="1211546"/>
            <a:ext cx="65629" cy="12271"/>
          </a:xfrm>
          <a:custGeom>
            <a:rect b="b" l="l" r="r" t="t"/>
            <a:pathLst>
              <a:path extrusionOk="0" h="468" w="2503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5"/>
          <p:cNvSpPr/>
          <p:nvPr/>
        </p:nvSpPr>
        <p:spPr>
          <a:xfrm>
            <a:off x="8688298" y="1211546"/>
            <a:ext cx="19245" cy="12271"/>
          </a:xfrm>
          <a:custGeom>
            <a:rect b="b" l="l" r="r" t="t"/>
            <a:pathLst>
              <a:path extrusionOk="0" h="468" w="734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5"/>
          <p:cNvSpPr/>
          <p:nvPr/>
        </p:nvSpPr>
        <p:spPr>
          <a:xfrm>
            <a:off x="8610451" y="1211546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5"/>
          <p:cNvSpPr/>
          <p:nvPr/>
        </p:nvSpPr>
        <p:spPr>
          <a:xfrm>
            <a:off x="8526469" y="1211546"/>
            <a:ext cx="59519" cy="12271"/>
          </a:xfrm>
          <a:custGeom>
            <a:rect b="b" l="l" r="r" t="t"/>
            <a:pathLst>
              <a:path extrusionOk="0" h="468" w="227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5"/>
          <p:cNvSpPr/>
          <p:nvPr/>
        </p:nvSpPr>
        <p:spPr>
          <a:xfrm>
            <a:off x="8442513" y="1211546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5"/>
          <p:cNvSpPr/>
          <p:nvPr/>
        </p:nvSpPr>
        <p:spPr>
          <a:xfrm>
            <a:off x="8442513" y="1253524"/>
            <a:ext cx="504683" cy="12271"/>
          </a:xfrm>
          <a:custGeom>
            <a:rect b="b" l="l" r="r" t="t"/>
            <a:pathLst>
              <a:path extrusionOk="0" h="468" w="19248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5"/>
          <p:cNvSpPr/>
          <p:nvPr/>
        </p:nvSpPr>
        <p:spPr>
          <a:xfrm>
            <a:off x="8371666" y="1211546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5"/>
          <p:cNvSpPr/>
          <p:nvPr/>
        </p:nvSpPr>
        <p:spPr>
          <a:xfrm>
            <a:off x="8371666" y="1253524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5"/>
          <p:cNvSpPr/>
          <p:nvPr/>
        </p:nvSpPr>
        <p:spPr>
          <a:xfrm>
            <a:off x="8371666" y="1295502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5"/>
          <p:cNvSpPr/>
          <p:nvPr/>
        </p:nvSpPr>
        <p:spPr>
          <a:xfrm>
            <a:off x="8977792" y="1253524"/>
            <a:ext cx="74360" cy="12271"/>
          </a:xfrm>
          <a:custGeom>
            <a:rect b="b" l="l" r="r" t="t"/>
            <a:pathLst>
              <a:path extrusionOk="0" h="468" w="2836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5"/>
          <p:cNvSpPr/>
          <p:nvPr/>
        </p:nvSpPr>
        <p:spPr>
          <a:xfrm>
            <a:off x="8440756" y="1295502"/>
            <a:ext cx="213457" cy="12271"/>
          </a:xfrm>
          <a:custGeom>
            <a:rect b="b" l="l" r="r" t="t"/>
            <a:pathLst>
              <a:path extrusionOk="0" h="468" w="8141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5"/>
          <p:cNvSpPr/>
          <p:nvPr/>
        </p:nvSpPr>
        <p:spPr>
          <a:xfrm>
            <a:off x="8720653" y="1349725"/>
            <a:ext cx="240542" cy="13136"/>
          </a:xfrm>
          <a:custGeom>
            <a:rect b="b" l="l" r="r" t="t"/>
            <a:pathLst>
              <a:path extrusionOk="0" h="501" w="9174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5"/>
          <p:cNvSpPr/>
          <p:nvPr/>
        </p:nvSpPr>
        <p:spPr>
          <a:xfrm>
            <a:off x="8882456" y="1320857"/>
            <a:ext cx="78739" cy="13162"/>
          </a:xfrm>
          <a:custGeom>
            <a:rect b="b" l="l" r="r" t="t"/>
            <a:pathLst>
              <a:path extrusionOk="0" h="502" w="3003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5"/>
          <p:cNvSpPr/>
          <p:nvPr/>
        </p:nvSpPr>
        <p:spPr>
          <a:xfrm>
            <a:off x="8371666" y="1058474"/>
            <a:ext cx="251922" cy="13162"/>
          </a:xfrm>
          <a:custGeom>
            <a:rect b="b" l="l" r="r" t="t"/>
            <a:pathLst>
              <a:path extrusionOk="0" h="502" w="9608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5"/>
          <p:cNvSpPr/>
          <p:nvPr/>
        </p:nvSpPr>
        <p:spPr>
          <a:xfrm>
            <a:off x="8371666" y="1467793"/>
            <a:ext cx="406725" cy="12271"/>
          </a:xfrm>
          <a:custGeom>
            <a:rect b="b" l="l" r="r" t="t"/>
            <a:pathLst>
              <a:path extrusionOk="0" h="468" w="15512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5"/>
          <p:cNvSpPr/>
          <p:nvPr/>
        </p:nvSpPr>
        <p:spPr>
          <a:xfrm>
            <a:off x="8741629" y="1392595"/>
            <a:ext cx="120743" cy="12271"/>
          </a:xfrm>
          <a:custGeom>
            <a:rect b="b" l="l" r="r" t="t"/>
            <a:pathLst>
              <a:path extrusionOk="0" h="468" w="4605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5"/>
          <p:cNvSpPr/>
          <p:nvPr/>
        </p:nvSpPr>
        <p:spPr>
          <a:xfrm>
            <a:off x="8902567" y="1392595"/>
            <a:ext cx="160965" cy="12271"/>
          </a:xfrm>
          <a:custGeom>
            <a:rect b="b" l="l" r="r" t="t"/>
            <a:pathLst>
              <a:path extrusionOk="0" h="468" w="613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5"/>
          <p:cNvSpPr/>
          <p:nvPr/>
        </p:nvSpPr>
        <p:spPr>
          <a:xfrm>
            <a:off x="8902567" y="1452062"/>
            <a:ext cx="160965" cy="13136"/>
          </a:xfrm>
          <a:custGeom>
            <a:rect b="b" l="l" r="r" t="t"/>
            <a:pathLst>
              <a:path extrusionOk="0" h="501" w="6139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5"/>
          <p:cNvSpPr/>
          <p:nvPr/>
        </p:nvSpPr>
        <p:spPr>
          <a:xfrm>
            <a:off x="8371666" y="1508906"/>
            <a:ext cx="61250" cy="13136"/>
          </a:xfrm>
          <a:custGeom>
            <a:rect b="b" l="l" r="r" t="t"/>
            <a:pathLst>
              <a:path extrusionOk="0" h="501" w="2336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5"/>
          <p:cNvSpPr/>
          <p:nvPr/>
        </p:nvSpPr>
        <p:spPr>
          <a:xfrm>
            <a:off x="8448648" y="1508906"/>
            <a:ext cx="378722" cy="13136"/>
          </a:xfrm>
          <a:custGeom>
            <a:rect b="b" l="l" r="r" t="t"/>
            <a:pathLst>
              <a:path extrusionOk="0" h="501" w="14444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4"/>
          <p:cNvSpPr txBox="1"/>
          <p:nvPr>
            <p:ph type="title"/>
          </p:nvPr>
        </p:nvSpPr>
        <p:spPr>
          <a:xfrm>
            <a:off x="1902600" y="1543600"/>
            <a:ext cx="5338800" cy="13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/>
              <a:t>Thank you</a:t>
            </a:r>
            <a:endParaRPr b="1"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SDLC?</a:t>
            </a:r>
            <a:endParaRPr/>
          </a:p>
        </p:txBody>
      </p:sp>
      <p:sp>
        <p:nvSpPr>
          <p:cNvPr id="663" name="Google Shape;663;p26"/>
          <p:cNvSpPr txBox="1"/>
          <p:nvPr>
            <p:ph idx="1" type="body"/>
          </p:nvPr>
        </p:nvSpPr>
        <p:spPr>
          <a:xfrm>
            <a:off x="720000" y="1104850"/>
            <a:ext cx="7890600" cy="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SDLC stands for Software Development Life Cycle, which is a process used for planning, creating, testing, and deploying an information system. It provides a structured approach to software development, ensuring that the end product is high-quality, meets user requirements, and is delivered within time and budget constraints.</a:t>
            </a:r>
            <a:endParaRPr sz="1400"/>
          </a:p>
        </p:txBody>
      </p:sp>
      <p:sp>
        <p:nvSpPr>
          <p:cNvPr id="664" name="Google Shape;664;p26"/>
          <p:cNvSpPr txBox="1"/>
          <p:nvPr>
            <p:ph type="title"/>
          </p:nvPr>
        </p:nvSpPr>
        <p:spPr>
          <a:xfrm>
            <a:off x="813300" y="21603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Stages in SDLC: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6"/>
          <p:cNvSpPr txBox="1"/>
          <p:nvPr>
            <p:ph type="title"/>
          </p:nvPr>
        </p:nvSpPr>
        <p:spPr>
          <a:xfrm>
            <a:off x="813300" y="2829375"/>
            <a:ext cx="7704000" cy="24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Planning: Identifying the project scope, objectives, feasibility, and resource requirements.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Requirements Analysis: Gathering and analyzing the specific needs and requirements of the stakeholders.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Design: Creating the architecture and design of the software based on the requirements.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Development: Writing and coding the software according to the design specifications.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Testing: Verifying that the software meets the requirements and is free of defects through various types of testing (e.g., unit testing, integration testing, system testing).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Deployment: Installing the software in the production environment so it is available for use.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Maintenance: Providing ongoing support and updates to the software after it’s deployed to fix bugs, improve performance, or add features.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0" name="Google Shape;670;p27"/>
          <p:cNvPicPr preferRelativeResize="0"/>
          <p:nvPr/>
        </p:nvPicPr>
        <p:blipFill rotWithShape="1">
          <a:blip r:embed="rId3">
            <a:alphaModFix/>
          </a:blip>
          <a:srcRect b="7381" l="0" r="0" t="0"/>
          <a:stretch/>
        </p:blipFill>
        <p:spPr>
          <a:xfrm>
            <a:off x="724813" y="790225"/>
            <a:ext cx="7694375" cy="356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28"/>
          <p:cNvSpPr txBox="1"/>
          <p:nvPr>
            <p:ph type="title"/>
          </p:nvPr>
        </p:nvSpPr>
        <p:spPr>
          <a:xfrm>
            <a:off x="415200" y="82800"/>
            <a:ext cx="403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Waterfall Model (1970s):</a:t>
            </a:r>
            <a:endParaRPr/>
          </a:p>
        </p:txBody>
      </p:sp>
      <p:pic>
        <p:nvPicPr>
          <p:cNvPr id="676" name="Google Shape;6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425" y="869000"/>
            <a:ext cx="5269301" cy="3386726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28"/>
          <p:cNvSpPr txBox="1"/>
          <p:nvPr/>
        </p:nvSpPr>
        <p:spPr>
          <a:xfrm>
            <a:off x="5906800" y="1078650"/>
            <a:ext cx="30000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Strengths: It provided a clear structure and worked well for projects where requirements were well understood upfront.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Challenges: The Waterfall model lacked flexibility and adaptability. Once a phase was completed, it was difficult to go back and make changes, which made it unsuitable for projects with evolving requirements.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8" name="Google Shape;678;p28"/>
          <p:cNvSpPr txBox="1"/>
          <p:nvPr/>
        </p:nvSpPr>
        <p:spPr>
          <a:xfrm>
            <a:off x="688200" y="4469225"/>
            <a:ext cx="776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Phases: Requirements → Design → Implementation → Testing → Deployment → Maintenance.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9"/>
          <p:cNvSpPr txBox="1"/>
          <p:nvPr>
            <p:ph type="title"/>
          </p:nvPr>
        </p:nvSpPr>
        <p:spPr>
          <a:xfrm>
            <a:off x="415200" y="82800"/>
            <a:ext cx="403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V-Model (1980s):</a:t>
            </a:r>
            <a:endParaRPr/>
          </a:p>
        </p:txBody>
      </p:sp>
      <p:sp>
        <p:nvSpPr>
          <p:cNvPr id="684" name="Google Shape;684;p29"/>
          <p:cNvSpPr txBox="1"/>
          <p:nvPr/>
        </p:nvSpPr>
        <p:spPr>
          <a:xfrm>
            <a:off x="5906800" y="1078650"/>
            <a:ext cx="3000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Strengths: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V-Model ensures that validation and verification are part of every stage, reducing defects later in development.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Challenges: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Like Waterfall, it lacks flexibility, as changes during later stages are costly.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5" name="Google Shape;685;p29"/>
          <p:cNvSpPr txBox="1"/>
          <p:nvPr/>
        </p:nvSpPr>
        <p:spPr>
          <a:xfrm>
            <a:off x="276450" y="4469225"/>
            <a:ext cx="85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Phases: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Requirements and Testing, Design and Integration Testing, Implementation and Unit Testing, etc.</a:t>
            </a:r>
            <a:endParaRPr/>
          </a:p>
        </p:txBody>
      </p:sp>
      <p:pic>
        <p:nvPicPr>
          <p:cNvPr id="686" name="Google Shape;6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00" y="730550"/>
            <a:ext cx="5189525" cy="349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0"/>
          <p:cNvSpPr txBox="1"/>
          <p:nvPr>
            <p:ph type="title"/>
          </p:nvPr>
        </p:nvSpPr>
        <p:spPr>
          <a:xfrm>
            <a:off x="415200" y="82800"/>
            <a:ext cx="738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Incremental and Iterative Models (Late 1970s–1990s):</a:t>
            </a:r>
            <a:endParaRPr/>
          </a:p>
        </p:txBody>
      </p:sp>
      <p:sp>
        <p:nvSpPr>
          <p:cNvPr id="692" name="Google Shape;692;p30"/>
          <p:cNvSpPr txBox="1"/>
          <p:nvPr/>
        </p:nvSpPr>
        <p:spPr>
          <a:xfrm>
            <a:off x="5906800" y="1078650"/>
            <a:ext cx="3000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Strengths: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Incremental development allows for partial deployment of a system and faster feedback, improving flexibility.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Challenges: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Managing multiple iterations and ensuring integration between increments can be complex.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3" name="Google Shape;6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13" y="1016363"/>
            <a:ext cx="517207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1"/>
          <p:cNvSpPr txBox="1"/>
          <p:nvPr>
            <p:ph type="title"/>
          </p:nvPr>
        </p:nvSpPr>
        <p:spPr>
          <a:xfrm>
            <a:off x="415200" y="82800"/>
            <a:ext cx="403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Spiral Model (1980s):</a:t>
            </a:r>
            <a:endParaRPr/>
          </a:p>
        </p:txBody>
      </p:sp>
      <p:sp>
        <p:nvSpPr>
          <p:cNvPr id="699" name="Google Shape;699;p31"/>
          <p:cNvSpPr txBox="1"/>
          <p:nvPr/>
        </p:nvSpPr>
        <p:spPr>
          <a:xfrm>
            <a:off x="5260925" y="1231300"/>
            <a:ext cx="3000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Strengths: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Spiral model is flexible and emphasizes risk management, making it suitable for large, complex projects.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Challenges: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can be expensive and requires careful management, making it less ideal for smaller projects.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0" name="Google Shape;700;p31"/>
          <p:cNvSpPr txBox="1"/>
          <p:nvPr/>
        </p:nvSpPr>
        <p:spPr>
          <a:xfrm>
            <a:off x="688200" y="4469225"/>
            <a:ext cx="776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Phases: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involves repeated cycles of Planning, Risk Analysis, Engineering, and Evaluation.</a:t>
            </a:r>
            <a:endParaRPr/>
          </a:p>
        </p:txBody>
      </p:sp>
      <p:pic>
        <p:nvPicPr>
          <p:cNvPr id="701" name="Google Shape;7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987" y="718925"/>
            <a:ext cx="3708025" cy="351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2"/>
          <p:cNvSpPr txBox="1"/>
          <p:nvPr>
            <p:ph type="title"/>
          </p:nvPr>
        </p:nvSpPr>
        <p:spPr>
          <a:xfrm>
            <a:off x="415200" y="82800"/>
            <a:ext cx="403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Model (2001–Present):</a:t>
            </a:r>
            <a:endParaRPr/>
          </a:p>
        </p:txBody>
      </p:sp>
      <p:sp>
        <p:nvSpPr>
          <p:cNvPr id="707" name="Google Shape;707;p32"/>
          <p:cNvSpPr txBox="1"/>
          <p:nvPr/>
        </p:nvSpPr>
        <p:spPr>
          <a:xfrm>
            <a:off x="5906800" y="1078650"/>
            <a:ext cx="3000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Strengths: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Agile encourages continuous delivery of functional software, adaptability to change, and close collaboration with stakeholders.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Challenges: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Agile requires strong communication, and without proper discipline, it can lead to scope creep.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08" name="Google Shape;708;p32"/>
          <p:cNvPicPr preferRelativeResize="0"/>
          <p:nvPr/>
        </p:nvPicPr>
        <p:blipFill rotWithShape="1">
          <a:blip r:embed="rId3">
            <a:alphaModFix/>
          </a:blip>
          <a:srcRect b="0" l="12829" r="15092" t="0"/>
          <a:stretch/>
        </p:blipFill>
        <p:spPr>
          <a:xfrm>
            <a:off x="954850" y="1181013"/>
            <a:ext cx="4037701" cy="27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3"/>
          <p:cNvSpPr txBox="1"/>
          <p:nvPr>
            <p:ph type="title"/>
          </p:nvPr>
        </p:nvSpPr>
        <p:spPr>
          <a:xfrm>
            <a:off x="415200" y="82800"/>
            <a:ext cx="526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 Model (2010s–Present):</a:t>
            </a:r>
            <a:endParaRPr/>
          </a:p>
        </p:txBody>
      </p:sp>
      <p:sp>
        <p:nvSpPr>
          <p:cNvPr id="714" name="Google Shape;714;p33"/>
          <p:cNvSpPr txBox="1"/>
          <p:nvPr/>
        </p:nvSpPr>
        <p:spPr>
          <a:xfrm>
            <a:off x="5589725" y="1113875"/>
            <a:ext cx="3000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Strengths: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DevOps improves collaboration, speeds up delivery, and ensures the reliability of software systems through continuous monitoring.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Challenges: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Implementing DevOps can be challenging for organizations with rigid structures, and it requires a significant cultural shift.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5" name="Google Shape;7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950" y="807900"/>
            <a:ext cx="3911701" cy="350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