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28d61ea7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28d61ea7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28d61ea7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28d61ea7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28d61e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28d61e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8d61ea7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8d61ea7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28d61ea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28d61ea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28d61ea7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28d61ea7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28d61ea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28d61ea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8d61ea7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28d61ea7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/>
              <a:t>Healthcare Analytics with SQL</a:t>
            </a:r>
            <a:endParaRPr sz="790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 8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Anandha Lakshmi 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Business Use Cases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Objective:</a:t>
            </a:r>
            <a:r>
              <a:rPr lang="en" sz="1400">
                <a:solidFill>
                  <a:schemeClr val="dk1"/>
                </a:solidFill>
              </a:rPr>
              <a:t> Provide insights into patient demographics, doctor performance, and appointment trends to optimize hospital management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•Patient Management: Demographics &amp; Appointment Trends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•Doctor Performance Evaluation: Diagnoses &amp; Treatment Frequency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•Appointment Scheduling &amp; Completion: Trends &amp; Backlogs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•Medication Analysis: Commonly Prescribed Medications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•Revenue &amp; Billing Analysis: Linking Appointments to Revenue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Management (Demographics &amp; History)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215475" y="1362325"/>
            <a:ext cx="8520600" cy="3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Total Patients Analyzed:</a:t>
            </a:r>
            <a:r>
              <a:rPr lang="en" sz="1400">
                <a:solidFill>
                  <a:schemeClr val="dk1"/>
                </a:solidFill>
              </a:rPr>
              <a:t> 5,000+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Age Distribution:</a:t>
            </a:r>
            <a:endParaRPr sz="1400"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18-30 years: </a:t>
            </a:r>
            <a:r>
              <a:rPr lang="en" b="1">
                <a:solidFill>
                  <a:schemeClr val="dk1"/>
                </a:solidFill>
              </a:rPr>
              <a:t>900 patients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31-50 years: </a:t>
            </a:r>
            <a:r>
              <a:rPr lang="en" b="1">
                <a:solidFill>
                  <a:schemeClr val="dk1"/>
                </a:solidFill>
              </a:rPr>
              <a:t>1,416 patients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51+ years: </a:t>
            </a:r>
            <a:r>
              <a:rPr lang="en" b="1">
                <a:solidFill>
                  <a:schemeClr val="dk1"/>
                </a:solidFill>
              </a:rPr>
              <a:t>2,684 patients</a:t>
            </a:r>
            <a:endParaRPr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Most common specializations:</a:t>
            </a:r>
            <a:endParaRPr sz="1400"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General Medicine</a:t>
            </a:r>
            <a:r>
              <a:rPr lang="en">
                <a:solidFill>
                  <a:schemeClr val="dk1"/>
                </a:solidFill>
              </a:rPr>
              <a:t>: Highest number of unique patients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Pediatrics &amp; Orthopedics</a:t>
            </a:r>
            <a:r>
              <a:rPr lang="en">
                <a:solidFill>
                  <a:schemeClr val="dk1"/>
                </a:solidFill>
              </a:rPr>
              <a:t>: Significant patient count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Patients Without Appointments:</a:t>
            </a:r>
            <a:r>
              <a:rPr lang="en" sz="1400">
                <a:solidFill>
                  <a:schemeClr val="dk1"/>
                </a:solidFill>
              </a:rPr>
              <a:t> Identified </a:t>
            </a:r>
            <a:r>
              <a:rPr lang="en" sz="1400" b="1">
                <a:solidFill>
                  <a:schemeClr val="dk1"/>
                </a:solidFill>
              </a:rPr>
              <a:t>345 patients</a:t>
            </a:r>
            <a:r>
              <a:rPr lang="en" sz="1400">
                <a:solidFill>
                  <a:schemeClr val="dk1"/>
                </a:solidFill>
              </a:rPr>
              <a:t> who never scheduled a visit.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Insight:</a:t>
            </a:r>
            <a:r>
              <a:rPr lang="en" sz="1400">
                <a:solidFill>
                  <a:schemeClr val="dk1"/>
                </a:solidFill>
              </a:rPr>
              <a:t> The majority of patients belong to the </a:t>
            </a:r>
            <a:r>
              <a:rPr lang="en" sz="1400" b="1">
                <a:solidFill>
                  <a:schemeClr val="dk1"/>
                </a:solidFill>
              </a:rPr>
              <a:t>51+ age group</a:t>
            </a:r>
            <a:r>
              <a:rPr lang="en" sz="1400">
                <a:solidFill>
                  <a:schemeClr val="dk1"/>
                </a:solidFill>
              </a:rPr>
              <a:t>, indicating a higher demand for chronic and elderly care services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887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Doctor Performance Evaluation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258775" y="870155"/>
            <a:ext cx="8437200" cy="427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</a:rPr>
              <a:t>The dataset includes </a:t>
            </a:r>
            <a:r>
              <a:rPr lang="en" sz="1300" b="1" dirty="0">
                <a:solidFill>
                  <a:schemeClr val="dk1"/>
                </a:solidFill>
              </a:rPr>
              <a:t>300 doctors</a:t>
            </a:r>
            <a:r>
              <a:rPr lang="en" sz="1300" dirty="0">
                <a:solidFill>
                  <a:schemeClr val="dk1"/>
                </a:solidFill>
              </a:rPr>
              <a:t>, with diagnosis counts ranging from </a:t>
            </a:r>
            <a:r>
              <a:rPr lang="en" sz="1300" b="1" dirty="0">
                <a:solidFill>
                  <a:schemeClr val="dk1"/>
                </a:solidFill>
              </a:rPr>
              <a:t>64 to 75 per doctor</a:t>
            </a:r>
            <a:r>
              <a:rPr lang="en" sz="1300" dirty="0">
                <a:solidFill>
                  <a:schemeClr val="dk1"/>
                </a:solidFill>
              </a:rPr>
              <a:t>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Top 3 Doctors by Appointments: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Doctor_37</a:t>
            </a:r>
            <a:r>
              <a:rPr lang="en" sz="1300" dirty="0">
                <a:solidFill>
                  <a:schemeClr val="dk1"/>
                </a:solidFill>
              </a:rPr>
              <a:t> (51 appointments)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Doctor_225</a:t>
            </a:r>
            <a:r>
              <a:rPr lang="en" sz="1300" dirty="0">
                <a:solidFill>
                  <a:schemeClr val="dk1"/>
                </a:solidFill>
              </a:rPr>
              <a:t> (49 appointments)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Doctor_209 &amp; Doctor_300</a:t>
            </a:r>
            <a:r>
              <a:rPr lang="en" sz="1300" dirty="0">
                <a:solidFill>
                  <a:schemeClr val="dk1"/>
                </a:solidFill>
              </a:rPr>
              <a:t> (47 each)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Doctors with Highest Diagnoses: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Doctor_281 (Orthopedics):</a:t>
            </a:r>
            <a:r>
              <a:rPr lang="en" sz="1300" dirty="0">
                <a:solidFill>
                  <a:schemeClr val="dk1"/>
                </a:solidFill>
              </a:rPr>
              <a:t> 75 diagnoses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Doctor_230 (Pediatrics):</a:t>
            </a:r>
            <a:r>
              <a:rPr lang="en" sz="1300" dirty="0">
                <a:solidFill>
                  <a:schemeClr val="dk1"/>
                </a:solidFill>
              </a:rPr>
              <a:t> 70 diagnoses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Average Diagnosis Duration: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Diagnosis ID 10466:</a:t>
            </a:r>
            <a:r>
              <a:rPr lang="en" sz="1300" dirty="0">
                <a:solidFill>
                  <a:schemeClr val="dk1"/>
                </a:solidFill>
              </a:rPr>
              <a:t> 1074 days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 sz="1300" b="1" dirty="0">
                <a:solidFill>
                  <a:schemeClr val="dk1"/>
                </a:solidFill>
              </a:rPr>
              <a:t>Diagnosis ID 2291:</a:t>
            </a:r>
            <a:r>
              <a:rPr lang="en" sz="1300" dirty="0">
                <a:solidFill>
                  <a:schemeClr val="dk1"/>
                </a:solidFill>
              </a:rPr>
              <a:t> 1066 days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Doctors with 64+ diagnoses are in the top-performing category</a:t>
            </a:r>
            <a:r>
              <a:rPr lang="en" sz="1300" dirty="0">
                <a:solidFill>
                  <a:schemeClr val="dk1"/>
                </a:solidFill>
              </a:rPr>
              <a:t>, suggesting expertise in diagnosis handling.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Performance can be measured using diagnosis frequency</a:t>
            </a:r>
            <a:r>
              <a:rPr lang="en" sz="1300" dirty="0">
                <a:solidFill>
                  <a:schemeClr val="dk1"/>
                </a:solidFill>
              </a:rPr>
              <a:t>, helping optimize doctor assignments and patient load balancing.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Insight:</a:t>
            </a:r>
            <a:r>
              <a:rPr lang="en" sz="1300" dirty="0">
                <a:solidFill>
                  <a:schemeClr val="dk1"/>
                </a:solidFill>
              </a:rPr>
              <a:t> Some doctors handle significantly more diagnoses, pointing to opportunities for workload balancing and efficiency improvements.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Appointment Scheduling &amp; Completion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Appointment completion rate: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b="1">
                <a:solidFill>
                  <a:schemeClr val="dk1"/>
                </a:solidFill>
              </a:rPr>
              <a:t>40% completed, 60% pending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Completed Appointments: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b="1">
                <a:solidFill>
                  <a:schemeClr val="dk1"/>
                </a:solidFill>
              </a:rPr>
              <a:t>10,000</a:t>
            </a:r>
            <a:r>
              <a:rPr lang="en" sz="1300" b="1"/>
              <a:t> .</a:t>
            </a:r>
            <a:r>
              <a:rPr lang="en" sz="1300" b="1">
                <a:solidFill>
                  <a:schemeClr val="dk1"/>
                </a:solidFill>
              </a:rPr>
              <a:t>Pending Appointments: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b="1">
                <a:solidFill>
                  <a:schemeClr val="dk1"/>
                </a:solidFill>
              </a:rPr>
              <a:t>15,000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Most active doctors (appointments):</a:t>
            </a:r>
            <a:r>
              <a:rPr lang="en" sz="1300">
                <a:solidFill>
                  <a:schemeClr val="dk1"/>
                </a:solidFill>
              </a:rPr>
              <a:t> </a:t>
            </a:r>
            <a:r>
              <a:rPr lang="en" sz="1300" b="1">
                <a:solidFill>
                  <a:schemeClr val="dk1"/>
                </a:solidFill>
              </a:rPr>
              <a:t>Doctor 37, Doctor 225, Doctor 209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Frequent Appointment Reasons:</a:t>
            </a:r>
            <a:r>
              <a:rPr lang="en" sz="1300" b="1"/>
              <a:t> </a:t>
            </a:r>
            <a:r>
              <a:rPr lang="en" sz="1300">
                <a:solidFill>
                  <a:schemeClr val="dk1"/>
                </a:solidFill>
              </a:rPr>
              <a:t>Checkup</a:t>
            </a:r>
            <a:r>
              <a:rPr lang="en" sz="1300"/>
              <a:t> ,</a:t>
            </a:r>
            <a:r>
              <a:rPr lang="en" sz="1300">
                <a:solidFill>
                  <a:schemeClr val="dk1"/>
                </a:solidFill>
              </a:rPr>
              <a:t>Emergency</a:t>
            </a:r>
            <a:r>
              <a:rPr lang="en" sz="1300"/>
              <a:t> ,</a:t>
            </a:r>
            <a:r>
              <a:rPr lang="en" sz="1300">
                <a:solidFill>
                  <a:schemeClr val="dk1"/>
                </a:solidFill>
              </a:rPr>
              <a:t>Test Results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Peak Consultation Times: Morning (9 AM - 12 PM)  .Q4 (End of Year)</a:t>
            </a:r>
            <a:r>
              <a:rPr lang="en" sz="1300"/>
              <a:t> has the highest bookings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Insight:</a:t>
            </a:r>
            <a:r>
              <a:rPr lang="en" sz="1300"/>
              <a:t> 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Peak consultation times indicate an opportunity for resource planning—morning hours are busiest, and year-end sees increased demand.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This indicates a backlog of </a:t>
            </a:r>
            <a:r>
              <a:rPr lang="en" sz="1300" b="1"/>
              <a:t>1.5x pending appointments</a:t>
            </a:r>
            <a:r>
              <a:rPr lang="en" sz="1300"/>
              <a:t>, which could affect patient satisfaction and scheduling efficiency .Tracking these trends can help optimize scheduling and reduce wait times.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Medication Analysis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most common diagnoses and treatments: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Migraine → Lifestyle Changes (651 cases)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Hypertension → Therapy (645 cases)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Fracture → Therapy (645 cases)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Diabetes → Surgery (644 cases)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b="1">
                <a:solidFill>
                  <a:schemeClr val="dk1"/>
                </a:solidFill>
              </a:rPr>
              <a:t>Flu → Therapy (638 cases)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Most Commonly Prescribed Medications:</a:t>
            </a:r>
            <a:r>
              <a:rPr lang="en" sz="1400" b="1"/>
              <a:t> </a:t>
            </a:r>
            <a:r>
              <a:rPr lang="en" sz="1400" b="1">
                <a:solidFill>
                  <a:schemeClr val="dk1"/>
                </a:solidFill>
              </a:rPr>
              <a:t>62%</a:t>
            </a:r>
            <a:r>
              <a:rPr lang="en" sz="1400">
                <a:solidFill>
                  <a:schemeClr val="dk1"/>
                </a:solidFill>
              </a:rPr>
              <a:t> of patients received medication for chronic conditions.</a:t>
            </a:r>
            <a:r>
              <a:rPr lang="en" sz="1400"/>
              <a:t> </a:t>
            </a:r>
            <a:r>
              <a:rPr lang="en" sz="1400" b="1">
                <a:solidFill>
                  <a:schemeClr val="dk1"/>
                </a:solidFill>
              </a:rPr>
              <a:t>38%</a:t>
            </a:r>
            <a:r>
              <a:rPr lang="en" sz="1400">
                <a:solidFill>
                  <a:schemeClr val="dk1"/>
                </a:solidFill>
              </a:rPr>
              <a:t> of prescriptions were for short-term treatments.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Treated vs. Untreated Patients: 85%</a:t>
            </a:r>
            <a:r>
              <a:rPr lang="en" sz="1400"/>
              <a:t> of diagnosed cases received medication or therapy.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/>
              <a:t>Insight:</a:t>
            </a:r>
            <a:r>
              <a:rPr lang="en" sz="1400"/>
              <a:t> A majority of prescriptions are for chronic care, highlighting the need for long-term treatment strategies and follow-ups.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and Billing Analysis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Revenue trends fluctuate:</a:t>
            </a:r>
            <a:endParaRPr sz="1400"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Q4: Highest revenue due to seasonal checkups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Q2: Lower revenue due to cancellations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Average Billing Per Appointment:</a:t>
            </a:r>
            <a:r>
              <a:rPr lang="en" sz="1400">
                <a:solidFill>
                  <a:schemeClr val="dk1"/>
                </a:solidFill>
              </a:rPr>
              <a:t> $250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Average diagnosis duration is 861 days (~2.36 years)</a:t>
            </a:r>
            <a:r>
              <a:rPr lang="en" sz="1400">
                <a:solidFill>
                  <a:schemeClr val="dk1"/>
                </a:solidFill>
              </a:rPr>
              <a:t>, which suggests some cases have long follow-up cycles.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Insight:</a:t>
            </a:r>
            <a:r>
              <a:rPr lang="en" sz="1400">
                <a:solidFill>
                  <a:schemeClr val="dk1"/>
                </a:solidFill>
              </a:rPr>
              <a:t> Appointment cancellations impact revenue significantly in </a:t>
            </a:r>
            <a:r>
              <a:rPr lang="en" sz="1400" b="1">
                <a:solidFill>
                  <a:schemeClr val="dk1"/>
                </a:solidFill>
              </a:rPr>
              <a:t>Q2</a:t>
            </a:r>
            <a:r>
              <a:rPr lang="en" sz="1400">
                <a:solidFill>
                  <a:schemeClr val="dk1"/>
                </a:solidFill>
              </a:rPr>
              <a:t>, suggesting a need for appointment reminders or policy adjustments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500" b="1"/>
              <a:t>Recommendations &amp; Next Steps</a:t>
            </a:r>
            <a:endParaRPr sz="2500"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 sz="2500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Improve Patient Engagement</a:t>
            </a:r>
            <a:r>
              <a:rPr lang="en" sz="1400">
                <a:solidFill>
                  <a:schemeClr val="dk1"/>
                </a:solidFill>
              </a:rPr>
              <a:t>: Target follow-ups for patients without appointments.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</a:rPr>
              <a:t>Optimize Doctor Availability</a:t>
            </a:r>
            <a:r>
              <a:rPr lang="en" sz="1400">
                <a:solidFill>
                  <a:schemeClr val="dk1"/>
                </a:solidFill>
              </a:rPr>
              <a:t>: Adjust schedules based on peak hours.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Enhance Revenue Strategy</a:t>
            </a:r>
            <a:r>
              <a:rPr lang="en" sz="1400">
                <a:solidFill>
                  <a:schemeClr val="dk1"/>
                </a:solidFill>
              </a:rPr>
              <a:t>: Reduce appointment cancellations &amp; streamline billing.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</a:rPr>
              <a:t>Insight:</a:t>
            </a:r>
            <a:r>
              <a:rPr lang="en" sz="1400">
                <a:solidFill>
                  <a:schemeClr val="dk1"/>
                </a:solidFill>
              </a:rPr>
              <a:t> Implementing digital appointment reminders and better scheduling algorithms can enhance efficiency and increase revenue.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155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lang="en" b="1"/>
              <a:t>Conclusion</a:t>
            </a:r>
            <a:endParaRPr b="1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analysis provides valuable insights into patient behaviors, doctor efficiency, and revenue streams, helping optimize healthcare operations.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Data-driven decisions will help streamline operations, optimize doctor workloads, and improve patient care.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Economica</vt:lpstr>
      <vt:lpstr>Arial</vt:lpstr>
      <vt:lpstr>Open Sans</vt:lpstr>
      <vt:lpstr>Luxe</vt:lpstr>
      <vt:lpstr>Healthcare Analytics with SQL</vt:lpstr>
      <vt:lpstr>Overview of Business Use Cases</vt:lpstr>
      <vt:lpstr>Patient Management (Demographics &amp; History)</vt:lpstr>
      <vt:lpstr>Doctor Performance Evaluation</vt:lpstr>
      <vt:lpstr>Appointment Scheduling &amp; Completion</vt:lpstr>
      <vt:lpstr>Medication Analysis</vt:lpstr>
      <vt:lpstr>Revenue and Billing Analysis</vt:lpstr>
      <vt:lpstr>Recommendations &amp; Next Steps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Anandha lakshmi karnan</cp:lastModifiedBy>
  <cp:revision>1</cp:revision>
  <dcterms:modified xsi:type="dcterms:W3CDTF">2025-03-04T06:20:16Z</dcterms:modified>
</cp:coreProperties>
</file>