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otstarAnalysis_173557581943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6D64AE-E45F-4191-B66C-CEB98213CC1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Hotstar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9540F5-6C38-4C46-8D0A-D1F32041109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1/9/2025 6:54:35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EC62736-F441-4EF4-B027-435B051663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5" y="0"/>
            <a:ext cx="10977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2025-01-09T06:54:35Z</dcterms:created>
  <dcterms:modified xsi:type="dcterms:W3CDTF">2025-01-09T06:54:35Z</dcterms:modified>
</cp:coreProperties>
</file>