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1A58-9A0C-6EED-5A62-262661378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6CBBD-EF42-CCB5-C229-5CAAF945B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7518-31FC-F7D2-DB74-74E88E55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715B-1414-ECC7-27A9-FCBFC528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D901-4B84-9CA0-18F0-9148A346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9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8C4B-A703-B33E-1FF0-0B23329B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E74AC-E576-A581-9242-CE87D76B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4256B-1256-AFFE-55DF-2A025CA2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9A4C-83AC-29C4-EF64-9DFECAE4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232E-1E7C-451C-3F05-7C627F7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6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59160-E8EF-B501-E725-3369C42A8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AE85C-DFCC-52AE-9289-07955B9F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263B-D83B-AE9D-D45F-76909504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A0DF-A4F4-D4BF-B70D-7BF74E08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07A5-FFC3-F864-400F-D8DFDA55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0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6FD5-31DF-C64F-7355-5066EE15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F31D-4DAD-A3DA-454B-305BE2140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163EC-D6B7-6176-79F4-F586B94C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0E46-8FE1-4480-DBA0-6B59B161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DFE8B-B34C-87BC-C933-A5630367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3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6DF7-9A8E-0205-460D-9BBB169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63679-08CC-32EC-2624-1904DF4A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F604-BA5E-AB0E-8CFF-530497BA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2D14-E15C-B0A5-4CF2-27711411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9A43-FDBC-CD43-41EE-EC63590E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8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24D4-3A98-9071-85DC-AF3C9591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397B-8695-8AFF-BC65-B93EF7881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E78E-FDD2-AAD2-32C1-59FCD0E4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4BE24-7D71-141C-CA3F-C25F4645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37D0-2CC4-1928-8D2E-736F5E5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639F6-1624-98F1-8444-6BC04E3E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2364-37F2-0FC6-90AC-6706D706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9E67-1A37-5E47-17A6-84131E60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C0B9B-675D-8F35-90B6-76EF96317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BD632-52C4-7C5F-9348-BD2E64CCA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D91AC-83DD-63A6-510C-315768953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7EC7C-815F-B724-276D-A4EF6BD5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4A089-049F-AFBA-66AC-B10E7516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9AA00-8801-35A9-EA6B-C687791D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8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A088-3CDA-B2A2-F12F-22135611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537D9-2595-5AA1-C580-99D7506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B031E-2950-C99F-AF8D-DCE89F96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8EC53-DCE0-D2FF-D4BF-7242D06D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7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9EB23-5A16-7EC9-8C6C-72E99828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99BA6-4604-83A7-DF18-4BE5DA5D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76226-D02E-C256-8815-0B1B938A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08A3-EB4B-E2DD-75CE-10B3243F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18D2-B64A-1316-C20B-86EC55B2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E43DB-0940-1F2C-5972-9D7C22198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EF5A1-12CB-C0C2-B231-247BC6A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6869-E9EF-9E91-DA18-55824C42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C324-43D8-43F8-3060-0099A42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2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01E-134C-48C3-5D2C-8ACB77EE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5ABDB-CB63-AF14-3567-B529CC0D2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CD048-4D34-58F1-B1A5-8679B75D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EEC79-17A5-0A95-034B-CF1B921E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396D6-0752-52E0-B01B-23F067C5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01D-BD7F-9E0E-36B7-8F9393F7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59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04246-9783-3F9B-6AA2-BEC7C6DB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2CB9-97B9-3504-FDD3-8FC22ED8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E2E5-7D4C-7A00-1256-9FC3B8BA4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994A-74BC-4B03-AB13-E32656C1B2D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3C3F-9F25-7106-A4DA-4C9D9CCE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7F1D-1E1F-39B4-F809-711B0EAA5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B3A3-849E-3AF6-F346-D4648F6EB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1. Http1.1 vs Http2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33E3E-AABE-5F85-4736-A382085CA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Difference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51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898E-2D4B-AD0B-DCE4-69F8E41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http1.1and http2 </a:t>
            </a:r>
            <a:r>
              <a:rPr lang="en-US" dirty="0" err="1"/>
              <a:t>Advancesment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0BF4-D94D-3B47-2B5B-03CC94CD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Sk modernist"/>
              </a:rPr>
              <a:t>HTTP/1 was known to have poor response time. With websites becoming more resource-intensive, the protocol was losing its efficiency. It progressively became essential to minimize latency and boost page load speeds.</a:t>
            </a:r>
          </a:p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Sk modernist"/>
              </a:rPr>
              <a:t>Google looked into these problems. And as expected, SPDY - an experimental project to end troubles with HTTP/1.x – was put into trial in the year 2010.</a:t>
            </a:r>
          </a:p>
          <a:p>
            <a:r>
              <a:rPr lang="en-US" b="0" i="0" dirty="0">
                <a:solidFill>
                  <a:srgbClr val="131314"/>
                </a:solidFill>
                <a:effectLst/>
                <a:latin typeface="Sk modernist"/>
              </a:rPr>
              <a:t>HTTP/2, based on SPDY protocol, was developed to address the inherent limitations of HTTP/1.1 and further progress the Internet.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29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3A90-0C99-598B-366A-86FF3C11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http1.1 and http2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778E98-1B8D-F8C6-04B7-FC64CDAE1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9885" y="1825625"/>
            <a:ext cx="72522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9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A10B-E34D-B6CB-8A21-FCDAD804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 between http1.1vs http2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18B9A2-E215-833A-656E-A4F920ECF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651733"/>
              </p:ext>
            </p:extLst>
          </p:nvPr>
        </p:nvGraphicFramePr>
        <p:xfrm>
          <a:off x="1306286" y="2453951"/>
          <a:ext cx="9590314" cy="3620278"/>
        </p:xfrm>
        <a:graphic>
          <a:graphicData uri="http://schemas.openxmlformats.org/drawingml/2006/table">
            <a:tbl>
              <a:tblPr/>
              <a:tblGrid>
                <a:gridCol w="4789714">
                  <a:extLst>
                    <a:ext uri="{9D8B030D-6E8A-4147-A177-3AD203B41FA5}">
                      <a16:colId xmlns:a16="http://schemas.microsoft.com/office/drawing/2014/main" val="78614082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38007936"/>
                    </a:ext>
                  </a:extLst>
                </a:gridCol>
              </a:tblGrid>
              <a:tr h="60973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HTTP/1.1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HTTP/2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09840"/>
                  </a:ext>
                </a:extLst>
              </a:tr>
              <a:tr h="67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works on the textual format.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works on the binary protocol.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71339"/>
                  </a:ext>
                </a:extLst>
              </a:tr>
              <a:tr h="990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There is head of line blocking that blocks all the requests behind it until it doesn’t get its all resources.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allows multiplexing so one TCP connection is required for multiple requests.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33211"/>
                  </a:ext>
                </a:extLst>
              </a:tr>
              <a:tr h="67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uses requests resource Inlining for use getting multiple pages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uses PUSH frame by server that collects all multiple pages 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5495"/>
                  </a:ext>
                </a:extLst>
              </a:tr>
              <a:tr h="67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compresses data by itself.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uses HPACK for data compression.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8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18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ECFE-668E-2AC2-1829-10EF18BF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3771" y="982132"/>
            <a:ext cx="10422294" cy="1303867"/>
          </a:xfrm>
        </p:spPr>
        <p:txBody>
          <a:bodyPr/>
          <a:lstStyle/>
          <a:p>
            <a:r>
              <a:rPr lang="en-US" dirty="0"/>
              <a:t>2.</a:t>
            </a:r>
            <a:r>
              <a:rPr lang="en-US" altLang="en-US" dirty="0"/>
              <a:t> Object Life 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3411-FCC8-B18A-CAA5-9A02C2A2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Objects are created, used, and discarded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Constructors are implicit in JavaScript - natural</a:t>
            </a:r>
          </a:p>
          <a:p>
            <a:pPr marL="1329245" lvl="2" indent="-457200">
              <a:spcBef>
                <a:spcPts val="1733"/>
              </a:spcBef>
              <a:buSzPct val="171000"/>
            </a:pPr>
            <a:r>
              <a:rPr lang="en-US" altLang="en-US" sz="2800" dirty="0">
                <a:ea typeface="Gill Sans" pitchFamily="2" charset="0"/>
              </a:rPr>
              <a:t>A </a:t>
            </a:r>
            <a:r>
              <a:rPr lang="en-US" altLang="en-US" sz="2800" b="1" dirty="0">
                <a:ea typeface="Gill Sans" pitchFamily="2" charset="0"/>
              </a:rPr>
              <a:t>constructor</a:t>
            </a:r>
            <a:r>
              <a:rPr lang="en-US" altLang="en-US" sz="2800" dirty="0">
                <a:ea typeface="Gill Sans" pitchFamily="2" charset="0"/>
              </a:rPr>
              <a:t> in a class is a special block of statements called when an object is created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Destructors are not provided by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9E0E-D1AD-3614-001B-98C18B2A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</a:t>
            </a:r>
            <a:r>
              <a:rPr lang="en-US" altLang="en-US" sz="4400" dirty="0"/>
              <a:t> Instances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29AD-F243-7F3C-1D25-9E0C28AC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create lots of objects - the class is the template for the object.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store each distinct object in its own variable.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call this having multiple instances of the same class.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Each instance has its own copy of the instance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5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D3F1-870C-ADE7-4F2F-1F6A2162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B306-0624-E0A2-A714-FBED7223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var car1 = ["white", "fibre", 4, "petrol", 20];</a:t>
            </a:r>
          </a:p>
          <a:p>
            <a:r>
              <a:rPr lang="en-IN" dirty="0"/>
              <a:t>var car2 = ["black", "plastic", 4, "</a:t>
            </a:r>
            <a:r>
              <a:rPr lang="en-IN" dirty="0" err="1"/>
              <a:t>disel</a:t>
            </a:r>
            <a:r>
              <a:rPr lang="en-IN" dirty="0"/>
              <a:t>", 30];</a:t>
            </a:r>
          </a:p>
          <a:p>
            <a:endParaRPr lang="en-IN" dirty="0"/>
          </a:p>
          <a:p>
            <a:r>
              <a:rPr lang="en-IN" dirty="0"/>
              <a:t>Object {}-</a:t>
            </a:r>
            <a:r>
              <a:rPr lang="en-IN" dirty="0" err="1"/>
              <a:t>symbal</a:t>
            </a:r>
            <a:endParaRPr lang="en-IN" dirty="0"/>
          </a:p>
          <a:p>
            <a:endParaRPr lang="en-IN" dirty="0"/>
          </a:p>
          <a:p>
            <a:r>
              <a:rPr lang="en-IN" dirty="0"/>
              <a:t>var car = {</a:t>
            </a:r>
          </a:p>
          <a:p>
            <a:r>
              <a:rPr lang="en-IN" dirty="0"/>
              <a:t>  key      value</a:t>
            </a:r>
          </a:p>
          <a:p>
            <a:r>
              <a:rPr lang="en-IN" dirty="0"/>
              <a:t>   |        |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"white",</a:t>
            </a:r>
          </a:p>
          <a:p>
            <a:r>
              <a:rPr lang="en-IN" dirty="0"/>
              <a:t>  material: "fibre",</a:t>
            </a:r>
          </a:p>
          <a:p>
            <a:r>
              <a:rPr lang="en-IN" dirty="0"/>
              <a:t>  wheels: 4,</a:t>
            </a:r>
          </a:p>
          <a:p>
            <a:r>
              <a:rPr lang="en-IN" dirty="0"/>
              <a:t>  </a:t>
            </a:r>
            <a:r>
              <a:rPr lang="en-IN" dirty="0" err="1"/>
              <a:t>milege</a:t>
            </a:r>
            <a:r>
              <a:rPr lang="en-IN" dirty="0"/>
              <a:t>: 20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12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CFA6AD-80D7-9314-25F7-D804E8478D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52600"/>
            <a:ext cx="8159750" cy="1822450"/>
          </a:xfrm>
        </p:spPr>
        <p:txBody>
          <a:bodyPr/>
          <a:lstStyle/>
          <a:p>
            <a:r>
              <a:rPr lang="en-US" dirty="0"/>
              <a:t>                      Thank you..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3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376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Sk modernist</vt:lpstr>
      <vt:lpstr>Office Theme</vt:lpstr>
      <vt:lpstr> 1. Http1.1 vs Http2  </vt:lpstr>
      <vt:lpstr>http1.1and http2 Advancesment</vt:lpstr>
      <vt:lpstr>http1.1 and http2</vt:lpstr>
      <vt:lpstr>Main difference between http1.1vs http2</vt:lpstr>
      <vt:lpstr>2. Object Life Cycle</vt:lpstr>
      <vt:lpstr>Object Instances in JS</vt:lpstr>
      <vt:lpstr>Example for object</vt:lpstr>
      <vt:lpstr>                      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Http1.1 vs Http2  </dc:title>
  <dc:creator>Sasikumar C</dc:creator>
  <cp:lastModifiedBy>Sasikumar C</cp:lastModifiedBy>
  <cp:revision>3</cp:revision>
  <dcterms:created xsi:type="dcterms:W3CDTF">2023-09-20T14:00:04Z</dcterms:created>
  <dcterms:modified xsi:type="dcterms:W3CDTF">2023-10-26T07:31:21Z</dcterms:modified>
</cp:coreProperties>
</file>