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281" r:id="rId7"/>
    <p:sldId id="313" r:id="rId8"/>
    <p:sldId id="314" r:id="rId9"/>
    <p:sldId id="315" r:id="rId10"/>
    <p:sldId id="316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>
        <p:scale>
          <a:sx n="75" d="100"/>
          <a:sy n="75" d="100"/>
        </p:scale>
        <p:origin x="974" y="21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C64D1-A173-AB5E-3BA9-8C0999CC1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7EB8E-A216-4024-995F-8C2489EA1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8B5E00-375F-C328-90A5-8BED26D2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8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16167-75AD-AC17-6C84-9201B20C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414D86-C777-23A4-5C06-53CD8D35A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5FFFBA-F543-4384-AF80-5888ECF8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3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79EEC-24D0-4AAD-8934-E025B6227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E249EE-5BFB-5E4E-3D4F-370F24760E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A0E8FE-D0E2-729B-AEDB-64CF382D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3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082A8-ED2D-CEE2-9FB4-237326EAC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2B314-4CEB-7A03-43B4-04F66CAD3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CBEA2-B4DF-7997-991B-BC49343E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5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MERn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dirty="0"/>
              <a:t>What is MERN?</a:t>
            </a:r>
          </a:p>
          <a:p>
            <a:r>
              <a:rPr lang="en-US" dirty="0"/>
              <a:t>Introduction of different Web Technology </a:t>
            </a:r>
          </a:p>
          <a:p>
            <a:r>
              <a:rPr lang="en-US" dirty="0"/>
              <a:t>	Basic Concepts</a:t>
            </a:r>
          </a:p>
          <a:p>
            <a:r>
              <a:rPr lang="en-US" dirty="0"/>
              <a:t>	Overview of Web Technologies</a:t>
            </a:r>
          </a:p>
          <a:p>
            <a:r>
              <a:rPr lang="en-US" dirty="0"/>
              <a:t>	Introduction to HTML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48582F-2E02-E6D1-D8FA-F31CA685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406400"/>
            <a:ext cx="1125728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5EE68-B753-5CCD-F129-E5783976D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940368-BA5C-6B4C-B087-B4D675B5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48" y="1071716"/>
            <a:ext cx="9045678" cy="50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7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5783D-0F28-2FDD-79D6-C0740BDBC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57964-18C8-BC78-D73C-B3DDA870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462116"/>
            <a:ext cx="10613595" cy="630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1AF4D-D41F-21D1-7816-1865A4C98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49B67-8D9F-6D58-8795-9236485D0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4" y="468922"/>
            <a:ext cx="11347939" cy="6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5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A90E-1DEF-0B28-FCFE-C180B9B8B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EFFCF2-7A2B-C8C4-5A9B-5AC1FE5FF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843961"/>
            <a:ext cx="10996245" cy="56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6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473259"/>
          </a:xfrm>
        </p:spPr>
        <p:txBody>
          <a:bodyPr/>
          <a:lstStyle/>
          <a:p>
            <a:r>
              <a:rPr lang="en-US" dirty="0"/>
              <a:t>Anandhakumar 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{34D56490-C938-4481-A037-9D60E0500B51}tf78438558_win32</Template>
  <TotalTime>67</TotalTime>
  <Words>28</Words>
  <Application>Microsoft Office PowerPoint</Application>
  <PresentationFormat>Widescreen</PresentationFormat>
  <Paragraphs>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MERn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Anandhakumar Magudeswaramuthu</dc:creator>
  <cp:lastModifiedBy>Anandhakumar Magudeswaramuthu</cp:lastModifiedBy>
  <cp:revision>2</cp:revision>
  <dcterms:created xsi:type="dcterms:W3CDTF">2024-11-17T14:42:27Z</dcterms:created>
  <dcterms:modified xsi:type="dcterms:W3CDTF">2024-11-17T15:50:08Z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