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0" r:id="rId2"/>
    <p:sldId id="281" r:id="rId3"/>
    <p:sldId id="282" r:id="rId4"/>
    <p:sldId id="269" r:id="rId5"/>
    <p:sldId id="271" r:id="rId6"/>
    <p:sldId id="272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6613A5-643C-4B4D-9B94-CDCDBF709578}" v="9" dt="2024-09-18T06:06:35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dhakumar Magudeswaramuthu" userId="d9731586157bd39d" providerId="LiveId" clId="{F06613A5-643C-4B4D-9B94-CDCDBF709578}"/>
    <pc:docChg chg="undo custSel addSld delSld modSld sldOrd">
      <pc:chgData name="Anandhakumar Magudeswaramuthu" userId="d9731586157bd39d" providerId="LiveId" clId="{F06613A5-643C-4B4D-9B94-CDCDBF709578}" dt="2024-09-19T03:09:15.643" v="773" actId="20577"/>
      <pc:docMkLst>
        <pc:docMk/>
      </pc:docMkLst>
      <pc:sldChg chg="modSp new mod">
        <pc:chgData name="Anandhakumar Magudeswaramuthu" userId="d9731586157bd39d" providerId="LiveId" clId="{F06613A5-643C-4B4D-9B94-CDCDBF709578}" dt="2024-09-17T22:09:35.050" v="86" actId="27636"/>
        <pc:sldMkLst>
          <pc:docMk/>
          <pc:sldMk cId="4167795982" sldId="256"/>
        </pc:sldMkLst>
        <pc:spChg chg="mod">
          <ac:chgData name="Anandhakumar Magudeswaramuthu" userId="d9731586157bd39d" providerId="LiveId" clId="{F06613A5-643C-4B4D-9B94-CDCDBF709578}" dt="2024-09-17T22:08:43.170" v="82"/>
          <ac:spMkLst>
            <pc:docMk/>
            <pc:sldMk cId="4167795982" sldId="256"/>
            <ac:spMk id="2" creationId="{0AF9ECBB-C944-1D74-DD09-D414B973D047}"/>
          </ac:spMkLst>
        </pc:spChg>
        <pc:spChg chg="mod">
          <ac:chgData name="Anandhakumar Magudeswaramuthu" userId="d9731586157bd39d" providerId="LiveId" clId="{F06613A5-643C-4B4D-9B94-CDCDBF709578}" dt="2024-09-17T22:09:35.050" v="86" actId="27636"/>
          <ac:spMkLst>
            <pc:docMk/>
            <pc:sldMk cId="4167795982" sldId="256"/>
            <ac:spMk id="3" creationId="{65CFC7C1-DB67-809B-A3F7-28007EF9AB6E}"/>
          </ac:spMkLst>
        </pc:spChg>
      </pc:sldChg>
      <pc:sldChg chg="addSp modSp new mod ord">
        <pc:chgData name="Anandhakumar Magudeswaramuthu" userId="d9731586157bd39d" providerId="LiveId" clId="{F06613A5-643C-4B4D-9B94-CDCDBF709578}" dt="2024-09-17T22:05:07.456" v="76" actId="14100"/>
        <pc:sldMkLst>
          <pc:docMk/>
          <pc:sldMk cId="2663200331" sldId="257"/>
        </pc:sldMkLst>
        <pc:picChg chg="add mod">
          <ac:chgData name="Anandhakumar Magudeswaramuthu" userId="d9731586157bd39d" providerId="LiveId" clId="{F06613A5-643C-4B4D-9B94-CDCDBF709578}" dt="2024-09-17T22:05:07.456" v="76" actId="14100"/>
          <ac:picMkLst>
            <pc:docMk/>
            <pc:sldMk cId="2663200331" sldId="257"/>
            <ac:picMk id="3" creationId="{452131CD-B045-1A2F-CBCC-ABE1A962EDA4}"/>
          </ac:picMkLst>
        </pc:picChg>
      </pc:sldChg>
      <pc:sldChg chg="modSp add mod">
        <pc:chgData name="Anandhakumar Magudeswaramuthu" userId="d9731586157bd39d" providerId="LiveId" clId="{F06613A5-643C-4B4D-9B94-CDCDBF709578}" dt="2024-09-18T04:58:45.250" v="507" actId="1036"/>
        <pc:sldMkLst>
          <pc:docMk/>
          <pc:sldMk cId="515796894" sldId="258"/>
        </pc:sldMkLst>
        <pc:spChg chg="mod">
          <ac:chgData name="Anandhakumar Magudeswaramuthu" userId="d9731586157bd39d" providerId="LiveId" clId="{F06613A5-643C-4B4D-9B94-CDCDBF709578}" dt="2024-09-17T22:10:51.434" v="104" actId="242"/>
          <ac:spMkLst>
            <pc:docMk/>
            <pc:sldMk cId="515796894" sldId="258"/>
            <ac:spMk id="2" creationId="{0AF9ECBB-C944-1D74-DD09-D414B973D047}"/>
          </ac:spMkLst>
        </pc:spChg>
        <pc:spChg chg="mod">
          <ac:chgData name="Anandhakumar Magudeswaramuthu" userId="d9731586157bd39d" providerId="LiveId" clId="{F06613A5-643C-4B4D-9B94-CDCDBF709578}" dt="2024-09-18T04:58:45.250" v="507" actId="1036"/>
          <ac:spMkLst>
            <pc:docMk/>
            <pc:sldMk cId="515796894" sldId="258"/>
            <ac:spMk id="3" creationId="{65CFC7C1-DB67-809B-A3F7-28007EF9AB6E}"/>
          </ac:spMkLst>
        </pc:spChg>
      </pc:sldChg>
      <pc:sldChg chg="addSp modSp add mod">
        <pc:chgData name="Anandhakumar Magudeswaramuthu" userId="d9731586157bd39d" providerId="LiveId" clId="{F06613A5-643C-4B4D-9B94-CDCDBF709578}" dt="2024-09-17T22:36:29.888" v="238"/>
        <pc:sldMkLst>
          <pc:docMk/>
          <pc:sldMk cId="3342069916" sldId="259"/>
        </pc:sldMkLst>
        <pc:spChg chg="mod">
          <ac:chgData name="Anandhakumar Magudeswaramuthu" userId="d9731586157bd39d" providerId="LiveId" clId="{F06613A5-643C-4B4D-9B94-CDCDBF709578}" dt="2024-09-17T22:12:19.440" v="116" actId="20577"/>
          <ac:spMkLst>
            <pc:docMk/>
            <pc:sldMk cId="3342069916" sldId="259"/>
            <ac:spMk id="2" creationId="{0AF9ECBB-C944-1D74-DD09-D414B973D047}"/>
          </ac:spMkLst>
        </pc:spChg>
        <pc:spChg chg="mod">
          <ac:chgData name="Anandhakumar Magudeswaramuthu" userId="d9731586157bd39d" providerId="LiveId" clId="{F06613A5-643C-4B4D-9B94-CDCDBF709578}" dt="2024-09-17T22:12:54.142" v="127" actId="20577"/>
          <ac:spMkLst>
            <pc:docMk/>
            <pc:sldMk cId="3342069916" sldId="259"/>
            <ac:spMk id="3" creationId="{65CFC7C1-DB67-809B-A3F7-28007EF9AB6E}"/>
          </ac:spMkLst>
        </pc:spChg>
        <pc:picChg chg="add mod">
          <ac:chgData name="Anandhakumar Magudeswaramuthu" userId="d9731586157bd39d" providerId="LiveId" clId="{F06613A5-643C-4B4D-9B94-CDCDBF709578}" dt="2024-09-17T22:36:29.888" v="238"/>
          <ac:picMkLst>
            <pc:docMk/>
            <pc:sldMk cId="3342069916" sldId="259"/>
            <ac:picMk id="5" creationId="{A1B81C7C-915F-1BF9-27C0-8ACE5F1B97FA}"/>
          </ac:picMkLst>
        </pc:picChg>
      </pc:sldChg>
      <pc:sldChg chg="addSp modSp add mod">
        <pc:chgData name="Anandhakumar Magudeswaramuthu" userId="d9731586157bd39d" providerId="LiveId" clId="{F06613A5-643C-4B4D-9B94-CDCDBF709578}" dt="2024-09-17T22:35:32.338" v="237" actId="1076"/>
        <pc:sldMkLst>
          <pc:docMk/>
          <pc:sldMk cId="3186806982" sldId="260"/>
        </pc:sldMkLst>
        <pc:spChg chg="mod">
          <ac:chgData name="Anandhakumar Magudeswaramuthu" userId="d9731586157bd39d" providerId="LiveId" clId="{F06613A5-643C-4B4D-9B94-CDCDBF709578}" dt="2024-09-17T22:13:22.863" v="129"/>
          <ac:spMkLst>
            <pc:docMk/>
            <pc:sldMk cId="3186806982" sldId="260"/>
            <ac:spMk id="2" creationId="{0AF9ECBB-C944-1D74-DD09-D414B973D047}"/>
          </ac:spMkLst>
        </pc:spChg>
        <pc:spChg chg="mod">
          <ac:chgData name="Anandhakumar Magudeswaramuthu" userId="d9731586157bd39d" providerId="LiveId" clId="{F06613A5-643C-4B4D-9B94-CDCDBF709578}" dt="2024-09-17T22:15:08.265" v="159" actId="20577"/>
          <ac:spMkLst>
            <pc:docMk/>
            <pc:sldMk cId="3186806982" sldId="260"/>
            <ac:spMk id="3" creationId="{65CFC7C1-DB67-809B-A3F7-28007EF9AB6E}"/>
          </ac:spMkLst>
        </pc:spChg>
        <pc:picChg chg="add mod">
          <ac:chgData name="Anandhakumar Magudeswaramuthu" userId="d9731586157bd39d" providerId="LiveId" clId="{F06613A5-643C-4B4D-9B94-CDCDBF709578}" dt="2024-09-17T22:35:32.338" v="237" actId="1076"/>
          <ac:picMkLst>
            <pc:docMk/>
            <pc:sldMk cId="3186806982" sldId="260"/>
            <ac:picMk id="5" creationId="{C3316146-278E-5F01-96BE-1D0A8660B49E}"/>
          </ac:picMkLst>
        </pc:picChg>
      </pc:sldChg>
      <pc:sldChg chg="modSp add del mod">
        <pc:chgData name="Anandhakumar Magudeswaramuthu" userId="d9731586157bd39d" providerId="LiveId" clId="{F06613A5-643C-4B4D-9B94-CDCDBF709578}" dt="2024-09-17T22:22:49.689" v="193" actId="47"/>
        <pc:sldMkLst>
          <pc:docMk/>
          <pc:sldMk cId="3960372924" sldId="261"/>
        </pc:sldMkLst>
        <pc:spChg chg="mod">
          <ac:chgData name="Anandhakumar Magudeswaramuthu" userId="d9731586157bd39d" providerId="LiveId" clId="{F06613A5-643C-4B4D-9B94-CDCDBF709578}" dt="2024-09-17T22:16:06.113" v="162" actId="14100"/>
          <ac:spMkLst>
            <pc:docMk/>
            <pc:sldMk cId="3960372924" sldId="261"/>
            <ac:spMk id="2" creationId="{0AF9ECBB-C944-1D74-DD09-D414B973D047}"/>
          </ac:spMkLst>
        </pc:spChg>
        <pc:spChg chg="mod">
          <ac:chgData name="Anandhakumar Magudeswaramuthu" userId="d9731586157bd39d" providerId="LiveId" clId="{F06613A5-643C-4B4D-9B94-CDCDBF709578}" dt="2024-09-17T22:16:55.510" v="172" actId="6549"/>
          <ac:spMkLst>
            <pc:docMk/>
            <pc:sldMk cId="3960372924" sldId="261"/>
            <ac:spMk id="3" creationId="{65CFC7C1-DB67-809B-A3F7-28007EF9AB6E}"/>
          </ac:spMkLst>
        </pc:spChg>
      </pc:sldChg>
      <pc:sldChg chg="modSp add mod">
        <pc:chgData name="Anandhakumar Magudeswaramuthu" userId="d9731586157bd39d" providerId="LiveId" clId="{F06613A5-643C-4B4D-9B94-CDCDBF709578}" dt="2024-09-17T22:17:15.121" v="175" actId="27636"/>
        <pc:sldMkLst>
          <pc:docMk/>
          <pc:sldMk cId="1470957493" sldId="262"/>
        </pc:sldMkLst>
        <pc:spChg chg="mod">
          <ac:chgData name="Anandhakumar Magudeswaramuthu" userId="d9731586157bd39d" providerId="LiveId" clId="{F06613A5-643C-4B4D-9B94-CDCDBF709578}" dt="2024-09-17T22:17:15.121" v="175" actId="27636"/>
          <ac:spMkLst>
            <pc:docMk/>
            <pc:sldMk cId="1470957493" sldId="262"/>
            <ac:spMk id="3" creationId="{65CFC7C1-DB67-809B-A3F7-28007EF9AB6E}"/>
          </ac:spMkLst>
        </pc:spChg>
      </pc:sldChg>
      <pc:sldChg chg="modSp add mod">
        <pc:chgData name="Anandhakumar Magudeswaramuthu" userId="d9731586157bd39d" providerId="LiveId" clId="{F06613A5-643C-4B4D-9B94-CDCDBF709578}" dt="2024-09-17T22:17:33.981" v="177"/>
        <pc:sldMkLst>
          <pc:docMk/>
          <pc:sldMk cId="4108315037" sldId="263"/>
        </pc:sldMkLst>
        <pc:spChg chg="mod">
          <ac:chgData name="Anandhakumar Magudeswaramuthu" userId="d9731586157bd39d" providerId="LiveId" clId="{F06613A5-643C-4B4D-9B94-CDCDBF709578}" dt="2024-09-17T22:17:33.981" v="177"/>
          <ac:spMkLst>
            <pc:docMk/>
            <pc:sldMk cId="4108315037" sldId="263"/>
            <ac:spMk id="3" creationId="{65CFC7C1-DB67-809B-A3F7-28007EF9AB6E}"/>
          </ac:spMkLst>
        </pc:spChg>
      </pc:sldChg>
      <pc:sldChg chg="modSp add mod">
        <pc:chgData name="Anandhakumar Magudeswaramuthu" userId="d9731586157bd39d" providerId="LiveId" clId="{F06613A5-643C-4B4D-9B94-CDCDBF709578}" dt="2024-09-17T22:19:49.225" v="188" actId="20577"/>
        <pc:sldMkLst>
          <pc:docMk/>
          <pc:sldMk cId="2167394525" sldId="264"/>
        </pc:sldMkLst>
        <pc:spChg chg="mod">
          <ac:chgData name="Anandhakumar Magudeswaramuthu" userId="d9731586157bd39d" providerId="LiveId" clId="{F06613A5-643C-4B4D-9B94-CDCDBF709578}" dt="2024-09-17T22:19:05.698" v="179"/>
          <ac:spMkLst>
            <pc:docMk/>
            <pc:sldMk cId="2167394525" sldId="264"/>
            <ac:spMk id="2" creationId="{0AF9ECBB-C944-1D74-DD09-D414B973D047}"/>
          </ac:spMkLst>
        </pc:spChg>
        <pc:spChg chg="mod">
          <ac:chgData name="Anandhakumar Magudeswaramuthu" userId="d9731586157bd39d" providerId="LiveId" clId="{F06613A5-643C-4B4D-9B94-CDCDBF709578}" dt="2024-09-17T22:19:49.225" v="188" actId="20577"/>
          <ac:spMkLst>
            <pc:docMk/>
            <pc:sldMk cId="2167394525" sldId="264"/>
            <ac:spMk id="3" creationId="{65CFC7C1-DB67-809B-A3F7-28007EF9AB6E}"/>
          </ac:spMkLst>
        </pc:spChg>
      </pc:sldChg>
      <pc:sldChg chg="addSp delSp modSp add del mod">
        <pc:chgData name="Anandhakumar Magudeswaramuthu" userId="d9731586157bd39d" providerId="LiveId" clId="{F06613A5-643C-4B4D-9B94-CDCDBF709578}" dt="2024-09-17T22:39:06.707" v="253" actId="47"/>
        <pc:sldMkLst>
          <pc:docMk/>
          <pc:sldMk cId="1441905758" sldId="265"/>
        </pc:sldMkLst>
        <pc:spChg chg="mod">
          <ac:chgData name="Anandhakumar Magudeswaramuthu" userId="d9731586157bd39d" providerId="LiveId" clId="{F06613A5-643C-4B4D-9B94-CDCDBF709578}" dt="2024-09-17T22:38:01.695" v="252" actId="20577"/>
          <ac:spMkLst>
            <pc:docMk/>
            <pc:sldMk cId="1441905758" sldId="265"/>
            <ac:spMk id="2" creationId="{0AF9ECBB-C944-1D74-DD09-D414B973D047}"/>
          </ac:spMkLst>
        </pc:spChg>
        <pc:spChg chg="mod">
          <ac:chgData name="Anandhakumar Magudeswaramuthu" userId="d9731586157bd39d" providerId="LiveId" clId="{F06613A5-643C-4B4D-9B94-CDCDBF709578}" dt="2024-09-17T22:37:45.297" v="249" actId="6549"/>
          <ac:spMkLst>
            <pc:docMk/>
            <pc:sldMk cId="1441905758" sldId="265"/>
            <ac:spMk id="3" creationId="{65CFC7C1-DB67-809B-A3F7-28007EF9AB6E}"/>
          </ac:spMkLst>
        </pc:spChg>
        <pc:picChg chg="add del mod">
          <ac:chgData name="Anandhakumar Magudeswaramuthu" userId="d9731586157bd39d" providerId="LiveId" clId="{F06613A5-643C-4B4D-9B94-CDCDBF709578}" dt="2024-09-17T22:37:40.269" v="241" actId="478"/>
          <ac:picMkLst>
            <pc:docMk/>
            <pc:sldMk cId="1441905758" sldId="265"/>
            <ac:picMk id="5" creationId="{45494EAE-CE69-9576-15FA-DAFCB7CA4796}"/>
          </ac:picMkLst>
        </pc:picChg>
      </pc:sldChg>
      <pc:sldChg chg="addSp delSp modSp add mod ord">
        <pc:chgData name="Anandhakumar Magudeswaramuthu" userId="d9731586157bd39d" providerId="LiveId" clId="{F06613A5-643C-4B4D-9B94-CDCDBF709578}" dt="2024-09-17T22:41:19.403" v="269" actId="313"/>
        <pc:sldMkLst>
          <pc:docMk/>
          <pc:sldMk cId="3444917672" sldId="266"/>
        </pc:sldMkLst>
        <pc:spChg chg="mod">
          <ac:chgData name="Anandhakumar Magudeswaramuthu" userId="d9731586157bd39d" providerId="LiveId" clId="{F06613A5-643C-4B4D-9B94-CDCDBF709578}" dt="2024-09-17T22:41:19.403" v="269" actId="313"/>
          <ac:spMkLst>
            <pc:docMk/>
            <pc:sldMk cId="3444917672" sldId="266"/>
            <ac:spMk id="3" creationId="{65CFC7C1-DB67-809B-A3F7-28007EF9AB6E}"/>
          </ac:spMkLst>
        </pc:spChg>
        <pc:picChg chg="add del mod">
          <ac:chgData name="Anandhakumar Magudeswaramuthu" userId="d9731586157bd39d" providerId="LiveId" clId="{F06613A5-643C-4B4D-9B94-CDCDBF709578}" dt="2024-09-17T22:32:32.938" v="218" actId="21"/>
          <ac:picMkLst>
            <pc:docMk/>
            <pc:sldMk cId="3444917672" sldId="266"/>
            <ac:picMk id="5" creationId="{45494EAE-CE69-9576-15FA-DAFCB7CA4796}"/>
          </ac:picMkLst>
        </pc:picChg>
      </pc:sldChg>
      <pc:sldChg chg="add">
        <pc:chgData name="Anandhakumar Magudeswaramuthu" userId="d9731586157bd39d" providerId="LiveId" clId="{F06613A5-643C-4B4D-9B94-CDCDBF709578}" dt="2024-09-17T22:37:27.435" v="239" actId="2890"/>
        <pc:sldMkLst>
          <pc:docMk/>
          <pc:sldMk cId="2596984772" sldId="267"/>
        </pc:sldMkLst>
      </pc:sldChg>
      <pc:sldChg chg="delSp modSp add mod ord">
        <pc:chgData name="Anandhakumar Magudeswaramuthu" userId="d9731586157bd39d" providerId="LiveId" clId="{F06613A5-643C-4B4D-9B94-CDCDBF709578}" dt="2024-09-18T03:50:43.048" v="504"/>
        <pc:sldMkLst>
          <pc:docMk/>
          <pc:sldMk cId="3226836341" sldId="268"/>
        </pc:sldMkLst>
        <pc:spChg chg="mod">
          <ac:chgData name="Anandhakumar Magudeswaramuthu" userId="d9731586157bd39d" providerId="LiveId" clId="{F06613A5-643C-4B4D-9B94-CDCDBF709578}" dt="2024-09-18T03:46:45.254" v="274"/>
          <ac:spMkLst>
            <pc:docMk/>
            <pc:sldMk cId="3226836341" sldId="268"/>
            <ac:spMk id="2" creationId="{0AF9ECBB-C944-1D74-DD09-D414B973D047}"/>
          </ac:spMkLst>
        </pc:spChg>
        <pc:spChg chg="mod">
          <ac:chgData name="Anandhakumar Magudeswaramuthu" userId="d9731586157bd39d" providerId="LiveId" clId="{F06613A5-643C-4B4D-9B94-CDCDBF709578}" dt="2024-09-18T03:50:24.950" v="502" actId="20577"/>
          <ac:spMkLst>
            <pc:docMk/>
            <pc:sldMk cId="3226836341" sldId="268"/>
            <ac:spMk id="3" creationId="{65CFC7C1-DB67-809B-A3F7-28007EF9AB6E}"/>
          </ac:spMkLst>
        </pc:spChg>
        <pc:picChg chg="del">
          <ac:chgData name="Anandhakumar Magudeswaramuthu" userId="d9731586157bd39d" providerId="LiveId" clId="{F06613A5-643C-4B4D-9B94-CDCDBF709578}" dt="2024-09-18T03:46:49.155" v="275" actId="478"/>
          <ac:picMkLst>
            <pc:docMk/>
            <pc:sldMk cId="3226836341" sldId="268"/>
            <ac:picMk id="5" creationId="{45494EAE-CE69-9576-15FA-DAFCB7CA4796}"/>
          </ac:picMkLst>
        </pc:picChg>
      </pc:sldChg>
      <pc:sldChg chg="new del">
        <pc:chgData name="Anandhakumar Magudeswaramuthu" userId="d9731586157bd39d" providerId="LiveId" clId="{F06613A5-643C-4B4D-9B94-CDCDBF709578}" dt="2024-09-18T05:56:40.438" v="509" actId="47"/>
        <pc:sldMkLst>
          <pc:docMk/>
          <pc:sldMk cId="2212233444" sldId="269"/>
        </pc:sldMkLst>
      </pc:sldChg>
      <pc:sldChg chg="delSp modSp add mod">
        <pc:chgData name="Anandhakumar Magudeswaramuthu" userId="d9731586157bd39d" providerId="LiveId" clId="{F06613A5-643C-4B4D-9B94-CDCDBF709578}" dt="2024-09-18T06:00:58.645" v="619" actId="5793"/>
        <pc:sldMkLst>
          <pc:docMk/>
          <pc:sldMk cId="2294429525" sldId="269"/>
        </pc:sldMkLst>
        <pc:spChg chg="mod">
          <ac:chgData name="Anandhakumar Magudeswaramuthu" userId="d9731586157bd39d" providerId="LiveId" clId="{F06613A5-643C-4B4D-9B94-CDCDBF709578}" dt="2024-09-18T06:00:25.326" v="555"/>
          <ac:spMkLst>
            <pc:docMk/>
            <pc:sldMk cId="2294429525" sldId="269"/>
            <ac:spMk id="2" creationId="{0AF9ECBB-C944-1D74-DD09-D414B973D047}"/>
          </ac:spMkLst>
        </pc:spChg>
        <pc:spChg chg="mod">
          <ac:chgData name="Anandhakumar Magudeswaramuthu" userId="d9731586157bd39d" providerId="LiveId" clId="{F06613A5-643C-4B4D-9B94-CDCDBF709578}" dt="2024-09-18T06:00:58.645" v="619" actId="5793"/>
          <ac:spMkLst>
            <pc:docMk/>
            <pc:sldMk cId="2294429525" sldId="269"/>
            <ac:spMk id="3" creationId="{65CFC7C1-DB67-809B-A3F7-28007EF9AB6E}"/>
          </ac:spMkLst>
        </pc:spChg>
        <pc:picChg chg="del">
          <ac:chgData name="Anandhakumar Magudeswaramuthu" userId="d9731586157bd39d" providerId="LiveId" clId="{F06613A5-643C-4B4D-9B94-CDCDBF709578}" dt="2024-09-18T05:59:47.028" v="553" actId="478"/>
          <ac:picMkLst>
            <pc:docMk/>
            <pc:sldMk cId="2294429525" sldId="269"/>
            <ac:picMk id="5" creationId="{45494EAE-CE69-9576-15FA-DAFCB7CA4796}"/>
          </ac:picMkLst>
        </pc:picChg>
      </pc:sldChg>
      <pc:sldChg chg="new del">
        <pc:chgData name="Anandhakumar Magudeswaramuthu" userId="d9731586157bd39d" providerId="LiveId" clId="{F06613A5-643C-4B4D-9B94-CDCDBF709578}" dt="2024-09-18T04:34:45.870" v="506" actId="47"/>
        <pc:sldMkLst>
          <pc:docMk/>
          <pc:sldMk cId="3638775642" sldId="269"/>
        </pc:sldMkLst>
      </pc:sldChg>
      <pc:sldChg chg="addSp modSp new mod">
        <pc:chgData name="Anandhakumar Magudeswaramuthu" userId="d9731586157bd39d" providerId="LiveId" clId="{F06613A5-643C-4B4D-9B94-CDCDBF709578}" dt="2024-09-18T05:59:41.733" v="552" actId="14100"/>
        <pc:sldMkLst>
          <pc:docMk/>
          <pc:sldMk cId="1878847850" sldId="270"/>
        </pc:sldMkLst>
        <pc:picChg chg="add mod">
          <ac:chgData name="Anandhakumar Magudeswaramuthu" userId="d9731586157bd39d" providerId="LiveId" clId="{F06613A5-643C-4B4D-9B94-CDCDBF709578}" dt="2024-09-18T05:59:41.733" v="552" actId="14100"/>
          <ac:picMkLst>
            <pc:docMk/>
            <pc:sldMk cId="1878847850" sldId="270"/>
            <ac:picMk id="3" creationId="{D12E0D9D-9309-8875-1623-2429745F74F2}"/>
          </ac:picMkLst>
        </pc:picChg>
      </pc:sldChg>
      <pc:sldChg chg="modSp add mod">
        <pc:chgData name="Anandhakumar Magudeswaramuthu" userId="d9731586157bd39d" providerId="LiveId" clId="{F06613A5-643C-4B4D-9B94-CDCDBF709578}" dt="2024-09-18T06:02:09.158" v="622"/>
        <pc:sldMkLst>
          <pc:docMk/>
          <pc:sldMk cId="1690594458" sldId="271"/>
        </pc:sldMkLst>
        <pc:spChg chg="mod">
          <ac:chgData name="Anandhakumar Magudeswaramuthu" userId="d9731586157bd39d" providerId="LiveId" clId="{F06613A5-643C-4B4D-9B94-CDCDBF709578}" dt="2024-09-18T06:01:53.328" v="621"/>
          <ac:spMkLst>
            <pc:docMk/>
            <pc:sldMk cId="1690594458" sldId="271"/>
            <ac:spMk id="2" creationId="{0AF9ECBB-C944-1D74-DD09-D414B973D047}"/>
          </ac:spMkLst>
        </pc:spChg>
        <pc:spChg chg="mod">
          <ac:chgData name="Anandhakumar Magudeswaramuthu" userId="d9731586157bd39d" providerId="LiveId" clId="{F06613A5-643C-4B4D-9B94-CDCDBF709578}" dt="2024-09-18T06:02:09.158" v="622"/>
          <ac:spMkLst>
            <pc:docMk/>
            <pc:sldMk cId="1690594458" sldId="271"/>
            <ac:spMk id="3" creationId="{65CFC7C1-DB67-809B-A3F7-28007EF9AB6E}"/>
          </ac:spMkLst>
        </pc:spChg>
      </pc:sldChg>
      <pc:sldChg chg="modSp add mod">
        <pc:chgData name="Anandhakumar Magudeswaramuthu" userId="d9731586157bd39d" providerId="LiveId" clId="{F06613A5-643C-4B4D-9B94-CDCDBF709578}" dt="2024-09-18T06:02:50.798" v="625"/>
        <pc:sldMkLst>
          <pc:docMk/>
          <pc:sldMk cId="3392607601" sldId="272"/>
        </pc:sldMkLst>
        <pc:spChg chg="mod">
          <ac:chgData name="Anandhakumar Magudeswaramuthu" userId="d9731586157bd39d" providerId="LiveId" clId="{F06613A5-643C-4B4D-9B94-CDCDBF709578}" dt="2024-09-18T06:02:37.038" v="624"/>
          <ac:spMkLst>
            <pc:docMk/>
            <pc:sldMk cId="3392607601" sldId="272"/>
            <ac:spMk id="2" creationId="{0AF9ECBB-C944-1D74-DD09-D414B973D047}"/>
          </ac:spMkLst>
        </pc:spChg>
        <pc:spChg chg="mod">
          <ac:chgData name="Anandhakumar Magudeswaramuthu" userId="d9731586157bd39d" providerId="LiveId" clId="{F06613A5-643C-4B4D-9B94-CDCDBF709578}" dt="2024-09-18T06:02:50.798" v="625"/>
          <ac:spMkLst>
            <pc:docMk/>
            <pc:sldMk cId="3392607601" sldId="272"/>
            <ac:spMk id="3" creationId="{65CFC7C1-DB67-809B-A3F7-28007EF9AB6E}"/>
          </ac:spMkLst>
        </pc:spChg>
      </pc:sldChg>
      <pc:sldChg chg="modSp add del mod">
        <pc:chgData name="Anandhakumar Magudeswaramuthu" userId="d9731586157bd39d" providerId="LiveId" clId="{F06613A5-643C-4B4D-9B94-CDCDBF709578}" dt="2024-09-18T06:09:28.878" v="660" actId="47"/>
        <pc:sldMkLst>
          <pc:docMk/>
          <pc:sldMk cId="64242475" sldId="273"/>
        </pc:sldMkLst>
        <pc:spChg chg="mod">
          <ac:chgData name="Anandhakumar Magudeswaramuthu" userId="d9731586157bd39d" providerId="LiveId" clId="{F06613A5-643C-4B4D-9B94-CDCDBF709578}" dt="2024-09-18T06:03:32.543" v="628"/>
          <ac:spMkLst>
            <pc:docMk/>
            <pc:sldMk cId="64242475" sldId="273"/>
            <ac:spMk id="2" creationId="{0AF9ECBB-C944-1D74-DD09-D414B973D047}"/>
          </ac:spMkLst>
        </pc:spChg>
      </pc:sldChg>
      <pc:sldChg chg="addSp delSp modSp new mod">
        <pc:chgData name="Anandhakumar Magudeswaramuthu" userId="d9731586157bd39d" providerId="LiveId" clId="{F06613A5-643C-4B4D-9B94-CDCDBF709578}" dt="2024-09-18T06:07:09.338" v="656" actId="14100"/>
        <pc:sldMkLst>
          <pc:docMk/>
          <pc:sldMk cId="1394360972" sldId="274"/>
        </pc:sldMkLst>
        <pc:spChg chg="mod">
          <ac:chgData name="Anandhakumar Magudeswaramuthu" userId="d9731586157bd39d" providerId="LiveId" clId="{F06613A5-643C-4B4D-9B94-CDCDBF709578}" dt="2024-09-18T06:07:09.338" v="656" actId="14100"/>
          <ac:spMkLst>
            <pc:docMk/>
            <pc:sldMk cId="1394360972" sldId="274"/>
            <ac:spMk id="2" creationId="{A47EE4BA-CC30-78E1-E2F5-5999E4B08B28}"/>
          </ac:spMkLst>
        </pc:spChg>
        <pc:spChg chg="del mod">
          <ac:chgData name="Anandhakumar Magudeswaramuthu" userId="d9731586157bd39d" providerId="LiveId" clId="{F06613A5-643C-4B4D-9B94-CDCDBF709578}" dt="2024-09-18T06:06:25.962" v="634" actId="478"/>
          <ac:spMkLst>
            <pc:docMk/>
            <pc:sldMk cId="1394360972" sldId="274"/>
            <ac:spMk id="3" creationId="{DD7CA3D8-72E4-630A-7EB9-46907A4E9575}"/>
          </ac:spMkLst>
        </pc:spChg>
        <pc:spChg chg="del">
          <ac:chgData name="Anandhakumar Magudeswaramuthu" userId="d9731586157bd39d" providerId="LiveId" clId="{F06613A5-643C-4B4D-9B94-CDCDBF709578}" dt="2024-09-18T06:06:29.498" v="635" actId="478"/>
          <ac:spMkLst>
            <pc:docMk/>
            <pc:sldMk cId="1394360972" sldId="274"/>
            <ac:spMk id="4" creationId="{B47075CD-406C-EEE8-D1AB-39F1591F70EC}"/>
          </ac:spMkLst>
        </pc:spChg>
        <pc:spChg chg="del">
          <ac:chgData name="Anandhakumar Magudeswaramuthu" userId="d9731586157bd39d" providerId="LiveId" clId="{F06613A5-643C-4B4D-9B94-CDCDBF709578}" dt="2024-09-18T06:06:32.294" v="636" actId="478"/>
          <ac:spMkLst>
            <pc:docMk/>
            <pc:sldMk cId="1394360972" sldId="274"/>
            <ac:spMk id="5" creationId="{40BADC71-4E12-F4FF-B46A-63B8D343713E}"/>
          </ac:spMkLst>
        </pc:spChg>
        <pc:spChg chg="del">
          <ac:chgData name="Anandhakumar Magudeswaramuthu" userId="d9731586157bd39d" providerId="LiveId" clId="{F06613A5-643C-4B4D-9B94-CDCDBF709578}" dt="2024-09-18T06:06:34.888" v="637" actId="478"/>
          <ac:spMkLst>
            <pc:docMk/>
            <pc:sldMk cId="1394360972" sldId="274"/>
            <ac:spMk id="6" creationId="{6D3D51AF-EEDE-47F9-8D27-944398D48183}"/>
          </ac:spMkLst>
        </pc:spChg>
        <pc:picChg chg="add mod">
          <ac:chgData name="Anandhakumar Magudeswaramuthu" userId="d9731586157bd39d" providerId="LiveId" clId="{F06613A5-643C-4B4D-9B94-CDCDBF709578}" dt="2024-09-18T06:06:55.490" v="645" actId="14100"/>
          <ac:picMkLst>
            <pc:docMk/>
            <pc:sldMk cId="1394360972" sldId="274"/>
            <ac:picMk id="8" creationId="{3ACB4D60-1CEE-4316-A977-017620CC1777}"/>
          </ac:picMkLst>
        </pc:picChg>
      </pc:sldChg>
      <pc:sldChg chg="modSp add mod ord">
        <pc:chgData name="Anandhakumar Magudeswaramuthu" userId="d9731586157bd39d" providerId="LiveId" clId="{F06613A5-643C-4B4D-9B94-CDCDBF709578}" dt="2024-09-18T06:10:13.233" v="662"/>
        <pc:sldMkLst>
          <pc:docMk/>
          <pc:sldMk cId="876112954" sldId="275"/>
        </pc:sldMkLst>
        <pc:spChg chg="mod">
          <ac:chgData name="Anandhakumar Magudeswaramuthu" userId="d9731586157bd39d" providerId="LiveId" clId="{F06613A5-643C-4B4D-9B94-CDCDBF709578}" dt="2024-09-18T06:09:59.528" v="661"/>
          <ac:spMkLst>
            <pc:docMk/>
            <pc:sldMk cId="876112954" sldId="275"/>
            <ac:spMk id="2" creationId="{0AF9ECBB-C944-1D74-DD09-D414B973D047}"/>
          </ac:spMkLst>
        </pc:spChg>
        <pc:spChg chg="mod">
          <ac:chgData name="Anandhakumar Magudeswaramuthu" userId="d9731586157bd39d" providerId="LiveId" clId="{F06613A5-643C-4B4D-9B94-CDCDBF709578}" dt="2024-09-18T06:10:13.233" v="662"/>
          <ac:spMkLst>
            <pc:docMk/>
            <pc:sldMk cId="876112954" sldId="275"/>
            <ac:spMk id="3" creationId="{65CFC7C1-DB67-809B-A3F7-28007EF9AB6E}"/>
          </ac:spMkLst>
        </pc:spChg>
      </pc:sldChg>
      <pc:sldChg chg="modSp add mod">
        <pc:chgData name="Anandhakumar Magudeswaramuthu" userId="d9731586157bd39d" providerId="LiveId" clId="{F06613A5-643C-4B4D-9B94-CDCDBF709578}" dt="2024-09-18T06:10:56.529" v="669" actId="20577"/>
        <pc:sldMkLst>
          <pc:docMk/>
          <pc:sldMk cId="2054392874" sldId="276"/>
        </pc:sldMkLst>
        <pc:spChg chg="mod">
          <ac:chgData name="Anandhakumar Magudeswaramuthu" userId="d9731586157bd39d" providerId="LiveId" clId="{F06613A5-643C-4B4D-9B94-CDCDBF709578}" dt="2024-09-18T06:10:29.414" v="664"/>
          <ac:spMkLst>
            <pc:docMk/>
            <pc:sldMk cId="2054392874" sldId="276"/>
            <ac:spMk id="2" creationId="{0AF9ECBB-C944-1D74-DD09-D414B973D047}"/>
          </ac:spMkLst>
        </pc:spChg>
        <pc:spChg chg="mod">
          <ac:chgData name="Anandhakumar Magudeswaramuthu" userId="d9731586157bd39d" providerId="LiveId" clId="{F06613A5-643C-4B4D-9B94-CDCDBF709578}" dt="2024-09-18T06:10:56.529" v="669" actId="20577"/>
          <ac:spMkLst>
            <pc:docMk/>
            <pc:sldMk cId="2054392874" sldId="276"/>
            <ac:spMk id="3" creationId="{65CFC7C1-DB67-809B-A3F7-28007EF9AB6E}"/>
          </ac:spMkLst>
        </pc:spChg>
      </pc:sldChg>
      <pc:sldChg chg="modSp add mod">
        <pc:chgData name="Anandhakumar Magudeswaramuthu" userId="d9731586157bd39d" providerId="LiveId" clId="{F06613A5-643C-4B4D-9B94-CDCDBF709578}" dt="2024-09-19T03:04:12.948" v="702"/>
        <pc:sldMkLst>
          <pc:docMk/>
          <pc:sldMk cId="4030145763" sldId="277"/>
        </pc:sldMkLst>
        <pc:spChg chg="mod">
          <ac:chgData name="Anandhakumar Magudeswaramuthu" userId="d9731586157bd39d" providerId="LiveId" clId="{F06613A5-643C-4B4D-9B94-CDCDBF709578}" dt="2024-09-19T02:59:51.191" v="676" actId="20577"/>
          <ac:spMkLst>
            <pc:docMk/>
            <pc:sldMk cId="4030145763" sldId="277"/>
            <ac:spMk id="2" creationId="{0AF9ECBB-C944-1D74-DD09-D414B973D047}"/>
          </ac:spMkLst>
        </pc:spChg>
        <pc:spChg chg="mod">
          <ac:chgData name="Anandhakumar Magudeswaramuthu" userId="d9731586157bd39d" providerId="LiveId" clId="{F06613A5-643C-4B4D-9B94-CDCDBF709578}" dt="2024-09-19T03:04:12.948" v="702"/>
          <ac:spMkLst>
            <pc:docMk/>
            <pc:sldMk cId="4030145763" sldId="277"/>
            <ac:spMk id="3" creationId="{65CFC7C1-DB67-809B-A3F7-28007EF9AB6E}"/>
          </ac:spMkLst>
        </pc:spChg>
      </pc:sldChg>
      <pc:sldChg chg="modSp add mod">
        <pc:chgData name="Anandhakumar Magudeswaramuthu" userId="d9731586157bd39d" providerId="LiveId" clId="{F06613A5-643C-4B4D-9B94-CDCDBF709578}" dt="2024-09-19T03:06:18.510" v="752" actId="20577"/>
        <pc:sldMkLst>
          <pc:docMk/>
          <pc:sldMk cId="2685294301" sldId="278"/>
        </pc:sldMkLst>
        <pc:spChg chg="mod">
          <ac:chgData name="Anandhakumar Magudeswaramuthu" userId="d9731586157bd39d" providerId="LiveId" clId="{F06613A5-643C-4B4D-9B94-CDCDBF709578}" dt="2024-09-19T03:06:18.510" v="752" actId="20577"/>
          <ac:spMkLst>
            <pc:docMk/>
            <pc:sldMk cId="2685294301" sldId="278"/>
            <ac:spMk id="3" creationId="{65CFC7C1-DB67-809B-A3F7-28007EF9AB6E}"/>
          </ac:spMkLst>
        </pc:spChg>
      </pc:sldChg>
      <pc:sldChg chg="modSp add mod">
        <pc:chgData name="Anandhakumar Magudeswaramuthu" userId="d9731586157bd39d" providerId="LiveId" clId="{F06613A5-643C-4B4D-9B94-CDCDBF709578}" dt="2024-09-19T03:08:11.738" v="764" actId="20577"/>
        <pc:sldMkLst>
          <pc:docMk/>
          <pc:sldMk cId="354149802" sldId="279"/>
        </pc:sldMkLst>
        <pc:spChg chg="mod">
          <ac:chgData name="Anandhakumar Magudeswaramuthu" userId="d9731586157bd39d" providerId="LiveId" clId="{F06613A5-643C-4B4D-9B94-CDCDBF709578}" dt="2024-09-19T03:08:11.738" v="764" actId="20577"/>
          <ac:spMkLst>
            <pc:docMk/>
            <pc:sldMk cId="354149802" sldId="279"/>
            <ac:spMk id="3" creationId="{65CFC7C1-DB67-809B-A3F7-28007EF9AB6E}"/>
          </ac:spMkLst>
        </pc:spChg>
      </pc:sldChg>
      <pc:sldChg chg="modSp add mod">
        <pc:chgData name="Anandhakumar Magudeswaramuthu" userId="d9731586157bd39d" providerId="LiveId" clId="{F06613A5-643C-4B4D-9B94-CDCDBF709578}" dt="2024-09-19T03:09:15.643" v="773" actId="20577"/>
        <pc:sldMkLst>
          <pc:docMk/>
          <pc:sldMk cId="3962000405" sldId="280"/>
        </pc:sldMkLst>
        <pc:spChg chg="mod">
          <ac:chgData name="Anandhakumar Magudeswaramuthu" userId="d9731586157bd39d" providerId="LiveId" clId="{F06613A5-643C-4B4D-9B94-CDCDBF709578}" dt="2024-09-19T03:09:15.643" v="773" actId="20577"/>
          <ac:spMkLst>
            <pc:docMk/>
            <pc:sldMk cId="3962000405" sldId="280"/>
            <ac:spMk id="3" creationId="{65CFC7C1-DB67-809B-A3F7-28007EF9AB6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D1431-9ED3-46CF-A359-1504BBD6823D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3408F-1462-4C9E-895F-B34D020B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6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8DECB-5B10-6EF0-B46C-15F2A11BD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079F6-7E2A-483C-BCD1-D56460328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20638-9F38-2FD3-E6AD-79F69DE5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56C0-D148-435B-9DDB-C5E054CBA68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FBC6C-083A-66E2-2A80-15D4EBEC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82194-AC1B-250B-0FBA-E5A17867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EA96-98AA-4C60-9462-F385CDFBD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2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E6EB-2C3D-5E12-3282-7243879E6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B89D4-9030-97CA-A403-95A380784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F30BE-D32B-60EB-3C96-958A43D0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56C0-D148-435B-9DDB-C5E054CBA68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74479-0DB3-58B6-7A22-02C58825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4412B-3C42-63AF-86EA-9CEDC645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EA96-98AA-4C60-9462-F385CDFBD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E231D4-9AD2-95AB-4680-DB82309E2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82698-664E-21D6-08D3-4663D1F54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AC975-3E34-3A08-F101-6E71D46C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56C0-D148-435B-9DDB-C5E054CBA68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3AC61-CA3C-CE1A-BBD5-CC679253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2BC43-AA18-A3C2-E080-5EB5758E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EA96-98AA-4C60-9462-F385CDFBD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5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040F-73D7-306B-E0E5-0C99CFF1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4AF69-5CFF-A77A-2D02-81259EB67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F8122-92F2-744C-A72A-323D3012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56C0-D148-435B-9DDB-C5E054CBA68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71540-CEE1-58AD-3A3A-1464DD98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0309C-6C12-9F4F-26C7-B119D5C6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EA96-98AA-4C60-9462-F385CDFBD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4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9BE44-F3B9-1B45-AC8E-6E582523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04B77-12FE-04B3-7282-E66E92048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54CC8-7792-CF78-D198-35C55A35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56C0-D148-435B-9DDB-C5E054CBA68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54FAC-F516-CC02-3EAC-92BB9B0C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EAF2A-AA19-9972-ACEE-326EC9C0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EA96-98AA-4C60-9462-F385CDFBD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8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0222C-FA61-F42E-2A69-E7E12F65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6671-DE7E-AF8C-D3D7-6D13180DE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2A847-4088-4B0A-0005-D727F2DA7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3F2A3-1610-0713-3FC5-780DA1087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56C0-D148-435B-9DDB-C5E054CBA68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6C8CD-177C-7BE3-03D2-891A400F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1B134-AE30-1AC0-9447-92041CCF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EA96-98AA-4C60-9462-F385CDFBD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0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27E6-B781-30C8-A6E3-F97BE40E5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0AB63-3518-0AE7-8412-48DB3926F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6C793-BDF5-6DBB-48FA-95BFC219B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6D25F-F9BF-1853-8AD1-477081235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3F7EE1-05D2-242A-455F-6881E0182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A00B8-8698-B6D6-6BF6-71630CB2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56C0-D148-435B-9DDB-C5E054CBA68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0A391-839E-394D-DF3B-D8050DE8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83A74A-B5C2-B4D6-E37F-04DEF1794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EA96-98AA-4C60-9462-F385CDFBD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8DF4-9396-0981-D9AE-506680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B8605B-D624-1510-D0DC-8825E0FA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56C0-D148-435B-9DDB-C5E054CBA68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83EA1-FBA7-B3F3-AD91-47B570F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37899-B43A-31E0-3913-631DFF61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EA96-98AA-4C60-9462-F385CDFBD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7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7B1670-1FC0-DFC0-DE68-E7838221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56C0-D148-435B-9DDB-C5E054CBA68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F9F59-EAF4-71C6-F237-D1410FEA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86C4A-587F-3608-8275-5D7A6561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EA96-98AA-4C60-9462-F385CDFBD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5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1C86-EFFF-A1B3-E0E3-DCA5F788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3978F-B1B0-C245-6F55-E341B90A4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F7D53-0FAA-2225-F427-0C84BAE28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EB567-66A1-50E5-3F0A-7BC662B8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56C0-D148-435B-9DDB-C5E054CBA68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37407-CEBC-F520-A53E-92726EC98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BBEF8-7DE5-E247-5EAD-31A924E5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EA96-98AA-4C60-9462-F385CDFBD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4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262F-64C2-777D-B40E-BE312D99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8D442-9A2F-DBBF-CDCC-3C7C201F0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4593A-926B-2B02-CEE4-4A8B454EC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0AAAF-0408-0A41-DB01-B5A1CF28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56C0-D148-435B-9DDB-C5E054CBA68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BFC94-6270-3189-07F2-F3A5BE40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E1D4E-F00D-3D48-AD94-6AF5565D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EA96-98AA-4C60-9462-F385CDFBD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2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383BBB-A774-05FC-2E00-FC2C0CFE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A6095-FD0F-C129-BC9D-013B037DF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2CBFE-438F-F0C1-168D-12623413B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D456C0-D148-435B-9DDB-C5E054CBA68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8A479-D9CC-19EC-25CC-2D4164509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2746C-254C-2F31-7F3B-0FCB7F03F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45EA96-98AA-4C60-9462-F385CDFBD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4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two people pointing at a screen&#10;&#10;Description automatically generated">
            <a:extLst>
              <a:ext uri="{FF2B5EF4-FFF2-40B4-BE49-F238E27FC236}">
                <a16:creationId xmlns:a16="http://schemas.microsoft.com/office/drawing/2014/main" id="{D12E0D9D-9309-8875-1623-2429745F7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8050"/>
            <a:ext cx="12192000" cy="7176049"/>
          </a:xfrm>
          <a:prstGeom prst="rect">
            <a:avLst/>
          </a:prstGeom>
        </p:spPr>
      </p:pic>
      <p:pic>
        <p:nvPicPr>
          <p:cNvPr id="2" name="Picture 1" descr="A cartoon of two people pointing at a screen&#10;&#10;Description automatically generated">
            <a:extLst>
              <a:ext uri="{FF2B5EF4-FFF2-40B4-BE49-F238E27FC236}">
                <a16:creationId xmlns:a16="http://schemas.microsoft.com/office/drawing/2014/main" id="{C88D607B-720E-71CA-0EB3-9A9E18117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-165650"/>
            <a:ext cx="12192000" cy="717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4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F5638-86A2-908E-EA07-EC8AC4C6B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ansformation and Actions in Apache Spark:">
            <a:extLst>
              <a:ext uri="{FF2B5EF4-FFF2-40B4-BE49-F238E27FC236}">
                <a16:creationId xmlns:a16="http://schemas.microsoft.com/office/drawing/2014/main" id="{BA39D27D-2628-FDC1-D158-59C6E5259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6875"/>
            <a:ext cx="1219200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23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3D671-3614-E71D-E3BB-4076387C4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ig Data Processing in Apache Spark: Serialization">
            <a:extLst>
              <a:ext uri="{FF2B5EF4-FFF2-40B4-BE49-F238E27FC236}">
                <a16:creationId xmlns:a16="http://schemas.microsoft.com/office/drawing/2014/main" id="{9E5E1B80-B937-80EE-F80A-EEEC31F48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085850"/>
            <a:ext cx="84582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66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ECBB-C944-1D74-DD09-D414B973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6"/>
            <a:ext cx="10515600" cy="796924"/>
          </a:xfrm>
        </p:spPr>
        <p:txBody>
          <a:bodyPr anchor="b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4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FC7C1-DB67-809B-A3F7-28007EF9A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0863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/>
              <a:t>Apache Spark provides both </a:t>
            </a:r>
            <a:r>
              <a:rPr lang="en-US" sz="2600" dirty="0" err="1"/>
              <a:t>SparkContext</a:t>
            </a:r>
            <a:r>
              <a:rPr lang="en-US" sz="2600" dirty="0"/>
              <a:t> and </a:t>
            </a:r>
            <a:r>
              <a:rPr lang="en-US" sz="2600" dirty="0" err="1"/>
              <a:t>SparkSession</a:t>
            </a:r>
            <a:r>
              <a:rPr lang="en-US" sz="2600" dirty="0"/>
              <a:t> for managing and interacting with Spark clusters.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Knowing the difference helps optimize usage and understand the evolution of Spark.</a:t>
            </a: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9442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ECBB-C944-1D74-DD09-D414B973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6"/>
            <a:ext cx="10515600" cy="796924"/>
          </a:xfrm>
        </p:spPr>
        <p:txBody>
          <a:bodyPr anchor="b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4000" dirty="0" err="1"/>
              <a:t>SparkContext</a:t>
            </a:r>
            <a:r>
              <a:rPr lang="en-US" sz="4000" dirty="0"/>
              <a:t>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FC7C1-DB67-809B-A3F7-28007EF9A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0863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/>
              <a:t>Core of Apache Spark: Responsible for the connection to the cluster.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Initialization: Before Spark 2.0, </a:t>
            </a:r>
            <a:r>
              <a:rPr lang="en-US" sz="2600" dirty="0" err="1"/>
              <a:t>SparkContext</a:t>
            </a:r>
            <a:r>
              <a:rPr lang="en-US" sz="2600" dirty="0"/>
              <a:t> was the main entry point to interact with Spark.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Key Responsibilities: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Manages the configuration of the cluster.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Handles job execution and cluster resource management.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Responsible for connecting to storage systems (HDFS, S3).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Creates RDDs (Resilient Distributed Datasets), accumulators, and broadcast variables.</a:t>
            </a:r>
          </a:p>
        </p:txBody>
      </p:sp>
    </p:spTree>
    <p:extLst>
      <p:ext uri="{BB962C8B-B14F-4D97-AF65-F5344CB8AC3E}">
        <p14:creationId xmlns:p14="http://schemas.microsoft.com/office/powerpoint/2010/main" val="169059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ECBB-C944-1D74-DD09-D414B973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6"/>
            <a:ext cx="10515600" cy="796924"/>
          </a:xfrm>
        </p:spPr>
        <p:txBody>
          <a:bodyPr anchor="b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4000" dirty="0" err="1"/>
              <a:t>SparkSession</a:t>
            </a:r>
            <a:r>
              <a:rPr lang="en-US" sz="4000" dirty="0"/>
              <a:t>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FC7C1-DB67-809B-A3F7-28007EF9A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0863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/>
              <a:t>Unified Entry Point: Introduced in Spark 2.0 to replace </a:t>
            </a:r>
            <a:r>
              <a:rPr lang="en-US" sz="2600" dirty="0" err="1"/>
              <a:t>SparkContext</a:t>
            </a:r>
            <a:r>
              <a:rPr lang="en-US" sz="2600" dirty="0"/>
              <a:t> and </a:t>
            </a:r>
            <a:r>
              <a:rPr lang="en-US" sz="2600" dirty="0" err="1"/>
              <a:t>SQLContext</a:t>
            </a:r>
            <a:r>
              <a:rPr lang="en-US" sz="2600" dirty="0"/>
              <a:t>/</a:t>
            </a:r>
            <a:r>
              <a:rPr lang="en-US" sz="2600" dirty="0" err="1"/>
              <a:t>HiveContext</a:t>
            </a:r>
            <a:r>
              <a:rPr lang="en-US" sz="2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Simplified API: Provides a single entry point to all Spark functionality (SQL, streaming, data processing).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Key Features: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Manages SQL queries, </a:t>
            </a:r>
            <a:r>
              <a:rPr lang="en-US" sz="2600" dirty="0" err="1"/>
              <a:t>DataFrame</a:t>
            </a:r>
            <a:r>
              <a:rPr lang="en-US" sz="2600" dirty="0"/>
              <a:t> APIs, and Dataset APIs.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Offers access to </a:t>
            </a:r>
            <a:r>
              <a:rPr lang="en-US" sz="2600" dirty="0" err="1"/>
              <a:t>SparkContext</a:t>
            </a:r>
            <a:r>
              <a:rPr lang="en-US" sz="2600" dirty="0"/>
              <a:t> internally.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Provides backward compatibility with older Spark versions.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Manages catalog metadata and caching.</a:t>
            </a:r>
          </a:p>
        </p:txBody>
      </p:sp>
    </p:spTree>
    <p:extLst>
      <p:ext uri="{BB962C8B-B14F-4D97-AF65-F5344CB8AC3E}">
        <p14:creationId xmlns:p14="http://schemas.microsoft.com/office/powerpoint/2010/main" val="339260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E4BA-CC30-78E1-E2F5-5999E4B0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5735"/>
            <a:ext cx="10515600" cy="926961"/>
          </a:xfrm>
        </p:spPr>
        <p:txBody>
          <a:bodyPr/>
          <a:lstStyle/>
          <a:p>
            <a:pPr algn="ctr"/>
            <a:r>
              <a:rPr lang="en-US" dirty="0"/>
              <a:t>Key Differences</a:t>
            </a: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ACB4D60-1CEE-4316-A977-017620CC1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1431235"/>
            <a:ext cx="10613266" cy="533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6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ECBB-C944-1D74-DD09-D414B973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6"/>
            <a:ext cx="10515600" cy="796924"/>
          </a:xfrm>
        </p:spPr>
        <p:txBody>
          <a:bodyPr anchor="b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4000" dirty="0"/>
              <a:t>Evolution from </a:t>
            </a:r>
            <a:r>
              <a:rPr lang="en-US" sz="4000" dirty="0" err="1"/>
              <a:t>SparkContext</a:t>
            </a:r>
            <a:r>
              <a:rPr lang="en-US" sz="4000" dirty="0"/>
              <a:t> to </a:t>
            </a:r>
            <a:r>
              <a:rPr lang="en-US" sz="4000" dirty="0" err="1"/>
              <a:t>SparkSession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FC7C1-DB67-809B-A3F7-28007EF9A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0863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/>
              <a:t>Simplified API: No need for multiple contexts (</a:t>
            </a:r>
            <a:r>
              <a:rPr lang="en-US" sz="2600" dirty="0" err="1"/>
              <a:t>SQLContext</a:t>
            </a:r>
            <a:r>
              <a:rPr lang="en-US" sz="2600" dirty="0"/>
              <a:t>, </a:t>
            </a:r>
            <a:r>
              <a:rPr lang="en-US" sz="2600" dirty="0" err="1"/>
              <a:t>HiveContext</a:t>
            </a:r>
            <a:r>
              <a:rPr lang="en-US" sz="2600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Backward Compatibility: </a:t>
            </a:r>
            <a:r>
              <a:rPr lang="en-US" sz="2600" dirty="0" err="1"/>
              <a:t>SparkSession</a:t>
            </a:r>
            <a:r>
              <a:rPr lang="en-US" sz="2600" dirty="0"/>
              <a:t> includes access to the old </a:t>
            </a:r>
            <a:r>
              <a:rPr lang="en-US" sz="2600" dirty="0" err="1"/>
              <a:t>SparkContext</a:t>
            </a:r>
            <a:r>
              <a:rPr lang="en-US" sz="2600" dirty="0"/>
              <a:t> via </a:t>
            </a:r>
            <a:r>
              <a:rPr lang="en-US" sz="2600" dirty="0" err="1"/>
              <a:t>spark.sparkContext</a:t>
            </a:r>
            <a:r>
              <a:rPr lang="en-US" sz="2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Supports More Functionalities: Provides </a:t>
            </a:r>
            <a:r>
              <a:rPr lang="en-US" sz="2600" dirty="0" err="1"/>
              <a:t>DataFrame</a:t>
            </a:r>
            <a:r>
              <a:rPr lang="en-US" sz="2600" dirty="0"/>
              <a:t> and Dataset APIs, SQL query support, and seamless interaction with Spark's ecosystem.</a:t>
            </a:r>
          </a:p>
        </p:txBody>
      </p:sp>
    </p:spTree>
    <p:extLst>
      <p:ext uri="{BB962C8B-B14F-4D97-AF65-F5344CB8AC3E}">
        <p14:creationId xmlns:p14="http://schemas.microsoft.com/office/powerpoint/2010/main" val="876112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ECBB-C944-1D74-DD09-D414B973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6"/>
            <a:ext cx="10515600" cy="796924"/>
          </a:xfrm>
        </p:spPr>
        <p:txBody>
          <a:bodyPr anchor="b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4000" dirty="0"/>
              <a:t>When to Use </a:t>
            </a:r>
            <a:r>
              <a:rPr lang="en-US" sz="4000" dirty="0" err="1"/>
              <a:t>SparkContext</a:t>
            </a:r>
            <a:r>
              <a:rPr lang="en-US" sz="4000" dirty="0"/>
              <a:t> and </a:t>
            </a:r>
            <a:r>
              <a:rPr lang="en-US" sz="4000" dirty="0" err="1"/>
              <a:t>SparkSession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FC7C1-DB67-809B-A3F7-28007EF9A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086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err="1"/>
              <a:t>SparkContext</a:t>
            </a:r>
            <a:r>
              <a:rPr lang="en-US" sz="2600" dirty="0"/>
              <a:t>: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Older applications using Spark 1.x.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Applications primarily using RDDs and not leveraging </a:t>
            </a:r>
            <a:r>
              <a:rPr lang="en-US" sz="2600" dirty="0" err="1"/>
              <a:t>DataFrames</a:t>
            </a:r>
            <a:r>
              <a:rPr lang="en-US" sz="2600" dirty="0"/>
              <a:t> or SQL.</a:t>
            </a:r>
          </a:p>
          <a:p>
            <a:pPr marL="0" indent="0">
              <a:buNone/>
            </a:pPr>
            <a:r>
              <a:rPr lang="en-US" sz="2600" dirty="0" err="1"/>
              <a:t>SparkSession</a:t>
            </a:r>
            <a:r>
              <a:rPr lang="en-US" sz="2600" dirty="0"/>
              <a:t>: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Recommended for all modern Spark applications (post Spark 2.0).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Unified API for all functionalities.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Preferred when working with </a:t>
            </a:r>
            <a:r>
              <a:rPr lang="en-US" sz="2600" dirty="0" err="1"/>
              <a:t>DataFrames</a:t>
            </a:r>
            <a:r>
              <a:rPr lang="en-US" sz="2600" dirty="0"/>
              <a:t>, Datasets, and SQL.</a:t>
            </a:r>
          </a:p>
        </p:txBody>
      </p:sp>
    </p:spTree>
    <p:extLst>
      <p:ext uri="{BB962C8B-B14F-4D97-AF65-F5344CB8AC3E}">
        <p14:creationId xmlns:p14="http://schemas.microsoft.com/office/powerpoint/2010/main" val="205439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288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Introduction</vt:lpstr>
      <vt:lpstr>SparkContext Overview</vt:lpstr>
      <vt:lpstr>SparkSession Overview</vt:lpstr>
      <vt:lpstr>Key Differences</vt:lpstr>
      <vt:lpstr>Evolution from SparkContext to SparkSession</vt:lpstr>
      <vt:lpstr>When to Use SparkContext and SparkSession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Anandhakumar Magudeswaramuthu</dc:creator>
  <cp:lastModifiedBy>Anandhakumar Magudeswaramuthu</cp:lastModifiedBy>
  <cp:revision>2</cp:revision>
  <dcterms:created xsi:type="dcterms:W3CDTF">2024-09-17T21:58:20Z</dcterms:created>
  <dcterms:modified xsi:type="dcterms:W3CDTF">2025-09-03T06:10:11Z</dcterms:modified>
</cp:coreProperties>
</file>