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B7CC"/>
    <a:srgbClr val="ADD7E6"/>
    <a:srgbClr val="9FC7D3"/>
    <a:srgbClr val="91CFE0"/>
    <a:srgbClr val="91CF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6290-B2EC-4281-8B5B-6FA68D5E052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1557-721D-4EA9-BBEB-D7877A76A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36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6290-B2EC-4281-8B5B-6FA68D5E052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1557-721D-4EA9-BBEB-D7877A76A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8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6290-B2EC-4281-8B5B-6FA68D5E052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1557-721D-4EA9-BBEB-D7877A76A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92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6290-B2EC-4281-8B5B-6FA68D5E052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1557-721D-4EA9-BBEB-D7877A76A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45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6290-B2EC-4281-8B5B-6FA68D5E052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1557-721D-4EA9-BBEB-D7877A76A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88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6290-B2EC-4281-8B5B-6FA68D5E052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1557-721D-4EA9-BBEB-D7877A76A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61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6290-B2EC-4281-8B5B-6FA68D5E052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1557-721D-4EA9-BBEB-D7877A76A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36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6290-B2EC-4281-8B5B-6FA68D5E052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1557-721D-4EA9-BBEB-D7877A76A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9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6290-B2EC-4281-8B5B-6FA68D5E052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1557-721D-4EA9-BBEB-D7877A76A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61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6290-B2EC-4281-8B5B-6FA68D5E052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1557-721D-4EA9-BBEB-D7877A76A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57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6290-B2EC-4281-8B5B-6FA68D5E052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1557-721D-4EA9-BBEB-D7877A76A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69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36290-B2EC-4281-8B5B-6FA68D5E052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41557-721D-4EA9-BBEB-D7877A76A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9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B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4559" y="2345635"/>
            <a:ext cx="6234893" cy="1446681"/>
          </a:xfrm>
        </p:spPr>
        <p:txBody>
          <a:bodyPr>
            <a:normAutofit/>
          </a:bodyPr>
          <a:lstStyle/>
          <a:p>
            <a:r>
              <a:rPr lang="en-IN" sz="3000" b="1" dirty="0">
                <a:solidFill>
                  <a:srgbClr val="002060"/>
                </a:solidFill>
                <a:latin typeface="Georgia" panose="02040502050405020303" pitchFamily="18" charset="0"/>
              </a:rPr>
              <a:t>SQL Project</a:t>
            </a:r>
            <a:br>
              <a:rPr lang="en-IN" sz="3000" b="1" dirty="0">
                <a:solidFill>
                  <a:srgbClr val="002060"/>
                </a:solidFill>
                <a:latin typeface="Georgia" panose="02040502050405020303" pitchFamily="18" charset="0"/>
              </a:rPr>
            </a:br>
            <a:r>
              <a:rPr lang="en-IN" sz="3000" b="1" dirty="0">
                <a:solidFill>
                  <a:srgbClr val="002060"/>
                </a:solidFill>
                <a:latin typeface="Georgia" panose="02040502050405020303" pitchFamily="18" charset="0"/>
              </a:rPr>
              <a:t/>
            </a:r>
            <a:br>
              <a:rPr lang="en-IN" sz="3000" b="1" dirty="0">
                <a:solidFill>
                  <a:srgbClr val="002060"/>
                </a:solidFill>
                <a:latin typeface="Georgia" panose="02040502050405020303" pitchFamily="18" charset="0"/>
              </a:rPr>
            </a:br>
            <a:r>
              <a:rPr lang="en-IN" sz="2800" b="1" dirty="0">
                <a:solidFill>
                  <a:srgbClr val="002060"/>
                </a:solidFill>
                <a:latin typeface="Georgia" panose="02040502050405020303" pitchFamily="18" charset="0"/>
              </a:rPr>
              <a:t>Tool: MySQL Workbench</a:t>
            </a:r>
          </a:p>
        </p:txBody>
      </p:sp>
      <p:pic>
        <p:nvPicPr>
          <p:cNvPr id="1026" name="Picture 2" descr="Data analysis Vectors - Download Free High-Quality Vectors from Freepik |  Freepi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5" t="11105" r="11655" b="4716"/>
          <a:stretch/>
        </p:blipFill>
        <p:spPr bwMode="auto">
          <a:xfrm>
            <a:off x="838709" y="1051254"/>
            <a:ext cx="4200430" cy="447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94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16" y="549764"/>
            <a:ext cx="2608385" cy="689952"/>
          </a:xfrm>
        </p:spPr>
        <p:txBody>
          <a:bodyPr>
            <a:normAutofit/>
          </a:bodyPr>
          <a:lstStyle/>
          <a:p>
            <a:r>
              <a:rPr lang="en-IN" sz="2500" b="1" dirty="0" smtClean="0">
                <a:latin typeface="Georgia" panose="02040502050405020303" pitchFamily="18" charset="0"/>
              </a:rPr>
              <a:t>Table Schema</a:t>
            </a:r>
            <a:endParaRPr lang="en-IN" sz="2500" b="1" dirty="0"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541" y="1985805"/>
            <a:ext cx="3229426" cy="3134162"/>
          </a:xfrm>
        </p:spPr>
      </p:pic>
    </p:spTree>
    <p:extLst>
      <p:ext uri="{BB962C8B-B14F-4D97-AF65-F5344CB8AC3E}">
        <p14:creationId xmlns:p14="http://schemas.microsoft.com/office/powerpoint/2010/main" val="325409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153"/>
          </a:xfrm>
        </p:spPr>
        <p:txBody>
          <a:bodyPr>
            <a:normAutofit/>
          </a:bodyPr>
          <a:lstStyle/>
          <a:p>
            <a:r>
              <a:rPr lang="en-IN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Top 3 outlets by Cuisine type</a:t>
            </a:r>
            <a:endParaRPr lang="en-IN" sz="1800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4277"/>
            <a:ext cx="9182972" cy="4562669"/>
          </a:xfrm>
        </p:spPr>
      </p:pic>
    </p:spTree>
    <p:extLst>
      <p:ext uri="{BB962C8B-B14F-4D97-AF65-F5344CB8AC3E}">
        <p14:creationId xmlns:p14="http://schemas.microsoft.com/office/powerpoint/2010/main" val="65957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400"/>
          </a:xfrm>
        </p:spPr>
        <p:txBody>
          <a:bodyPr>
            <a:normAutofit/>
          </a:bodyPr>
          <a:lstStyle/>
          <a:p>
            <a:r>
              <a:rPr lang="en-IN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Count of new customers acquired every day from the launch date</a:t>
            </a:r>
            <a:endParaRPr lang="en-IN" sz="1800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73"/>
          <a:stretch/>
        </p:blipFill>
        <p:spPr>
          <a:xfrm>
            <a:off x="838199" y="1324775"/>
            <a:ext cx="8109858" cy="4654456"/>
          </a:xfrm>
        </p:spPr>
      </p:pic>
    </p:spTree>
    <p:extLst>
      <p:ext uri="{BB962C8B-B14F-4D97-AF65-F5344CB8AC3E}">
        <p14:creationId xmlns:p14="http://schemas.microsoft.com/office/powerpoint/2010/main" val="425102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400"/>
          </a:xfrm>
        </p:spPr>
        <p:txBody>
          <a:bodyPr>
            <a:normAutofit/>
          </a:bodyPr>
          <a:lstStyle/>
          <a:p>
            <a:r>
              <a:rPr lang="en-IN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Count of all the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u</a:t>
            </a: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sers acquired with only a single order in January</a:t>
            </a:r>
            <a:endParaRPr lang="en-IN" sz="1800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6920"/>
            <a:ext cx="10515600" cy="3051996"/>
          </a:xfrm>
        </p:spPr>
      </p:pic>
    </p:spTree>
    <p:extLst>
      <p:ext uri="{BB962C8B-B14F-4D97-AF65-F5344CB8AC3E}">
        <p14:creationId xmlns:p14="http://schemas.microsoft.com/office/powerpoint/2010/main" val="420067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67" y="365125"/>
            <a:ext cx="11312263" cy="689234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List of all the customers with no order in the last 7 days, but were acquired one month ago with their order on promo.</a:t>
            </a:r>
            <a:endParaRPr lang="en-IN" sz="1800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54"/>
          <a:stretch/>
        </p:blipFill>
        <p:spPr>
          <a:xfrm>
            <a:off x="439868" y="1315616"/>
            <a:ext cx="11312263" cy="4366728"/>
          </a:xfrm>
        </p:spPr>
      </p:pic>
    </p:spTree>
    <p:extLst>
      <p:ext uri="{BB962C8B-B14F-4D97-AF65-F5344CB8AC3E}">
        <p14:creationId xmlns:p14="http://schemas.microsoft.com/office/powerpoint/2010/main" val="298750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C</a:t>
            </a: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reate a trigger that will target customers after every third order with a personalized communication</a:t>
            </a:r>
            <a:endParaRPr lang="en-IN" sz="1800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3525"/>
            <a:ext cx="8100869" cy="4619504"/>
          </a:xfrm>
        </p:spPr>
      </p:pic>
    </p:spTree>
    <p:extLst>
      <p:ext uri="{BB962C8B-B14F-4D97-AF65-F5344CB8AC3E}">
        <p14:creationId xmlns:p14="http://schemas.microsoft.com/office/powerpoint/2010/main" val="43593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List of the customers who placed more than 1 order, and all their orders were on a promo.</a:t>
            </a:r>
            <a:endParaRPr lang="en-IN" sz="1800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06816"/>
            <a:ext cx="6607629" cy="3615285"/>
          </a:xfrm>
        </p:spPr>
      </p:pic>
    </p:spTree>
    <p:extLst>
      <p:ext uri="{BB962C8B-B14F-4D97-AF65-F5344CB8AC3E}">
        <p14:creationId xmlns:p14="http://schemas.microsoft.com/office/powerpoint/2010/main" val="2218559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91" y="411778"/>
            <a:ext cx="10847418" cy="13255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Percentage of customers organically acquired in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J</a:t>
            </a: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an 2025 (placed their first order without a promo code)</a:t>
            </a:r>
            <a:endParaRPr lang="en-IN" sz="1800" b="1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63" y="1737341"/>
            <a:ext cx="11299073" cy="3341555"/>
          </a:xfrm>
        </p:spPr>
      </p:pic>
    </p:spTree>
    <p:extLst>
      <p:ext uri="{BB962C8B-B14F-4D97-AF65-F5344CB8AC3E}">
        <p14:creationId xmlns:p14="http://schemas.microsoft.com/office/powerpoint/2010/main" val="2495923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119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Georgia</vt:lpstr>
      <vt:lpstr>Office Theme</vt:lpstr>
      <vt:lpstr>SQL Project  Tool: MySQL Workbench</vt:lpstr>
      <vt:lpstr>Table Schema</vt:lpstr>
      <vt:lpstr>Top 3 outlets by Cuisine type</vt:lpstr>
      <vt:lpstr>Count of new customers acquired every day from the launch date</vt:lpstr>
      <vt:lpstr>Count of all the users acquired with only a single order in January</vt:lpstr>
      <vt:lpstr>List of all the customers with no order in the last 7 days, but were acquired one month ago with their order on promo.</vt:lpstr>
      <vt:lpstr>Create a trigger that will target customers after every third order with a personalized communication</vt:lpstr>
      <vt:lpstr>List of the customers who placed more than 1 order, and all their orders were on a promo.</vt:lpstr>
      <vt:lpstr>Percentage of customers organically acquired in Jan 2025 (placed their first order without a promo code)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anandhi 20221</dc:creator>
  <cp:lastModifiedBy>anandhi 20221</cp:lastModifiedBy>
  <cp:revision>16</cp:revision>
  <dcterms:created xsi:type="dcterms:W3CDTF">2025-09-19T07:37:58Z</dcterms:created>
  <dcterms:modified xsi:type="dcterms:W3CDTF">2025-09-25T11:32:35Z</dcterms:modified>
</cp:coreProperties>
</file>