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6813648"/>
          <c:y val="0.16708334"/>
          <c:w val="0.63279355"/>
          <c:h val="0.72088766"/>
        </c:manualLayout>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493877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074498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462437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314711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09731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375537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050139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59038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25565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012819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824203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93833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2622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3503484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27684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45336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015912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71554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99098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31603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13966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50937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18384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24016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83464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6630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200241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800" b="0" i="0" u="none" strike="noStrike" kern="1200" cap="none" spc="0" baseline="0">
                <a:solidFill>
                  <a:schemeClr val="tx1"/>
                </a:solidFill>
                <a:latin typeface="Calibri" pitchFamily="0" charset="0"/>
                <a:ea typeface="宋体" pitchFamily="0" charset="0"/>
                <a:cs typeface="Calibri" pitchFamily="0" charset="0"/>
              </a:rPr>
              <a:t>Anandhi. 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312202</a:t>
            </a:r>
            <a:r>
              <a:rPr lang="en-US" altLang="zh-CN" sz="2800" b="0" i="0" u="none" strike="noStrike" kern="1200" cap="none" spc="0" baseline="0">
                <a:solidFill>
                  <a:schemeClr val="tx1"/>
                </a:solidFill>
                <a:latin typeface="Calibri" pitchFamily="0" charset="0"/>
                <a:ea typeface="宋体" pitchFamily="0" charset="0"/>
                <a:cs typeface="Calibri" pitchFamily="0" charset="0"/>
              </a:rPr>
              <a:t>838</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B.COM (GENERAL)</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ST.JOSEPH’S ARTS AND SCIENCE,KOVUR.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856672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矩形"/>
          <p:cNvSpPr>
            <a:spLocks/>
          </p:cNvSpPr>
          <p:nvPr/>
        </p:nvSpPr>
        <p:spPr>
          <a:xfrm rot="0">
            <a:off x="838200" y="1219200"/>
            <a:ext cx="7620000" cy="55707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Data Collection</a:t>
            </a:r>
            <a:r>
              <a:rPr lang="en-US" altLang="zh-CN" sz="1800" b="0" i="0" u="none" strike="noStrike" kern="1200" cap="none" spc="0" baseline="0">
                <a:solidFill>
                  <a:schemeClr val="tx1"/>
                </a:solidFill>
                <a:latin typeface="Arial" pitchFamily="34" charset="0"/>
                <a:ea typeface="宋体" pitchFamily="0" charset="0"/>
                <a:cs typeface="Calibri" pitchFamily="0" charset="0"/>
              </a:rPr>
              <a:t>: Gathered a comprehensive employee dataset from Kaggle, including key details like </a:t>
            </a:r>
            <a:r>
              <a:rPr lang="en-US" altLang="zh-CN" sz="1800" b="0" i="0" u="none" strike="noStrike" kern="1200" cap="none" spc="0" baseline="0">
                <a:solidFill>
                  <a:schemeClr val="tx1"/>
                </a:solidFill>
                <a:latin typeface="Arial" pitchFamily="34" charset="0"/>
                <a:ea typeface="宋体" pitchFamily="0" charset="0"/>
                <a:cs typeface="Calibri" pitchFamily="0" charset="0"/>
              </a:rPr>
              <a:t>EmpID</a:t>
            </a:r>
            <a:r>
              <a:rPr lang="en-US" altLang="zh-CN" sz="1800" b="0" i="0" u="none" strike="noStrike" kern="1200" cap="none" spc="0" baseline="0">
                <a:solidFill>
                  <a:schemeClr val="tx1"/>
                </a:solidFill>
                <a:latin typeface="Arial" pitchFamily="34" charset="0"/>
                <a:ea typeface="宋体" pitchFamily="0" charset="0"/>
                <a:cs typeface="Calibri" pitchFamily="0" charset="0"/>
              </a:rPr>
              <a:t>, Job Title, Supervisor, Department, Business Unit, and Employee Status.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Data Filtering</a:t>
            </a:r>
            <a:r>
              <a:rPr lang="en-US" altLang="zh-CN" sz="1800" b="0" i="0" u="none" strike="noStrike" kern="1200" cap="none" spc="0" baseline="0">
                <a:solidFill>
                  <a:schemeClr val="tx1"/>
                </a:solidFill>
                <a:latin typeface="Arial" pitchFamily="34" charset="0"/>
                <a:ea typeface="宋体" pitchFamily="0" charset="0"/>
                <a:cs typeface="Calibri" pitchFamily="0" charset="0"/>
              </a:rPr>
              <a:t>: Selected relevant attributes such as Employee Classification, Pay Zone, Performance Score, and Employee Rating.</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Performance Categorization</a:t>
            </a:r>
            <a:r>
              <a:rPr lang="en-US" altLang="zh-CN" sz="1800" b="0" i="0" u="none" strike="noStrike" kern="1200" cap="none" spc="0" baseline="0">
                <a:solidFill>
                  <a:schemeClr val="tx1"/>
                </a:solidFill>
                <a:latin typeface="Arial" pitchFamily="34" charset="0"/>
                <a:ea typeface="宋体" pitchFamily="0" charset="0"/>
                <a:cs typeface="Calibri" pitchFamily="0" charset="0"/>
              </a:rPr>
              <a:t>: Classified employee performance levels using a custom formula:</a:t>
            </a:r>
            <a:br>
              <a:rPr lang="zh-CN" altLang="en-US" sz="1800" b="0" i="0" u="none" strike="noStrike" kern="1200" cap="none" spc="0" baseline="0">
                <a:solidFill>
                  <a:schemeClr val="tx1"/>
                </a:solidFill>
                <a:latin typeface="Arial" pitchFamily="34" charset="0"/>
                <a:ea typeface="宋体" pitchFamily="0" charset="0"/>
                <a:cs typeface="Calibri" pitchFamily="0" charset="0"/>
              </a:rPr>
            </a:br>
            <a:r>
              <a:rPr lang="en-US" altLang="zh-CN" sz="1400" b="0" i="1" u="none" strike="noStrike" kern="1200" cap="none" spc="0" baseline="0">
                <a:solidFill>
                  <a:schemeClr val="tx1"/>
                </a:solidFill>
                <a:latin typeface="Arial Unicode MS" pitchFamily="0" charset="0"/>
                <a:ea typeface="宋体" pitchFamily="0" charset="0"/>
                <a:cs typeface="Calibri" pitchFamily="0" charset="0"/>
              </a:rPr>
              <a:t>=IFS(Z8&gt;=5,"VERY HIGH", Z8&gt;=4,"HIGH", Z8&gt;=3,"MED",TRUE,"LOW")</a:t>
            </a:r>
            <a:endParaRPr lang="en-US" altLang="zh-CN" sz="1400" b="0" i="1" u="none" strike="noStrike" kern="1200" cap="none" spc="0" baseline="0">
              <a:solidFill>
                <a:schemeClr val="tx1"/>
              </a:solidFill>
              <a:latin typeface="Arial Unicode MS"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Pivot Table Creation</a:t>
            </a:r>
            <a:r>
              <a:rPr lang="en-US" altLang="zh-CN" sz="1800" b="0" i="0" u="none" strike="noStrike" kern="1200" cap="none" spc="0" baseline="0">
                <a:solidFill>
                  <a:schemeClr val="tx1"/>
                </a:solidFill>
                <a:latin typeface="Arial" pitchFamily="34" charset="0"/>
                <a:ea typeface="宋体" pitchFamily="0" charset="0"/>
                <a:cs typeface="Calibri" pitchFamily="0" charset="0"/>
              </a:rPr>
              <a:t>: Converted the categorized data into a pivot table to enable easy analysis and comparison across performance levels.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Data Visualization</a:t>
            </a:r>
            <a:r>
              <a:rPr lang="en-US" altLang="zh-CN" sz="1800" b="0" i="0" u="none" strike="noStrike" kern="1200" cap="none" spc="0" baseline="0">
                <a:solidFill>
                  <a:schemeClr val="tx1"/>
                </a:solidFill>
                <a:latin typeface="Arial" pitchFamily="34" charset="0"/>
                <a:ea typeface="宋体" pitchFamily="0" charset="0"/>
                <a:cs typeface="Calibri" pitchFamily="0" charset="0"/>
              </a:rPr>
              <a:t>: Visualized the pivot table data in graphical format for clearer insights into employee performance trends across various departments and groups.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70497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9" name="图表"/>
          <p:cNvGraphicFramePr/>
          <p:nvPr/>
        </p:nvGraphicFramePr>
        <p:xfrm>
          <a:off x="1143000" y="1295399"/>
          <a:ext cx="6553200" cy="45243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0790456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3" name="矩形"/>
          <p:cNvSpPr>
            <a:spLocks/>
          </p:cNvSpPr>
          <p:nvPr/>
        </p:nvSpPr>
        <p:spPr>
          <a:xfrm rot="0">
            <a:off x="838200" y="1447800"/>
            <a:ext cx="8458200"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222652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395055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7902287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747712" y="1692992"/>
            <a:ext cx="5876925"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the employees to find out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Particular employee performance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Overall growth of the organization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3065165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 Analysis of data from employee database for their performance using different metrics.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6994920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066800" y="1695450"/>
            <a:ext cx="5410200" cy="14249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Organization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Different industry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IT sector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29302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819400" y="2362200"/>
            <a:ext cx="6991349" cy="1200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 Removing the Missing Values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88989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609600" y="1295399"/>
            <a:ext cx="8382000" cy="2585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 Kaggle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26 – features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9 – features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 id-num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Name-text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male female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rating - num</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32288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5847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D0D0D"/>
                </a:solidFill>
                <a:latin typeface="Times New Roman" pitchFamily="18" charset="0"/>
                <a:ea typeface="宋体" pitchFamily="0" charset="0"/>
                <a:cs typeface="Times New Roman" pitchFamily="18" charset="0"/>
              </a:rPr>
              <a:t>Performance level =</a:t>
            </a:r>
            <a:endParaRPr lang="en-US" altLang="zh-CN" sz="16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600" b="1" i="0" u="none" strike="noStrike" kern="1200" cap="none" spc="0" baseline="0">
                <a:solidFill>
                  <a:srgbClr val="0D0D0D"/>
                </a:solidFill>
                <a:latin typeface="Times New Roman" pitchFamily="18" charset="0"/>
                <a:ea typeface="宋体" pitchFamily="0" charset="0"/>
                <a:cs typeface="Times New Roman" pitchFamily="18" charset="0"/>
              </a:rPr>
              <a:t>IFS(Z8&gt;=5,"VERY HIGH", Z8&gt;=4,"HIGH",Z8&gt;=3,"MED",TRUE,"LOW")</a:t>
            </a:r>
            <a:endParaRPr lang="zh-CN" altLang="en-US" sz="16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462462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21</cp:revision>
  <dcterms:created xsi:type="dcterms:W3CDTF">2024-03-29T15:07:22Z</dcterms:created>
  <dcterms:modified xsi:type="dcterms:W3CDTF">2024-10-27T10:10:48Z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