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5"/>
  </p:notesMasterIdLst>
  <p:sldIdLst>
    <p:sldId id="256" r:id="rId2"/>
    <p:sldId id="257" r:id="rId3"/>
    <p:sldId id="258" r:id="rId4"/>
    <p:sldId id="260" r:id="rId5"/>
    <p:sldId id="261" r:id="rId6"/>
    <p:sldId id="262" r:id="rId7"/>
    <p:sldId id="263" r:id="rId8"/>
    <p:sldId id="264" r:id="rId9"/>
    <p:sldId id="259"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63A4B2-2D46-4365-969F-42D4169E77CD}" v="15" dt="2024-09-03T17:08:31.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660"/>
  </p:normalViewPr>
  <p:slideViewPr>
    <p:cSldViewPr snapToGrid="0">
      <p:cViewPr varScale="1">
        <p:scale>
          <a:sx n="70" d="100"/>
          <a:sy n="70" d="100"/>
        </p:scale>
        <p:origin x="112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dmanabhan S" userId="1319fdfa5033e37b" providerId="LiveId" clId="{8A63A4B2-2D46-4365-969F-42D4169E77CD}"/>
    <pc:docChg chg="undo custSel modSld">
      <pc:chgData name="Padmanabhan S" userId="1319fdfa5033e37b" providerId="LiveId" clId="{8A63A4B2-2D46-4365-969F-42D4169E77CD}" dt="2024-09-03T17:08:44.954" v="161" actId="313"/>
      <pc:docMkLst>
        <pc:docMk/>
      </pc:docMkLst>
      <pc:sldChg chg="modSp mod">
        <pc:chgData name="Padmanabhan S" userId="1319fdfa5033e37b" providerId="LiveId" clId="{8A63A4B2-2D46-4365-969F-42D4169E77CD}" dt="2024-09-03T16:57:49.199" v="69" actId="1076"/>
        <pc:sldMkLst>
          <pc:docMk/>
          <pc:sldMk cId="2307212630" sldId="256"/>
        </pc:sldMkLst>
        <pc:spChg chg="mod">
          <ac:chgData name="Padmanabhan S" userId="1319fdfa5033e37b" providerId="LiveId" clId="{8A63A4B2-2D46-4365-969F-42D4169E77CD}" dt="2024-09-03T16:57:49.199" v="69" actId="1076"/>
          <ac:spMkLst>
            <pc:docMk/>
            <pc:sldMk cId="2307212630" sldId="256"/>
            <ac:spMk id="3" creationId="{1B9D60F3-0931-BF83-C6A1-3CEFD2748F5C}"/>
          </ac:spMkLst>
        </pc:spChg>
      </pc:sldChg>
      <pc:sldChg chg="modSp mod">
        <pc:chgData name="Padmanabhan S" userId="1319fdfa5033e37b" providerId="LiveId" clId="{8A63A4B2-2D46-4365-969F-42D4169E77CD}" dt="2024-09-03T17:06:10.385" v="141" actId="20577"/>
        <pc:sldMkLst>
          <pc:docMk/>
          <pc:sldMk cId="587986823" sldId="259"/>
        </pc:sldMkLst>
        <pc:spChg chg="mod">
          <ac:chgData name="Padmanabhan S" userId="1319fdfa5033e37b" providerId="LiveId" clId="{8A63A4B2-2D46-4365-969F-42D4169E77CD}" dt="2024-09-03T17:06:10.385" v="141" actId="20577"/>
          <ac:spMkLst>
            <pc:docMk/>
            <pc:sldMk cId="587986823" sldId="259"/>
            <ac:spMk id="3" creationId="{EB72EEE0-23AE-F68C-6630-B78E3329FBE3}"/>
          </ac:spMkLst>
        </pc:spChg>
      </pc:sldChg>
      <pc:sldChg chg="modSp mod">
        <pc:chgData name="Padmanabhan S" userId="1319fdfa5033e37b" providerId="LiveId" clId="{8A63A4B2-2D46-4365-969F-42D4169E77CD}" dt="2024-09-03T17:01:22.312" v="101" actId="313"/>
        <pc:sldMkLst>
          <pc:docMk/>
          <pc:sldMk cId="1764878454" sldId="260"/>
        </pc:sldMkLst>
        <pc:spChg chg="mod">
          <ac:chgData name="Padmanabhan S" userId="1319fdfa5033e37b" providerId="LiveId" clId="{8A63A4B2-2D46-4365-969F-42D4169E77CD}" dt="2024-09-03T17:01:22.312" v="101" actId="313"/>
          <ac:spMkLst>
            <pc:docMk/>
            <pc:sldMk cId="1764878454" sldId="260"/>
            <ac:spMk id="3" creationId="{8A7C54AD-D723-0B49-A051-AD311FCFDC40}"/>
          </ac:spMkLst>
        </pc:spChg>
      </pc:sldChg>
      <pc:sldChg chg="modSp mod">
        <pc:chgData name="Padmanabhan S" userId="1319fdfa5033e37b" providerId="LiveId" clId="{8A63A4B2-2D46-4365-969F-42D4169E77CD}" dt="2024-09-03T17:02:24.107" v="107" actId="313"/>
        <pc:sldMkLst>
          <pc:docMk/>
          <pc:sldMk cId="1918279929" sldId="261"/>
        </pc:sldMkLst>
        <pc:spChg chg="mod">
          <ac:chgData name="Padmanabhan S" userId="1319fdfa5033e37b" providerId="LiveId" clId="{8A63A4B2-2D46-4365-969F-42D4169E77CD}" dt="2024-09-03T17:02:24.107" v="107" actId="313"/>
          <ac:spMkLst>
            <pc:docMk/>
            <pc:sldMk cId="1918279929" sldId="261"/>
            <ac:spMk id="3" creationId="{73DD7B6E-9372-D26A-D9A7-709052A026AB}"/>
          </ac:spMkLst>
        </pc:spChg>
      </pc:sldChg>
      <pc:sldChg chg="modSp mod">
        <pc:chgData name="Padmanabhan S" userId="1319fdfa5033e37b" providerId="LiveId" clId="{8A63A4B2-2D46-4365-969F-42D4169E77CD}" dt="2024-09-03T17:03:00.437" v="109" actId="20577"/>
        <pc:sldMkLst>
          <pc:docMk/>
          <pc:sldMk cId="3657404005" sldId="262"/>
        </pc:sldMkLst>
        <pc:spChg chg="mod">
          <ac:chgData name="Padmanabhan S" userId="1319fdfa5033e37b" providerId="LiveId" clId="{8A63A4B2-2D46-4365-969F-42D4169E77CD}" dt="2024-09-03T17:03:00.437" v="109" actId="20577"/>
          <ac:spMkLst>
            <pc:docMk/>
            <pc:sldMk cId="3657404005" sldId="262"/>
            <ac:spMk id="3" creationId="{8F644EFE-9153-5307-8228-58EC47BB2006}"/>
          </ac:spMkLst>
        </pc:spChg>
      </pc:sldChg>
      <pc:sldChg chg="modSp mod">
        <pc:chgData name="Padmanabhan S" userId="1319fdfa5033e37b" providerId="LiveId" clId="{8A63A4B2-2D46-4365-969F-42D4169E77CD}" dt="2024-09-03T17:04:49.001" v="120"/>
        <pc:sldMkLst>
          <pc:docMk/>
          <pc:sldMk cId="3666772024" sldId="263"/>
        </pc:sldMkLst>
        <pc:spChg chg="mod">
          <ac:chgData name="Padmanabhan S" userId="1319fdfa5033e37b" providerId="LiveId" clId="{8A63A4B2-2D46-4365-969F-42D4169E77CD}" dt="2024-09-03T17:04:49.001" v="120"/>
          <ac:spMkLst>
            <pc:docMk/>
            <pc:sldMk cId="3666772024" sldId="263"/>
            <ac:spMk id="3" creationId="{C5CAB300-6E43-C826-128C-D452595A881A}"/>
          </ac:spMkLst>
        </pc:spChg>
      </pc:sldChg>
      <pc:sldChg chg="modSp mod">
        <pc:chgData name="Padmanabhan S" userId="1319fdfa5033e37b" providerId="LiveId" clId="{8A63A4B2-2D46-4365-969F-42D4169E77CD}" dt="2024-09-03T17:07:59.397" v="157" actId="1076"/>
        <pc:sldMkLst>
          <pc:docMk/>
          <pc:sldMk cId="3705670751" sldId="265"/>
        </pc:sldMkLst>
        <pc:spChg chg="mod">
          <ac:chgData name="Padmanabhan S" userId="1319fdfa5033e37b" providerId="LiveId" clId="{8A63A4B2-2D46-4365-969F-42D4169E77CD}" dt="2024-09-03T17:07:59.397" v="157" actId="1076"/>
          <ac:spMkLst>
            <pc:docMk/>
            <pc:sldMk cId="3705670751" sldId="265"/>
            <ac:spMk id="3" creationId="{DA97C75F-CD23-B74B-490D-9936ACB48359}"/>
          </ac:spMkLst>
        </pc:spChg>
      </pc:sldChg>
      <pc:sldChg chg="addSp delSp modSp mod">
        <pc:chgData name="Padmanabhan S" userId="1319fdfa5033e37b" providerId="LiveId" clId="{8A63A4B2-2D46-4365-969F-42D4169E77CD}" dt="2024-09-03T16:58:42.003" v="76" actId="14100"/>
        <pc:sldMkLst>
          <pc:docMk/>
          <pc:sldMk cId="1060351872" sldId="266"/>
        </pc:sldMkLst>
        <pc:spChg chg="add del mod">
          <ac:chgData name="Padmanabhan S" userId="1319fdfa5033e37b" providerId="LiveId" clId="{8A63A4B2-2D46-4365-969F-42D4169E77CD}" dt="2024-09-03T16:58:22.761" v="71"/>
          <ac:spMkLst>
            <pc:docMk/>
            <pc:sldMk cId="1060351872" sldId="266"/>
            <ac:spMk id="5" creationId="{67BDD660-E8ED-3B58-635D-C39FF8C36633}"/>
          </ac:spMkLst>
        </pc:spChg>
        <pc:picChg chg="del">
          <ac:chgData name="Padmanabhan S" userId="1319fdfa5033e37b" providerId="LiveId" clId="{8A63A4B2-2D46-4365-969F-42D4169E77CD}" dt="2024-09-03T16:58:00.004" v="70" actId="478"/>
          <ac:picMkLst>
            <pc:docMk/>
            <pc:sldMk cId="1060351872" sldId="266"/>
            <ac:picMk id="4" creationId="{40C29D33-2210-EDAA-A414-47F688934090}"/>
          </ac:picMkLst>
        </pc:picChg>
        <pc:picChg chg="add mod">
          <ac:chgData name="Padmanabhan S" userId="1319fdfa5033e37b" providerId="LiveId" clId="{8A63A4B2-2D46-4365-969F-42D4169E77CD}" dt="2024-09-03T16:58:42.003" v="76" actId="14100"/>
          <ac:picMkLst>
            <pc:docMk/>
            <pc:sldMk cId="1060351872" sldId="266"/>
            <ac:picMk id="6" creationId="{B8BFE756-D224-2D6F-0113-B43A71280565}"/>
          </ac:picMkLst>
        </pc:picChg>
      </pc:sldChg>
      <pc:sldChg chg="modSp mod">
        <pc:chgData name="Padmanabhan S" userId="1319fdfa5033e37b" providerId="LiveId" clId="{8A63A4B2-2D46-4365-969F-42D4169E77CD}" dt="2024-09-03T17:08:44.954" v="161" actId="313"/>
        <pc:sldMkLst>
          <pc:docMk/>
          <pc:sldMk cId="111454396" sldId="267"/>
        </pc:sldMkLst>
        <pc:spChg chg="mod">
          <ac:chgData name="Padmanabhan S" userId="1319fdfa5033e37b" providerId="LiveId" clId="{8A63A4B2-2D46-4365-969F-42D4169E77CD}" dt="2024-09-03T17:08:44.954" v="161" actId="313"/>
          <ac:spMkLst>
            <pc:docMk/>
            <pc:sldMk cId="111454396" sldId="267"/>
            <ac:spMk id="3" creationId="{820819BE-8DE4-6A34-A64E-B7F413BF1F4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23C08A-ECAD-4C6F-8322-2100D31FF8E2}" type="datetimeFigureOut">
              <a:rPr lang="en-IN" smtClean="0"/>
              <a:t>03-09-2024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C9AF8D-09B3-49FE-91B6-F402A5EC31AE}" type="slidenum">
              <a:rPr lang="en-IN" smtClean="0"/>
              <a:t>‹#›</a:t>
            </a:fld>
            <a:endParaRPr lang="en-IN"/>
          </a:p>
        </p:txBody>
      </p:sp>
    </p:spTree>
    <p:extLst>
      <p:ext uri="{BB962C8B-B14F-4D97-AF65-F5344CB8AC3E}">
        <p14:creationId xmlns:p14="http://schemas.microsoft.com/office/powerpoint/2010/main" val="298399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C9AF8D-09B3-49FE-91B6-F402A5EC31AE}" type="slidenum">
              <a:rPr lang="en-IN" smtClean="0"/>
              <a:t>4</a:t>
            </a:fld>
            <a:endParaRPr lang="en-IN"/>
          </a:p>
        </p:txBody>
      </p:sp>
    </p:spTree>
    <p:extLst>
      <p:ext uri="{BB962C8B-B14F-4D97-AF65-F5344CB8AC3E}">
        <p14:creationId xmlns:p14="http://schemas.microsoft.com/office/powerpoint/2010/main" val="3596048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C9AF8D-09B3-49FE-91B6-F402A5EC31AE}" type="slidenum">
              <a:rPr lang="en-IN" smtClean="0"/>
              <a:t>10</a:t>
            </a:fld>
            <a:endParaRPr lang="en-IN"/>
          </a:p>
        </p:txBody>
      </p:sp>
    </p:spTree>
    <p:extLst>
      <p:ext uri="{BB962C8B-B14F-4D97-AF65-F5344CB8AC3E}">
        <p14:creationId xmlns:p14="http://schemas.microsoft.com/office/powerpoint/2010/main" val="3861887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626402-D88D-4666-A1B6-293D55D4CE14}" type="datetimeFigureOut">
              <a:rPr lang="en-IN" smtClean="0"/>
              <a:t>03-09-2024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6941ACF-B871-4B75-8696-DFC3D2A99806}" type="slidenum">
              <a:rPr lang="en-IN" smtClean="0"/>
              <a:t>‹#›</a:t>
            </a:fld>
            <a:endParaRPr lang="en-IN"/>
          </a:p>
        </p:txBody>
      </p:sp>
    </p:spTree>
    <p:extLst>
      <p:ext uri="{BB962C8B-B14F-4D97-AF65-F5344CB8AC3E}">
        <p14:creationId xmlns:p14="http://schemas.microsoft.com/office/powerpoint/2010/main" val="291303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626402-D88D-4666-A1B6-293D55D4CE14}"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941ACF-B871-4B75-8696-DFC3D2A99806}" type="slidenum">
              <a:rPr lang="en-IN" smtClean="0"/>
              <a:t>‹#›</a:t>
            </a:fld>
            <a:endParaRPr lang="en-IN"/>
          </a:p>
        </p:txBody>
      </p:sp>
    </p:spTree>
    <p:extLst>
      <p:ext uri="{BB962C8B-B14F-4D97-AF65-F5344CB8AC3E}">
        <p14:creationId xmlns:p14="http://schemas.microsoft.com/office/powerpoint/2010/main" val="260425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626402-D88D-4666-A1B6-293D55D4CE14}"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941ACF-B871-4B75-8696-DFC3D2A99806}" type="slidenum">
              <a:rPr lang="en-IN" smtClean="0"/>
              <a:t>‹#›</a:t>
            </a:fld>
            <a:endParaRPr lang="en-IN"/>
          </a:p>
        </p:txBody>
      </p:sp>
    </p:spTree>
    <p:extLst>
      <p:ext uri="{BB962C8B-B14F-4D97-AF65-F5344CB8AC3E}">
        <p14:creationId xmlns:p14="http://schemas.microsoft.com/office/powerpoint/2010/main" val="423948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626402-D88D-4666-A1B6-293D55D4CE14}"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941ACF-B871-4B75-8696-DFC3D2A99806}" type="slidenum">
              <a:rPr lang="en-IN" smtClean="0"/>
              <a:t>‹#›</a:t>
            </a:fld>
            <a:endParaRPr lang="en-IN"/>
          </a:p>
        </p:txBody>
      </p:sp>
    </p:spTree>
    <p:extLst>
      <p:ext uri="{BB962C8B-B14F-4D97-AF65-F5344CB8AC3E}">
        <p14:creationId xmlns:p14="http://schemas.microsoft.com/office/powerpoint/2010/main" val="281113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626402-D88D-4666-A1B6-293D55D4CE14}"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941ACF-B871-4B75-8696-DFC3D2A99806}" type="slidenum">
              <a:rPr lang="en-IN" smtClean="0"/>
              <a:t>‹#›</a:t>
            </a:fld>
            <a:endParaRPr lang="en-IN"/>
          </a:p>
        </p:txBody>
      </p:sp>
    </p:spTree>
    <p:extLst>
      <p:ext uri="{BB962C8B-B14F-4D97-AF65-F5344CB8AC3E}">
        <p14:creationId xmlns:p14="http://schemas.microsoft.com/office/powerpoint/2010/main" val="1284544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626402-D88D-4666-A1B6-293D55D4CE14}"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941ACF-B871-4B75-8696-DFC3D2A99806}" type="slidenum">
              <a:rPr lang="en-IN" smtClean="0"/>
              <a:t>‹#›</a:t>
            </a:fld>
            <a:endParaRPr lang="en-IN"/>
          </a:p>
        </p:txBody>
      </p:sp>
    </p:spTree>
    <p:extLst>
      <p:ext uri="{BB962C8B-B14F-4D97-AF65-F5344CB8AC3E}">
        <p14:creationId xmlns:p14="http://schemas.microsoft.com/office/powerpoint/2010/main" val="1085575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626402-D88D-4666-A1B6-293D55D4CE14}"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941ACF-B871-4B75-8696-DFC3D2A99806}" type="slidenum">
              <a:rPr lang="en-IN" smtClean="0"/>
              <a:t>‹#›</a:t>
            </a:fld>
            <a:endParaRPr lang="en-IN"/>
          </a:p>
        </p:txBody>
      </p:sp>
    </p:spTree>
    <p:extLst>
      <p:ext uri="{BB962C8B-B14F-4D97-AF65-F5344CB8AC3E}">
        <p14:creationId xmlns:p14="http://schemas.microsoft.com/office/powerpoint/2010/main" val="2679749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26402-D88D-4666-A1B6-293D55D4CE14}"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941ACF-B871-4B75-8696-DFC3D2A99806}" type="slidenum">
              <a:rPr lang="en-IN" smtClean="0"/>
              <a:t>‹#›</a:t>
            </a:fld>
            <a:endParaRPr lang="en-IN"/>
          </a:p>
        </p:txBody>
      </p:sp>
    </p:spTree>
    <p:extLst>
      <p:ext uri="{BB962C8B-B14F-4D97-AF65-F5344CB8AC3E}">
        <p14:creationId xmlns:p14="http://schemas.microsoft.com/office/powerpoint/2010/main" val="1944228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26402-D88D-4666-A1B6-293D55D4CE14}"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941ACF-B871-4B75-8696-DFC3D2A99806}" type="slidenum">
              <a:rPr lang="en-IN" smtClean="0"/>
              <a:t>‹#›</a:t>
            </a:fld>
            <a:endParaRPr lang="en-IN"/>
          </a:p>
        </p:txBody>
      </p:sp>
    </p:spTree>
    <p:extLst>
      <p:ext uri="{BB962C8B-B14F-4D97-AF65-F5344CB8AC3E}">
        <p14:creationId xmlns:p14="http://schemas.microsoft.com/office/powerpoint/2010/main" val="401492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626402-D88D-4666-A1B6-293D55D4CE14}"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6941ACF-B871-4B75-8696-DFC3D2A99806}" type="slidenum">
              <a:rPr lang="en-IN" smtClean="0"/>
              <a:t>‹#›</a:t>
            </a:fld>
            <a:endParaRPr lang="en-IN"/>
          </a:p>
        </p:txBody>
      </p:sp>
    </p:spTree>
    <p:extLst>
      <p:ext uri="{BB962C8B-B14F-4D97-AF65-F5344CB8AC3E}">
        <p14:creationId xmlns:p14="http://schemas.microsoft.com/office/powerpoint/2010/main" val="2585689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626402-D88D-4666-A1B6-293D55D4CE14}"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941ACF-B871-4B75-8696-DFC3D2A99806}" type="slidenum">
              <a:rPr lang="en-IN" smtClean="0"/>
              <a:t>‹#›</a:t>
            </a:fld>
            <a:endParaRPr lang="en-IN"/>
          </a:p>
        </p:txBody>
      </p:sp>
    </p:spTree>
    <p:extLst>
      <p:ext uri="{BB962C8B-B14F-4D97-AF65-F5344CB8AC3E}">
        <p14:creationId xmlns:p14="http://schemas.microsoft.com/office/powerpoint/2010/main" val="4168383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626402-D88D-4666-A1B6-293D55D4CE14}"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941ACF-B871-4B75-8696-DFC3D2A99806}" type="slidenum">
              <a:rPr lang="en-IN" smtClean="0"/>
              <a:t>‹#›</a:t>
            </a:fld>
            <a:endParaRPr lang="en-IN"/>
          </a:p>
        </p:txBody>
      </p:sp>
    </p:spTree>
    <p:extLst>
      <p:ext uri="{BB962C8B-B14F-4D97-AF65-F5344CB8AC3E}">
        <p14:creationId xmlns:p14="http://schemas.microsoft.com/office/powerpoint/2010/main" val="122023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626402-D88D-4666-A1B6-293D55D4CE14}" type="datetimeFigureOut">
              <a:rPr lang="en-IN" smtClean="0"/>
              <a:t>03-09-2024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941ACF-B871-4B75-8696-DFC3D2A99806}" type="slidenum">
              <a:rPr lang="en-IN" smtClean="0"/>
              <a:t>‹#›</a:t>
            </a:fld>
            <a:endParaRPr lang="en-IN"/>
          </a:p>
        </p:txBody>
      </p:sp>
    </p:spTree>
    <p:extLst>
      <p:ext uri="{BB962C8B-B14F-4D97-AF65-F5344CB8AC3E}">
        <p14:creationId xmlns:p14="http://schemas.microsoft.com/office/powerpoint/2010/main" val="4194384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626402-D88D-4666-A1B6-293D55D4CE14}" type="datetimeFigureOut">
              <a:rPr lang="en-IN" smtClean="0"/>
              <a:t>03-09-2024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941ACF-B871-4B75-8696-DFC3D2A99806}" type="slidenum">
              <a:rPr lang="en-IN" smtClean="0"/>
              <a:t>‹#›</a:t>
            </a:fld>
            <a:endParaRPr lang="en-IN"/>
          </a:p>
        </p:txBody>
      </p:sp>
    </p:spTree>
    <p:extLst>
      <p:ext uri="{BB962C8B-B14F-4D97-AF65-F5344CB8AC3E}">
        <p14:creationId xmlns:p14="http://schemas.microsoft.com/office/powerpoint/2010/main" val="379964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26402-D88D-4666-A1B6-293D55D4CE14}" type="datetimeFigureOut">
              <a:rPr lang="en-IN" smtClean="0"/>
              <a:t>03-09-2024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941ACF-B871-4B75-8696-DFC3D2A99806}" type="slidenum">
              <a:rPr lang="en-IN" smtClean="0"/>
              <a:t>‹#›</a:t>
            </a:fld>
            <a:endParaRPr lang="en-IN"/>
          </a:p>
        </p:txBody>
      </p:sp>
    </p:spTree>
    <p:extLst>
      <p:ext uri="{BB962C8B-B14F-4D97-AF65-F5344CB8AC3E}">
        <p14:creationId xmlns:p14="http://schemas.microsoft.com/office/powerpoint/2010/main" val="365527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626402-D88D-4666-A1B6-293D55D4CE14}"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941ACF-B871-4B75-8696-DFC3D2A99806}" type="slidenum">
              <a:rPr lang="en-IN" smtClean="0"/>
              <a:t>‹#›</a:t>
            </a:fld>
            <a:endParaRPr lang="en-IN"/>
          </a:p>
        </p:txBody>
      </p:sp>
    </p:spTree>
    <p:extLst>
      <p:ext uri="{BB962C8B-B14F-4D97-AF65-F5344CB8AC3E}">
        <p14:creationId xmlns:p14="http://schemas.microsoft.com/office/powerpoint/2010/main" val="1845644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626402-D88D-4666-A1B6-293D55D4CE14}"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941ACF-B871-4B75-8696-DFC3D2A99806}" type="slidenum">
              <a:rPr lang="en-IN" smtClean="0"/>
              <a:t>‹#›</a:t>
            </a:fld>
            <a:endParaRPr lang="en-IN"/>
          </a:p>
        </p:txBody>
      </p:sp>
    </p:spTree>
    <p:extLst>
      <p:ext uri="{BB962C8B-B14F-4D97-AF65-F5344CB8AC3E}">
        <p14:creationId xmlns:p14="http://schemas.microsoft.com/office/powerpoint/2010/main" val="3361336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626402-D88D-4666-A1B6-293D55D4CE14}" type="datetimeFigureOut">
              <a:rPr lang="en-IN" smtClean="0"/>
              <a:t>03-09-2024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941ACF-B871-4B75-8696-DFC3D2A99806}" type="slidenum">
              <a:rPr lang="en-IN" smtClean="0"/>
              <a:t>‹#›</a:t>
            </a:fld>
            <a:endParaRPr lang="en-IN"/>
          </a:p>
        </p:txBody>
      </p:sp>
    </p:spTree>
    <p:extLst>
      <p:ext uri="{BB962C8B-B14F-4D97-AF65-F5344CB8AC3E}">
        <p14:creationId xmlns:p14="http://schemas.microsoft.com/office/powerpoint/2010/main" val="144465338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CABB-55B9-96E3-42A9-03A286CA2CE7}"/>
              </a:ext>
            </a:extLst>
          </p:cNvPr>
          <p:cNvSpPr>
            <a:spLocks noGrp="1"/>
          </p:cNvSpPr>
          <p:nvPr>
            <p:ph type="ctrTitle"/>
          </p:nvPr>
        </p:nvSpPr>
        <p:spPr>
          <a:xfrm>
            <a:off x="979715" y="500744"/>
            <a:ext cx="10384972" cy="2198913"/>
          </a:xfrm>
        </p:spPr>
        <p:txBody>
          <a:bodyPr>
            <a:normAutofit/>
          </a:bodyPr>
          <a:lstStyle/>
          <a:p>
            <a:r>
              <a:rPr lang="en-IN" dirty="0">
                <a:latin typeface="Arial Black" panose="020B0A04020102020204" pitchFamily="34" charset="0"/>
              </a:rPr>
              <a:t>EMPLOYEE DATA ANALYSIS IN EXCEL</a:t>
            </a:r>
          </a:p>
        </p:txBody>
      </p:sp>
      <p:sp>
        <p:nvSpPr>
          <p:cNvPr id="3" name="Subtitle 2">
            <a:extLst>
              <a:ext uri="{FF2B5EF4-FFF2-40B4-BE49-F238E27FC236}">
                <a16:creationId xmlns:a16="http://schemas.microsoft.com/office/drawing/2014/main" id="{1B9D60F3-0931-BF83-C6A1-3CEFD2748F5C}"/>
              </a:ext>
            </a:extLst>
          </p:cNvPr>
          <p:cNvSpPr>
            <a:spLocks noGrp="1"/>
          </p:cNvSpPr>
          <p:nvPr>
            <p:ph type="subTitle" idx="1"/>
          </p:nvPr>
        </p:nvSpPr>
        <p:spPr>
          <a:xfrm>
            <a:off x="5204355" y="4310743"/>
            <a:ext cx="6987645" cy="2198913"/>
          </a:xfrm>
        </p:spPr>
        <p:txBody>
          <a:bodyPr>
            <a:normAutofit/>
          </a:bodyPr>
          <a:lstStyle/>
          <a:p>
            <a:pPr algn="l"/>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NAME : </a:t>
            </a:r>
            <a:r>
              <a:rPr lang="en-IN" sz="1800" dirty="0">
                <a:latin typeface="Times New Roman" panose="02020603050405020304" pitchFamily="18" charset="0"/>
                <a:cs typeface="Times New Roman" panose="02020603050405020304" pitchFamily="18" charset="0"/>
              </a:rPr>
              <a:t>ANANDHI S </a:t>
            </a:r>
          </a:p>
          <a:p>
            <a:pPr algn="l"/>
            <a:r>
              <a:rPr lang="en-IN" sz="1800" b="1" dirty="0">
                <a:latin typeface="Times New Roman" panose="02020603050405020304" pitchFamily="18" charset="0"/>
                <a:cs typeface="Times New Roman" panose="02020603050405020304" pitchFamily="18" charset="0"/>
              </a:rPr>
              <a:t>REGISTER NO : </a:t>
            </a:r>
            <a:r>
              <a:rPr lang="en-IN" sz="1800" dirty="0">
                <a:latin typeface="Times New Roman" panose="02020603050405020304" pitchFamily="18" charset="0"/>
                <a:cs typeface="Times New Roman" panose="02020603050405020304" pitchFamily="18" charset="0"/>
              </a:rPr>
              <a:t>312209887</a:t>
            </a:r>
          </a:p>
          <a:p>
            <a:pPr algn="l"/>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DEPARTMENT : </a:t>
            </a:r>
            <a:r>
              <a:rPr lang="en-IN" sz="1800" dirty="0">
                <a:latin typeface="Times New Roman" panose="02020603050405020304" pitchFamily="18" charset="0"/>
                <a:cs typeface="Times New Roman" panose="02020603050405020304" pitchFamily="18" charset="0"/>
              </a:rPr>
              <a:t>B.COM BANK MANAGEMENT </a:t>
            </a:r>
          </a:p>
          <a:p>
            <a:pPr algn="l"/>
            <a:r>
              <a:rPr lang="en-IN" sz="1800" b="1" dirty="0">
                <a:latin typeface="Times New Roman" panose="02020603050405020304" pitchFamily="18" charset="0"/>
                <a:cs typeface="Times New Roman" panose="02020603050405020304" pitchFamily="18" charset="0"/>
              </a:rPr>
              <a:t>COLLEGE NAME : </a:t>
            </a:r>
            <a:r>
              <a:rPr lang="en-IN" sz="1800" dirty="0">
                <a:latin typeface="Times New Roman" panose="02020603050405020304" pitchFamily="18" charset="0"/>
                <a:cs typeface="Times New Roman" panose="02020603050405020304" pitchFamily="18" charset="0"/>
              </a:rPr>
              <a:t>VALLIAMMAL COLLEGE FOR WOMEN</a:t>
            </a:r>
          </a:p>
        </p:txBody>
      </p:sp>
    </p:spTree>
    <p:extLst>
      <p:ext uri="{BB962C8B-B14F-4D97-AF65-F5344CB8AC3E}">
        <p14:creationId xmlns:p14="http://schemas.microsoft.com/office/powerpoint/2010/main" val="2307212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4A17-99ED-89AD-22A1-316E0CAA0E7F}"/>
              </a:ext>
            </a:extLst>
          </p:cNvPr>
          <p:cNvSpPr>
            <a:spLocks noGrp="1"/>
          </p:cNvSpPr>
          <p:nvPr>
            <p:ph type="title"/>
          </p:nvPr>
        </p:nvSpPr>
        <p:spPr>
          <a:xfrm>
            <a:off x="-137661" y="87086"/>
            <a:ext cx="10018713" cy="1752599"/>
          </a:xfrm>
        </p:spPr>
        <p:txBody>
          <a:bodyPr/>
          <a:lstStyle/>
          <a:p>
            <a:r>
              <a:rPr lang="en-IN" sz="8000" b="1" dirty="0"/>
              <a:t>MODELLING</a:t>
            </a:r>
            <a:r>
              <a:rPr lang="en-IN" dirty="0"/>
              <a:t> </a:t>
            </a:r>
          </a:p>
        </p:txBody>
      </p:sp>
      <p:sp>
        <p:nvSpPr>
          <p:cNvPr id="3" name="Content Placeholder 2">
            <a:extLst>
              <a:ext uri="{FF2B5EF4-FFF2-40B4-BE49-F238E27FC236}">
                <a16:creationId xmlns:a16="http://schemas.microsoft.com/office/drawing/2014/main" id="{DA97C75F-CD23-B74B-490D-9936ACB48359}"/>
              </a:ext>
            </a:extLst>
          </p:cNvPr>
          <p:cNvSpPr>
            <a:spLocks noGrp="1"/>
          </p:cNvSpPr>
          <p:nvPr>
            <p:ph idx="1"/>
          </p:nvPr>
        </p:nvSpPr>
        <p:spPr>
          <a:xfrm>
            <a:off x="2391002" y="1730828"/>
            <a:ext cx="10018713" cy="4724400"/>
          </a:xfrm>
        </p:spPr>
        <p:txBody>
          <a:bodyPr>
            <a:normAutofit fontScale="92500" lnSpcReduction="10000"/>
          </a:bodyPr>
          <a:lstStyle/>
          <a:p>
            <a:pPr marL="0" indent="0">
              <a:buNone/>
            </a:pPr>
            <a:r>
              <a:rPr lang="en-IN" b="1" dirty="0"/>
              <a:t>DATA COLLECTION </a:t>
            </a:r>
          </a:p>
          <a:p>
            <a:pPr marL="0" indent="0">
              <a:buNone/>
            </a:pPr>
            <a:r>
              <a:rPr lang="en-IN" dirty="0"/>
              <a:t>                         Identification </a:t>
            </a:r>
          </a:p>
          <a:p>
            <a:pPr marL="0" indent="0">
              <a:buNone/>
            </a:pPr>
            <a:r>
              <a:rPr lang="en-IN" dirty="0"/>
              <a:t>                         gathering </a:t>
            </a:r>
          </a:p>
          <a:p>
            <a:pPr marL="0" indent="0">
              <a:buNone/>
            </a:pPr>
            <a:r>
              <a:rPr lang="en-IN" dirty="0"/>
              <a:t>                         preparation</a:t>
            </a:r>
          </a:p>
          <a:p>
            <a:pPr marL="0" indent="0">
              <a:buNone/>
            </a:pPr>
            <a:r>
              <a:rPr lang="en-IN" b="1" dirty="0"/>
              <a:t>DATA CLEANING </a:t>
            </a:r>
          </a:p>
          <a:p>
            <a:pPr marL="0" indent="0">
              <a:buNone/>
            </a:pPr>
            <a:r>
              <a:rPr lang="en-IN" dirty="0"/>
              <a:t>                          Standardization data </a:t>
            </a:r>
          </a:p>
          <a:p>
            <a:pPr marL="0" indent="0">
              <a:buNone/>
            </a:pPr>
            <a:r>
              <a:rPr lang="en-IN" dirty="0"/>
              <a:t>                          correction </a:t>
            </a:r>
          </a:p>
          <a:p>
            <a:pPr marL="0" indent="0">
              <a:buNone/>
            </a:pPr>
            <a:r>
              <a:rPr lang="en-IN" dirty="0"/>
              <a:t>                          validation</a:t>
            </a:r>
          </a:p>
          <a:p>
            <a:pPr marL="0" indent="0">
              <a:buNone/>
            </a:pPr>
            <a:r>
              <a:rPr lang="en-IN" b="1" dirty="0"/>
              <a:t>SUMMARY </a:t>
            </a:r>
          </a:p>
          <a:p>
            <a:pPr marL="0" indent="0">
              <a:buNone/>
            </a:pPr>
            <a:r>
              <a:rPr lang="en-IN" dirty="0"/>
              <a:t>                          Data analysis involves examine ,transforming, and modelling data to extract insights, identify patterns, and support decision-making skills.</a:t>
            </a:r>
          </a:p>
        </p:txBody>
      </p:sp>
    </p:spTree>
    <p:extLst>
      <p:ext uri="{BB962C8B-B14F-4D97-AF65-F5344CB8AC3E}">
        <p14:creationId xmlns:p14="http://schemas.microsoft.com/office/powerpoint/2010/main" val="3705670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2E3D-67C0-7966-F185-26CF2805B0AD}"/>
              </a:ext>
            </a:extLst>
          </p:cNvPr>
          <p:cNvSpPr>
            <a:spLocks noGrp="1"/>
          </p:cNvSpPr>
          <p:nvPr>
            <p:ph type="title"/>
          </p:nvPr>
        </p:nvSpPr>
        <p:spPr>
          <a:xfrm>
            <a:off x="-1095603" y="-108857"/>
            <a:ext cx="10018713" cy="1752599"/>
          </a:xfrm>
        </p:spPr>
        <p:txBody>
          <a:bodyPr>
            <a:normAutofit/>
          </a:bodyPr>
          <a:lstStyle/>
          <a:p>
            <a:r>
              <a:rPr lang="en-IN" sz="7200" b="1" dirty="0"/>
              <a:t>RESULTS</a:t>
            </a:r>
          </a:p>
        </p:txBody>
      </p:sp>
      <p:pic>
        <p:nvPicPr>
          <p:cNvPr id="6" name="Content Placeholder 5">
            <a:extLst>
              <a:ext uri="{FF2B5EF4-FFF2-40B4-BE49-F238E27FC236}">
                <a16:creationId xmlns:a16="http://schemas.microsoft.com/office/drawing/2014/main" id="{B8BFE756-D224-2D6F-0113-B43A71280565}"/>
              </a:ext>
            </a:extLst>
          </p:cNvPr>
          <p:cNvPicPr>
            <a:picLocks noGrp="1" noChangeAspect="1"/>
          </p:cNvPicPr>
          <p:nvPr>
            <p:ph idx="1"/>
          </p:nvPr>
        </p:nvPicPr>
        <p:blipFill>
          <a:blip r:embed="rId2"/>
          <a:stretch>
            <a:fillRect/>
          </a:stretch>
        </p:blipFill>
        <p:spPr>
          <a:xfrm>
            <a:off x="1894114" y="1416980"/>
            <a:ext cx="9764485" cy="4809649"/>
          </a:xfrm>
          <a:prstGeom prst="rect">
            <a:avLst/>
          </a:prstGeom>
        </p:spPr>
      </p:pic>
    </p:spTree>
    <p:extLst>
      <p:ext uri="{BB962C8B-B14F-4D97-AF65-F5344CB8AC3E}">
        <p14:creationId xmlns:p14="http://schemas.microsoft.com/office/powerpoint/2010/main" val="1060351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D2FA-0A82-1483-F070-40D321904A48}"/>
              </a:ext>
            </a:extLst>
          </p:cNvPr>
          <p:cNvSpPr>
            <a:spLocks noGrp="1"/>
          </p:cNvSpPr>
          <p:nvPr>
            <p:ph type="title"/>
          </p:nvPr>
        </p:nvSpPr>
        <p:spPr>
          <a:xfrm>
            <a:off x="1484310" y="381000"/>
            <a:ext cx="10018713" cy="1752599"/>
          </a:xfrm>
        </p:spPr>
        <p:txBody>
          <a:bodyPr>
            <a:normAutofit/>
          </a:bodyPr>
          <a:lstStyle/>
          <a:p>
            <a:r>
              <a:rPr lang="en-IN" sz="8000" b="1" dirty="0"/>
              <a:t>CONCLUSION</a:t>
            </a:r>
            <a:r>
              <a:rPr lang="en-IN" sz="8000" dirty="0"/>
              <a:t> </a:t>
            </a:r>
          </a:p>
        </p:txBody>
      </p:sp>
      <p:sp>
        <p:nvSpPr>
          <p:cNvPr id="3" name="Content Placeholder 2">
            <a:extLst>
              <a:ext uri="{FF2B5EF4-FFF2-40B4-BE49-F238E27FC236}">
                <a16:creationId xmlns:a16="http://schemas.microsoft.com/office/drawing/2014/main" id="{820819BE-8DE4-6A34-A64E-B7F413BF1F4D}"/>
              </a:ext>
            </a:extLst>
          </p:cNvPr>
          <p:cNvSpPr>
            <a:spLocks noGrp="1"/>
          </p:cNvSpPr>
          <p:nvPr>
            <p:ph idx="1"/>
          </p:nvPr>
        </p:nvSpPr>
        <p:spPr>
          <a:xfrm>
            <a:off x="1887082" y="1948541"/>
            <a:ext cx="10018713" cy="4659086"/>
          </a:xfrm>
        </p:spPr>
        <p:txBody>
          <a:bodyPr>
            <a:normAutofit/>
          </a:bodyPr>
          <a:lstStyle/>
          <a:p>
            <a:r>
              <a:rPr lang="en-IN" dirty="0"/>
              <a:t>In conclusion, the employee data analysis conducted using excel provided valuable insights into workforce trends enabling more informed decision making.</a:t>
            </a:r>
          </a:p>
          <a:p>
            <a:endParaRPr lang="en-IN" dirty="0"/>
          </a:p>
          <a:p>
            <a:r>
              <a:rPr lang="en-IN" dirty="0"/>
              <a:t>The use of excel allowed efficient data organizing, visualizing and representing the employee data, ultimately this data is helpful to enhance hr strategies, improve employee information clear and helps for optimum performance.</a:t>
            </a:r>
          </a:p>
        </p:txBody>
      </p:sp>
    </p:spTree>
    <p:extLst>
      <p:ext uri="{BB962C8B-B14F-4D97-AF65-F5344CB8AC3E}">
        <p14:creationId xmlns:p14="http://schemas.microsoft.com/office/powerpoint/2010/main" val="111454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926F949-0B47-3A69-1A16-DCBEDEA9483E}"/>
              </a:ext>
            </a:extLst>
          </p:cNvPr>
          <p:cNvPicPr>
            <a:picLocks noGrp="1" noChangeAspect="1"/>
          </p:cNvPicPr>
          <p:nvPr>
            <p:ph idx="1"/>
          </p:nvPr>
        </p:nvPicPr>
        <p:blipFill>
          <a:blip r:embed="rId2"/>
          <a:stretch>
            <a:fillRect/>
          </a:stretch>
        </p:blipFill>
        <p:spPr>
          <a:xfrm>
            <a:off x="0" y="-1"/>
            <a:ext cx="12191999" cy="7439427"/>
          </a:xfrm>
          <a:prstGeom prst="rect">
            <a:avLst/>
          </a:prstGeom>
        </p:spPr>
      </p:pic>
    </p:spTree>
    <p:extLst>
      <p:ext uri="{BB962C8B-B14F-4D97-AF65-F5344CB8AC3E}">
        <p14:creationId xmlns:p14="http://schemas.microsoft.com/office/powerpoint/2010/main" val="4102316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057E-30CB-D7AE-9E2D-67ABB2CC477D}"/>
              </a:ext>
            </a:extLst>
          </p:cNvPr>
          <p:cNvSpPr>
            <a:spLocks noGrp="1"/>
          </p:cNvSpPr>
          <p:nvPr>
            <p:ph type="title"/>
          </p:nvPr>
        </p:nvSpPr>
        <p:spPr>
          <a:xfrm>
            <a:off x="156254" y="108858"/>
            <a:ext cx="10018713" cy="1752599"/>
          </a:xfrm>
        </p:spPr>
        <p:txBody>
          <a:bodyPr>
            <a:normAutofit/>
          </a:bodyPr>
          <a:lstStyle/>
          <a:p>
            <a:r>
              <a:rPr lang="en-IN" sz="7200" b="1" dirty="0"/>
              <a:t>PROJECT  TITILE</a:t>
            </a:r>
          </a:p>
        </p:txBody>
      </p:sp>
      <p:sp>
        <p:nvSpPr>
          <p:cNvPr id="3" name="Content Placeholder 2">
            <a:extLst>
              <a:ext uri="{FF2B5EF4-FFF2-40B4-BE49-F238E27FC236}">
                <a16:creationId xmlns:a16="http://schemas.microsoft.com/office/drawing/2014/main" id="{442A8F98-FBDC-5FEB-64EA-7845077AC498}"/>
              </a:ext>
            </a:extLst>
          </p:cNvPr>
          <p:cNvSpPr>
            <a:spLocks noGrp="1"/>
          </p:cNvSpPr>
          <p:nvPr>
            <p:ph idx="1"/>
          </p:nvPr>
        </p:nvSpPr>
        <p:spPr>
          <a:xfrm>
            <a:off x="2173287" y="2656114"/>
            <a:ext cx="10018713" cy="1295400"/>
          </a:xfrm>
        </p:spPr>
        <p:txBody>
          <a:bodyPr>
            <a:noAutofit/>
          </a:bodyPr>
          <a:lstStyle/>
          <a:p>
            <a:pPr marL="0" indent="0">
              <a:buNone/>
            </a:pPr>
            <a:r>
              <a:rPr lang="en-IN" sz="4800" dirty="0">
                <a:latin typeface="Arial Black" panose="020B0A04020102020204" pitchFamily="34" charset="0"/>
              </a:rPr>
              <a:t>EMPLOYEE DATA ANALYSIS IN EXCEL</a:t>
            </a:r>
            <a:endParaRPr lang="en-IN" sz="4800" dirty="0"/>
          </a:p>
        </p:txBody>
      </p:sp>
    </p:spTree>
    <p:extLst>
      <p:ext uri="{BB962C8B-B14F-4D97-AF65-F5344CB8AC3E}">
        <p14:creationId xmlns:p14="http://schemas.microsoft.com/office/powerpoint/2010/main" val="3576464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83CD-09AB-4ACD-5378-B667F785D3EE}"/>
              </a:ext>
            </a:extLst>
          </p:cNvPr>
          <p:cNvSpPr>
            <a:spLocks noGrp="1"/>
          </p:cNvSpPr>
          <p:nvPr>
            <p:ph type="title"/>
          </p:nvPr>
        </p:nvSpPr>
        <p:spPr>
          <a:xfrm>
            <a:off x="-1095603" y="0"/>
            <a:ext cx="10018713" cy="1752599"/>
          </a:xfrm>
        </p:spPr>
        <p:txBody>
          <a:bodyPr>
            <a:normAutofit/>
          </a:bodyPr>
          <a:lstStyle/>
          <a:p>
            <a:r>
              <a:rPr lang="en-IN" sz="8000" b="1" dirty="0"/>
              <a:t>AGENDA</a:t>
            </a:r>
            <a:r>
              <a:rPr lang="en-IN" sz="8000" dirty="0"/>
              <a:t> </a:t>
            </a:r>
          </a:p>
        </p:txBody>
      </p:sp>
      <p:sp>
        <p:nvSpPr>
          <p:cNvPr id="3" name="Content Placeholder 2">
            <a:extLst>
              <a:ext uri="{FF2B5EF4-FFF2-40B4-BE49-F238E27FC236}">
                <a16:creationId xmlns:a16="http://schemas.microsoft.com/office/drawing/2014/main" id="{870E535D-34EE-D9B7-F585-DA15C8176D1E}"/>
              </a:ext>
            </a:extLst>
          </p:cNvPr>
          <p:cNvSpPr>
            <a:spLocks noGrp="1"/>
          </p:cNvSpPr>
          <p:nvPr>
            <p:ph idx="1"/>
          </p:nvPr>
        </p:nvSpPr>
        <p:spPr>
          <a:xfrm>
            <a:off x="4194853" y="1404256"/>
            <a:ext cx="10018713" cy="5312229"/>
          </a:xfrm>
        </p:spPr>
        <p:txBody>
          <a:bodyPr>
            <a:noAutofit/>
          </a:bodyPr>
          <a:lstStyle/>
          <a:p>
            <a:pPr>
              <a:buFont typeface="Arial" panose="020B0604020202020204" pitchFamily="34" charset="0"/>
              <a:buChar char="•"/>
            </a:pPr>
            <a:r>
              <a:rPr lang="en-IN" sz="2800" dirty="0"/>
              <a:t>PROBLEM STATEMENT </a:t>
            </a:r>
          </a:p>
          <a:p>
            <a:pPr>
              <a:buFont typeface="Arial" panose="020B0604020202020204" pitchFamily="34" charset="0"/>
              <a:buChar char="•"/>
            </a:pPr>
            <a:r>
              <a:rPr lang="en-IN" sz="2800" dirty="0"/>
              <a:t>PROJECT OVERVIEW</a:t>
            </a:r>
          </a:p>
          <a:p>
            <a:pPr>
              <a:buFont typeface="Arial" panose="020B0604020202020204" pitchFamily="34" charset="0"/>
              <a:buChar char="•"/>
            </a:pPr>
            <a:r>
              <a:rPr lang="en-IN" sz="2800" dirty="0"/>
              <a:t>END USERS</a:t>
            </a:r>
          </a:p>
          <a:p>
            <a:pPr>
              <a:buFont typeface="Arial" panose="020B0604020202020204" pitchFamily="34" charset="0"/>
              <a:buChar char="•"/>
            </a:pPr>
            <a:r>
              <a:rPr lang="en-IN" sz="2800" dirty="0"/>
              <a:t>OUR SOLUTION AND PROPOSITION</a:t>
            </a:r>
          </a:p>
          <a:p>
            <a:pPr>
              <a:buFont typeface="Arial" panose="020B0604020202020204" pitchFamily="34" charset="0"/>
              <a:buChar char="•"/>
            </a:pPr>
            <a:r>
              <a:rPr lang="en-IN" sz="2800" dirty="0"/>
              <a:t>DATASET DESCRIPTION </a:t>
            </a:r>
          </a:p>
          <a:p>
            <a:pPr>
              <a:buFont typeface="Arial" panose="020B0604020202020204" pitchFamily="34" charset="0"/>
              <a:buChar char="•"/>
            </a:pPr>
            <a:r>
              <a:rPr lang="en-IN" sz="2800" dirty="0"/>
              <a:t>MODELLING APPROACH</a:t>
            </a:r>
          </a:p>
          <a:p>
            <a:pPr>
              <a:buFont typeface="Arial" panose="020B0604020202020204" pitchFamily="34" charset="0"/>
              <a:buChar char="•"/>
            </a:pPr>
            <a:r>
              <a:rPr lang="en-IN" sz="2800" dirty="0"/>
              <a:t>RESULTS AND DISCUSSION </a:t>
            </a:r>
          </a:p>
          <a:p>
            <a:pPr>
              <a:buFont typeface="Arial" panose="020B0604020202020204" pitchFamily="34" charset="0"/>
              <a:buChar char="•"/>
            </a:pPr>
            <a:r>
              <a:rPr lang="en-IN" sz="2800" dirty="0"/>
              <a:t>CONCLUSION</a:t>
            </a:r>
          </a:p>
        </p:txBody>
      </p:sp>
    </p:spTree>
    <p:extLst>
      <p:ext uri="{BB962C8B-B14F-4D97-AF65-F5344CB8AC3E}">
        <p14:creationId xmlns:p14="http://schemas.microsoft.com/office/powerpoint/2010/main" val="225397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60C1-A423-CB72-CF7C-0A00AE0B9C04}"/>
              </a:ext>
            </a:extLst>
          </p:cNvPr>
          <p:cNvSpPr>
            <a:spLocks noGrp="1"/>
          </p:cNvSpPr>
          <p:nvPr>
            <p:ph type="title"/>
          </p:nvPr>
        </p:nvSpPr>
        <p:spPr>
          <a:xfrm>
            <a:off x="1179512" y="185058"/>
            <a:ext cx="10018713" cy="1752599"/>
          </a:xfrm>
        </p:spPr>
        <p:txBody>
          <a:bodyPr>
            <a:normAutofit/>
          </a:bodyPr>
          <a:lstStyle/>
          <a:p>
            <a:r>
              <a:rPr lang="en-IN" sz="6600" b="1" dirty="0"/>
              <a:t>PROBLEM STATEMENT</a:t>
            </a:r>
          </a:p>
        </p:txBody>
      </p:sp>
      <p:sp>
        <p:nvSpPr>
          <p:cNvPr id="3" name="Content Placeholder 2">
            <a:extLst>
              <a:ext uri="{FF2B5EF4-FFF2-40B4-BE49-F238E27FC236}">
                <a16:creationId xmlns:a16="http://schemas.microsoft.com/office/drawing/2014/main" id="{8A7C54AD-D723-0B49-A051-AD311FCFDC40}"/>
              </a:ext>
            </a:extLst>
          </p:cNvPr>
          <p:cNvSpPr>
            <a:spLocks noGrp="1"/>
          </p:cNvSpPr>
          <p:nvPr>
            <p:ph idx="1"/>
          </p:nvPr>
        </p:nvSpPr>
        <p:spPr>
          <a:xfrm>
            <a:off x="1832653" y="2166256"/>
            <a:ext cx="10018713" cy="4288974"/>
          </a:xfrm>
        </p:spPr>
        <p:txBody>
          <a:bodyPr>
            <a:normAutofit/>
          </a:bodyPr>
          <a:lstStyle/>
          <a:p>
            <a:r>
              <a:rPr lang="en-IN" sz="3200" spc="-1" dirty="0">
                <a:latin typeface="Bodoni MT" panose="02070603080606020203"/>
              </a:rPr>
              <a:t>Utilize excel to efficiently analyse employee data by leveraging function such as </a:t>
            </a:r>
            <a:r>
              <a:rPr lang="en-IN" sz="3200" b="1" spc="-1" dirty="0">
                <a:latin typeface="Bodoni MT" panose="02070603080606020203"/>
              </a:rPr>
              <a:t>pivot table </a:t>
            </a:r>
            <a:r>
              <a:rPr lang="en-IN" sz="3200" spc="-1" dirty="0">
                <a:latin typeface="Bodoni MT" panose="02070603080606020203"/>
              </a:rPr>
              <a:t>and conditional formatting. </a:t>
            </a:r>
          </a:p>
          <a:p>
            <a:r>
              <a:rPr lang="en-IN" sz="3200" spc="-1" dirty="0">
                <a:latin typeface="Bodoni MT" panose="02070603080606020203"/>
              </a:rPr>
              <a:t>The enables the identification of key trends, such as current employees rates, performance levels</a:t>
            </a:r>
          </a:p>
          <a:p>
            <a:r>
              <a:rPr lang="en-IN" sz="3200" b="0" strike="noStrike" spc="-1" dirty="0">
                <a:latin typeface="Bodoni MT" panose="02070603080606020203"/>
              </a:rPr>
              <a:t>Decision making processes by visualization this data through pie chart </a:t>
            </a:r>
            <a:endParaRPr lang="en-IN" sz="3200" b="0" strike="noStrike" spc="-1" dirty="0">
              <a:latin typeface="Arial" panose="020B0604020202020204"/>
            </a:endParaRPr>
          </a:p>
          <a:p>
            <a:endParaRPr lang="en-IN" dirty="0"/>
          </a:p>
        </p:txBody>
      </p:sp>
    </p:spTree>
    <p:extLst>
      <p:ext uri="{BB962C8B-B14F-4D97-AF65-F5344CB8AC3E}">
        <p14:creationId xmlns:p14="http://schemas.microsoft.com/office/powerpoint/2010/main" val="176487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6898-DFCF-2702-C0B0-759178EBAED5}"/>
              </a:ext>
            </a:extLst>
          </p:cNvPr>
          <p:cNvSpPr>
            <a:spLocks noGrp="1"/>
          </p:cNvSpPr>
          <p:nvPr>
            <p:ph type="title"/>
          </p:nvPr>
        </p:nvSpPr>
        <p:spPr>
          <a:xfrm>
            <a:off x="1086643" y="0"/>
            <a:ext cx="10018713" cy="1752599"/>
          </a:xfrm>
        </p:spPr>
        <p:txBody>
          <a:bodyPr>
            <a:normAutofit/>
          </a:bodyPr>
          <a:lstStyle/>
          <a:p>
            <a:r>
              <a:rPr lang="en-IN" sz="7200" b="1" dirty="0"/>
              <a:t>PROJECT</a:t>
            </a:r>
            <a:r>
              <a:rPr lang="en-IN" sz="7200" dirty="0"/>
              <a:t> </a:t>
            </a:r>
            <a:r>
              <a:rPr lang="en-IN" sz="7200" b="1" dirty="0"/>
              <a:t>OVERVIEW</a:t>
            </a:r>
          </a:p>
        </p:txBody>
      </p:sp>
      <p:sp>
        <p:nvSpPr>
          <p:cNvPr id="3" name="Content Placeholder 2">
            <a:extLst>
              <a:ext uri="{FF2B5EF4-FFF2-40B4-BE49-F238E27FC236}">
                <a16:creationId xmlns:a16="http://schemas.microsoft.com/office/drawing/2014/main" id="{73DD7B6E-9372-D26A-D9A7-709052A026AB}"/>
              </a:ext>
            </a:extLst>
          </p:cNvPr>
          <p:cNvSpPr>
            <a:spLocks noGrp="1"/>
          </p:cNvSpPr>
          <p:nvPr>
            <p:ph idx="1"/>
          </p:nvPr>
        </p:nvSpPr>
        <p:spPr>
          <a:xfrm>
            <a:off x="1702025" y="1959429"/>
            <a:ext cx="10018713" cy="4114800"/>
          </a:xfrm>
        </p:spPr>
        <p:txBody>
          <a:bodyPr>
            <a:normAutofit/>
          </a:bodyPr>
          <a:lstStyle/>
          <a:p>
            <a:r>
              <a:rPr lang="en-IN" dirty="0"/>
              <a:t>This project focuses on analysing employee data to identify trends and insights that can drive better decision.</a:t>
            </a:r>
          </a:p>
          <a:p>
            <a:r>
              <a:rPr lang="en-IN" dirty="0"/>
              <a:t>Excel helps to collect, clean, organize and visualize the employee business units.</a:t>
            </a:r>
          </a:p>
          <a:p>
            <a:r>
              <a:rPr lang="en-IN" dirty="0"/>
              <a:t>This project analysis highlights the number of employee in a every single business units.</a:t>
            </a:r>
          </a:p>
          <a:p>
            <a:r>
              <a:rPr lang="en-IN" dirty="0"/>
              <a:t>The visualize is easy to separate the data through the gender filter.</a:t>
            </a:r>
          </a:p>
          <a:p>
            <a:r>
              <a:rPr lang="en-IN" dirty="0"/>
              <a:t>The aim of this project to support the strategic planning. </a:t>
            </a:r>
          </a:p>
        </p:txBody>
      </p:sp>
    </p:spTree>
    <p:extLst>
      <p:ext uri="{BB962C8B-B14F-4D97-AF65-F5344CB8AC3E}">
        <p14:creationId xmlns:p14="http://schemas.microsoft.com/office/powerpoint/2010/main" val="1918279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0E2B-540A-5FBA-4F9C-4B09361F4E7D}"/>
              </a:ext>
            </a:extLst>
          </p:cNvPr>
          <p:cNvSpPr>
            <a:spLocks noGrp="1"/>
          </p:cNvSpPr>
          <p:nvPr>
            <p:ph type="title"/>
          </p:nvPr>
        </p:nvSpPr>
        <p:spPr>
          <a:xfrm>
            <a:off x="1484309" y="190500"/>
            <a:ext cx="10018713" cy="1752599"/>
          </a:xfrm>
        </p:spPr>
        <p:txBody>
          <a:bodyPr>
            <a:normAutofit/>
          </a:bodyPr>
          <a:lstStyle/>
          <a:p>
            <a:r>
              <a:rPr lang="en-IN" sz="6000" b="1" dirty="0"/>
              <a:t>WHO ARE THE END USERS?</a:t>
            </a:r>
          </a:p>
        </p:txBody>
      </p:sp>
      <p:sp>
        <p:nvSpPr>
          <p:cNvPr id="3" name="Content Placeholder 2">
            <a:extLst>
              <a:ext uri="{FF2B5EF4-FFF2-40B4-BE49-F238E27FC236}">
                <a16:creationId xmlns:a16="http://schemas.microsoft.com/office/drawing/2014/main" id="{8F644EFE-9153-5307-8228-58EC47BB2006}"/>
              </a:ext>
            </a:extLst>
          </p:cNvPr>
          <p:cNvSpPr>
            <a:spLocks noGrp="1"/>
          </p:cNvSpPr>
          <p:nvPr>
            <p:ph idx="1"/>
          </p:nvPr>
        </p:nvSpPr>
        <p:spPr>
          <a:xfrm>
            <a:off x="1761557" y="1338943"/>
            <a:ext cx="10018713" cy="1578430"/>
          </a:xfrm>
        </p:spPr>
        <p:txBody>
          <a:bodyPr/>
          <a:lstStyle/>
          <a:p>
            <a:r>
              <a:rPr lang="en-IN" dirty="0"/>
              <a:t>The end users of the employee data analysis are human resources manger leads and senior management.</a:t>
            </a:r>
          </a:p>
        </p:txBody>
      </p:sp>
      <p:pic>
        <p:nvPicPr>
          <p:cNvPr id="4" name="Picture 3">
            <a:extLst>
              <a:ext uri="{FF2B5EF4-FFF2-40B4-BE49-F238E27FC236}">
                <a16:creationId xmlns:a16="http://schemas.microsoft.com/office/drawing/2014/main" id="{721FB557-F916-376D-7065-D5CFD8E8FF88}"/>
              </a:ext>
            </a:extLst>
          </p:cNvPr>
          <p:cNvPicPr>
            <a:picLocks noChangeAspect="1"/>
          </p:cNvPicPr>
          <p:nvPr/>
        </p:nvPicPr>
        <p:blipFill>
          <a:blip r:embed="rId2"/>
          <a:stretch>
            <a:fillRect/>
          </a:stretch>
        </p:blipFill>
        <p:spPr>
          <a:xfrm>
            <a:off x="6770914" y="2830286"/>
            <a:ext cx="4637315" cy="3837213"/>
          </a:xfrm>
          <a:prstGeom prst="rect">
            <a:avLst/>
          </a:prstGeom>
        </p:spPr>
      </p:pic>
      <p:pic>
        <p:nvPicPr>
          <p:cNvPr id="5" name="Picture 4">
            <a:extLst>
              <a:ext uri="{FF2B5EF4-FFF2-40B4-BE49-F238E27FC236}">
                <a16:creationId xmlns:a16="http://schemas.microsoft.com/office/drawing/2014/main" id="{E6A01E61-ADA5-B99A-CA7A-7913059F1F89}"/>
              </a:ext>
            </a:extLst>
          </p:cNvPr>
          <p:cNvPicPr>
            <a:picLocks noChangeAspect="1"/>
          </p:cNvPicPr>
          <p:nvPr/>
        </p:nvPicPr>
        <p:blipFill>
          <a:blip r:embed="rId3"/>
          <a:stretch>
            <a:fillRect/>
          </a:stretch>
        </p:blipFill>
        <p:spPr>
          <a:xfrm>
            <a:off x="2340428" y="2797627"/>
            <a:ext cx="4294413" cy="3837213"/>
          </a:xfrm>
          <a:prstGeom prst="rect">
            <a:avLst/>
          </a:prstGeom>
        </p:spPr>
      </p:pic>
    </p:spTree>
    <p:extLst>
      <p:ext uri="{BB962C8B-B14F-4D97-AF65-F5344CB8AC3E}">
        <p14:creationId xmlns:p14="http://schemas.microsoft.com/office/powerpoint/2010/main" val="365740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3163-5B28-630F-D754-005283E858FA}"/>
              </a:ext>
            </a:extLst>
          </p:cNvPr>
          <p:cNvSpPr>
            <a:spLocks noGrp="1"/>
          </p:cNvSpPr>
          <p:nvPr>
            <p:ph type="title"/>
          </p:nvPr>
        </p:nvSpPr>
        <p:spPr>
          <a:xfrm>
            <a:off x="1625826" y="321128"/>
            <a:ext cx="10018713" cy="1491343"/>
          </a:xfrm>
        </p:spPr>
        <p:txBody>
          <a:bodyPr>
            <a:normAutofit/>
          </a:bodyPr>
          <a:lstStyle/>
          <a:p>
            <a:r>
              <a:rPr lang="en-IN" sz="3600" b="1" dirty="0"/>
              <a:t>OUR</a:t>
            </a:r>
            <a:r>
              <a:rPr lang="en-IN" sz="3600" dirty="0"/>
              <a:t> </a:t>
            </a:r>
            <a:r>
              <a:rPr lang="en-IN" sz="3600" b="1" dirty="0"/>
              <a:t>SOLUTION</a:t>
            </a:r>
            <a:r>
              <a:rPr lang="en-IN" sz="3600" dirty="0"/>
              <a:t> </a:t>
            </a:r>
            <a:r>
              <a:rPr lang="en-IN" sz="3600" b="1" dirty="0"/>
              <a:t>AND</a:t>
            </a:r>
            <a:r>
              <a:rPr lang="en-IN" sz="3600" dirty="0"/>
              <a:t> </a:t>
            </a:r>
            <a:r>
              <a:rPr lang="en-IN" sz="3600" b="1" dirty="0"/>
              <a:t>ITS</a:t>
            </a:r>
            <a:r>
              <a:rPr lang="en-IN" sz="3600" dirty="0"/>
              <a:t> </a:t>
            </a:r>
            <a:r>
              <a:rPr lang="en-IN" sz="3600" b="1" dirty="0"/>
              <a:t>VALUE</a:t>
            </a:r>
            <a:r>
              <a:rPr lang="en-IN" sz="3600" dirty="0"/>
              <a:t> </a:t>
            </a:r>
            <a:r>
              <a:rPr lang="en-IN" sz="3600" b="1" dirty="0"/>
              <a:t>PROPOSITION</a:t>
            </a:r>
            <a:r>
              <a:rPr lang="en-IN" sz="3600" dirty="0"/>
              <a:t> </a:t>
            </a:r>
          </a:p>
        </p:txBody>
      </p:sp>
      <p:sp>
        <p:nvSpPr>
          <p:cNvPr id="3" name="Content Placeholder 2">
            <a:extLst>
              <a:ext uri="{FF2B5EF4-FFF2-40B4-BE49-F238E27FC236}">
                <a16:creationId xmlns:a16="http://schemas.microsoft.com/office/drawing/2014/main" id="{C5CAB300-6E43-C826-128C-D452595A881A}"/>
              </a:ext>
            </a:extLst>
          </p:cNvPr>
          <p:cNvSpPr>
            <a:spLocks noGrp="1"/>
          </p:cNvSpPr>
          <p:nvPr>
            <p:ph idx="1"/>
          </p:nvPr>
        </p:nvSpPr>
        <p:spPr>
          <a:xfrm>
            <a:off x="1745567" y="1948544"/>
            <a:ext cx="10160229" cy="3880757"/>
          </a:xfrm>
        </p:spPr>
        <p:txBody>
          <a:bodyPr>
            <a:normAutofit/>
          </a:bodyPr>
          <a:lstStyle/>
          <a:p>
            <a:r>
              <a:rPr lang="en-IN" b="1" dirty="0"/>
              <a:t>CONDITIONAL FORMATTING  :</a:t>
            </a:r>
            <a:r>
              <a:rPr lang="en-IN" dirty="0"/>
              <a:t> Highlights missing cells</a:t>
            </a:r>
          </a:p>
          <a:p>
            <a:r>
              <a:rPr lang="en-IN" b="1" dirty="0"/>
              <a:t>FILTER                                                  : </a:t>
            </a:r>
            <a:r>
              <a:rPr lang="en-IN" dirty="0"/>
              <a:t>Helps to remove the empty cells </a:t>
            </a:r>
          </a:p>
          <a:p>
            <a:r>
              <a:rPr lang="en-IN" b="1" dirty="0"/>
              <a:t>PIVOT TABLE                                    : </a:t>
            </a:r>
            <a:r>
              <a:rPr lang="en-IN" dirty="0"/>
              <a:t>Helps to summarize </a:t>
            </a:r>
          </a:p>
          <a:p>
            <a:r>
              <a:rPr lang="en-IN" b="1" dirty="0"/>
              <a:t>PIVOT CHART                                   : </a:t>
            </a:r>
            <a:r>
              <a:rPr lang="en-IN" dirty="0"/>
              <a:t>Helps to visualize </a:t>
            </a:r>
          </a:p>
        </p:txBody>
      </p:sp>
    </p:spTree>
    <p:extLst>
      <p:ext uri="{BB962C8B-B14F-4D97-AF65-F5344CB8AC3E}">
        <p14:creationId xmlns:p14="http://schemas.microsoft.com/office/powerpoint/2010/main" val="366677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75237-BD67-0773-974C-BCBE15DF720C}"/>
              </a:ext>
            </a:extLst>
          </p:cNvPr>
          <p:cNvSpPr>
            <a:spLocks noGrp="1"/>
          </p:cNvSpPr>
          <p:nvPr>
            <p:ph type="title"/>
          </p:nvPr>
        </p:nvSpPr>
        <p:spPr>
          <a:xfrm>
            <a:off x="1908854" y="0"/>
            <a:ext cx="10018713" cy="1752599"/>
          </a:xfrm>
        </p:spPr>
        <p:txBody>
          <a:bodyPr>
            <a:normAutofit/>
          </a:bodyPr>
          <a:lstStyle/>
          <a:p>
            <a:r>
              <a:rPr lang="en-IN" sz="7200" b="1" dirty="0"/>
              <a:t>DATASET DESCRIPTION </a:t>
            </a:r>
          </a:p>
        </p:txBody>
      </p:sp>
      <p:sp>
        <p:nvSpPr>
          <p:cNvPr id="3" name="Content Placeholder 2">
            <a:extLst>
              <a:ext uri="{FF2B5EF4-FFF2-40B4-BE49-F238E27FC236}">
                <a16:creationId xmlns:a16="http://schemas.microsoft.com/office/drawing/2014/main" id="{823F573D-78A3-C05B-8EF9-91221AED4DFC}"/>
              </a:ext>
            </a:extLst>
          </p:cNvPr>
          <p:cNvSpPr>
            <a:spLocks noGrp="1"/>
          </p:cNvSpPr>
          <p:nvPr>
            <p:ph idx="1"/>
          </p:nvPr>
        </p:nvSpPr>
        <p:spPr>
          <a:xfrm>
            <a:off x="3454624" y="1415142"/>
            <a:ext cx="10018713" cy="5366658"/>
          </a:xfrm>
        </p:spPr>
        <p:txBody>
          <a:bodyPr>
            <a:noAutofit/>
          </a:bodyPr>
          <a:lstStyle/>
          <a:p>
            <a:r>
              <a:rPr lang="en-IN" sz="2800" dirty="0"/>
              <a:t>EMPLOYEE ID </a:t>
            </a:r>
          </a:p>
          <a:p>
            <a:r>
              <a:rPr lang="en-IN" sz="2800" dirty="0"/>
              <a:t>EMPLOYEE TYPE </a:t>
            </a:r>
          </a:p>
          <a:p>
            <a:r>
              <a:rPr lang="en-IN" sz="2800" dirty="0"/>
              <a:t>WORK LOCATION</a:t>
            </a:r>
          </a:p>
          <a:p>
            <a:r>
              <a:rPr lang="en-IN" sz="2800" dirty="0"/>
              <a:t>GENDER</a:t>
            </a:r>
          </a:p>
          <a:p>
            <a:r>
              <a:rPr lang="en-IN" sz="2800" dirty="0"/>
              <a:t>SALARY</a:t>
            </a:r>
          </a:p>
          <a:p>
            <a:r>
              <a:rPr lang="en-IN" sz="2800" dirty="0"/>
              <a:t>EMPLOYEE NAME </a:t>
            </a:r>
          </a:p>
          <a:p>
            <a:r>
              <a:rPr lang="en-IN" sz="2800" dirty="0"/>
              <a:t>START DATE </a:t>
            </a:r>
          </a:p>
          <a:p>
            <a:r>
              <a:rPr lang="en-IN" sz="2800" dirty="0"/>
              <a:t>FTE</a:t>
            </a:r>
          </a:p>
        </p:txBody>
      </p:sp>
    </p:spTree>
    <p:extLst>
      <p:ext uri="{BB962C8B-B14F-4D97-AF65-F5344CB8AC3E}">
        <p14:creationId xmlns:p14="http://schemas.microsoft.com/office/powerpoint/2010/main" val="3178163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3E0A-46AC-9EC2-EDE2-8871BD8D566E}"/>
              </a:ext>
            </a:extLst>
          </p:cNvPr>
          <p:cNvSpPr>
            <a:spLocks noGrp="1"/>
          </p:cNvSpPr>
          <p:nvPr>
            <p:ph type="title"/>
          </p:nvPr>
        </p:nvSpPr>
        <p:spPr>
          <a:xfrm>
            <a:off x="1669368" y="-76200"/>
            <a:ext cx="10018713" cy="2318657"/>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br>
              <a:rPr lang="en-IN" dirty="0"/>
            </a:br>
            <a:r>
              <a:rPr lang="en-IN" sz="6000" b="1" dirty="0"/>
              <a:t>THE “WOW” IN OUR SOLUTION</a:t>
            </a:r>
            <a:br>
              <a:rPr lang="en-IN"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EB72EEE0-23AE-F68C-6630-B78E3329FBE3}"/>
              </a:ext>
            </a:extLst>
          </p:cNvPr>
          <p:cNvSpPr>
            <a:spLocks noGrp="1"/>
          </p:cNvSpPr>
          <p:nvPr>
            <p:ph idx="1"/>
          </p:nvPr>
        </p:nvSpPr>
        <p:spPr>
          <a:xfrm>
            <a:off x="1484311" y="1262743"/>
            <a:ext cx="10018713" cy="5715000"/>
          </a:xfrm>
        </p:spPr>
        <p:txBody>
          <a:bodyPr>
            <a:normAutofit/>
          </a:bodyPr>
          <a:lstStyle/>
          <a:p>
            <a:pPr marL="0" indent="0">
              <a:buNone/>
            </a:pPr>
            <a:r>
              <a:rPr lang="en-IN" b="1" dirty="0"/>
              <a:t>CONDITIONAL FORMATTING: </a:t>
            </a:r>
          </a:p>
          <a:p>
            <a:pPr marL="0" indent="0">
              <a:buNone/>
            </a:pPr>
            <a:r>
              <a:rPr lang="en-IN" dirty="0"/>
              <a:t>                        It helps in filling the colour in missing cells </a:t>
            </a:r>
          </a:p>
          <a:p>
            <a:pPr marL="0" indent="0">
              <a:buNone/>
            </a:pPr>
            <a:r>
              <a:rPr lang="en-IN" b="1" dirty="0"/>
              <a:t>FILTER BY COLOUR:</a:t>
            </a:r>
          </a:p>
          <a:p>
            <a:pPr marL="0" indent="0">
              <a:buNone/>
            </a:pPr>
            <a:r>
              <a:rPr lang="en-IN" dirty="0"/>
              <a:t>                         It filter the missing cells by removing the </a:t>
            </a:r>
            <a:r>
              <a:rPr lang="en-IN" dirty="0" err="1"/>
              <a:t>colored</a:t>
            </a:r>
            <a:r>
              <a:rPr lang="en-IN" dirty="0"/>
              <a:t> cells </a:t>
            </a:r>
          </a:p>
          <a:p>
            <a:pPr marL="0" indent="0">
              <a:buNone/>
            </a:pPr>
            <a:r>
              <a:rPr lang="en-IN" b="1" dirty="0"/>
              <a:t>PIVOT CHART:</a:t>
            </a:r>
          </a:p>
          <a:p>
            <a:pPr marL="0" indent="0">
              <a:buNone/>
            </a:pPr>
            <a:r>
              <a:rPr lang="en-IN" dirty="0"/>
              <a:t>                         It helps to visualize the data in simple way</a:t>
            </a:r>
          </a:p>
        </p:txBody>
      </p:sp>
    </p:spTree>
    <p:extLst>
      <p:ext uri="{BB962C8B-B14F-4D97-AF65-F5344CB8AC3E}">
        <p14:creationId xmlns:p14="http://schemas.microsoft.com/office/powerpoint/2010/main" val="5879868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231</TotalTime>
  <Words>415</Words>
  <Application>Microsoft Office PowerPoint</Application>
  <PresentationFormat>Widescreen</PresentationFormat>
  <Paragraphs>67</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Bodoni MT</vt:lpstr>
      <vt:lpstr>Calibri</vt:lpstr>
      <vt:lpstr>Corbel</vt:lpstr>
      <vt:lpstr>Times New Roman</vt:lpstr>
      <vt:lpstr>Parallax</vt:lpstr>
      <vt:lpstr>EMPLOYEE DATA ANALYSIS IN EXCEL</vt:lpstr>
      <vt:lpstr>PROJECT  TITILE</vt:lpstr>
      <vt:lpstr>AGENDA </vt:lpstr>
      <vt:lpstr>PROBLEM STATEMENT</vt:lpstr>
      <vt:lpstr>PROJECT OVERVIEW</vt:lpstr>
      <vt:lpstr>WHO ARE THE END USERS?</vt:lpstr>
      <vt:lpstr>OUR SOLUTION AND ITS VALUE PROPOSITION </vt:lpstr>
      <vt:lpstr>DATASET DESCRIPTION </vt:lpstr>
      <vt:lpstr>         THE “WOW” IN OUR SOLUTION         </vt:lpstr>
      <vt:lpstr>MODELLING </vt:lpstr>
      <vt:lpstr>RESULTS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Padmanabhan S</dc:creator>
  <cp:lastModifiedBy>Padmanabhan S</cp:lastModifiedBy>
  <cp:revision>3</cp:revision>
  <dcterms:created xsi:type="dcterms:W3CDTF">2024-08-30T08:54:24Z</dcterms:created>
  <dcterms:modified xsi:type="dcterms:W3CDTF">2024-09-03T17:08:49Z</dcterms:modified>
</cp:coreProperties>
</file>