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R.Anandhi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122202497(asunm1423122202497)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