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95242" y="2511425"/>
            <a:ext cx="8071484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305285"/>
            <a:ext cx="18288000" cy="981710"/>
          </a:xfrm>
          <a:custGeom>
            <a:avLst/>
            <a:gdLst/>
            <a:ahLst/>
            <a:cxnLst/>
            <a:rect l="l" t="t" r="r" b="b"/>
            <a:pathLst>
              <a:path w="18288000" h="981709">
                <a:moveTo>
                  <a:pt x="18287998" y="981709"/>
                </a:moveTo>
                <a:lnTo>
                  <a:pt x="0" y="981709"/>
                </a:lnTo>
                <a:lnTo>
                  <a:pt x="0" y="0"/>
                </a:lnTo>
                <a:lnTo>
                  <a:pt x="86010" y="27939"/>
                </a:lnTo>
                <a:lnTo>
                  <a:pt x="144770" y="45719"/>
                </a:lnTo>
                <a:lnTo>
                  <a:pt x="174607" y="53339"/>
                </a:lnTo>
                <a:lnTo>
                  <a:pt x="204748" y="62229"/>
                </a:lnTo>
                <a:lnTo>
                  <a:pt x="235191" y="69849"/>
                </a:lnTo>
                <a:lnTo>
                  <a:pt x="296979" y="87629"/>
                </a:lnTo>
                <a:lnTo>
                  <a:pt x="328321" y="95249"/>
                </a:lnTo>
                <a:lnTo>
                  <a:pt x="359962" y="104139"/>
                </a:lnTo>
                <a:lnTo>
                  <a:pt x="424130" y="119379"/>
                </a:lnTo>
                <a:lnTo>
                  <a:pt x="456656" y="128269"/>
                </a:lnTo>
                <a:lnTo>
                  <a:pt x="489475" y="135889"/>
                </a:lnTo>
                <a:lnTo>
                  <a:pt x="522585" y="144779"/>
                </a:lnTo>
                <a:lnTo>
                  <a:pt x="589676" y="160019"/>
                </a:lnTo>
                <a:lnTo>
                  <a:pt x="623654" y="168909"/>
                </a:lnTo>
                <a:lnTo>
                  <a:pt x="762424" y="199389"/>
                </a:lnTo>
                <a:lnTo>
                  <a:pt x="797824" y="208279"/>
                </a:lnTo>
                <a:lnTo>
                  <a:pt x="1167094" y="284479"/>
                </a:lnTo>
                <a:lnTo>
                  <a:pt x="1205520" y="290829"/>
                </a:lnTo>
                <a:lnTo>
                  <a:pt x="1322405" y="313689"/>
                </a:lnTo>
                <a:lnTo>
                  <a:pt x="1361896" y="320039"/>
                </a:lnTo>
                <a:lnTo>
                  <a:pt x="1481947" y="342899"/>
                </a:lnTo>
                <a:lnTo>
                  <a:pt x="1522485" y="349249"/>
                </a:lnTo>
                <a:lnTo>
                  <a:pt x="1563281" y="356869"/>
                </a:lnTo>
                <a:lnTo>
                  <a:pt x="1604335" y="363219"/>
                </a:lnTo>
                <a:lnTo>
                  <a:pt x="1645645" y="370839"/>
                </a:lnTo>
                <a:lnTo>
                  <a:pt x="1687210" y="377189"/>
                </a:lnTo>
                <a:lnTo>
                  <a:pt x="1729029" y="384809"/>
                </a:lnTo>
                <a:lnTo>
                  <a:pt x="1771100" y="391159"/>
                </a:lnTo>
                <a:lnTo>
                  <a:pt x="1813423" y="398779"/>
                </a:lnTo>
                <a:lnTo>
                  <a:pt x="1898819" y="411479"/>
                </a:lnTo>
                <a:lnTo>
                  <a:pt x="1941889" y="419099"/>
                </a:lnTo>
                <a:lnTo>
                  <a:pt x="2116626" y="444499"/>
                </a:lnTo>
                <a:lnTo>
                  <a:pt x="2160918" y="452119"/>
                </a:lnTo>
                <a:lnTo>
                  <a:pt x="2523824" y="502919"/>
                </a:lnTo>
                <a:lnTo>
                  <a:pt x="2570241" y="507999"/>
                </a:lnTo>
                <a:lnTo>
                  <a:pt x="2710869" y="527049"/>
                </a:lnTo>
                <a:lnTo>
                  <a:pt x="2758199" y="532129"/>
                </a:lnTo>
                <a:lnTo>
                  <a:pt x="2853536" y="544829"/>
                </a:lnTo>
                <a:lnTo>
                  <a:pt x="2901539" y="549909"/>
                </a:lnTo>
                <a:lnTo>
                  <a:pt x="2949764" y="556259"/>
                </a:lnTo>
                <a:lnTo>
                  <a:pt x="2998210" y="561339"/>
                </a:lnTo>
                <a:lnTo>
                  <a:pt x="3046876" y="567689"/>
                </a:lnTo>
                <a:lnTo>
                  <a:pt x="3095760" y="572769"/>
                </a:lnTo>
                <a:lnTo>
                  <a:pt x="3144861" y="579119"/>
                </a:lnTo>
                <a:lnTo>
                  <a:pt x="3194178" y="584199"/>
                </a:lnTo>
                <a:lnTo>
                  <a:pt x="3243710" y="590549"/>
                </a:lnTo>
                <a:lnTo>
                  <a:pt x="3343414" y="600709"/>
                </a:lnTo>
                <a:lnTo>
                  <a:pt x="3393584" y="607059"/>
                </a:lnTo>
                <a:lnTo>
                  <a:pt x="4064474" y="673099"/>
                </a:lnTo>
                <a:lnTo>
                  <a:pt x="4117478" y="676909"/>
                </a:lnTo>
                <a:lnTo>
                  <a:pt x="4224063" y="687069"/>
                </a:lnTo>
                <a:lnTo>
                  <a:pt x="4277644" y="690879"/>
                </a:lnTo>
                <a:lnTo>
                  <a:pt x="4331414" y="695959"/>
                </a:lnTo>
                <a:lnTo>
                  <a:pt x="4385373" y="699769"/>
                </a:lnTo>
                <a:lnTo>
                  <a:pt x="4439520" y="704849"/>
                </a:lnTo>
                <a:lnTo>
                  <a:pt x="4493853" y="708659"/>
                </a:lnTo>
                <a:lnTo>
                  <a:pt x="4548372" y="713739"/>
                </a:lnTo>
                <a:lnTo>
                  <a:pt x="4603074" y="717549"/>
                </a:lnTo>
                <a:lnTo>
                  <a:pt x="4657960" y="722629"/>
                </a:lnTo>
                <a:lnTo>
                  <a:pt x="4823702" y="734059"/>
                </a:lnTo>
                <a:lnTo>
                  <a:pt x="4879308" y="739139"/>
                </a:lnTo>
                <a:lnTo>
                  <a:pt x="5387580" y="773429"/>
                </a:lnTo>
                <a:lnTo>
                  <a:pt x="5444902" y="775969"/>
                </a:lnTo>
                <a:lnTo>
                  <a:pt x="5560041" y="783589"/>
                </a:lnTo>
                <a:lnTo>
                  <a:pt x="5617855" y="786129"/>
                </a:lnTo>
                <a:lnTo>
                  <a:pt x="5733967" y="793749"/>
                </a:lnTo>
                <a:lnTo>
                  <a:pt x="5792263" y="796289"/>
                </a:lnTo>
                <a:lnTo>
                  <a:pt x="5850717" y="800099"/>
                </a:lnTo>
                <a:lnTo>
                  <a:pt x="5909327" y="802639"/>
                </a:lnTo>
                <a:lnTo>
                  <a:pt x="5968094" y="806449"/>
                </a:lnTo>
                <a:lnTo>
                  <a:pt x="6145316" y="814069"/>
                </a:lnTo>
                <a:lnTo>
                  <a:pt x="6204693" y="817879"/>
                </a:lnTo>
                <a:lnTo>
                  <a:pt x="6806514" y="843279"/>
                </a:lnTo>
                <a:lnTo>
                  <a:pt x="6867474" y="844549"/>
                </a:lnTo>
                <a:lnTo>
                  <a:pt x="6989805" y="849629"/>
                </a:lnTo>
                <a:lnTo>
                  <a:pt x="7051172" y="850899"/>
                </a:lnTo>
                <a:lnTo>
                  <a:pt x="7112673" y="853439"/>
                </a:lnTo>
                <a:lnTo>
                  <a:pt x="7174306" y="854709"/>
                </a:lnTo>
                <a:lnTo>
                  <a:pt x="7236070" y="857249"/>
                </a:lnTo>
                <a:lnTo>
                  <a:pt x="7297964" y="858519"/>
                </a:lnTo>
                <a:lnTo>
                  <a:pt x="7359986" y="861059"/>
                </a:lnTo>
                <a:lnTo>
                  <a:pt x="7484411" y="863599"/>
                </a:lnTo>
                <a:lnTo>
                  <a:pt x="7546812" y="866139"/>
                </a:lnTo>
                <a:lnTo>
                  <a:pt x="8113848" y="877569"/>
                </a:lnTo>
                <a:lnTo>
                  <a:pt x="8177434" y="877569"/>
                </a:lnTo>
                <a:lnTo>
                  <a:pt x="8304940" y="880109"/>
                </a:lnTo>
                <a:lnTo>
                  <a:pt x="8368858" y="880109"/>
                </a:lnTo>
                <a:lnTo>
                  <a:pt x="8432885" y="881379"/>
                </a:lnTo>
                <a:lnTo>
                  <a:pt x="8497019" y="881379"/>
                </a:lnTo>
                <a:lnTo>
                  <a:pt x="8561259" y="882649"/>
                </a:lnTo>
                <a:lnTo>
                  <a:pt x="8625604" y="882649"/>
                </a:lnTo>
                <a:lnTo>
                  <a:pt x="8690053" y="883919"/>
                </a:lnTo>
                <a:lnTo>
                  <a:pt x="8819256" y="883919"/>
                </a:lnTo>
                <a:lnTo>
                  <a:pt x="8884009" y="885189"/>
                </a:lnTo>
                <a:lnTo>
                  <a:pt x="18287998" y="885189"/>
                </a:lnTo>
                <a:lnTo>
                  <a:pt x="18287998" y="981709"/>
                </a:lnTo>
                <a:close/>
              </a:path>
              <a:path w="18288000" h="981709">
                <a:moveTo>
                  <a:pt x="18287998" y="885189"/>
                </a:moveTo>
                <a:lnTo>
                  <a:pt x="9403988" y="885189"/>
                </a:lnTo>
                <a:lnTo>
                  <a:pt x="9468741" y="883919"/>
                </a:lnTo>
                <a:lnTo>
                  <a:pt x="9597945" y="883919"/>
                </a:lnTo>
                <a:lnTo>
                  <a:pt x="9662394" y="882649"/>
                </a:lnTo>
                <a:lnTo>
                  <a:pt x="9726739" y="882649"/>
                </a:lnTo>
                <a:lnTo>
                  <a:pt x="9790979" y="881379"/>
                </a:lnTo>
                <a:lnTo>
                  <a:pt x="9855113" y="881379"/>
                </a:lnTo>
                <a:lnTo>
                  <a:pt x="9919139" y="880109"/>
                </a:lnTo>
                <a:lnTo>
                  <a:pt x="9983058" y="880109"/>
                </a:lnTo>
                <a:lnTo>
                  <a:pt x="10110564" y="877569"/>
                </a:lnTo>
                <a:lnTo>
                  <a:pt x="10174150" y="877569"/>
                </a:lnTo>
                <a:lnTo>
                  <a:pt x="10741186" y="866139"/>
                </a:lnTo>
                <a:lnTo>
                  <a:pt x="10803587" y="863599"/>
                </a:lnTo>
                <a:lnTo>
                  <a:pt x="10928012" y="861059"/>
                </a:lnTo>
                <a:lnTo>
                  <a:pt x="10990034" y="858519"/>
                </a:lnTo>
                <a:lnTo>
                  <a:pt x="11051928" y="857249"/>
                </a:lnTo>
                <a:lnTo>
                  <a:pt x="11113691" y="854709"/>
                </a:lnTo>
                <a:lnTo>
                  <a:pt x="11175324" y="853439"/>
                </a:lnTo>
                <a:lnTo>
                  <a:pt x="11236825" y="850899"/>
                </a:lnTo>
                <a:lnTo>
                  <a:pt x="11298193" y="849629"/>
                </a:lnTo>
                <a:lnTo>
                  <a:pt x="11420523" y="844549"/>
                </a:lnTo>
                <a:lnTo>
                  <a:pt x="11481484" y="843279"/>
                </a:lnTo>
                <a:lnTo>
                  <a:pt x="12083304" y="817879"/>
                </a:lnTo>
                <a:lnTo>
                  <a:pt x="12142682" y="814069"/>
                </a:lnTo>
                <a:lnTo>
                  <a:pt x="12319904" y="806449"/>
                </a:lnTo>
                <a:lnTo>
                  <a:pt x="12378670" y="802639"/>
                </a:lnTo>
                <a:lnTo>
                  <a:pt x="12437281" y="800099"/>
                </a:lnTo>
                <a:lnTo>
                  <a:pt x="12495734" y="796289"/>
                </a:lnTo>
                <a:lnTo>
                  <a:pt x="12554030" y="793749"/>
                </a:lnTo>
                <a:lnTo>
                  <a:pt x="12670142" y="786129"/>
                </a:lnTo>
                <a:lnTo>
                  <a:pt x="12727957" y="783589"/>
                </a:lnTo>
                <a:lnTo>
                  <a:pt x="12843095" y="775969"/>
                </a:lnTo>
                <a:lnTo>
                  <a:pt x="12900418" y="773429"/>
                </a:lnTo>
                <a:lnTo>
                  <a:pt x="13408690" y="739139"/>
                </a:lnTo>
                <a:lnTo>
                  <a:pt x="13464295" y="734059"/>
                </a:lnTo>
                <a:lnTo>
                  <a:pt x="13630037" y="722629"/>
                </a:lnTo>
                <a:lnTo>
                  <a:pt x="13684923" y="717549"/>
                </a:lnTo>
                <a:lnTo>
                  <a:pt x="13739625" y="713739"/>
                </a:lnTo>
                <a:lnTo>
                  <a:pt x="13794144" y="708659"/>
                </a:lnTo>
                <a:lnTo>
                  <a:pt x="13848477" y="704849"/>
                </a:lnTo>
                <a:lnTo>
                  <a:pt x="13902624" y="699769"/>
                </a:lnTo>
                <a:lnTo>
                  <a:pt x="13956583" y="695959"/>
                </a:lnTo>
                <a:lnTo>
                  <a:pt x="14010353" y="690879"/>
                </a:lnTo>
                <a:lnTo>
                  <a:pt x="14063934" y="687069"/>
                </a:lnTo>
                <a:lnTo>
                  <a:pt x="14170519" y="676909"/>
                </a:lnTo>
                <a:lnTo>
                  <a:pt x="14223523" y="673099"/>
                </a:lnTo>
                <a:lnTo>
                  <a:pt x="14894413" y="607059"/>
                </a:lnTo>
                <a:lnTo>
                  <a:pt x="14944583" y="600709"/>
                </a:lnTo>
                <a:lnTo>
                  <a:pt x="15044286" y="590549"/>
                </a:lnTo>
                <a:lnTo>
                  <a:pt x="15093818" y="584199"/>
                </a:lnTo>
                <a:lnTo>
                  <a:pt x="15143136" y="579119"/>
                </a:lnTo>
                <a:lnTo>
                  <a:pt x="15192237" y="572769"/>
                </a:lnTo>
                <a:lnTo>
                  <a:pt x="15241121" y="567689"/>
                </a:lnTo>
                <a:lnTo>
                  <a:pt x="15289786" y="561339"/>
                </a:lnTo>
                <a:lnTo>
                  <a:pt x="15338232" y="556259"/>
                </a:lnTo>
                <a:lnTo>
                  <a:pt x="15386458" y="549909"/>
                </a:lnTo>
                <a:lnTo>
                  <a:pt x="15434461" y="544829"/>
                </a:lnTo>
                <a:lnTo>
                  <a:pt x="15529797" y="532129"/>
                </a:lnTo>
                <a:lnTo>
                  <a:pt x="15577128" y="527049"/>
                </a:lnTo>
                <a:lnTo>
                  <a:pt x="15717755" y="507999"/>
                </a:lnTo>
                <a:lnTo>
                  <a:pt x="15764172" y="502919"/>
                </a:lnTo>
                <a:lnTo>
                  <a:pt x="16127079" y="452119"/>
                </a:lnTo>
                <a:lnTo>
                  <a:pt x="16171371" y="444499"/>
                </a:lnTo>
                <a:lnTo>
                  <a:pt x="16346107" y="419099"/>
                </a:lnTo>
                <a:lnTo>
                  <a:pt x="16389178" y="411479"/>
                </a:lnTo>
                <a:lnTo>
                  <a:pt x="16474573" y="398779"/>
                </a:lnTo>
                <a:lnTo>
                  <a:pt x="16516896" y="391159"/>
                </a:lnTo>
                <a:lnTo>
                  <a:pt x="16558967" y="384809"/>
                </a:lnTo>
                <a:lnTo>
                  <a:pt x="16600786" y="377189"/>
                </a:lnTo>
                <a:lnTo>
                  <a:pt x="16642351" y="370839"/>
                </a:lnTo>
                <a:lnTo>
                  <a:pt x="16683661" y="363219"/>
                </a:lnTo>
                <a:lnTo>
                  <a:pt x="16724715" y="356869"/>
                </a:lnTo>
                <a:lnTo>
                  <a:pt x="16765511" y="349249"/>
                </a:lnTo>
                <a:lnTo>
                  <a:pt x="16806049" y="342899"/>
                </a:lnTo>
                <a:lnTo>
                  <a:pt x="16926100" y="320039"/>
                </a:lnTo>
                <a:lnTo>
                  <a:pt x="16965592" y="313689"/>
                </a:lnTo>
                <a:lnTo>
                  <a:pt x="17082476" y="290829"/>
                </a:lnTo>
                <a:lnTo>
                  <a:pt x="17120903" y="284479"/>
                </a:lnTo>
                <a:lnTo>
                  <a:pt x="17490172" y="208279"/>
                </a:lnTo>
                <a:lnTo>
                  <a:pt x="17525573" y="199389"/>
                </a:lnTo>
                <a:lnTo>
                  <a:pt x="17664343" y="168909"/>
                </a:lnTo>
                <a:lnTo>
                  <a:pt x="17698321" y="160019"/>
                </a:lnTo>
                <a:lnTo>
                  <a:pt x="17765411" y="144779"/>
                </a:lnTo>
                <a:lnTo>
                  <a:pt x="17798522" y="135889"/>
                </a:lnTo>
                <a:lnTo>
                  <a:pt x="17831340" y="128269"/>
                </a:lnTo>
                <a:lnTo>
                  <a:pt x="17863866" y="119379"/>
                </a:lnTo>
                <a:lnTo>
                  <a:pt x="17928035" y="104139"/>
                </a:lnTo>
                <a:lnTo>
                  <a:pt x="17959675" y="95249"/>
                </a:lnTo>
                <a:lnTo>
                  <a:pt x="17991018" y="87629"/>
                </a:lnTo>
                <a:lnTo>
                  <a:pt x="18052806" y="69849"/>
                </a:lnTo>
                <a:lnTo>
                  <a:pt x="18083249" y="62229"/>
                </a:lnTo>
                <a:lnTo>
                  <a:pt x="18113389" y="53339"/>
                </a:lnTo>
                <a:lnTo>
                  <a:pt x="18143227" y="45719"/>
                </a:lnTo>
                <a:lnTo>
                  <a:pt x="18201986" y="27939"/>
                </a:lnTo>
                <a:lnTo>
                  <a:pt x="18287998" y="0"/>
                </a:lnTo>
                <a:lnTo>
                  <a:pt x="18287998" y="88518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167" y="575944"/>
            <a:ext cx="11803062" cy="1141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6160" y="2750502"/>
            <a:ext cx="10647044" cy="491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867" rIns="0" bIns="0" rtlCol="0" vert="horz">
            <a:spAutoFit/>
          </a:bodyPr>
          <a:lstStyle/>
          <a:p>
            <a:pPr marL="1043940">
              <a:lnSpc>
                <a:spcPct val="100000"/>
              </a:lnSpc>
              <a:spcBef>
                <a:spcPts val="100"/>
              </a:spcBef>
            </a:pPr>
            <a:r>
              <a:rPr dirty="0" sz="3600" spc="270"/>
              <a:t>EMPLOYEE</a:t>
            </a:r>
            <a:r>
              <a:rPr dirty="0" sz="3600" spc="215"/>
              <a:t> </a:t>
            </a:r>
            <a:r>
              <a:rPr dirty="0" sz="3600" spc="340"/>
              <a:t>DATA</a:t>
            </a:r>
            <a:r>
              <a:rPr dirty="0" sz="3600" spc="215"/>
              <a:t> </a:t>
            </a:r>
            <a:r>
              <a:rPr dirty="0" sz="3600" spc="345"/>
              <a:t>ANALYSIS</a:t>
            </a:r>
            <a:r>
              <a:rPr dirty="0" sz="3600" spc="220"/>
              <a:t> </a:t>
            </a:r>
            <a:r>
              <a:rPr dirty="0" sz="3600" spc="315"/>
              <a:t>USING</a:t>
            </a:r>
            <a:r>
              <a:rPr dirty="0" sz="3600" spc="215"/>
              <a:t> </a:t>
            </a:r>
            <a:r>
              <a:rPr dirty="0" sz="3600" spc="260"/>
              <a:t>EXCEL</a:t>
            </a:r>
            <a:endParaRPr sz="36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2337" rIns="0" bIns="0" rtlCol="0" vert="horz">
            <a:spAutoFit/>
          </a:bodyPr>
          <a:lstStyle/>
          <a:p>
            <a:pPr marL="535305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NAME</a:t>
            </a:r>
            <a:r>
              <a:rPr dirty="0" sz="3000" spc="-5"/>
              <a:t> </a:t>
            </a:r>
            <a:r>
              <a:rPr dirty="0" sz="3000"/>
              <a:t>:</a:t>
            </a:r>
            <a:r>
              <a:rPr dirty="0" sz="3000" spc="-5"/>
              <a:t> </a:t>
            </a:r>
            <a:r>
              <a:rPr dirty="0" sz="3000"/>
              <a:t>ANANDHI </a:t>
            </a:r>
            <a:r>
              <a:rPr dirty="0" sz="3000" spc="-50"/>
              <a:t>S</a:t>
            </a:r>
            <a:endParaRPr sz="3000"/>
          </a:p>
          <a:p>
            <a:pPr marL="535305" marR="1229995">
              <a:lnSpc>
                <a:spcPct val="100000"/>
              </a:lnSpc>
            </a:pPr>
            <a:r>
              <a:rPr dirty="0" sz="3000"/>
              <a:t>REGISTER</a:t>
            </a:r>
            <a:r>
              <a:rPr dirty="0" sz="3000" spc="-55"/>
              <a:t> </a:t>
            </a:r>
            <a:r>
              <a:rPr dirty="0" sz="3000"/>
              <a:t>NO</a:t>
            </a:r>
            <a:r>
              <a:rPr dirty="0" sz="3000" spc="-55"/>
              <a:t> </a:t>
            </a:r>
            <a:r>
              <a:rPr dirty="0" sz="3000"/>
              <a:t>:</a:t>
            </a:r>
            <a:r>
              <a:rPr dirty="0" sz="3000" spc="-55"/>
              <a:t> </a:t>
            </a:r>
            <a:r>
              <a:rPr dirty="0" sz="3000" spc="-10"/>
              <a:t>312206352,unm299bcom(g)05 </a:t>
            </a:r>
            <a:r>
              <a:rPr dirty="0" sz="3000"/>
              <a:t>DEPARTMENT</a:t>
            </a:r>
            <a:r>
              <a:rPr dirty="0" sz="3000" spc="-5"/>
              <a:t> </a:t>
            </a:r>
            <a:r>
              <a:rPr dirty="0" sz="3000"/>
              <a:t>:</a:t>
            </a:r>
            <a:r>
              <a:rPr dirty="0" sz="3000" spc="-5"/>
              <a:t> </a:t>
            </a:r>
            <a:r>
              <a:rPr dirty="0" sz="3000"/>
              <a:t>B.COM</a:t>
            </a:r>
            <a:r>
              <a:rPr dirty="0" sz="3000" spc="-5"/>
              <a:t> </a:t>
            </a:r>
            <a:r>
              <a:rPr dirty="0" sz="3000"/>
              <a:t>(</a:t>
            </a:r>
            <a:r>
              <a:rPr dirty="0" sz="3000" spc="-5"/>
              <a:t> </a:t>
            </a:r>
            <a:r>
              <a:rPr dirty="0" sz="3000" spc="-10"/>
              <a:t>GENERAL)</a:t>
            </a:r>
            <a:endParaRPr sz="3000"/>
          </a:p>
          <a:p>
            <a:pPr marL="535305" marR="5080">
              <a:lnSpc>
                <a:spcPct val="100000"/>
              </a:lnSpc>
            </a:pPr>
            <a:r>
              <a:rPr dirty="0" sz="3000"/>
              <a:t>COLLEGE:</a:t>
            </a:r>
            <a:r>
              <a:rPr dirty="0" sz="3000" spc="-60"/>
              <a:t> </a:t>
            </a:r>
            <a:r>
              <a:rPr dirty="0" sz="3000"/>
              <a:t>SSKV</a:t>
            </a:r>
            <a:r>
              <a:rPr dirty="0" sz="3000" spc="-55"/>
              <a:t> </a:t>
            </a:r>
            <a:r>
              <a:rPr dirty="0" sz="3000"/>
              <a:t>COLLEGE</a:t>
            </a:r>
            <a:r>
              <a:rPr dirty="0" sz="3000" spc="-60"/>
              <a:t> </a:t>
            </a:r>
            <a:r>
              <a:rPr dirty="0" sz="3000"/>
              <a:t>OF</a:t>
            </a:r>
            <a:r>
              <a:rPr dirty="0" sz="3000" spc="-55"/>
              <a:t> </a:t>
            </a:r>
            <a:r>
              <a:rPr dirty="0" sz="3000"/>
              <a:t>ARTS</a:t>
            </a:r>
            <a:r>
              <a:rPr dirty="0" sz="3000" spc="-55"/>
              <a:t> </a:t>
            </a:r>
            <a:r>
              <a:rPr dirty="0" sz="3000"/>
              <a:t>AND</a:t>
            </a:r>
            <a:r>
              <a:rPr dirty="0" sz="3000" spc="-60"/>
              <a:t> </a:t>
            </a:r>
            <a:r>
              <a:rPr dirty="0" sz="3000" spc="-10"/>
              <a:t>SCIENCE </a:t>
            </a:r>
            <a:r>
              <a:rPr dirty="0" sz="3000"/>
              <a:t>FOR</a:t>
            </a:r>
            <a:r>
              <a:rPr dirty="0" sz="3000" spc="-65"/>
              <a:t> </a:t>
            </a:r>
            <a:r>
              <a:rPr dirty="0" sz="3000" spc="-10"/>
              <a:t>WOMEN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016702" y="4911725"/>
            <a:ext cx="2546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5">
                <a:solidFill>
                  <a:srgbClr val="FFFFFF"/>
                </a:solidFill>
                <a:latin typeface="Arial MT"/>
                <a:cs typeface="Arial MT"/>
              </a:rPr>
              <a:t>{}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9305285"/>
            <a:ext cx="18288000" cy="981710"/>
          </a:xfrm>
          <a:custGeom>
            <a:avLst/>
            <a:gdLst/>
            <a:ahLst/>
            <a:cxnLst/>
            <a:rect l="l" t="t" r="r" b="b"/>
            <a:pathLst>
              <a:path w="18288000" h="981709">
                <a:moveTo>
                  <a:pt x="18287998" y="981709"/>
                </a:moveTo>
                <a:lnTo>
                  <a:pt x="0" y="981709"/>
                </a:lnTo>
                <a:lnTo>
                  <a:pt x="0" y="0"/>
                </a:lnTo>
                <a:lnTo>
                  <a:pt x="86010" y="27939"/>
                </a:lnTo>
                <a:lnTo>
                  <a:pt x="144770" y="45719"/>
                </a:lnTo>
                <a:lnTo>
                  <a:pt x="174607" y="53339"/>
                </a:lnTo>
                <a:lnTo>
                  <a:pt x="204748" y="62229"/>
                </a:lnTo>
                <a:lnTo>
                  <a:pt x="235191" y="69849"/>
                </a:lnTo>
                <a:lnTo>
                  <a:pt x="296979" y="87629"/>
                </a:lnTo>
                <a:lnTo>
                  <a:pt x="328321" y="95249"/>
                </a:lnTo>
                <a:lnTo>
                  <a:pt x="359962" y="104139"/>
                </a:lnTo>
                <a:lnTo>
                  <a:pt x="424130" y="119379"/>
                </a:lnTo>
                <a:lnTo>
                  <a:pt x="456656" y="128269"/>
                </a:lnTo>
                <a:lnTo>
                  <a:pt x="489475" y="135889"/>
                </a:lnTo>
                <a:lnTo>
                  <a:pt x="522585" y="144779"/>
                </a:lnTo>
                <a:lnTo>
                  <a:pt x="589676" y="160019"/>
                </a:lnTo>
                <a:lnTo>
                  <a:pt x="623654" y="168909"/>
                </a:lnTo>
                <a:lnTo>
                  <a:pt x="762424" y="199389"/>
                </a:lnTo>
                <a:lnTo>
                  <a:pt x="797824" y="208279"/>
                </a:lnTo>
                <a:lnTo>
                  <a:pt x="1167094" y="284479"/>
                </a:lnTo>
                <a:lnTo>
                  <a:pt x="1205520" y="290829"/>
                </a:lnTo>
                <a:lnTo>
                  <a:pt x="1322405" y="313689"/>
                </a:lnTo>
                <a:lnTo>
                  <a:pt x="1361896" y="320039"/>
                </a:lnTo>
                <a:lnTo>
                  <a:pt x="1481947" y="342899"/>
                </a:lnTo>
                <a:lnTo>
                  <a:pt x="1522485" y="349249"/>
                </a:lnTo>
                <a:lnTo>
                  <a:pt x="1563281" y="356869"/>
                </a:lnTo>
                <a:lnTo>
                  <a:pt x="1604335" y="363219"/>
                </a:lnTo>
                <a:lnTo>
                  <a:pt x="1645645" y="370839"/>
                </a:lnTo>
                <a:lnTo>
                  <a:pt x="1687210" y="377189"/>
                </a:lnTo>
                <a:lnTo>
                  <a:pt x="1729029" y="384809"/>
                </a:lnTo>
                <a:lnTo>
                  <a:pt x="1771100" y="391159"/>
                </a:lnTo>
                <a:lnTo>
                  <a:pt x="1813423" y="398779"/>
                </a:lnTo>
                <a:lnTo>
                  <a:pt x="1898819" y="411479"/>
                </a:lnTo>
                <a:lnTo>
                  <a:pt x="1941889" y="419099"/>
                </a:lnTo>
                <a:lnTo>
                  <a:pt x="2116626" y="444499"/>
                </a:lnTo>
                <a:lnTo>
                  <a:pt x="2160918" y="452119"/>
                </a:lnTo>
                <a:lnTo>
                  <a:pt x="2523824" y="502919"/>
                </a:lnTo>
                <a:lnTo>
                  <a:pt x="2570241" y="507999"/>
                </a:lnTo>
                <a:lnTo>
                  <a:pt x="2710869" y="527049"/>
                </a:lnTo>
                <a:lnTo>
                  <a:pt x="2758199" y="532129"/>
                </a:lnTo>
                <a:lnTo>
                  <a:pt x="2853536" y="544829"/>
                </a:lnTo>
                <a:lnTo>
                  <a:pt x="2901539" y="549909"/>
                </a:lnTo>
                <a:lnTo>
                  <a:pt x="2949764" y="556259"/>
                </a:lnTo>
                <a:lnTo>
                  <a:pt x="2998210" y="561339"/>
                </a:lnTo>
                <a:lnTo>
                  <a:pt x="3046876" y="567689"/>
                </a:lnTo>
                <a:lnTo>
                  <a:pt x="3095760" y="572769"/>
                </a:lnTo>
                <a:lnTo>
                  <a:pt x="3144861" y="579119"/>
                </a:lnTo>
                <a:lnTo>
                  <a:pt x="3194178" y="584199"/>
                </a:lnTo>
                <a:lnTo>
                  <a:pt x="3243710" y="590549"/>
                </a:lnTo>
                <a:lnTo>
                  <a:pt x="3343414" y="600709"/>
                </a:lnTo>
                <a:lnTo>
                  <a:pt x="3393584" y="607059"/>
                </a:lnTo>
                <a:lnTo>
                  <a:pt x="4064474" y="673099"/>
                </a:lnTo>
                <a:lnTo>
                  <a:pt x="4117478" y="676909"/>
                </a:lnTo>
                <a:lnTo>
                  <a:pt x="4224063" y="687069"/>
                </a:lnTo>
                <a:lnTo>
                  <a:pt x="4277644" y="690879"/>
                </a:lnTo>
                <a:lnTo>
                  <a:pt x="4331414" y="695959"/>
                </a:lnTo>
                <a:lnTo>
                  <a:pt x="4385373" y="699769"/>
                </a:lnTo>
                <a:lnTo>
                  <a:pt x="4439520" y="704849"/>
                </a:lnTo>
                <a:lnTo>
                  <a:pt x="4493853" y="708659"/>
                </a:lnTo>
                <a:lnTo>
                  <a:pt x="4548372" y="713739"/>
                </a:lnTo>
                <a:lnTo>
                  <a:pt x="4603074" y="717549"/>
                </a:lnTo>
                <a:lnTo>
                  <a:pt x="4657960" y="722629"/>
                </a:lnTo>
                <a:lnTo>
                  <a:pt x="4823702" y="734059"/>
                </a:lnTo>
                <a:lnTo>
                  <a:pt x="4879308" y="739139"/>
                </a:lnTo>
                <a:lnTo>
                  <a:pt x="5387580" y="773429"/>
                </a:lnTo>
                <a:lnTo>
                  <a:pt x="5444902" y="775969"/>
                </a:lnTo>
                <a:lnTo>
                  <a:pt x="5560041" y="783589"/>
                </a:lnTo>
                <a:lnTo>
                  <a:pt x="5617855" y="786129"/>
                </a:lnTo>
                <a:lnTo>
                  <a:pt x="5733967" y="793749"/>
                </a:lnTo>
                <a:lnTo>
                  <a:pt x="5792263" y="796289"/>
                </a:lnTo>
                <a:lnTo>
                  <a:pt x="5850717" y="800099"/>
                </a:lnTo>
                <a:lnTo>
                  <a:pt x="5909327" y="802639"/>
                </a:lnTo>
                <a:lnTo>
                  <a:pt x="5968094" y="806449"/>
                </a:lnTo>
                <a:lnTo>
                  <a:pt x="6145316" y="814069"/>
                </a:lnTo>
                <a:lnTo>
                  <a:pt x="6204693" y="817879"/>
                </a:lnTo>
                <a:lnTo>
                  <a:pt x="6806514" y="843279"/>
                </a:lnTo>
                <a:lnTo>
                  <a:pt x="6867474" y="844549"/>
                </a:lnTo>
                <a:lnTo>
                  <a:pt x="6989805" y="849629"/>
                </a:lnTo>
                <a:lnTo>
                  <a:pt x="7051172" y="850899"/>
                </a:lnTo>
                <a:lnTo>
                  <a:pt x="7112673" y="853439"/>
                </a:lnTo>
                <a:lnTo>
                  <a:pt x="7174306" y="854709"/>
                </a:lnTo>
                <a:lnTo>
                  <a:pt x="7236070" y="857249"/>
                </a:lnTo>
                <a:lnTo>
                  <a:pt x="7297964" y="858519"/>
                </a:lnTo>
                <a:lnTo>
                  <a:pt x="7359986" y="861059"/>
                </a:lnTo>
                <a:lnTo>
                  <a:pt x="7484411" y="863599"/>
                </a:lnTo>
                <a:lnTo>
                  <a:pt x="7546812" y="866139"/>
                </a:lnTo>
                <a:lnTo>
                  <a:pt x="8113848" y="877569"/>
                </a:lnTo>
                <a:lnTo>
                  <a:pt x="8177434" y="877569"/>
                </a:lnTo>
                <a:lnTo>
                  <a:pt x="8304940" y="880109"/>
                </a:lnTo>
                <a:lnTo>
                  <a:pt x="8368858" y="880109"/>
                </a:lnTo>
                <a:lnTo>
                  <a:pt x="8432885" y="881379"/>
                </a:lnTo>
                <a:lnTo>
                  <a:pt x="8497019" y="881379"/>
                </a:lnTo>
                <a:lnTo>
                  <a:pt x="8561259" y="882649"/>
                </a:lnTo>
                <a:lnTo>
                  <a:pt x="8625604" y="882649"/>
                </a:lnTo>
                <a:lnTo>
                  <a:pt x="8690053" y="883919"/>
                </a:lnTo>
                <a:lnTo>
                  <a:pt x="8819256" y="883919"/>
                </a:lnTo>
                <a:lnTo>
                  <a:pt x="8884009" y="885189"/>
                </a:lnTo>
                <a:lnTo>
                  <a:pt x="18287998" y="885189"/>
                </a:lnTo>
                <a:lnTo>
                  <a:pt x="18287998" y="981709"/>
                </a:lnTo>
                <a:close/>
              </a:path>
              <a:path w="18288000" h="981709">
                <a:moveTo>
                  <a:pt x="18287998" y="885189"/>
                </a:moveTo>
                <a:lnTo>
                  <a:pt x="9403988" y="885189"/>
                </a:lnTo>
                <a:lnTo>
                  <a:pt x="9468741" y="883919"/>
                </a:lnTo>
                <a:lnTo>
                  <a:pt x="9597945" y="883919"/>
                </a:lnTo>
                <a:lnTo>
                  <a:pt x="9662394" y="882649"/>
                </a:lnTo>
                <a:lnTo>
                  <a:pt x="9726739" y="882649"/>
                </a:lnTo>
                <a:lnTo>
                  <a:pt x="9790979" y="881379"/>
                </a:lnTo>
                <a:lnTo>
                  <a:pt x="9855113" y="881379"/>
                </a:lnTo>
                <a:lnTo>
                  <a:pt x="9919139" y="880109"/>
                </a:lnTo>
                <a:lnTo>
                  <a:pt x="9983058" y="880109"/>
                </a:lnTo>
                <a:lnTo>
                  <a:pt x="10110564" y="877569"/>
                </a:lnTo>
                <a:lnTo>
                  <a:pt x="10174150" y="877569"/>
                </a:lnTo>
                <a:lnTo>
                  <a:pt x="10741186" y="866139"/>
                </a:lnTo>
                <a:lnTo>
                  <a:pt x="10803587" y="863599"/>
                </a:lnTo>
                <a:lnTo>
                  <a:pt x="10928012" y="861059"/>
                </a:lnTo>
                <a:lnTo>
                  <a:pt x="10990034" y="858519"/>
                </a:lnTo>
                <a:lnTo>
                  <a:pt x="11051928" y="857249"/>
                </a:lnTo>
                <a:lnTo>
                  <a:pt x="11113691" y="854709"/>
                </a:lnTo>
                <a:lnTo>
                  <a:pt x="11175324" y="853439"/>
                </a:lnTo>
                <a:lnTo>
                  <a:pt x="11236825" y="850899"/>
                </a:lnTo>
                <a:lnTo>
                  <a:pt x="11298193" y="849629"/>
                </a:lnTo>
                <a:lnTo>
                  <a:pt x="11420523" y="844549"/>
                </a:lnTo>
                <a:lnTo>
                  <a:pt x="11481484" y="843279"/>
                </a:lnTo>
                <a:lnTo>
                  <a:pt x="12083304" y="817879"/>
                </a:lnTo>
                <a:lnTo>
                  <a:pt x="12142682" y="814069"/>
                </a:lnTo>
                <a:lnTo>
                  <a:pt x="12319904" y="806449"/>
                </a:lnTo>
                <a:lnTo>
                  <a:pt x="12378670" y="802639"/>
                </a:lnTo>
                <a:lnTo>
                  <a:pt x="12437281" y="800099"/>
                </a:lnTo>
                <a:lnTo>
                  <a:pt x="12495734" y="796289"/>
                </a:lnTo>
                <a:lnTo>
                  <a:pt x="12554030" y="793749"/>
                </a:lnTo>
                <a:lnTo>
                  <a:pt x="12670142" y="786129"/>
                </a:lnTo>
                <a:lnTo>
                  <a:pt x="12727957" y="783589"/>
                </a:lnTo>
                <a:lnTo>
                  <a:pt x="12843095" y="775969"/>
                </a:lnTo>
                <a:lnTo>
                  <a:pt x="12900418" y="773429"/>
                </a:lnTo>
                <a:lnTo>
                  <a:pt x="13408690" y="739139"/>
                </a:lnTo>
                <a:lnTo>
                  <a:pt x="13464295" y="734059"/>
                </a:lnTo>
                <a:lnTo>
                  <a:pt x="13630037" y="722629"/>
                </a:lnTo>
                <a:lnTo>
                  <a:pt x="13684923" y="717549"/>
                </a:lnTo>
                <a:lnTo>
                  <a:pt x="13739625" y="713739"/>
                </a:lnTo>
                <a:lnTo>
                  <a:pt x="13794144" y="708659"/>
                </a:lnTo>
                <a:lnTo>
                  <a:pt x="13848477" y="704849"/>
                </a:lnTo>
                <a:lnTo>
                  <a:pt x="13902624" y="699769"/>
                </a:lnTo>
                <a:lnTo>
                  <a:pt x="13956583" y="695959"/>
                </a:lnTo>
                <a:lnTo>
                  <a:pt x="14010353" y="690879"/>
                </a:lnTo>
                <a:lnTo>
                  <a:pt x="14063934" y="687069"/>
                </a:lnTo>
                <a:lnTo>
                  <a:pt x="14170519" y="676909"/>
                </a:lnTo>
                <a:lnTo>
                  <a:pt x="14223523" y="673099"/>
                </a:lnTo>
                <a:lnTo>
                  <a:pt x="14894413" y="607059"/>
                </a:lnTo>
                <a:lnTo>
                  <a:pt x="14944583" y="600709"/>
                </a:lnTo>
                <a:lnTo>
                  <a:pt x="15044286" y="590549"/>
                </a:lnTo>
                <a:lnTo>
                  <a:pt x="15093818" y="584199"/>
                </a:lnTo>
                <a:lnTo>
                  <a:pt x="15143136" y="579119"/>
                </a:lnTo>
                <a:lnTo>
                  <a:pt x="15192237" y="572769"/>
                </a:lnTo>
                <a:lnTo>
                  <a:pt x="15241121" y="567689"/>
                </a:lnTo>
                <a:lnTo>
                  <a:pt x="15289786" y="561339"/>
                </a:lnTo>
                <a:lnTo>
                  <a:pt x="15338232" y="556259"/>
                </a:lnTo>
                <a:lnTo>
                  <a:pt x="15386458" y="549909"/>
                </a:lnTo>
                <a:lnTo>
                  <a:pt x="15434461" y="544829"/>
                </a:lnTo>
                <a:lnTo>
                  <a:pt x="15529797" y="532129"/>
                </a:lnTo>
                <a:lnTo>
                  <a:pt x="15577128" y="527049"/>
                </a:lnTo>
                <a:lnTo>
                  <a:pt x="15717755" y="507999"/>
                </a:lnTo>
                <a:lnTo>
                  <a:pt x="15764172" y="502919"/>
                </a:lnTo>
                <a:lnTo>
                  <a:pt x="16127079" y="452119"/>
                </a:lnTo>
                <a:lnTo>
                  <a:pt x="16171371" y="444499"/>
                </a:lnTo>
                <a:lnTo>
                  <a:pt x="16346107" y="419099"/>
                </a:lnTo>
                <a:lnTo>
                  <a:pt x="16389178" y="411479"/>
                </a:lnTo>
                <a:lnTo>
                  <a:pt x="16474573" y="398779"/>
                </a:lnTo>
                <a:lnTo>
                  <a:pt x="16516896" y="391159"/>
                </a:lnTo>
                <a:lnTo>
                  <a:pt x="16558967" y="384809"/>
                </a:lnTo>
                <a:lnTo>
                  <a:pt x="16600786" y="377189"/>
                </a:lnTo>
                <a:lnTo>
                  <a:pt x="16642351" y="370839"/>
                </a:lnTo>
                <a:lnTo>
                  <a:pt x="16683661" y="363219"/>
                </a:lnTo>
                <a:lnTo>
                  <a:pt x="16724715" y="356869"/>
                </a:lnTo>
                <a:lnTo>
                  <a:pt x="16765511" y="349249"/>
                </a:lnTo>
                <a:lnTo>
                  <a:pt x="16806049" y="342899"/>
                </a:lnTo>
                <a:lnTo>
                  <a:pt x="16926100" y="320039"/>
                </a:lnTo>
                <a:lnTo>
                  <a:pt x="16965592" y="313689"/>
                </a:lnTo>
                <a:lnTo>
                  <a:pt x="17082476" y="290829"/>
                </a:lnTo>
                <a:lnTo>
                  <a:pt x="17120903" y="284479"/>
                </a:lnTo>
                <a:lnTo>
                  <a:pt x="17490172" y="208279"/>
                </a:lnTo>
                <a:lnTo>
                  <a:pt x="17525573" y="199389"/>
                </a:lnTo>
                <a:lnTo>
                  <a:pt x="17664343" y="168909"/>
                </a:lnTo>
                <a:lnTo>
                  <a:pt x="17698321" y="160019"/>
                </a:lnTo>
                <a:lnTo>
                  <a:pt x="17765411" y="144779"/>
                </a:lnTo>
                <a:lnTo>
                  <a:pt x="17798522" y="135889"/>
                </a:lnTo>
                <a:lnTo>
                  <a:pt x="17831340" y="128269"/>
                </a:lnTo>
                <a:lnTo>
                  <a:pt x="17863866" y="119379"/>
                </a:lnTo>
                <a:lnTo>
                  <a:pt x="17928035" y="104139"/>
                </a:lnTo>
                <a:lnTo>
                  <a:pt x="17959675" y="95249"/>
                </a:lnTo>
                <a:lnTo>
                  <a:pt x="17991018" y="87629"/>
                </a:lnTo>
                <a:lnTo>
                  <a:pt x="18052806" y="69849"/>
                </a:lnTo>
                <a:lnTo>
                  <a:pt x="18083249" y="62229"/>
                </a:lnTo>
                <a:lnTo>
                  <a:pt x="18113389" y="53339"/>
                </a:lnTo>
                <a:lnTo>
                  <a:pt x="18143227" y="45719"/>
                </a:lnTo>
                <a:lnTo>
                  <a:pt x="18201986" y="27939"/>
                </a:lnTo>
                <a:lnTo>
                  <a:pt x="18287998" y="0"/>
                </a:lnTo>
                <a:lnTo>
                  <a:pt x="18287998" y="88518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177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4200" spc="355"/>
              <a:t>DATASET</a:t>
            </a:r>
            <a:r>
              <a:rPr dirty="0" sz="4200" spc="265"/>
              <a:t> </a:t>
            </a:r>
            <a:r>
              <a:rPr dirty="0" sz="4200" spc="300"/>
              <a:t>DESCRIPTION</a:t>
            </a:r>
            <a:endParaRPr sz="4200"/>
          </a:p>
        </p:txBody>
      </p:sp>
      <p:sp>
        <p:nvSpPr>
          <p:cNvPr id="6" name="object 6" descr=""/>
          <p:cNvSpPr txBox="1"/>
          <p:nvPr/>
        </p:nvSpPr>
        <p:spPr>
          <a:xfrm>
            <a:off x="2525712" y="2491422"/>
            <a:ext cx="4371340" cy="546036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702945">
              <a:lnSpc>
                <a:spcPts val="4280"/>
              </a:lnSpc>
              <a:spcBef>
                <a:spcPts val="275"/>
              </a:spcBef>
            </a:pPr>
            <a:r>
              <a:rPr dirty="0" sz="3600" spc="-10">
                <a:latin typeface="Arial MT"/>
                <a:cs typeface="Arial MT"/>
              </a:rPr>
              <a:t>Employee=kaggle </a:t>
            </a:r>
            <a:r>
              <a:rPr dirty="0" sz="3600">
                <a:latin typeface="Arial MT"/>
                <a:cs typeface="Arial MT"/>
              </a:rPr>
              <a:t>26-</a:t>
            </a:r>
            <a:r>
              <a:rPr dirty="0" sz="3600" spc="-10">
                <a:latin typeface="Arial MT"/>
                <a:cs typeface="Arial MT"/>
              </a:rPr>
              <a:t>features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110"/>
              </a:lnSpc>
            </a:pPr>
            <a:r>
              <a:rPr dirty="0" sz="3600">
                <a:latin typeface="Arial MT"/>
                <a:cs typeface="Arial MT"/>
              </a:rPr>
              <a:t>9-</a:t>
            </a:r>
            <a:r>
              <a:rPr dirty="0" sz="3600" spc="-10">
                <a:latin typeface="Arial MT"/>
                <a:cs typeface="Arial MT"/>
              </a:rPr>
              <a:t>features</a:t>
            </a:r>
            <a:endParaRPr sz="3600">
              <a:latin typeface="Arial MT"/>
              <a:cs typeface="Arial MT"/>
            </a:endParaRPr>
          </a:p>
          <a:p>
            <a:pPr marL="12700" marR="1885314">
              <a:lnSpc>
                <a:spcPts val="4280"/>
              </a:lnSpc>
              <a:spcBef>
                <a:spcPts val="155"/>
              </a:spcBef>
            </a:pPr>
            <a:r>
              <a:rPr dirty="0" sz="3600">
                <a:latin typeface="Arial MT"/>
                <a:cs typeface="Arial MT"/>
              </a:rPr>
              <a:t>Emp id-</a:t>
            </a:r>
            <a:r>
              <a:rPr dirty="0" sz="3600" spc="-25">
                <a:latin typeface="Arial MT"/>
                <a:cs typeface="Arial MT"/>
              </a:rPr>
              <a:t>num </a:t>
            </a:r>
            <a:r>
              <a:rPr dirty="0" sz="3600">
                <a:latin typeface="Arial MT"/>
                <a:cs typeface="Arial MT"/>
              </a:rPr>
              <a:t>Name-</a:t>
            </a:r>
            <a:r>
              <a:rPr dirty="0" sz="3600" spc="-20">
                <a:latin typeface="Arial MT"/>
                <a:cs typeface="Arial MT"/>
              </a:rPr>
              <a:t>text </a:t>
            </a:r>
            <a:r>
              <a:rPr dirty="0" sz="3600">
                <a:latin typeface="Arial MT"/>
                <a:cs typeface="Arial MT"/>
              </a:rPr>
              <a:t>Name-</a:t>
            </a:r>
            <a:r>
              <a:rPr dirty="0" sz="3600" spc="-20">
                <a:latin typeface="Arial MT"/>
                <a:cs typeface="Arial MT"/>
              </a:rPr>
              <a:t>text </a:t>
            </a:r>
            <a:r>
              <a:rPr dirty="0" sz="3600">
                <a:latin typeface="Arial MT"/>
                <a:cs typeface="Arial MT"/>
              </a:rPr>
              <a:t>Emp </a:t>
            </a:r>
            <a:r>
              <a:rPr dirty="0" sz="3600" spc="-20">
                <a:latin typeface="Arial MT"/>
                <a:cs typeface="Arial MT"/>
              </a:rPr>
              <a:t>type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100"/>
              </a:lnSpc>
            </a:pPr>
            <a:r>
              <a:rPr dirty="0" sz="3600">
                <a:latin typeface="Arial MT"/>
                <a:cs typeface="Arial MT"/>
              </a:rPr>
              <a:t>Performance </a:t>
            </a:r>
            <a:r>
              <a:rPr dirty="0" sz="3600" spc="-10">
                <a:latin typeface="Arial MT"/>
                <a:cs typeface="Arial MT"/>
              </a:rPr>
              <a:t>level</a:t>
            </a:r>
            <a:endParaRPr sz="3600">
              <a:latin typeface="Arial MT"/>
              <a:cs typeface="Arial MT"/>
            </a:endParaRPr>
          </a:p>
          <a:p>
            <a:pPr marL="12700" marR="5080">
              <a:lnSpc>
                <a:spcPts val="4280"/>
              </a:lnSpc>
              <a:spcBef>
                <a:spcPts val="110"/>
              </a:spcBef>
            </a:pPr>
            <a:r>
              <a:rPr dirty="0" sz="3600">
                <a:latin typeface="Arial MT"/>
                <a:cs typeface="Arial MT"/>
              </a:rPr>
              <a:t>Gender- male </a:t>
            </a:r>
            <a:r>
              <a:rPr dirty="0" sz="3600" spc="-10">
                <a:latin typeface="Arial MT"/>
                <a:cs typeface="Arial MT"/>
              </a:rPr>
              <a:t>female </a:t>
            </a:r>
            <a:r>
              <a:rPr dirty="0" sz="3600">
                <a:latin typeface="Arial MT"/>
                <a:cs typeface="Arial MT"/>
              </a:rPr>
              <a:t>Employee rating-</a:t>
            </a:r>
            <a:r>
              <a:rPr dirty="0" sz="3600" spc="-25">
                <a:latin typeface="Arial MT"/>
                <a:cs typeface="Arial MT"/>
              </a:rPr>
              <a:t>num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305285"/>
            <a:ext cx="18288000" cy="981710"/>
          </a:xfrm>
          <a:custGeom>
            <a:avLst/>
            <a:gdLst/>
            <a:ahLst/>
            <a:cxnLst/>
            <a:rect l="l" t="t" r="r" b="b"/>
            <a:pathLst>
              <a:path w="18288000" h="981709">
                <a:moveTo>
                  <a:pt x="18287998" y="981709"/>
                </a:moveTo>
                <a:lnTo>
                  <a:pt x="0" y="981709"/>
                </a:lnTo>
                <a:lnTo>
                  <a:pt x="0" y="0"/>
                </a:lnTo>
                <a:lnTo>
                  <a:pt x="86010" y="27939"/>
                </a:lnTo>
                <a:lnTo>
                  <a:pt x="144770" y="45719"/>
                </a:lnTo>
                <a:lnTo>
                  <a:pt x="174607" y="53339"/>
                </a:lnTo>
                <a:lnTo>
                  <a:pt x="204748" y="62229"/>
                </a:lnTo>
                <a:lnTo>
                  <a:pt x="235191" y="69849"/>
                </a:lnTo>
                <a:lnTo>
                  <a:pt x="296979" y="87629"/>
                </a:lnTo>
                <a:lnTo>
                  <a:pt x="328321" y="95249"/>
                </a:lnTo>
                <a:lnTo>
                  <a:pt x="359962" y="104139"/>
                </a:lnTo>
                <a:lnTo>
                  <a:pt x="424130" y="119379"/>
                </a:lnTo>
                <a:lnTo>
                  <a:pt x="456656" y="128269"/>
                </a:lnTo>
                <a:lnTo>
                  <a:pt x="489475" y="135889"/>
                </a:lnTo>
                <a:lnTo>
                  <a:pt x="522585" y="144779"/>
                </a:lnTo>
                <a:lnTo>
                  <a:pt x="589676" y="160019"/>
                </a:lnTo>
                <a:lnTo>
                  <a:pt x="623654" y="168909"/>
                </a:lnTo>
                <a:lnTo>
                  <a:pt x="762424" y="199389"/>
                </a:lnTo>
                <a:lnTo>
                  <a:pt x="797824" y="208279"/>
                </a:lnTo>
                <a:lnTo>
                  <a:pt x="1167094" y="284479"/>
                </a:lnTo>
                <a:lnTo>
                  <a:pt x="1205520" y="290829"/>
                </a:lnTo>
                <a:lnTo>
                  <a:pt x="1322405" y="313689"/>
                </a:lnTo>
                <a:lnTo>
                  <a:pt x="1361896" y="320039"/>
                </a:lnTo>
                <a:lnTo>
                  <a:pt x="1481947" y="342899"/>
                </a:lnTo>
                <a:lnTo>
                  <a:pt x="1522485" y="349249"/>
                </a:lnTo>
                <a:lnTo>
                  <a:pt x="1563281" y="356869"/>
                </a:lnTo>
                <a:lnTo>
                  <a:pt x="1604335" y="363219"/>
                </a:lnTo>
                <a:lnTo>
                  <a:pt x="1645645" y="370839"/>
                </a:lnTo>
                <a:lnTo>
                  <a:pt x="1687210" y="377189"/>
                </a:lnTo>
                <a:lnTo>
                  <a:pt x="1729029" y="384809"/>
                </a:lnTo>
                <a:lnTo>
                  <a:pt x="1771100" y="391159"/>
                </a:lnTo>
                <a:lnTo>
                  <a:pt x="1813423" y="398779"/>
                </a:lnTo>
                <a:lnTo>
                  <a:pt x="1898819" y="411479"/>
                </a:lnTo>
                <a:lnTo>
                  <a:pt x="1941889" y="419099"/>
                </a:lnTo>
                <a:lnTo>
                  <a:pt x="2116626" y="444499"/>
                </a:lnTo>
                <a:lnTo>
                  <a:pt x="2160918" y="452119"/>
                </a:lnTo>
                <a:lnTo>
                  <a:pt x="2523824" y="502919"/>
                </a:lnTo>
                <a:lnTo>
                  <a:pt x="2570241" y="507999"/>
                </a:lnTo>
                <a:lnTo>
                  <a:pt x="2710869" y="527049"/>
                </a:lnTo>
                <a:lnTo>
                  <a:pt x="2758199" y="532129"/>
                </a:lnTo>
                <a:lnTo>
                  <a:pt x="2853536" y="544829"/>
                </a:lnTo>
                <a:lnTo>
                  <a:pt x="2901539" y="549909"/>
                </a:lnTo>
                <a:lnTo>
                  <a:pt x="2949764" y="556259"/>
                </a:lnTo>
                <a:lnTo>
                  <a:pt x="2998210" y="561339"/>
                </a:lnTo>
                <a:lnTo>
                  <a:pt x="3046876" y="567689"/>
                </a:lnTo>
                <a:lnTo>
                  <a:pt x="3095760" y="572769"/>
                </a:lnTo>
                <a:lnTo>
                  <a:pt x="3144861" y="579119"/>
                </a:lnTo>
                <a:lnTo>
                  <a:pt x="3194178" y="584199"/>
                </a:lnTo>
                <a:lnTo>
                  <a:pt x="3243710" y="590549"/>
                </a:lnTo>
                <a:lnTo>
                  <a:pt x="3343414" y="600709"/>
                </a:lnTo>
                <a:lnTo>
                  <a:pt x="3393584" y="607059"/>
                </a:lnTo>
                <a:lnTo>
                  <a:pt x="4064474" y="673099"/>
                </a:lnTo>
                <a:lnTo>
                  <a:pt x="4117478" y="676909"/>
                </a:lnTo>
                <a:lnTo>
                  <a:pt x="4224063" y="687069"/>
                </a:lnTo>
                <a:lnTo>
                  <a:pt x="4277644" y="690879"/>
                </a:lnTo>
                <a:lnTo>
                  <a:pt x="4331414" y="695959"/>
                </a:lnTo>
                <a:lnTo>
                  <a:pt x="4385373" y="699769"/>
                </a:lnTo>
                <a:lnTo>
                  <a:pt x="4439520" y="704849"/>
                </a:lnTo>
                <a:lnTo>
                  <a:pt x="4493853" y="708659"/>
                </a:lnTo>
                <a:lnTo>
                  <a:pt x="4548372" y="713739"/>
                </a:lnTo>
                <a:lnTo>
                  <a:pt x="4603074" y="717549"/>
                </a:lnTo>
                <a:lnTo>
                  <a:pt x="4657960" y="722629"/>
                </a:lnTo>
                <a:lnTo>
                  <a:pt x="4823702" y="734059"/>
                </a:lnTo>
                <a:lnTo>
                  <a:pt x="4879308" y="739139"/>
                </a:lnTo>
                <a:lnTo>
                  <a:pt x="5387580" y="773429"/>
                </a:lnTo>
                <a:lnTo>
                  <a:pt x="5444902" y="775969"/>
                </a:lnTo>
                <a:lnTo>
                  <a:pt x="5560041" y="783589"/>
                </a:lnTo>
                <a:lnTo>
                  <a:pt x="5617855" y="786129"/>
                </a:lnTo>
                <a:lnTo>
                  <a:pt x="5733967" y="793749"/>
                </a:lnTo>
                <a:lnTo>
                  <a:pt x="5792263" y="796289"/>
                </a:lnTo>
                <a:lnTo>
                  <a:pt x="5850717" y="800099"/>
                </a:lnTo>
                <a:lnTo>
                  <a:pt x="5909327" y="802639"/>
                </a:lnTo>
                <a:lnTo>
                  <a:pt x="5968094" y="806449"/>
                </a:lnTo>
                <a:lnTo>
                  <a:pt x="6145316" y="814069"/>
                </a:lnTo>
                <a:lnTo>
                  <a:pt x="6204693" y="817879"/>
                </a:lnTo>
                <a:lnTo>
                  <a:pt x="6806514" y="843279"/>
                </a:lnTo>
                <a:lnTo>
                  <a:pt x="6867474" y="844549"/>
                </a:lnTo>
                <a:lnTo>
                  <a:pt x="6989805" y="849629"/>
                </a:lnTo>
                <a:lnTo>
                  <a:pt x="7051172" y="850899"/>
                </a:lnTo>
                <a:lnTo>
                  <a:pt x="7112673" y="853439"/>
                </a:lnTo>
                <a:lnTo>
                  <a:pt x="7174306" y="854709"/>
                </a:lnTo>
                <a:lnTo>
                  <a:pt x="7236070" y="857249"/>
                </a:lnTo>
                <a:lnTo>
                  <a:pt x="7297964" y="858519"/>
                </a:lnTo>
                <a:lnTo>
                  <a:pt x="7359986" y="861059"/>
                </a:lnTo>
                <a:lnTo>
                  <a:pt x="7484411" y="863599"/>
                </a:lnTo>
                <a:lnTo>
                  <a:pt x="7546812" y="866139"/>
                </a:lnTo>
                <a:lnTo>
                  <a:pt x="8113848" y="877569"/>
                </a:lnTo>
                <a:lnTo>
                  <a:pt x="8177434" y="877569"/>
                </a:lnTo>
                <a:lnTo>
                  <a:pt x="8304940" y="880109"/>
                </a:lnTo>
                <a:lnTo>
                  <a:pt x="8368858" y="880109"/>
                </a:lnTo>
                <a:lnTo>
                  <a:pt x="8432885" y="881379"/>
                </a:lnTo>
                <a:lnTo>
                  <a:pt x="8497019" y="881379"/>
                </a:lnTo>
                <a:lnTo>
                  <a:pt x="8561259" y="882649"/>
                </a:lnTo>
                <a:lnTo>
                  <a:pt x="8625604" y="882649"/>
                </a:lnTo>
                <a:lnTo>
                  <a:pt x="8690053" y="883919"/>
                </a:lnTo>
                <a:lnTo>
                  <a:pt x="8819256" y="883919"/>
                </a:lnTo>
                <a:lnTo>
                  <a:pt x="8884009" y="885189"/>
                </a:lnTo>
                <a:lnTo>
                  <a:pt x="18287998" y="885189"/>
                </a:lnTo>
                <a:lnTo>
                  <a:pt x="18287998" y="981709"/>
                </a:lnTo>
                <a:close/>
              </a:path>
              <a:path w="18288000" h="981709">
                <a:moveTo>
                  <a:pt x="18287998" y="885189"/>
                </a:moveTo>
                <a:lnTo>
                  <a:pt x="9403988" y="885189"/>
                </a:lnTo>
                <a:lnTo>
                  <a:pt x="9468741" y="883919"/>
                </a:lnTo>
                <a:lnTo>
                  <a:pt x="9597945" y="883919"/>
                </a:lnTo>
                <a:lnTo>
                  <a:pt x="9662394" y="882649"/>
                </a:lnTo>
                <a:lnTo>
                  <a:pt x="9726739" y="882649"/>
                </a:lnTo>
                <a:lnTo>
                  <a:pt x="9790979" y="881379"/>
                </a:lnTo>
                <a:lnTo>
                  <a:pt x="9855113" y="881379"/>
                </a:lnTo>
                <a:lnTo>
                  <a:pt x="9919139" y="880109"/>
                </a:lnTo>
                <a:lnTo>
                  <a:pt x="9983058" y="880109"/>
                </a:lnTo>
                <a:lnTo>
                  <a:pt x="10110564" y="877569"/>
                </a:lnTo>
                <a:lnTo>
                  <a:pt x="10174150" y="877569"/>
                </a:lnTo>
                <a:lnTo>
                  <a:pt x="10741186" y="866139"/>
                </a:lnTo>
                <a:lnTo>
                  <a:pt x="10803587" y="863599"/>
                </a:lnTo>
                <a:lnTo>
                  <a:pt x="10928012" y="861059"/>
                </a:lnTo>
                <a:lnTo>
                  <a:pt x="10990034" y="858519"/>
                </a:lnTo>
                <a:lnTo>
                  <a:pt x="11051928" y="857249"/>
                </a:lnTo>
                <a:lnTo>
                  <a:pt x="11113691" y="854709"/>
                </a:lnTo>
                <a:lnTo>
                  <a:pt x="11175324" y="853439"/>
                </a:lnTo>
                <a:lnTo>
                  <a:pt x="11236825" y="850899"/>
                </a:lnTo>
                <a:lnTo>
                  <a:pt x="11298193" y="849629"/>
                </a:lnTo>
                <a:lnTo>
                  <a:pt x="11420523" y="844549"/>
                </a:lnTo>
                <a:lnTo>
                  <a:pt x="11481484" y="843279"/>
                </a:lnTo>
                <a:lnTo>
                  <a:pt x="12083304" y="817879"/>
                </a:lnTo>
                <a:lnTo>
                  <a:pt x="12142682" y="814069"/>
                </a:lnTo>
                <a:lnTo>
                  <a:pt x="12319904" y="806449"/>
                </a:lnTo>
                <a:lnTo>
                  <a:pt x="12378670" y="802639"/>
                </a:lnTo>
                <a:lnTo>
                  <a:pt x="12437281" y="800099"/>
                </a:lnTo>
                <a:lnTo>
                  <a:pt x="12495734" y="796289"/>
                </a:lnTo>
                <a:lnTo>
                  <a:pt x="12554030" y="793749"/>
                </a:lnTo>
                <a:lnTo>
                  <a:pt x="12670142" y="786129"/>
                </a:lnTo>
                <a:lnTo>
                  <a:pt x="12727957" y="783589"/>
                </a:lnTo>
                <a:lnTo>
                  <a:pt x="12843095" y="775969"/>
                </a:lnTo>
                <a:lnTo>
                  <a:pt x="12900418" y="773429"/>
                </a:lnTo>
                <a:lnTo>
                  <a:pt x="13408690" y="739139"/>
                </a:lnTo>
                <a:lnTo>
                  <a:pt x="13464295" y="734059"/>
                </a:lnTo>
                <a:lnTo>
                  <a:pt x="13630037" y="722629"/>
                </a:lnTo>
                <a:lnTo>
                  <a:pt x="13684923" y="717549"/>
                </a:lnTo>
                <a:lnTo>
                  <a:pt x="13739625" y="713739"/>
                </a:lnTo>
                <a:lnTo>
                  <a:pt x="13794144" y="708659"/>
                </a:lnTo>
                <a:lnTo>
                  <a:pt x="13848477" y="704849"/>
                </a:lnTo>
                <a:lnTo>
                  <a:pt x="13902624" y="699769"/>
                </a:lnTo>
                <a:lnTo>
                  <a:pt x="13956583" y="695959"/>
                </a:lnTo>
                <a:lnTo>
                  <a:pt x="14010353" y="690879"/>
                </a:lnTo>
                <a:lnTo>
                  <a:pt x="14063934" y="687069"/>
                </a:lnTo>
                <a:lnTo>
                  <a:pt x="14170519" y="676909"/>
                </a:lnTo>
                <a:lnTo>
                  <a:pt x="14223523" y="673099"/>
                </a:lnTo>
                <a:lnTo>
                  <a:pt x="14894413" y="607059"/>
                </a:lnTo>
                <a:lnTo>
                  <a:pt x="14944583" y="600709"/>
                </a:lnTo>
                <a:lnTo>
                  <a:pt x="15044286" y="590549"/>
                </a:lnTo>
                <a:lnTo>
                  <a:pt x="15093818" y="584199"/>
                </a:lnTo>
                <a:lnTo>
                  <a:pt x="15143136" y="579119"/>
                </a:lnTo>
                <a:lnTo>
                  <a:pt x="15192237" y="572769"/>
                </a:lnTo>
                <a:lnTo>
                  <a:pt x="15241121" y="567689"/>
                </a:lnTo>
                <a:lnTo>
                  <a:pt x="15289786" y="561339"/>
                </a:lnTo>
                <a:lnTo>
                  <a:pt x="15338232" y="556259"/>
                </a:lnTo>
                <a:lnTo>
                  <a:pt x="15386458" y="549909"/>
                </a:lnTo>
                <a:lnTo>
                  <a:pt x="15434461" y="544829"/>
                </a:lnTo>
                <a:lnTo>
                  <a:pt x="15529797" y="532129"/>
                </a:lnTo>
                <a:lnTo>
                  <a:pt x="15577128" y="527049"/>
                </a:lnTo>
                <a:lnTo>
                  <a:pt x="15717755" y="507999"/>
                </a:lnTo>
                <a:lnTo>
                  <a:pt x="15764172" y="502919"/>
                </a:lnTo>
                <a:lnTo>
                  <a:pt x="16127079" y="452119"/>
                </a:lnTo>
                <a:lnTo>
                  <a:pt x="16171371" y="444499"/>
                </a:lnTo>
                <a:lnTo>
                  <a:pt x="16346107" y="419099"/>
                </a:lnTo>
                <a:lnTo>
                  <a:pt x="16389178" y="411479"/>
                </a:lnTo>
                <a:lnTo>
                  <a:pt x="16474573" y="398779"/>
                </a:lnTo>
                <a:lnTo>
                  <a:pt x="16516896" y="391159"/>
                </a:lnTo>
                <a:lnTo>
                  <a:pt x="16558967" y="384809"/>
                </a:lnTo>
                <a:lnTo>
                  <a:pt x="16600786" y="377189"/>
                </a:lnTo>
                <a:lnTo>
                  <a:pt x="16642351" y="370839"/>
                </a:lnTo>
                <a:lnTo>
                  <a:pt x="16683661" y="363219"/>
                </a:lnTo>
                <a:lnTo>
                  <a:pt x="16724715" y="356869"/>
                </a:lnTo>
                <a:lnTo>
                  <a:pt x="16765511" y="349249"/>
                </a:lnTo>
                <a:lnTo>
                  <a:pt x="16806049" y="342899"/>
                </a:lnTo>
                <a:lnTo>
                  <a:pt x="16926100" y="320039"/>
                </a:lnTo>
                <a:lnTo>
                  <a:pt x="16965592" y="313689"/>
                </a:lnTo>
                <a:lnTo>
                  <a:pt x="17082476" y="290829"/>
                </a:lnTo>
                <a:lnTo>
                  <a:pt x="17120903" y="284479"/>
                </a:lnTo>
                <a:lnTo>
                  <a:pt x="17490172" y="208279"/>
                </a:lnTo>
                <a:lnTo>
                  <a:pt x="17525573" y="199389"/>
                </a:lnTo>
                <a:lnTo>
                  <a:pt x="17664343" y="168909"/>
                </a:lnTo>
                <a:lnTo>
                  <a:pt x="17698321" y="160019"/>
                </a:lnTo>
                <a:lnTo>
                  <a:pt x="17765411" y="144779"/>
                </a:lnTo>
                <a:lnTo>
                  <a:pt x="17798522" y="135889"/>
                </a:lnTo>
                <a:lnTo>
                  <a:pt x="17831340" y="128269"/>
                </a:lnTo>
                <a:lnTo>
                  <a:pt x="17863866" y="119379"/>
                </a:lnTo>
                <a:lnTo>
                  <a:pt x="17928035" y="104139"/>
                </a:lnTo>
                <a:lnTo>
                  <a:pt x="17959675" y="95249"/>
                </a:lnTo>
                <a:lnTo>
                  <a:pt x="17991018" y="87629"/>
                </a:lnTo>
                <a:lnTo>
                  <a:pt x="18052806" y="69849"/>
                </a:lnTo>
                <a:lnTo>
                  <a:pt x="18083249" y="62229"/>
                </a:lnTo>
                <a:lnTo>
                  <a:pt x="18113389" y="53339"/>
                </a:lnTo>
                <a:lnTo>
                  <a:pt x="18143227" y="45719"/>
                </a:lnTo>
                <a:lnTo>
                  <a:pt x="18201986" y="27939"/>
                </a:lnTo>
                <a:lnTo>
                  <a:pt x="18287998" y="0"/>
                </a:lnTo>
                <a:lnTo>
                  <a:pt x="18287998" y="88518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2167" y="680719"/>
            <a:ext cx="90855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80">
                <a:latin typeface="Arial MT"/>
                <a:cs typeface="Arial MT"/>
              </a:rPr>
              <a:t>THE</a:t>
            </a:r>
            <a:r>
              <a:rPr dirty="0" sz="4200" spc="254">
                <a:latin typeface="Arial MT"/>
                <a:cs typeface="Arial MT"/>
              </a:rPr>
              <a:t> </a:t>
            </a:r>
            <a:r>
              <a:rPr dirty="0" sz="4200" spc="405">
                <a:latin typeface="Arial MT"/>
                <a:cs typeface="Arial MT"/>
              </a:rPr>
              <a:t>“WOW”</a:t>
            </a:r>
            <a:r>
              <a:rPr dirty="0" sz="4200" spc="254">
                <a:latin typeface="Arial MT"/>
                <a:cs typeface="Arial MT"/>
              </a:rPr>
              <a:t> </a:t>
            </a:r>
            <a:r>
              <a:rPr dirty="0" sz="4200" spc="459">
                <a:latin typeface="Arial MT"/>
                <a:cs typeface="Arial MT"/>
              </a:rPr>
              <a:t>IN</a:t>
            </a:r>
            <a:r>
              <a:rPr dirty="0" sz="4200" spc="254">
                <a:latin typeface="Arial MT"/>
                <a:cs typeface="Arial MT"/>
              </a:rPr>
              <a:t> </a:t>
            </a:r>
            <a:r>
              <a:rPr dirty="0" sz="4200" spc="300">
                <a:latin typeface="Arial MT"/>
                <a:cs typeface="Arial MT"/>
              </a:rPr>
              <a:t>OUR</a:t>
            </a:r>
            <a:r>
              <a:rPr dirty="0" sz="4200" spc="254">
                <a:latin typeface="Arial MT"/>
                <a:cs typeface="Arial MT"/>
              </a:rPr>
              <a:t> </a:t>
            </a:r>
            <a:r>
              <a:rPr dirty="0" sz="4200" spc="360">
                <a:latin typeface="Arial MT"/>
                <a:cs typeface="Arial MT"/>
              </a:rPr>
              <a:t>SOLUTION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94940" y="2898140"/>
            <a:ext cx="10307955" cy="111696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 indent="1177925">
              <a:lnSpc>
                <a:spcPts val="4270"/>
              </a:lnSpc>
              <a:spcBef>
                <a:spcPts val="254"/>
              </a:spcBef>
            </a:pPr>
            <a:r>
              <a:rPr dirty="0" sz="3600">
                <a:latin typeface="Arial MT"/>
                <a:cs typeface="Arial MT"/>
              </a:rPr>
              <a:t>Performance level: </a:t>
            </a:r>
            <a:r>
              <a:rPr dirty="0" sz="3600" spc="-10">
                <a:latin typeface="Arial MT"/>
                <a:cs typeface="Arial MT"/>
              </a:rPr>
              <a:t>=IFS(Z4&gt;=5,"VERY HIGH",Z4&gt;=4,"HIGH",Z4&gt;=3,"MED",TRUE,"LOW")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0" y="5216842"/>
            <a:ext cx="8029574" cy="3905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dirty="0" spc="455"/>
              <a:t>MODELLING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02864" y="2388552"/>
            <a:ext cx="8818245" cy="65462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798820">
              <a:lnSpc>
                <a:spcPts val="4280"/>
              </a:lnSpc>
              <a:spcBef>
                <a:spcPts val="275"/>
              </a:spcBef>
            </a:pPr>
            <a:r>
              <a:rPr dirty="0" sz="3600">
                <a:solidFill>
                  <a:srgbClr val="FF0000"/>
                </a:solidFill>
                <a:latin typeface="Arial MT"/>
                <a:cs typeface="Arial MT"/>
              </a:rPr>
              <a:t>Data </a:t>
            </a:r>
            <a:r>
              <a:rPr dirty="0" sz="3600" spc="-10">
                <a:solidFill>
                  <a:srgbClr val="FF0000"/>
                </a:solidFill>
                <a:latin typeface="Arial MT"/>
                <a:cs typeface="Arial MT"/>
              </a:rPr>
              <a:t>collection </a:t>
            </a:r>
            <a:r>
              <a:rPr dirty="0" sz="3600" spc="-10">
                <a:latin typeface="Arial MT"/>
                <a:cs typeface="Arial MT"/>
              </a:rPr>
              <a:t>1)kaggale</a:t>
            </a:r>
            <a:endParaRPr sz="3600">
              <a:latin typeface="Arial MT"/>
              <a:cs typeface="Arial MT"/>
            </a:endParaRPr>
          </a:p>
          <a:p>
            <a:pPr marL="419100" indent="-408305">
              <a:lnSpc>
                <a:spcPts val="4110"/>
              </a:lnSpc>
              <a:buSzPct val="97222"/>
              <a:buAutoNum type="arabicParenR" startAt="2"/>
              <a:tabLst>
                <a:tab pos="419100" algn="l"/>
              </a:tabLst>
            </a:pPr>
            <a:r>
              <a:rPr dirty="0" sz="3600">
                <a:latin typeface="Arial MT"/>
                <a:cs typeface="Arial MT"/>
              </a:rPr>
              <a:t>Search employment performance </a:t>
            </a:r>
            <a:r>
              <a:rPr dirty="0" sz="3600" spc="-10">
                <a:latin typeface="Arial MT"/>
                <a:cs typeface="Arial MT"/>
              </a:rPr>
              <a:t>dataset</a:t>
            </a:r>
            <a:endParaRPr sz="3600">
              <a:latin typeface="Arial MT"/>
              <a:cs typeface="Arial MT"/>
            </a:endParaRPr>
          </a:p>
          <a:p>
            <a:pPr marL="419100" indent="-408305">
              <a:lnSpc>
                <a:spcPts val="4295"/>
              </a:lnSpc>
              <a:buSzPct val="97222"/>
              <a:buAutoNum type="arabicParenR" startAt="2"/>
              <a:tabLst>
                <a:tab pos="419100" algn="l"/>
              </a:tabLst>
            </a:pPr>
            <a:r>
              <a:rPr dirty="0" sz="3600">
                <a:latin typeface="Arial MT"/>
                <a:cs typeface="Arial MT"/>
              </a:rPr>
              <a:t>Then download Employmen </a:t>
            </a:r>
            <a:r>
              <a:rPr dirty="0" sz="3600" spc="-20">
                <a:latin typeface="Arial MT"/>
                <a:cs typeface="Arial MT"/>
              </a:rPr>
              <a:t>data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600">
              <a:latin typeface="Arial MT"/>
              <a:cs typeface="Arial MT"/>
            </a:endParaRPr>
          </a:p>
          <a:p>
            <a:pPr marL="12700">
              <a:lnSpc>
                <a:spcPts val="4300"/>
              </a:lnSpc>
            </a:pPr>
            <a:r>
              <a:rPr dirty="0" sz="3600">
                <a:solidFill>
                  <a:srgbClr val="FF0000"/>
                </a:solidFill>
                <a:latin typeface="Arial MT"/>
                <a:cs typeface="Arial MT"/>
              </a:rPr>
              <a:t>Feature </a:t>
            </a:r>
            <a:r>
              <a:rPr dirty="0" sz="3600" spc="-10">
                <a:solidFill>
                  <a:srgbClr val="FF0000"/>
                </a:solidFill>
                <a:latin typeface="Arial MT"/>
                <a:cs typeface="Arial MT"/>
              </a:rPr>
              <a:t>collection</a:t>
            </a:r>
            <a:endParaRPr sz="3600">
              <a:latin typeface="Arial MT"/>
              <a:cs typeface="Arial MT"/>
            </a:endParaRPr>
          </a:p>
          <a:p>
            <a:pPr marL="546100" indent="-533400">
              <a:lnSpc>
                <a:spcPts val="4275"/>
              </a:lnSpc>
              <a:buAutoNum type="arabicParenR"/>
              <a:tabLst>
                <a:tab pos="546100" algn="l"/>
              </a:tabLst>
            </a:pPr>
            <a:r>
              <a:rPr dirty="0" sz="3600">
                <a:latin typeface="Arial MT"/>
                <a:cs typeface="Arial MT"/>
              </a:rPr>
              <a:t>Feature </a:t>
            </a:r>
            <a:r>
              <a:rPr dirty="0" sz="3600" spc="-10">
                <a:latin typeface="Arial MT"/>
                <a:cs typeface="Arial MT"/>
              </a:rPr>
              <a:t>identify</a:t>
            </a:r>
            <a:endParaRPr sz="3600">
              <a:latin typeface="Arial MT"/>
              <a:cs typeface="Arial MT"/>
            </a:endParaRPr>
          </a:p>
          <a:p>
            <a:pPr marL="546100" indent="-533400">
              <a:lnSpc>
                <a:spcPts val="4295"/>
              </a:lnSpc>
              <a:buAutoNum type="arabicParenR"/>
              <a:tabLst>
                <a:tab pos="546100" algn="l"/>
              </a:tabLst>
            </a:pPr>
            <a:r>
              <a:rPr dirty="0" sz="3600">
                <a:latin typeface="Arial MT"/>
                <a:cs typeface="Arial MT"/>
              </a:rPr>
              <a:t>colour filled blank </a:t>
            </a:r>
            <a:r>
              <a:rPr dirty="0" sz="3600" spc="-10">
                <a:latin typeface="Arial MT"/>
                <a:cs typeface="Arial MT"/>
              </a:rPr>
              <a:t>values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600">
              <a:latin typeface="Arial MT"/>
              <a:cs typeface="Arial MT"/>
            </a:endParaRPr>
          </a:p>
          <a:p>
            <a:pPr marL="12700">
              <a:lnSpc>
                <a:spcPts val="4295"/>
              </a:lnSpc>
            </a:pPr>
            <a:r>
              <a:rPr dirty="0" sz="3600">
                <a:solidFill>
                  <a:srgbClr val="FF0000"/>
                </a:solidFill>
                <a:latin typeface="Arial MT"/>
                <a:cs typeface="Arial MT"/>
              </a:rPr>
              <a:t>Data </a:t>
            </a:r>
            <a:r>
              <a:rPr dirty="0" sz="3600" spc="-10">
                <a:solidFill>
                  <a:srgbClr val="FF0000"/>
                </a:solidFill>
                <a:latin typeface="Arial MT"/>
                <a:cs typeface="Arial MT"/>
              </a:rPr>
              <a:t>cleaning</a:t>
            </a:r>
            <a:endParaRPr sz="3600">
              <a:latin typeface="Arial MT"/>
              <a:cs typeface="Arial MT"/>
            </a:endParaRPr>
          </a:p>
          <a:p>
            <a:pPr marL="546100" indent="-533400">
              <a:lnSpc>
                <a:spcPts val="4275"/>
              </a:lnSpc>
              <a:buAutoNum type="arabicParenR"/>
              <a:tabLst>
                <a:tab pos="546100" algn="l"/>
              </a:tabLst>
            </a:pPr>
            <a:r>
              <a:rPr dirty="0" sz="3600">
                <a:latin typeface="Arial MT"/>
                <a:cs typeface="Arial MT"/>
              </a:rPr>
              <a:t>Missing values </a:t>
            </a:r>
            <a:r>
              <a:rPr dirty="0" sz="3600" spc="-10">
                <a:latin typeface="Arial MT"/>
                <a:cs typeface="Arial MT"/>
              </a:rPr>
              <a:t>identify</a:t>
            </a:r>
            <a:endParaRPr sz="3600">
              <a:latin typeface="Arial MT"/>
              <a:cs typeface="Arial MT"/>
            </a:endParaRPr>
          </a:p>
          <a:p>
            <a:pPr marL="546100" indent="-533400">
              <a:lnSpc>
                <a:spcPts val="4295"/>
              </a:lnSpc>
              <a:buAutoNum type="arabicParenR"/>
              <a:tabLst>
                <a:tab pos="546100" algn="l"/>
              </a:tabLst>
            </a:pPr>
            <a:r>
              <a:rPr dirty="0" sz="3600">
                <a:latin typeface="Arial MT"/>
                <a:cs typeface="Arial MT"/>
              </a:rPr>
              <a:t>Missing values </a:t>
            </a:r>
            <a:r>
              <a:rPr dirty="0" sz="3600" spc="-10">
                <a:latin typeface="Arial MT"/>
                <a:cs typeface="Arial MT"/>
              </a:rPr>
              <a:t>filterout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39047" y="1633219"/>
            <a:ext cx="12907010" cy="696722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7318375">
              <a:lnSpc>
                <a:spcPts val="3900"/>
              </a:lnSpc>
              <a:spcBef>
                <a:spcPts val="280"/>
              </a:spcBef>
            </a:pPr>
            <a:r>
              <a:rPr dirty="0" sz="3300">
                <a:solidFill>
                  <a:srgbClr val="FF0000"/>
                </a:solidFill>
                <a:latin typeface="Arial MT"/>
                <a:cs typeface="Arial MT"/>
              </a:rPr>
              <a:t>Performance</a:t>
            </a:r>
            <a:r>
              <a:rPr dirty="0" sz="3300" spc="-19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300" spc="-10">
                <a:solidFill>
                  <a:srgbClr val="FF0000"/>
                </a:solidFill>
                <a:latin typeface="Arial MT"/>
                <a:cs typeface="Arial MT"/>
              </a:rPr>
              <a:t>level</a:t>
            </a:r>
            <a:r>
              <a:rPr dirty="0" sz="3300" spc="8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1)Calculate</a:t>
            </a:r>
            <a:r>
              <a:rPr dirty="0" sz="3300" spc="-18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performance</a:t>
            </a:r>
            <a:r>
              <a:rPr dirty="0" sz="3300" spc="-175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level</a:t>
            </a:r>
            <a:endParaRPr sz="3300">
              <a:latin typeface="Arial MT"/>
              <a:cs typeface="Arial MT"/>
            </a:endParaRPr>
          </a:p>
          <a:p>
            <a:pPr marL="12700">
              <a:lnSpc>
                <a:spcPts val="3779"/>
              </a:lnSpc>
            </a:pPr>
            <a:r>
              <a:rPr dirty="0" sz="3300">
                <a:latin typeface="Arial MT"/>
                <a:cs typeface="Arial MT"/>
              </a:rPr>
              <a:t>2)Using</a:t>
            </a:r>
            <a:r>
              <a:rPr dirty="0" sz="3300" spc="-114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formula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ts val="3929"/>
              </a:lnSpc>
            </a:pPr>
            <a:r>
              <a:rPr dirty="0" sz="3300" spc="-10">
                <a:solidFill>
                  <a:srgbClr val="FF0000"/>
                </a:solidFill>
                <a:latin typeface="Arial MT"/>
                <a:cs typeface="Arial MT"/>
              </a:rPr>
              <a:t>summary</a:t>
            </a:r>
            <a:endParaRPr sz="3300">
              <a:latin typeface="Arial MT"/>
              <a:cs typeface="Arial MT"/>
            </a:endParaRPr>
          </a:p>
          <a:p>
            <a:pPr marL="501015" indent="-488315">
              <a:lnSpc>
                <a:spcPts val="3900"/>
              </a:lnSpc>
              <a:buAutoNum type="arabicParenR"/>
              <a:tabLst>
                <a:tab pos="501015" algn="l"/>
              </a:tabLst>
            </a:pPr>
            <a:r>
              <a:rPr dirty="0" sz="3300">
                <a:latin typeface="Arial MT"/>
                <a:cs typeface="Arial MT"/>
              </a:rPr>
              <a:t>open</a:t>
            </a:r>
            <a:r>
              <a:rPr dirty="0" sz="3300" spc="-7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pivot</a:t>
            </a:r>
            <a:r>
              <a:rPr dirty="0" sz="3300" spc="-70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table.</a:t>
            </a:r>
            <a:endParaRPr sz="3300">
              <a:latin typeface="Arial MT"/>
              <a:cs typeface="Arial MT"/>
            </a:endParaRPr>
          </a:p>
          <a:p>
            <a:pPr marL="12700" marR="5080" indent="488315">
              <a:lnSpc>
                <a:spcPts val="3900"/>
              </a:lnSpc>
              <a:spcBef>
                <a:spcPts val="150"/>
              </a:spcBef>
              <a:buAutoNum type="arabicParenR"/>
              <a:tabLst>
                <a:tab pos="501015" algn="l"/>
              </a:tabLst>
            </a:pPr>
            <a:r>
              <a:rPr dirty="0" sz="3300">
                <a:latin typeface="Arial MT"/>
                <a:cs typeface="Arial MT"/>
              </a:rPr>
              <a:t>drag</a:t>
            </a:r>
            <a:r>
              <a:rPr dirty="0" sz="3300" spc="-114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rows,cols,filters,values</a:t>
            </a:r>
            <a:r>
              <a:rPr dirty="0" sz="3300" spc="-11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respectively</a:t>
            </a:r>
            <a:r>
              <a:rPr dirty="0" sz="3300" spc="-110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businessunit,performance </a:t>
            </a:r>
            <a:r>
              <a:rPr dirty="0" sz="3300">
                <a:latin typeface="Arial MT"/>
                <a:cs typeface="Arial MT"/>
              </a:rPr>
              <a:t>level,</a:t>
            </a:r>
            <a:r>
              <a:rPr dirty="0" sz="3300" spc="-6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gender</a:t>
            </a:r>
            <a:r>
              <a:rPr dirty="0" sz="3300" spc="-5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code,</a:t>
            </a:r>
            <a:r>
              <a:rPr dirty="0" sz="3300" spc="-6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count</a:t>
            </a:r>
            <a:r>
              <a:rPr dirty="0" sz="3300" spc="-5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of</a:t>
            </a:r>
            <a:r>
              <a:rPr dirty="0" sz="3300" spc="-5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first</a:t>
            </a:r>
            <a:r>
              <a:rPr dirty="0" sz="3300" spc="-60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name.</a:t>
            </a:r>
            <a:endParaRPr sz="3300">
              <a:latin typeface="Arial MT"/>
              <a:cs typeface="Arial MT"/>
            </a:endParaRPr>
          </a:p>
          <a:p>
            <a:pPr marL="501015" indent="-488315">
              <a:lnSpc>
                <a:spcPts val="3779"/>
              </a:lnSpc>
              <a:buAutoNum type="arabicParenR"/>
              <a:tabLst>
                <a:tab pos="501015" algn="l"/>
              </a:tabLst>
            </a:pPr>
            <a:r>
              <a:rPr dirty="0" sz="3300">
                <a:latin typeface="Arial MT"/>
                <a:cs typeface="Arial MT"/>
              </a:rPr>
              <a:t>remove</a:t>
            </a:r>
            <a:r>
              <a:rPr dirty="0" sz="3300" spc="-6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the</a:t>
            </a:r>
            <a:r>
              <a:rPr dirty="0" sz="3300" spc="-6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blank</a:t>
            </a:r>
            <a:r>
              <a:rPr dirty="0" sz="3300" spc="-60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option.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ts val="3929"/>
              </a:lnSpc>
            </a:pPr>
            <a:r>
              <a:rPr dirty="0" sz="3300" spc="-10">
                <a:solidFill>
                  <a:srgbClr val="FF0000"/>
                </a:solidFill>
                <a:latin typeface="Arial MT"/>
                <a:cs typeface="Arial MT"/>
              </a:rPr>
              <a:t>visulazation</a:t>
            </a:r>
            <a:endParaRPr sz="3300">
              <a:latin typeface="Arial MT"/>
              <a:cs typeface="Arial MT"/>
            </a:endParaRPr>
          </a:p>
          <a:p>
            <a:pPr marL="384810" indent="-372745">
              <a:lnSpc>
                <a:spcPts val="3900"/>
              </a:lnSpc>
              <a:buSzPct val="96969"/>
              <a:buAutoNum type="arabicParenR"/>
              <a:tabLst>
                <a:tab pos="384810" algn="l"/>
              </a:tabLst>
            </a:pPr>
            <a:r>
              <a:rPr dirty="0" sz="3300">
                <a:latin typeface="Arial MT"/>
                <a:cs typeface="Arial MT"/>
              </a:rPr>
              <a:t>put</a:t>
            </a:r>
            <a:r>
              <a:rPr dirty="0" sz="3300" spc="-14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recommended</a:t>
            </a:r>
            <a:r>
              <a:rPr dirty="0" sz="3300" spc="-130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graph</a:t>
            </a:r>
            <a:endParaRPr sz="3300">
              <a:latin typeface="Arial MT"/>
              <a:cs typeface="Arial MT"/>
            </a:endParaRPr>
          </a:p>
          <a:p>
            <a:pPr marL="384810" indent="-372745">
              <a:lnSpc>
                <a:spcPts val="3900"/>
              </a:lnSpc>
              <a:buSzPct val="96969"/>
              <a:buAutoNum type="arabicParenR"/>
              <a:tabLst>
                <a:tab pos="384810" algn="l"/>
              </a:tabLst>
            </a:pPr>
            <a:r>
              <a:rPr dirty="0" sz="3300">
                <a:latin typeface="Arial MT"/>
                <a:cs typeface="Arial MT"/>
              </a:rPr>
              <a:t>filterout</a:t>
            </a:r>
            <a:r>
              <a:rPr dirty="0" sz="3300" spc="-8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the</a:t>
            </a:r>
            <a:r>
              <a:rPr dirty="0" sz="3300" spc="-8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linear</a:t>
            </a:r>
            <a:r>
              <a:rPr dirty="0" sz="3300" spc="-8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and</a:t>
            </a:r>
            <a:r>
              <a:rPr dirty="0" sz="3300" spc="-8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exponential</a:t>
            </a:r>
            <a:r>
              <a:rPr dirty="0" sz="3300" spc="-80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features</a:t>
            </a:r>
            <a:endParaRPr sz="3300">
              <a:latin typeface="Arial MT"/>
              <a:cs typeface="Arial MT"/>
            </a:endParaRPr>
          </a:p>
          <a:p>
            <a:pPr marL="384810" indent="-372745">
              <a:lnSpc>
                <a:spcPts val="3929"/>
              </a:lnSpc>
              <a:buSzPct val="96969"/>
              <a:buAutoNum type="arabicParenR"/>
              <a:tabLst>
                <a:tab pos="384810" algn="l"/>
              </a:tabLst>
            </a:pPr>
            <a:r>
              <a:rPr dirty="0" sz="3300">
                <a:latin typeface="Arial MT"/>
                <a:cs typeface="Arial MT"/>
              </a:rPr>
              <a:t>To</a:t>
            </a:r>
            <a:r>
              <a:rPr dirty="0" sz="3300" spc="-3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get</a:t>
            </a:r>
            <a:r>
              <a:rPr dirty="0" sz="3300" spc="-3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pie</a:t>
            </a:r>
            <a:r>
              <a:rPr dirty="0" sz="3300" spc="-2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chart</a:t>
            </a:r>
            <a:r>
              <a:rPr dirty="0" sz="3300" spc="-3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for</a:t>
            </a:r>
            <a:r>
              <a:rPr dirty="0" sz="3300" spc="-2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our</a:t>
            </a:r>
            <a:r>
              <a:rPr dirty="0" sz="3300" spc="-30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reference.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678815">
              <a:lnSpc>
                <a:spcPct val="100000"/>
              </a:lnSpc>
              <a:spcBef>
                <a:spcPts val="100"/>
              </a:spcBef>
            </a:pPr>
            <a:r>
              <a:rPr dirty="0" sz="6000" spc="475"/>
              <a:t>RESULT</a:t>
            </a:r>
            <a:endParaRPr sz="6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0433" y="1836419"/>
            <a:ext cx="182880" cy="18287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555269" y="1815087"/>
            <a:ext cx="40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3887" y="1836419"/>
            <a:ext cx="182880" cy="18287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528753" y="1815087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LOW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8292" y="1836419"/>
            <a:ext cx="182880" cy="18287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483188" y="1815087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34122" y="1836419"/>
            <a:ext cx="182880" cy="18287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418573" y="1815087"/>
            <a:ext cx="8585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VERY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29711" y="9403714"/>
            <a:ext cx="339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07505" y="9403714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26982" y="9403714"/>
            <a:ext cx="271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121592" y="9403714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479157" y="9403714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870655" y="9403714"/>
            <a:ext cx="212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152020" y="9403714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480562" y="9403714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825477" y="9403714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149258" y="9403714"/>
            <a:ext cx="356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506945" y="9256076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426578" y="8062911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20.0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426578" y="6869747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40.0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26578" y="5676582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60.0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426578" y="4483417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80.0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36537" y="3290252"/>
            <a:ext cx="4070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 MT"/>
                <a:cs typeface="Arial MT"/>
              </a:rPr>
              <a:t>100.0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336537" y="2097087"/>
            <a:ext cx="4070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 MT"/>
                <a:cs typeface="Arial MT"/>
              </a:rPr>
              <a:t>120.0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2858452" y="2209800"/>
            <a:ext cx="12909550" cy="0"/>
          </a:xfrm>
          <a:custGeom>
            <a:avLst/>
            <a:gdLst/>
            <a:ahLst/>
            <a:cxnLst/>
            <a:rect l="l" t="t" r="r" b="b"/>
            <a:pathLst>
              <a:path w="12909550" h="0">
                <a:moveTo>
                  <a:pt x="0" y="0"/>
                </a:moveTo>
                <a:lnTo>
                  <a:pt x="1290923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2858452" y="3104673"/>
            <a:ext cx="12909550" cy="6269355"/>
            <a:chOff x="2858452" y="3104673"/>
            <a:chExt cx="12909550" cy="6269355"/>
          </a:xfrm>
        </p:grpSpPr>
        <p:sp>
          <p:nvSpPr>
            <p:cNvPr id="30" name="object 30" descr=""/>
            <p:cNvSpPr/>
            <p:nvPr/>
          </p:nvSpPr>
          <p:spPr>
            <a:xfrm>
              <a:off x="2858452" y="9368789"/>
              <a:ext cx="12909550" cy="0"/>
            </a:xfrm>
            <a:custGeom>
              <a:avLst/>
              <a:gdLst/>
              <a:ahLst/>
              <a:cxnLst/>
              <a:rect l="l" t="t" r="r" b="b"/>
              <a:pathLst>
                <a:path w="12909550" h="0">
                  <a:moveTo>
                    <a:pt x="0" y="0"/>
                  </a:moveTo>
                  <a:lnTo>
                    <a:pt x="1290923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58452" y="3402964"/>
              <a:ext cx="12909550" cy="4772660"/>
            </a:xfrm>
            <a:custGeom>
              <a:avLst/>
              <a:gdLst/>
              <a:ahLst/>
              <a:cxnLst/>
              <a:rect l="l" t="t" r="r" b="b"/>
              <a:pathLst>
                <a:path w="12909550" h="4772659">
                  <a:moveTo>
                    <a:pt x="6003949" y="4772659"/>
                  </a:moveTo>
                  <a:lnTo>
                    <a:pt x="6905282" y="4772659"/>
                  </a:lnTo>
                </a:path>
                <a:path w="12909550" h="4772659">
                  <a:moveTo>
                    <a:pt x="658224" y="4772659"/>
                  </a:moveTo>
                  <a:lnTo>
                    <a:pt x="1336431" y="4772659"/>
                  </a:lnTo>
                </a:path>
                <a:path w="12909550" h="4772659">
                  <a:moveTo>
                    <a:pt x="8676811" y="4772659"/>
                  </a:moveTo>
                  <a:lnTo>
                    <a:pt x="9355018" y="4772659"/>
                  </a:lnTo>
                </a:path>
                <a:path w="12909550" h="4772659">
                  <a:moveTo>
                    <a:pt x="4667517" y="4772659"/>
                  </a:moveTo>
                  <a:lnTo>
                    <a:pt x="5345724" y="4772659"/>
                  </a:lnTo>
                </a:path>
                <a:path w="12909550" h="4772659">
                  <a:moveTo>
                    <a:pt x="1548401" y="4772659"/>
                  </a:moveTo>
                  <a:lnTo>
                    <a:pt x="1559558" y="4772659"/>
                  </a:lnTo>
                </a:path>
                <a:path w="12909550" h="4772659">
                  <a:moveTo>
                    <a:pt x="3107959" y="4772659"/>
                  </a:moveTo>
                  <a:lnTo>
                    <a:pt x="3119116" y="4772659"/>
                  </a:lnTo>
                </a:path>
                <a:path w="12909550" h="4772659">
                  <a:moveTo>
                    <a:pt x="1771528" y="4772659"/>
                  </a:moveTo>
                  <a:lnTo>
                    <a:pt x="1782684" y="4772659"/>
                  </a:lnTo>
                </a:path>
                <a:path w="12909550" h="4772659">
                  <a:moveTo>
                    <a:pt x="11126546" y="4772659"/>
                  </a:moveTo>
                  <a:lnTo>
                    <a:pt x="11137702" y="4772659"/>
                  </a:lnTo>
                </a:path>
                <a:path w="12909550" h="4772659">
                  <a:moveTo>
                    <a:pt x="9566989" y="4772659"/>
                  </a:moveTo>
                  <a:lnTo>
                    <a:pt x="9578144" y="4772659"/>
                  </a:lnTo>
                </a:path>
                <a:path w="12909550" h="4772659">
                  <a:moveTo>
                    <a:pt x="7340380" y="4772659"/>
                  </a:moveTo>
                  <a:lnTo>
                    <a:pt x="8241713" y="4772659"/>
                  </a:lnTo>
                </a:path>
                <a:path w="12909550" h="4772659">
                  <a:moveTo>
                    <a:pt x="435097" y="4772659"/>
                  </a:moveTo>
                  <a:lnTo>
                    <a:pt x="446253" y="4772659"/>
                  </a:lnTo>
                </a:path>
                <a:path w="12909550" h="4772659">
                  <a:moveTo>
                    <a:pt x="9790115" y="4772659"/>
                  </a:moveTo>
                  <a:lnTo>
                    <a:pt x="9801271" y="4772659"/>
                  </a:lnTo>
                </a:path>
                <a:path w="12909550" h="4772659">
                  <a:moveTo>
                    <a:pt x="12686104" y="4772659"/>
                  </a:moveTo>
                  <a:lnTo>
                    <a:pt x="12909231" y="4772659"/>
                  </a:lnTo>
                </a:path>
                <a:path w="12909550" h="4772659">
                  <a:moveTo>
                    <a:pt x="1994655" y="4772659"/>
                  </a:moveTo>
                  <a:lnTo>
                    <a:pt x="2672862" y="4772659"/>
                  </a:lnTo>
                </a:path>
                <a:path w="12909550" h="4772659">
                  <a:moveTo>
                    <a:pt x="5557695" y="4772659"/>
                  </a:moveTo>
                  <a:lnTo>
                    <a:pt x="5568851" y="4772659"/>
                  </a:lnTo>
                </a:path>
                <a:path w="12909550" h="4772659">
                  <a:moveTo>
                    <a:pt x="7117253" y="4772659"/>
                  </a:moveTo>
                  <a:lnTo>
                    <a:pt x="7128409" y="4772659"/>
                  </a:lnTo>
                </a:path>
                <a:path w="12909550" h="4772659">
                  <a:moveTo>
                    <a:pt x="8453684" y="4772659"/>
                  </a:moveTo>
                  <a:lnTo>
                    <a:pt x="8464840" y="4772659"/>
                  </a:lnTo>
                </a:path>
                <a:path w="12909550" h="4772659">
                  <a:moveTo>
                    <a:pt x="0" y="4772659"/>
                  </a:moveTo>
                  <a:lnTo>
                    <a:pt x="223126" y="4772659"/>
                  </a:lnTo>
                </a:path>
                <a:path w="12909550" h="4772659">
                  <a:moveTo>
                    <a:pt x="10013242" y="4772659"/>
                  </a:moveTo>
                  <a:lnTo>
                    <a:pt x="10914575" y="4772659"/>
                  </a:lnTo>
                </a:path>
                <a:path w="12909550" h="4772659">
                  <a:moveTo>
                    <a:pt x="11349673" y="4772659"/>
                  </a:moveTo>
                  <a:lnTo>
                    <a:pt x="12251007" y="4772659"/>
                  </a:lnTo>
                </a:path>
                <a:path w="12909550" h="4772659">
                  <a:moveTo>
                    <a:pt x="3331086" y="4772659"/>
                  </a:moveTo>
                  <a:lnTo>
                    <a:pt x="4232420" y="4772659"/>
                  </a:lnTo>
                </a:path>
                <a:path w="12909550" h="4772659">
                  <a:moveTo>
                    <a:pt x="4444390" y="4772659"/>
                  </a:moveTo>
                  <a:lnTo>
                    <a:pt x="4455547" y="4772659"/>
                  </a:lnTo>
                </a:path>
                <a:path w="12909550" h="4772659">
                  <a:moveTo>
                    <a:pt x="2884832" y="4772659"/>
                  </a:moveTo>
                  <a:lnTo>
                    <a:pt x="2895989" y="4772659"/>
                  </a:lnTo>
                </a:path>
                <a:path w="12909550" h="4772659">
                  <a:moveTo>
                    <a:pt x="5780822" y="4772659"/>
                  </a:moveTo>
                  <a:lnTo>
                    <a:pt x="5791978" y="4772659"/>
                  </a:lnTo>
                </a:path>
                <a:path w="12909550" h="4772659">
                  <a:moveTo>
                    <a:pt x="12462977" y="4772659"/>
                  </a:moveTo>
                  <a:lnTo>
                    <a:pt x="12474134" y="4772659"/>
                  </a:lnTo>
                </a:path>
                <a:path w="12909550" h="4772659">
                  <a:moveTo>
                    <a:pt x="1994655" y="3579494"/>
                  </a:moveTo>
                  <a:lnTo>
                    <a:pt x="2895989" y="3579494"/>
                  </a:lnTo>
                </a:path>
                <a:path w="12909550" h="4772659">
                  <a:moveTo>
                    <a:pt x="12686104" y="3579494"/>
                  </a:moveTo>
                  <a:lnTo>
                    <a:pt x="12909231" y="3579494"/>
                  </a:lnTo>
                </a:path>
                <a:path w="12909550" h="4772659">
                  <a:moveTo>
                    <a:pt x="4667517" y="3579494"/>
                  </a:moveTo>
                  <a:lnTo>
                    <a:pt x="5791978" y="3579494"/>
                  </a:lnTo>
                </a:path>
                <a:path w="12909550" h="4772659">
                  <a:moveTo>
                    <a:pt x="8676811" y="3579494"/>
                  </a:moveTo>
                  <a:lnTo>
                    <a:pt x="9578144" y="3579494"/>
                  </a:lnTo>
                </a:path>
                <a:path w="12909550" h="4772659">
                  <a:moveTo>
                    <a:pt x="9790115" y="3579494"/>
                  </a:moveTo>
                  <a:lnTo>
                    <a:pt x="9801271" y="3579494"/>
                  </a:lnTo>
                </a:path>
                <a:path w="12909550" h="4772659">
                  <a:moveTo>
                    <a:pt x="11349673" y="3579494"/>
                  </a:moveTo>
                  <a:lnTo>
                    <a:pt x="12474134" y="3579494"/>
                  </a:lnTo>
                </a:path>
                <a:path w="12909550" h="4772659">
                  <a:moveTo>
                    <a:pt x="3331086" y="3579494"/>
                  </a:moveTo>
                  <a:lnTo>
                    <a:pt x="4455547" y="3579494"/>
                  </a:lnTo>
                </a:path>
                <a:path w="12909550" h="4772659">
                  <a:moveTo>
                    <a:pt x="6003949" y="3579494"/>
                  </a:moveTo>
                  <a:lnTo>
                    <a:pt x="7128409" y="3579494"/>
                  </a:lnTo>
                </a:path>
                <a:path w="12909550" h="4772659">
                  <a:moveTo>
                    <a:pt x="0" y="3579494"/>
                  </a:moveTo>
                  <a:lnTo>
                    <a:pt x="446253" y="3579494"/>
                  </a:lnTo>
                </a:path>
                <a:path w="12909550" h="4772659">
                  <a:moveTo>
                    <a:pt x="7340380" y="3579494"/>
                  </a:moveTo>
                  <a:lnTo>
                    <a:pt x="8464840" y="3579494"/>
                  </a:lnTo>
                </a:path>
                <a:path w="12909550" h="4772659">
                  <a:moveTo>
                    <a:pt x="10013242" y="3579494"/>
                  </a:moveTo>
                  <a:lnTo>
                    <a:pt x="11137702" y="3579494"/>
                  </a:lnTo>
                </a:path>
                <a:path w="12909550" h="4772659">
                  <a:moveTo>
                    <a:pt x="658224" y="3579494"/>
                  </a:moveTo>
                  <a:lnTo>
                    <a:pt x="1782684" y="3579494"/>
                  </a:lnTo>
                </a:path>
                <a:path w="12909550" h="4772659">
                  <a:moveTo>
                    <a:pt x="3107959" y="3579494"/>
                  </a:moveTo>
                  <a:lnTo>
                    <a:pt x="3119116" y="3579494"/>
                  </a:lnTo>
                </a:path>
                <a:path w="12909550" h="4772659">
                  <a:moveTo>
                    <a:pt x="8676811" y="2386329"/>
                  </a:moveTo>
                  <a:lnTo>
                    <a:pt x="9801271" y="2386329"/>
                  </a:lnTo>
                </a:path>
                <a:path w="12909550" h="4772659">
                  <a:moveTo>
                    <a:pt x="658224" y="2386329"/>
                  </a:moveTo>
                  <a:lnTo>
                    <a:pt x="1782684" y="2386329"/>
                  </a:lnTo>
                </a:path>
                <a:path w="12909550" h="4772659">
                  <a:moveTo>
                    <a:pt x="0" y="2386329"/>
                  </a:moveTo>
                  <a:lnTo>
                    <a:pt x="446253" y="2386329"/>
                  </a:lnTo>
                </a:path>
                <a:path w="12909550" h="4772659">
                  <a:moveTo>
                    <a:pt x="7340380" y="2386329"/>
                  </a:moveTo>
                  <a:lnTo>
                    <a:pt x="8464840" y="2386329"/>
                  </a:lnTo>
                </a:path>
                <a:path w="12909550" h="4772659">
                  <a:moveTo>
                    <a:pt x="6003949" y="2386329"/>
                  </a:moveTo>
                  <a:lnTo>
                    <a:pt x="7128409" y="2386329"/>
                  </a:lnTo>
                </a:path>
                <a:path w="12909550" h="4772659">
                  <a:moveTo>
                    <a:pt x="10013242" y="2386329"/>
                  </a:moveTo>
                  <a:lnTo>
                    <a:pt x="11137702" y="2386329"/>
                  </a:lnTo>
                </a:path>
                <a:path w="12909550" h="4772659">
                  <a:moveTo>
                    <a:pt x="11349673" y="2386329"/>
                  </a:moveTo>
                  <a:lnTo>
                    <a:pt x="12474134" y="2386329"/>
                  </a:lnTo>
                </a:path>
                <a:path w="12909550" h="4772659">
                  <a:moveTo>
                    <a:pt x="4667517" y="2386329"/>
                  </a:moveTo>
                  <a:lnTo>
                    <a:pt x="5791978" y="2386329"/>
                  </a:lnTo>
                </a:path>
                <a:path w="12909550" h="4772659">
                  <a:moveTo>
                    <a:pt x="1994655" y="2386329"/>
                  </a:moveTo>
                  <a:lnTo>
                    <a:pt x="3119116" y="2386329"/>
                  </a:lnTo>
                </a:path>
                <a:path w="12909550" h="4772659">
                  <a:moveTo>
                    <a:pt x="3331086" y="2386329"/>
                  </a:moveTo>
                  <a:lnTo>
                    <a:pt x="4455547" y="2386329"/>
                  </a:lnTo>
                </a:path>
                <a:path w="12909550" h="4772659">
                  <a:moveTo>
                    <a:pt x="12686104" y="2386329"/>
                  </a:moveTo>
                  <a:lnTo>
                    <a:pt x="12909231" y="2386329"/>
                  </a:lnTo>
                </a:path>
                <a:path w="12909550" h="4772659">
                  <a:moveTo>
                    <a:pt x="12686104" y="1193164"/>
                  </a:moveTo>
                  <a:lnTo>
                    <a:pt x="12909231" y="1193164"/>
                  </a:lnTo>
                </a:path>
                <a:path w="12909550" h="4772659">
                  <a:moveTo>
                    <a:pt x="8676811" y="1193164"/>
                  </a:moveTo>
                  <a:lnTo>
                    <a:pt x="9801271" y="1193164"/>
                  </a:lnTo>
                </a:path>
                <a:path w="12909550" h="4772659">
                  <a:moveTo>
                    <a:pt x="3331086" y="1193164"/>
                  </a:moveTo>
                  <a:lnTo>
                    <a:pt x="4455547" y="1193164"/>
                  </a:lnTo>
                </a:path>
                <a:path w="12909550" h="4772659">
                  <a:moveTo>
                    <a:pt x="6003949" y="1193164"/>
                  </a:moveTo>
                  <a:lnTo>
                    <a:pt x="7128409" y="1193164"/>
                  </a:lnTo>
                </a:path>
                <a:path w="12909550" h="4772659">
                  <a:moveTo>
                    <a:pt x="11349673" y="1193164"/>
                  </a:moveTo>
                  <a:lnTo>
                    <a:pt x="12474134" y="1193164"/>
                  </a:lnTo>
                </a:path>
                <a:path w="12909550" h="4772659">
                  <a:moveTo>
                    <a:pt x="1994655" y="1193164"/>
                  </a:moveTo>
                  <a:lnTo>
                    <a:pt x="3119116" y="1193164"/>
                  </a:lnTo>
                </a:path>
                <a:path w="12909550" h="4772659">
                  <a:moveTo>
                    <a:pt x="4667517" y="1193164"/>
                  </a:moveTo>
                  <a:lnTo>
                    <a:pt x="5791978" y="1193164"/>
                  </a:lnTo>
                </a:path>
                <a:path w="12909550" h="4772659">
                  <a:moveTo>
                    <a:pt x="10013242" y="1193164"/>
                  </a:moveTo>
                  <a:lnTo>
                    <a:pt x="11137702" y="1193164"/>
                  </a:lnTo>
                </a:path>
                <a:path w="12909550" h="4772659">
                  <a:moveTo>
                    <a:pt x="658224" y="1193164"/>
                  </a:moveTo>
                  <a:lnTo>
                    <a:pt x="1782684" y="1193164"/>
                  </a:lnTo>
                </a:path>
                <a:path w="12909550" h="4772659">
                  <a:moveTo>
                    <a:pt x="7340380" y="1193164"/>
                  </a:moveTo>
                  <a:lnTo>
                    <a:pt x="8464840" y="1193164"/>
                  </a:lnTo>
                </a:path>
                <a:path w="12909550" h="4772659">
                  <a:moveTo>
                    <a:pt x="0" y="1193164"/>
                  </a:moveTo>
                  <a:lnTo>
                    <a:pt x="446253" y="1193164"/>
                  </a:lnTo>
                </a:path>
                <a:path w="12909550" h="4772659">
                  <a:moveTo>
                    <a:pt x="0" y="0"/>
                  </a:moveTo>
                  <a:lnTo>
                    <a:pt x="3119116" y="0"/>
                  </a:lnTo>
                </a:path>
                <a:path w="12909550" h="4772659">
                  <a:moveTo>
                    <a:pt x="3331086" y="0"/>
                  </a:moveTo>
                  <a:lnTo>
                    <a:pt x="7128409" y="0"/>
                  </a:lnTo>
                </a:path>
                <a:path w="12909550" h="4772659">
                  <a:moveTo>
                    <a:pt x="7340380" y="0"/>
                  </a:moveTo>
                  <a:lnTo>
                    <a:pt x="1290923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58452" y="8294940"/>
              <a:ext cx="212090" cy="1074420"/>
            </a:xfrm>
            <a:custGeom>
              <a:avLst/>
              <a:gdLst/>
              <a:ahLst/>
              <a:cxnLst/>
              <a:rect l="l" t="t" r="r" b="b"/>
              <a:pathLst>
                <a:path w="212089" h="1074420">
                  <a:moveTo>
                    <a:pt x="211970" y="1073848"/>
                  </a:moveTo>
                  <a:lnTo>
                    <a:pt x="0" y="1073848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073848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81579" y="6982459"/>
              <a:ext cx="212090" cy="2386330"/>
            </a:xfrm>
            <a:custGeom>
              <a:avLst/>
              <a:gdLst/>
              <a:ahLst/>
              <a:cxnLst/>
              <a:rect l="l" t="t" r="r" b="b"/>
              <a:pathLst>
                <a:path w="212089" h="2386329">
                  <a:moveTo>
                    <a:pt x="211970" y="2386330"/>
                  </a:moveTo>
                  <a:lnTo>
                    <a:pt x="0" y="2386330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2386330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304706" y="3581939"/>
              <a:ext cx="212090" cy="5787390"/>
            </a:xfrm>
            <a:custGeom>
              <a:avLst/>
              <a:gdLst/>
              <a:ahLst/>
              <a:cxnLst/>
              <a:rect l="l" t="t" r="r" b="b"/>
              <a:pathLst>
                <a:path w="212089" h="5787390">
                  <a:moveTo>
                    <a:pt x="211970" y="5786849"/>
                  </a:moveTo>
                  <a:lnTo>
                    <a:pt x="0" y="5786849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5786849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527832" y="8175624"/>
              <a:ext cx="212090" cy="1193165"/>
            </a:xfrm>
            <a:custGeom>
              <a:avLst/>
              <a:gdLst/>
              <a:ahLst/>
              <a:cxnLst/>
              <a:rect l="l" t="t" r="r" b="b"/>
              <a:pathLst>
                <a:path w="212089" h="1193165">
                  <a:moveTo>
                    <a:pt x="211970" y="1193164"/>
                  </a:moveTo>
                  <a:lnTo>
                    <a:pt x="0" y="1193164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193164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194883" y="8115966"/>
              <a:ext cx="212090" cy="1252855"/>
            </a:xfrm>
            <a:custGeom>
              <a:avLst/>
              <a:gdLst/>
              <a:ahLst/>
              <a:cxnLst/>
              <a:rect l="l" t="t" r="r" b="b"/>
              <a:pathLst>
                <a:path w="212089" h="1252854">
                  <a:moveTo>
                    <a:pt x="211970" y="1252822"/>
                  </a:moveTo>
                  <a:lnTo>
                    <a:pt x="0" y="1252822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252822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418010" y="6982459"/>
              <a:ext cx="212090" cy="2386330"/>
            </a:xfrm>
            <a:custGeom>
              <a:avLst/>
              <a:gdLst/>
              <a:ahLst/>
              <a:cxnLst/>
              <a:rect l="l" t="t" r="r" b="b"/>
              <a:pathLst>
                <a:path w="212089" h="2386329">
                  <a:moveTo>
                    <a:pt x="211970" y="2386330"/>
                  </a:moveTo>
                  <a:lnTo>
                    <a:pt x="0" y="2386330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2386330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641137" y="3820572"/>
              <a:ext cx="212090" cy="5548630"/>
            </a:xfrm>
            <a:custGeom>
              <a:avLst/>
              <a:gdLst/>
              <a:ahLst/>
              <a:cxnLst/>
              <a:rect l="l" t="t" r="r" b="b"/>
              <a:pathLst>
                <a:path w="212089" h="5548630">
                  <a:moveTo>
                    <a:pt x="211970" y="5548216"/>
                  </a:moveTo>
                  <a:lnTo>
                    <a:pt x="0" y="5548216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5548216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864264" y="8414257"/>
              <a:ext cx="212090" cy="955040"/>
            </a:xfrm>
            <a:custGeom>
              <a:avLst/>
              <a:gdLst/>
              <a:ahLst/>
              <a:cxnLst/>
              <a:rect l="l" t="t" r="r" b="b"/>
              <a:pathLst>
                <a:path w="212089" h="955040">
                  <a:moveTo>
                    <a:pt x="211970" y="954531"/>
                  </a:moveTo>
                  <a:lnTo>
                    <a:pt x="0" y="954531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954531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531314" y="7936991"/>
              <a:ext cx="212090" cy="1431925"/>
            </a:xfrm>
            <a:custGeom>
              <a:avLst/>
              <a:gdLst/>
              <a:ahLst/>
              <a:cxnLst/>
              <a:rect l="l" t="t" r="r" b="b"/>
              <a:pathLst>
                <a:path w="212089" h="1431925">
                  <a:moveTo>
                    <a:pt x="211970" y="1431797"/>
                  </a:moveTo>
                  <a:lnTo>
                    <a:pt x="0" y="1431797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431797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754441" y="6803485"/>
              <a:ext cx="212090" cy="2565400"/>
            </a:xfrm>
            <a:custGeom>
              <a:avLst/>
              <a:gdLst/>
              <a:ahLst/>
              <a:cxnLst/>
              <a:rect l="l" t="t" r="r" b="b"/>
              <a:pathLst>
                <a:path w="212089" h="2565400">
                  <a:moveTo>
                    <a:pt x="211970" y="2565304"/>
                  </a:moveTo>
                  <a:lnTo>
                    <a:pt x="0" y="2565304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2565304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977568" y="3223990"/>
              <a:ext cx="212090" cy="6144895"/>
            </a:xfrm>
            <a:custGeom>
              <a:avLst/>
              <a:gdLst/>
              <a:ahLst/>
              <a:cxnLst/>
              <a:rect l="l" t="t" r="r" b="b"/>
              <a:pathLst>
                <a:path w="212089" h="6144895">
                  <a:moveTo>
                    <a:pt x="211970" y="6144799"/>
                  </a:moveTo>
                  <a:lnTo>
                    <a:pt x="0" y="6144799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6144799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200695" y="8593232"/>
              <a:ext cx="212090" cy="775970"/>
            </a:xfrm>
            <a:custGeom>
              <a:avLst/>
              <a:gdLst/>
              <a:ahLst/>
              <a:cxnLst/>
              <a:rect l="l" t="t" r="r" b="b"/>
              <a:pathLst>
                <a:path w="212089" h="775970">
                  <a:moveTo>
                    <a:pt x="211970" y="775557"/>
                  </a:moveTo>
                  <a:lnTo>
                    <a:pt x="0" y="775557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775557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867746" y="8235282"/>
              <a:ext cx="212090" cy="1134110"/>
            </a:xfrm>
            <a:custGeom>
              <a:avLst/>
              <a:gdLst/>
              <a:ahLst/>
              <a:cxnLst/>
              <a:rect l="l" t="t" r="r" b="b"/>
              <a:pathLst>
                <a:path w="212090" h="1134109">
                  <a:moveTo>
                    <a:pt x="211970" y="1133506"/>
                  </a:moveTo>
                  <a:lnTo>
                    <a:pt x="0" y="1133506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133506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090872" y="7042117"/>
              <a:ext cx="212090" cy="2327275"/>
            </a:xfrm>
            <a:custGeom>
              <a:avLst/>
              <a:gdLst/>
              <a:ahLst/>
              <a:cxnLst/>
              <a:rect l="l" t="t" r="r" b="b"/>
              <a:pathLst>
                <a:path w="212090" h="2327275">
                  <a:moveTo>
                    <a:pt x="211970" y="2326671"/>
                  </a:moveTo>
                  <a:lnTo>
                    <a:pt x="0" y="2326671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2326671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313999" y="3522281"/>
              <a:ext cx="212090" cy="5847080"/>
            </a:xfrm>
            <a:custGeom>
              <a:avLst/>
              <a:gdLst/>
              <a:ahLst/>
              <a:cxnLst/>
              <a:rect l="l" t="t" r="r" b="b"/>
              <a:pathLst>
                <a:path w="212090" h="5847080">
                  <a:moveTo>
                    <a:pt x="211970" y="5846507"/>
                  </a:moveTo>
                  <a:lnTo>
                    <a:pt x="0" y="5846507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5846507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537126" y="8593232"/>
              <a:ext cx="212090" cy="775970"/>
            </a:xfrm>
            <a:custGeom>
              <a:avLst/>
              <a:gdLst/>
              <a:ahLst/>
              <a:cxnLst/>
              <a:rect l="l" t="t" r="r" b="b"/>
              <a:pathLst>
                <a:path w="212090" h="775970">
                  <a:moveTo>
                    <a:pt x="211970" y="775557"/>
                  </a:moveTo>
                  <a:lnTo>
                    <a:pt x="0" y="775557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775557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204176" y="7936991"/>
              <a:ext cx="212090" cy="1431925"/>
            </a:xfrm>
            <a:custGeom>
              <a:avLst/>
              <a:gdLst/>
              <a:ahLst/>
              <a:cxnLst/>
              <a:rect l="l" t="t" r="r" b="b"/>
              <a:pathLst>
                <a:path w="212090" h="1431925">
                  <a:moveTo>
                    <a:pt x="211970" y="1431797"/>
                  </a:moveTo>
                  <a:lnTo>
                    <a:pt x="0" y="1431797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431797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427304" y="7519383"/>
              <a:ext cx="212090" cy="1849755"/>
            </a:xfrm>
            <a:custGeom>
              <a:avLst/>
              <a:gdLst/>
              <a:ahLst/>
              <a:cxnLst/>
              <a:rect l="l" t="t" r="r" b="b"/>
              <a:pathLst>
                <a:path w="212090" h="1849754">
                  <a:moveTo>
                    <a:pt x="211970" y="1849405"/>
                  </a:moveTo>
                  <a:lnTo>
                    <a:pt x="0" y="1849405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849405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650431" y="3402964"/>
              <a:ext cx="212090" cy="5965825"/>
            </a:xfrm>
            <a:custGeom>
              <a:avLst/>
              <a:gdLst/>
              <a:ahLst/>
              <a:cxnLst/>
              <a:rect l="l" t="t" r="r" b="b"/>
              <a:pathLst>
                <a:path w="212090" h="5965825">
                  <a:moveTo>
                    <a:pt x="211970" y="5965824"/>
                  </a:moveTo>
                  <a:lnTo>
                    <a:pt x="0" y="5965824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5965824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873557" y="8772207"/>
              <a:ext cx="212090" cy="596900"/>
            </a:xfrm>
            <a:custGeom>
              <a:avLst/>
              <a:gdLst/>
              <a:ahLst/>
              <a:cxnLst/>
              <a:rect l="l" t="t" r="r" b="b"/>
              <a:pathLst>
                <a:path w="212090" h="596900">
                  <a:moveTo>
                    <a:pt x="211970" y="596582"/>
                  </a:moveTo>
                  <a:lnTo>
                    <a:pt x="0" y="596582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596582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540608" y="8235282"/>
              <a:ext cx="212090" cy="1134110"/>
            </a:xfrm>
            <a:custGeom>
              <a:avLst/>
              <a:gdLst/>
              <a:ahLst/>
              <a:cxnLst/>
              <a:rect l="l" t="t" r="r" b="b"/>
              <a:pathLst>
                <a:path w="212090" h="1134109">
                  <a:moveTo>
                    <a:pt x="211970" y="1133506"/>
                  </a:moveTo>
                  <a:lnTo>
                    <a:pt x="0" y="1133506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133506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763734" y="7579042"/>
              <a:ext cx="212090" cy="1790064"/>
            </a:xfrm>
            <a:custGeom>
              <a:avLst/>
              <a:gdLst/>
              <a:ahLst/>
              <a:cxnLst/>
              <a:rect l="l" t="t" r="r" b="b"/>
              <a:pathLst>
                <a:path w="212090" h="1790065">
                  <a:moveTo>
                    <a:pt x="211970" y="1789746"/>
                  </a:moveTo>
                  <a:lnTo>
                    <a:pt x="0" y="1789746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789746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986862" y="3104673"/>
              <a:ext cx="212090" cy="6264275"/>
            </a:xfrm>
            <a:custGeom>
              <a:avLst/>
              <a:gdLst/>
              <a:ahLst/>
              <a:cxnLst/>
              <a:rect l="l" t="t" r="r" b="b"/>
              <a:pathLst>
                <a:path w="212090" h="6264275">
                  <a:moveTo>
                    <a:pt x="211970" y="6264115"/>
                  </a:moveTo>
                  <a:lnTo>
                    <a:pt x="0" y="6264115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6264115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209988" y="8294940"/>
              <a:ext cx="212090" cy="1074420"/>
            </a:xfrm>
            <a:custGeom>
              <a:avLst/>
              <a:gdLst/>
              <a:ahLst/>
              <a:cxnLst/>
              <a:rect l="l" t="t" r="r" b="b"/>
              <a:pathLst>
                <a:path w="212090" h="1074420">
                  <a:moveTo>
                    <a:pt x="211970" y="1073848"/>
                  </a:moveTo>
                  <a:lnTo>
                    <a:pt x="0" y="1073848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073848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877039" y="8175624"/>
              <a:ext cx="212090" cy="1193165"/>
            </a:xfrm>
            <a:custGeom>
              <a:avLst/>
              <a:gdLst/>
              <a:ahLst/>
              <a:cxnLst/>
              <a:rect l="l" t="t" r="r" b="b"/>
              <a:pathLst>
                <a:path w="212090" h="1193165">
                  <a:moveTo>
                    <a:pt x="211970" y="1193164"/>
                  </a:moveTo>
                  <a:lnTo>
                    <a:pt x="0" y="1193164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193164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1100166" y="6982459"/>
              <a:ext cx="212090" cy="2386330"/>
            </a:xfrm>
            <a:custGeom>
              <a:avLst/>
              <a:gdLst/>
              <a:ahLst/>
              <a:cxnLst/>
              <a:rect l="l" t="t" r="r" b="b"/>
              <a:pathLst>
                <a:path w="212090" h="2386329">
                  <a:moveTo>
                    <a:pt x="211970" y="2386330"/>
                  </a:moveTo>
                  <a:lnTo>
                    <a:pt x="0" y="2386330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2386330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1323293" y="3880230"/>
              <a:ext cx="212090" cy="5488940"/>
            </a:xfrm>
            <a:custGeom>
              <a:avLst/>
              <a:gdLst/>
              <a:ahLst/>
              <a:cxnLst/>
              <a:rect l="l" t="t" r="r" b="b"/>
              <a:pathLst>
                <a:path w="212090" h="5488940">
                  <a:moveTo>
                    <a:pt x="211970" y="5488558"/>
                  </a:moveTo>
                  <a:lnTo>
                    <a:pt x="0" y="5488558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5488558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1546419" y="8891523"/>
              <a:ext cx="212090" cy="477520"/>
            </a:xfrm>
            <a:custGeom>
              <a:avLst/>
              <a:gdLst/>
              <a:ahLst/>
              <a:cxnLst/>
              <a:rect l="l" t="t" r="r" b="b"/>
              <a:pathLst>
                <a:path w="212090" h="477520">
                  <a:moveTo>
                    <a:pt x="211970" y="477266"/>
                  </a:moveTo>
                  <a:lnTo>
                    <a:pt x="0" y="477266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477266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2213470" y="7936991"/>
              <a:ext cx="212090" cy="1431925"/>
            </a:xfrm>
            <a:custGeom>
              <a:avLst/>
              <a:gdLst/>
              <a:ahLst/>
              <a:cxnLst/>
              <a:rect l="l" t="t" r="r" b="b"/>
              <a:pathLst>
                <a:path w="212090" h="1431925">
                  <a:moveTo>
                    <a:pt x="211970" y="1431797"/>
                  </a:moveTo>
                  <a:lnTo>
                    <a:pt x="0" y="1431797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431797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2436597" y="6863143"/>
              <a:ext cx="212090" cy="2505710"/>
            </a:xfrm>
            <a:custGeom>
              <a:avLst/>
              <a:gdLst/>
              <a:ahLst/>
              <a:cxnLst/>
              <a:rect l="l" t="t" r="r" b="b"/>
              <a:pathLst>
                <a:path w="212090" h="2505709">
                  <a:moveTo>
                    <a:pt x="211970" y="2505646"/>
                  </a:moveTo>
                  <a:lnTo>
                    <a:pt x="0" y="2505646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2505646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2659723" y="4059205"/>
              <a:ext cx="212090" cy="5309870"/>
            </a:xfrm>
            <a:custGeom>
              <a:avLst/>
              <a:gdLst/>
              <a:ahLst/>
              <a:cxnLst/>
              <a:rect l="l" t="t" r="r" b="b"/>
              <a:pathLst>
                <a:path w="212090" h="5309870">
                  <a:moveTo>
                    <a:pt x="211970" y="5309583"/>
                  </a:moveTo>
                  <a:lnTo>
                    <a:pt x="0" y="5309583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5309583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2882851" y="8175624"/>
              <a:ext cx="212090" cy="1193165"/>
            </a:xfrm>
            <a:custGeom>
              <a:avLst/>
              <a:gdLst/>
              <a:ahLst/>
              <a:cxnLst/>
              <a:rect l="l" t="t" r="r" b="b"/>
              <a:pathLst>
                <a:path w="212090" h="1193165">
                  <a:moveTo>
                    <a:pt x="211970" y="1193164"/>
                  </a:moveTo>
                  <a:lnTo>
                    <a:pt x="0" y="1193164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193164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3549901" y="8235282"/>
              <a:ext cx="212090" cy="1134110"/>
            </a:xfrm>
            <a:custGeom>
              <a:avLst/>
              <a:gdLst/>
              <a:ahLst/>
              <a:cxnLst/>
              <a:rect l="l" t="t" r="r" b="b"/>
              <a:pathLst>
                <a:path w="212090" h="1134109">
                  <a:moveTo>
                    <a:pt x="211970" y="1133506"/>
                  </a:moveTo>
                  <a:lnTo>
                    <a:pt x="0" y="1133506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133506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3773028" y="7042117"/>
              <a:ext cx="212090" cy="2327275"/>
            </a:xfrm>
            <a:custGeom>
              <a:avLst/>
              <a:gdLst/>
              <a:ahLst/>
              <a:cxnLst/>
              <a:rect l="l" t="t" r="r" b="b"/>
              <a:pathLst>
                <a:path w="212090" h="2327275">
                  <a:moveTo>
                    <a:pt x="211970" y="2326671"/>
                  </a:moveTo>
                  <a:lnTo>
                    <a:pt x="0" y="2326671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2326671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3996155" y="4238180"/>
              <a:ext cx="212090" cy="5130800"/>
            </a:xfrm>
            <a:custGeom>
              <a:avLst/>
              <a:gdLst/>
              <a:ahLst/>
              <a:cxnLst/>
              <a:rect l="l" t="t" r="r" b="b"/>
              <a:pathLst>
                <a:path w="212090" h="5130800">
                  <a:moveTo>
                    <a:pt x="211970" y="5130608"/>
                  </a:moveTo>
                  <a:lnTo>
                    <a:pt x="0" y="5130608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5130608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4219282" y="8712548"/>
              <a:ext cx="212090" cy="656590"/>
            </a:xfrm>
            <a:custGeom>
              <a:avLst/>
              <a:gdLst/>
              <a:ahLst/>
              <a:cxnLst/>
              <a:rect l="l" t="t" r="r" b="b"/>
              <a:pathLst>
                <a:path w="212090" h="656590">
                  <a:moveTo>
                    <a:pt x="211970" y="656240"/>
                  </a:moveTo>
                  <a:lnTo>
                    <a:pt x="0" y="656240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656240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4886332" y="8235282"/>
              <a:ext cx="212090" cy="1134110"/>
            </a:xfrm>
            <a:custGeom>
              <a:avLst/>
              <a:gdLst/>
              <a:ahLst/>
              <a:cxnLst/>
              <a:rect l="l" t="t" r="r" b="b"/>
              <a:pathLst>
                <a:path w="212090" h="1134109">
                  <a:moveTo>
                    <a:pt x="211970" y="1133506"/>
                  </a:moveTo>
                  <a:lnTo>
                    <a:pt x="0" y="1133506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1133506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5109459" y="7161434"/>
              <a:ext cx="212090" cy="2207895"/>
            </a:xfrm>
            <a:custGeom>
              <a:avLst/>
              <a:gdLst/>
              <a:ahLst/>
              <a:cxnLst/>
              <a:rect l="l" t="t" r="r" b="b"/>
              <a:pathLst>
                <a:path w="212090" h="2207895">
                  <a:moveTo>
                    <a:pt x="211970" y="2207355"/>
                  </a:moveTo>
                  <a:lnTo>
                    <a:pt x="0" y="2207355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2207355"/>
                  </a:lnTo>
                  <a:close/>
                </a:path>
              </a:pathLst>
            </a:custGeom>
            <a:solidFill>
              <a:srgbClr val="00B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5332586" y="3999547"/>
              <a:ext cx="212090" cy="5369560"/>
            </a:xfrm>
            <a:custGeom>
              <a:avLst/>
              <a:gdLst/>
              <a:ahLst/>
              <a:cxnLst/>
              <a:rect l="l" t="t" r="r" b="b"/>
              <a:pathLst>
                <a:path w="212090" h="5369559">
                  <a:moveTo>
                    <a:pt x="211970" y="5369241"/>
                  </a:moveTo>
                  <a:lnTo>
                    <a:pt x="0" y="5369241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5369241"/>
                  </a:lnTo>
                  <a:close/>
                </a:path>
              </a:pathLst>
            </a:custGeom>
            <a:solidFill>
              <a:srgbClr val="00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5555713" y="8652890"/>
              <a:ext cx="212090" cy="716280"/>
            </a:xfrm>
            <a:custGeom>
              <a:avLst/>
              <a:gdLst/>
              <a:ahLst/>
              <a:cxnLst/>
              <a:rect l="l" t="t" r="r" b="b"/>
              <a:pathLst>
                <a:path w="212090" h="716279">
                  <a:moveTo>
                    <a:pt x="211970" y="715898"/>
                  </a:moveTo>
                  <a:lnTo>
                    <a:pt x="0" y="715898"/>
                  </a:lnTo>
                  <a:lnTo>
                    <a:pt x="0" y="0"/>
                  </a:lnTo>
                  <a:lnTo>
                    <a:pt x="211970" y="0"/>
                  </a:lnTo>
                  <a:lnTo>
                    <a:pt x="211970" y="715898"/>
                  </a:lnTo>
                  <a:close/>
                </a:path>
              </a:pathLst>
            </a:custGeom>
            <a:solidFill>
              <a:srgbClr val="015CE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678815">
              <a:lnSpc>
                <a:spcPct val="100000"/>
              </a:lnSpc>
              <a:spcBef>
                <a:spcPts val="100"/>
              </a:spcBef>
            </a:pPr>
            <a:r>
              <a:rPr dirty="0" sz="6000" spc="475"/>
              <a:t>RESULT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678815">
              <a:lnSpc>
                <a:spcPct val="100000"/>
              </a:lnSpc>
              <a:spcBef>
                <a:spcPts val="100"/>
              </a:spcBef>
            </a:pPr>
            <a:r>
              <a:rPr dirty="0" spc="434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07689" y="3390582"/>
            <a:ext cx="11165840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Arial MT"/>
                <a:cs typeface="Arial MT"/>
              </a:rPr>
              <a:t>Analyzing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the employment performance dataset provides </a:t>
            </a:r>
            <a:r>
              <a:rPr dirty="0" sz="3000" spc="-10">
                <a:latin typeface="Arial MT"/>
                <a:cs typeface="Arial MT"/>
              </a:rPr>
              <a:t>valuable </a:t>
            </a:r>
            <a:r>
              <a:rPr dirty="0" sz="3000">
                <a:latin typeface="Arial MT"/>
                <a:cs typeface="Arial MT"/>
              </a:rPr>
              <a:t>insights into employee productivity,efficiency,and </a:t>
            </a:r>
            <a:r>
              <a:rPr dirty="0" sz="3000" spc="-10">
                <a:latin typeface="Arial MT"/>
                <a:cs typeface="Arial MT"/>
              </a:rPr>
              <a:t>overall </a:t>
            </a:r>
            <a:r>
              <a:rPr dirty="0" sz="3000">
                <a:latin typeface="Arial MT"/>
                <a:cs typeface="Arial MT"/>
              </a:rPr>
              <a:t>contribution to organizational </a:t>
            </a:r>
            <a:r>
              <a:rPr dirty="0" sz="3000" spc="-10">
                <a:latin typeface="Arial MT"/>
                <a:cs typeface="Arial MT"/>
              </a:rPr>
              <a:t>goals.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3000">
              <a:latin typeface="Arial MT"/>
              <a:cs typeface="Arial MT"/>
            </a:endParaRPr>
          </a:p>
          <a:p>
            <a:pPr marL="12700" marR="661670">
              <a:lnSpc>
                <a:spcPct val="100000"/>
              </a:lnSpc>
            </a:pPr>
            <a:r>
              <a:rPr dirty="0" sz="3000">
                <a:latin typeface="Arial MT"/>
                <a:cs typeface="Arial MT"/>
              </a:rPr>
              <a:t>Graphs play a crucial role in visualizing the data and useful </a:t>
            </a:r>
            <a:r>
              <a:rPr dirty="0" sz="3000" spc="-25">
                <a:latin typeface="Arial MT"/>
                <a:cs typeface="Arial MT"/>
              </a:rPr>
              <a:t>for </a:t>
            </a:r>
            <a:r>
              <a:rPr dirty="0" sz="3000">
                <a:latin typeface="Arial MT"/>
                <a:cs typeface="Arial MT"/>
              </a:rPr>
              <a:t>comparing individual employee </a:t>
            </a:r>
            <a:r>
              <a:rPr dirty="0" sz="3000" spc="-10">
                <a:latin typeface="Arial MT"/>
                <a:cs typeface="Arial MT"/>
              </a:rPr>
              <a:t>performances.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62856" y="4778375"/>
            <a:ext cx="1256220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10">
                <a:latin typeface="Arial MT"/>
                <a:cs typeface="Arial MT"/>
              </a:rPr>
              <a:t>EMPLOYEE</a:t>
            </a:r>
            <a:r>
              <a:rPr dirty="0" sz="4200" spc="265">
                <a:latin typeface="Arial MT"/>
                <a:cs typeface="Arial MT"/>
              </a:rPr>
              <a:t> </a:t>
            </a:r>
            <a:r>
              <a:rPr dirty="0" sz="4200" spc="395">
                <a:latin typeface="Arial MT"/>
                <a:cs typeface="Arial MT"/>
              </a:rPr>
              <a:t>DATA</a:t>
            </a:r>
            <a:r>
              <a:rPr dirty="0" sz="4200" spc="265">
                <a:latin typeface="Arial MT"/>
                <a:cs typeface="Arial MT"/>
              </a:rPr>
              <a:t> </a:t>
            </a:r>
            <a:r>
              <a:rPr dirty="0" sz="4200" spc="395">
                <a:latin typeface="Arial MT"/>
                <a:cs typeface="Arial MT"/>
              </a:rPr>
              <a:t>ANALYSIS</a:t>
            </a:r>
            <a:r>
              <a:rPr dirty="0" sz="4200" spc="270">
                <a:latin typeface="Arial MT"/>
                <a:cs typeface="Arial MT"/>
              </a:rPr>
              <a:t> </a:t>
            </a:r>
            <a:r>
              <a:rPr dirty="0" sz="4200" spc="365">
                <a:latin typeface="Arial MT"/>
                <a:cs typeface="Arial MT"/>
              </a:rPr>
              <a:t>USING</a:t>
            </a:r>
            <a:r>
              <a:rPr dirty="0" sz="4200" spc="265">
                <a:latin typeface="Arial MT"/>
                <a:cs typeface="Arial MT"/>
              </a:rPr>
              <a:t> </a:t>
            </a:r>
            <a:r>
              <a:rPr dirty="0" sz="4200" spc="300">
                <a:latin typeface="Arial MT"/>
                <a:cs typeface="Arial MT"/>
              </a:rPr>
              <a:t>EXCEL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9305285"/>
            <a:ext cx="18288000" cy="981710"/>
          </a:xfrm>
          <a:custGeom>
            <a:avLst/>
            <a:gdLst/>
            <a:ahLst/>
            <a:cxnLst/>
            <a:rect l="l" t="t" r="r" b="b"/>
            <a:pathLst>
              <a:path w="18288000" h="981709">
                <a:moveTo>
                  <a:pt x="18287998" y="981709"/>
                </a:moveTo>
                <a:lnTo>
                  <a:pt x="0" y="981709"/>
                </a:lnTo>
                <a:lnTo>
                  <a:pt x="0" y="0"/>
                </a:lnTo>
                <a:lnTo>
                  <a:pt x="86010" y="27939"/>
                </a:lnTo>
                <a:lnTo>
                  <a:pt x="144770" y="45719"/>
                </a:lnTo>
                <a:lnTo>
                  <a:pt x="174607" y="53339"/>
                </a:lnTo>
                <a:lnTo>
                  <a:pt x="204748" y="62229"/>
                </a:lnTo>
                <a:lnTo>
                  <a:pt x="235191" y="69849"/>
                </a:lnTo>
                <a:lnTo>
                  <a:pt x="296979" y="87629"/>
                </a:lnTo>
                <a:lnTo>
                  <a:pt x="328321" y="95249"/>
                </a:lnTo>
                <a:lnTo>
                  <a:pt x="359962" y="104139"/>
                </a:lnTo>
                <a:lnTo>
                  <a:pt x="424130" y="119379"/>
                </a:lnTo>
                <a:lnTo>
                  <a:pt x="456656" y="128269"/>
                </a:lnTo>
                <a:lnTo>
                  <a:pt x="489475" y="135889"/>
                </a:lnTo>
                <a:lnTo>
                  <a:pt x="522585" y="144779"/>
                </a:lnTo>
                <a:lnTo>
                  <a:pt x="589676" y="160019"/>
                </a:lnTo>
                <a:lnTo>
                  <a:pt x="623654" y="168909"/>
                </a:lnTo>
                <a:lnTo>
                  <a:pt x="762424" y="199389"/>
                </a:lnTo>
                <a:lnTo>
                  <a:pt x="797824" y="208279"/>
                </a:lnTo>
                <a:lnTo>
                  <a:pt x="1167094" y="284479"/>
                </a:lnTo>
                <a:lnTo>
                  <a:pt x="1205520" y="290829"/>
                </a:lnTo>
                <a:lnTo>
                  <a:pt x="1322405" y="313689"/>
                </a:lnTo>
                <a:lnTo>
                  <a:pt x="1361896" y="320039"/>
                </a:lnTo>
                <a:lnTo>
                  <a:pt x="1481947" y="342899"/>
                </a:lnTo>
                <a:lnTo>
                  <a:pt x="1522485" y="349249"/>
                </a:lnTo>
                <a:lnTo>
                  <a:pt x="1563281" y="356869"/>
                </a:lnTo>
                <a:lnTo>
                  <a:pt x="1604335" y="363219"/>
                </a:lnTo>
                <a:lnTo>
                  <a:pt x="1645645" y="370839"/>
                </a:lnTo>
                <a:lnTo>
                  <a:pt x="1687210" y="377189"/>
                </a:lnTo>
                <a:lnTo>
                  <a:pt x="1729029" y="384809"/>
                </a:lnTo>
                <a:lnTo>
                  <a:pt x="1771100" y="391159"/>
                </a:lnTo>
                <a:lnTo>
                  <a:pt x="1813423" y="398779"/>
                </a:lnTo>
                <a:lnTo>
                  <a:pt x="1898819" y="411479"/>
                </a:lnTo>
                <a:lnTo>
                  <a:pt x="1941889" y="419099"/>
                </a:lnTo>
                <a:lnTo>
                  <a:pt x="2116626" y="444499"/>
                </a:lnTo>
                <a:lnTo>
                  <a:pt x="2160918" y="452119"/>
                </a:lnTo>
                <a:lnTo>
                  <a:pt x="2523824" y="502919"/>
                </a:lnTo>
                <a:lnTo>
                  <a:pt x="2570241" y="507999"/>
                </a:lnTo>
                <a:lnTo>
                  <a:pt x="2710869" y="527049"/>
                </a:lnTo>
                <a:lnTo>
                  <a:pt x="2758199" y="532129"/>
                </a:lnTo>
                <a:lnTo>
                  <a:pt x="2853536" y="544829"/>
                </a:lnTo>
                <a:lnTo>
                  <a:pt x="2901539" y="549909"/>
                </a:lnTo>
                <a:lnTo>
                  <a:pt x="2949764" y="556259"/>
                </a:lnTo>
                <a:lnTo>
                  <a:pt x="2998210" y="561339"/>
                </a:lnTo>
                <a:lnTo>
                  <a:pt x="3046876" y="567689"/>
                </a:lnTo>
                <a:lnTo>
                  <a:pt x="3095760" y="572769"/>
                </a:lnTo>
                <a:lnTo>
                  <a:pt x="3144861" y="579119"/>
                </a:lnTo>
                <a:lnTo>
                  <a:pt x="3194178" y="584199"/>
                </a:lnTo>
                <a:lnTo>
                  <a:pt x="3243710" y="590549"/>
                </a:lnTo>
                <a:lnTo>
                  <a:pt x="3343414" y="600709"/>
                </a:lnTo>
                <a:lnTo>
                  <a:pt x="3393584" y="607059"/>
                </a:lnTo>
                <a:lnTo>
                  <a:pt x="4064474" y="673099"/>
                </a:lnTo>
                <a:lnTo>
                  <a:pt x="4117478" y="676909"/>
                </a:lnTo>
                <a:lnTo>
                  <a:pt x="4224063" y="687069"/>
                </a:lnTo>
                <a:lnTo>
                  <a:pt x="4277644" y="690879"/>
                </a:lnTo>
                <a:lnTo>
                  <a:pt x="4331414" y="695959"/>
                </a:lnTo>
                <a:lnTo>
                  <a:pt x="4385373" y="699769"/>
                </a:lnTo>
                <a:lnTo>
                  <a:pt x="4439520" y="704849"/>
                </a:lnTo>
                <a:lnTo>
                  <a:pt x="4493853" y="708659"/>
                </a:lnTo>
                <a:lnTo>
                  <a:pt x="4548372" y="713739"/>
                </a:lnTo>
                <a:lnTo>
                  <a:pt x="4603074" y="717549"/>
                </a:lnTo>
                <a:lnTo>
                  <a:pt x="4657960" y="722629"/>
                </a:lnTo>
                <a:lnTo>
                  <a:pt x="4823702" y="734059"/>
                </a:lnTo>
                <a:lnTo>
                  <a:pt x="4879308" y="739139"/>
                </a:lnTo>
                <a:lnTo>
                  <a:pt x="5387580" y="773429"/>
                </a:lnTo>
                <a:lnTo>
                  <a:pt x="5444902" y="775969"/>
                </a:lnTo>
                <a:lnTo>
                  <a:pt x="5560041" y="783589"/>
                </a:lnTo>
                <a:lnTo>
                  <a:pt x="5617855" y="786129"/>
                </a:lnTo>
                <a:lnTo>
                  <a:pt x="5733967" y="793749"/>
                </a:lnTo>
                <a:lnTo>
                  <a:pt x="5792263" y="796289"/>
                </a:lnTo>
                <a:lnTo>
                  <a:pt x="5850717" y="800099"/>
                </a:lnTo>
                <a:lnTo>
                  <a:pt x="5909327" y="802639"/>
                </a:lnTo>
                <a:lnTo>
                  <a:pt x="5968094" y="806449"/>
                </a:lnTo>
                <a:lnTo>
                  <a:pt x="6145316" y="814069"/>
                </a:lnTo>
                <a:lnTo>
                  <a:pt x="6204693" y="817879"/>
                </a:lnTo>
                <a:lnTo>
                  <a:pt x="6806514" y="843279"/>
                </a:lnTo>
                <a:lnTo>
                  <a:pt x="6867474" y="844549"/>
                </a:lnTo>
                <a:lnTo>
                  <a:pt x="6989805" y="849629"/>
                </a:lnTo>
                <a:lnTo>
                  <a:pt x="7051172" y="850899"/>
                </a:lnTo>
                <a:lnTo>
                  <a:pt x="7112673" y="853439"/>
                </a:lnTo>
                <a:lnTo>
                  <a:pt x="7174306" y="854709"/>
                </a:lnTo>
                <a:lnTo>
                  <a:pt x="7236070" y="857249"/>
                </a:lnTo>
                <a:lnTo>
                  <a:pt x="7297964" y="858519"/>
                </a:lnTo>
                <a:lnTo>
                  <a:pt x="7359986" y="861059"/>
                </a:lnTo>
                <a:lnTo>
                  <a:pt x="7484411" y="863599"/>
                </a:lnTo>
                <a:lnTo>
                  <a:pt x="7546812" y="866139"/>
                </a:lnTo>
                <a:lnTo>
                  <a:pt x="8113848" y="877569"/>
                </a:lnTo>
                <a:lnTo>
                  <a:pt x="8177434" y="877569"/>
                </a:lnTo>
                <a:lnTo>
                  <a:pt x="8304940" y="880109"/>
                </a:lnTo>
                <a:lnTo>
                  <a:pt x="8368858" y="880109"/>
                </a:lnTo>
                <a:lnTo>
                  <a:pt x="8432885" y="881379"/>
                </a:lnTo>
                <a:lnTo>
                  <a:pt x="8497019" y="881379"/>
                </a:lnTo>
                <a:lnTo>
                  <a:pt x="8561259" y="882649"/>
                </a:lnTo>
                <a:lnTo>
                  <a:pt x="8625604" y="882649"/>
                </a:lnTo>
                <a:lnTo>
                  <a:pt x="8690053" y="883919"/>
                </a:lnTo>
                <a:lnTo>
                  <a:pt x="8819256" y="883919"/>
                </a:lnTo>
                <a:lnTo>
                  <a:pt x="8884009" y="885189"/>
                </a:lnTo>
                <a:lnTo>
                  <a:pt x="18287998" y="885189"/>
                </a:lnTo>
                <a:lnTo>
                  <a:pt x="18287998" y="981709"/>
                </a:lnTo>
                <a:close/>
              </a:path>
              <a:path w="18288000" h="981709">
                <a:moveTo>
                  <a:pt x="18287998" y="885189"/>
                </a:moveTo>
                <a:lnTo>
                  <a:pt x="9403988" y="885189"/>
                </a:lnTo>
                <a:lnTo>
                  <a:pt x="9468741" y="883919"/>
                </a:lnTo>
                <a:lnTo>
                  <a:pt x="9597945" y="883919"/>
                </a:lnTo>
                <a:lnTo>
                  <a:pt x="9662394" y="882649"/>
                </a:lnTo>
                <a:lnTo>
                  <a:pt x="9726739" y="882649"/>
                </a:lnTo>
                <a:lnTo>
                  <a:pt x="9790979" y="881379"/>
                </a:lnTo>
                <a:lnTo>
                  <a:pt x="9855113" y="881379"/>
                </a:lnTo>
                <a:lnTo>
                  <a:pt x="9919139" y="880109"/>
                </a:lnTo>
                <a:lnTo>
                  <a:pt x="9983058" y="880109"/>
                </a:lnTo>
                <a:lnTo>
                  <a:pt x="10110564" y="877569"/>
                </a:lnTo>
                <a:lnTo>
                  <a:pt x="10174150" y="877569"/>
                </a:lnTo>
                <a:lnTo>
                  <a:pt x="10741186" y="866139"/>
                </a:lnTo>
                <a:lnTo>
                  <a:pt x="10803587" y="863599"/>
                </a:lnTo>
                <a:lnTo>
                  <a:pt x="10928012" y="861059"/>
                </a:lnTo>
                <a:lnTo>
                  <a:pt x="10990034" y="858519"/>
                </a:lnTo>
                <a:lnTo>
                  <a:pt x="11051928" y="857249"/>
                </a:lnTo>
                <a:lnTo>
                  <a:pt x="11113691" y="854709"/>
                </a:lnTo>
                <a:lnTo>
                  <a:pt x="11175324" y="853439"/>
                </a:lnTo>
                <a:lnTo>
                  <a:pt x="11236825" y="850899"/>
                </a:lnTo>
                <a:lnTo>
                  <a:pt x="11298193" y="849629"/>
                </a:lnTo>
                <a:lnTo>
                  <a:pt x="11420523" y="844549"/>
                </a:lnTo>
                <a:lnTo>
                  <a:pt x="11481484" y="843279"/>
                </a:lnTo>
                <a:lnTo>
                  <a:pt x="12083304" y="817879"/>
                </a:lnTo>
                <a:lnTo>
                  <a:pt x="12142682" y="814069"/>
                </a:lnTo>
                <a:lnTo>
                  <a:pt x="12319904" y="806449"/>
                </a:lnTo>
                <a:lnTo>
                  <a:pt x="12378670" y="802639"/>
                </a:lnTo>
                <a:lnTo>
                  <a:pt x="12437281" y="800099"/>
                </a:lnTo>
                <a:lnTo>
                  <a:pt x="12495734" y="796289"/>
                </a:lnTo>
                <a:lnTo>
                  <a:pt x="12554030" y="793749"/>
                </a:lnTo>
                <a:lnTo>
                  <a:pt x="12670142" y="786129"/>
                </a:lnTo>
                <a:lnTo>
                  <a:pt x="12727957" y="783589"/>
                </a:lnTo>
                <a:lnTo>
                  <a:pt x="12843095" y="775969"/>
                </a:lnTo>
                <a:lnTo>
                  <a:pt x="12900418" y="773429"/>
                </a:lnTo>
                <a:lnTo>
                  <a:pt x="13408690" y="739139"/>
                </a:lnTo>
                <a:lnTo>
                  <a:pt x="13464295" y="734059"/>
                </a:lnTo>
                <a:lnTo>
                  <a:pt x="13630037" y="722629"/>
                </a:lnTo>
                <a:lnTo>
                  <a:pt x="13684923" y="717549"/>
                </a:lnTo>
                <a:lnTo>
                  <a:pt x="13739625" y="713739"/>
                </a:lnTo>
                <a:lnTo>
                  <a:pt x="13794144" y="708659"/>
                </a:lnTo>
                <a:lnTo>
                  <a:pt x="13848477" y="704849"/>
                </a:lnTo>
                <a:lnTo>
                  <a:pt x="13902624" y="699769"/>
                </a:lnTo>
                <a:lnTo>
                  <a:pt x="13956583" y="695959"/>
                </a:lnTo>
                <a:lnTo>
                  <a:pt x="14010353" y="690879"/>
                </a:lnTo>
                <a:lnTo>
                  <a:pt x="14063934" y="687069"/>
                </a:lnTo>
                <a:lnTo>
                  <a:pt x="14170519" y="676909"/>
                </a:lnTo>
                <a:lnTo>
                  <a:pt x="14223523" y="673099"/>
                </a:lnTo>
                <a:lnTo>
                  <a:pt x="14894413" y="607059"/>
                </a:lnTo>
                <a:lnTo>
                  <a:pt x="14944583" y="600709"/>
                </a:lnTo>
                <a:lnTo>
                  <a:pt x="15044286" y="590549"/>
                </a:lnTo>
                <a:lnTo>
                  <a:pt x="15093818" y="584199"/>
                </a:lnTo>
                <a:lnTo>
                  <a:pt x="15143136" y="579119"/>
                </a:lnTo>
                <a:lnTo>
                  <a:pt x="15192237" y="572769"/>
                </a:lnTo>
                <a:lnTo>
                  <a:pt x="15241121" y="567689"/>
                </a:lnTo>
                <a:lnTo>
                  <a:pt x="15289786" y="561339"/>
                </a:lnTo>
                <a:lnTo>
                  <a:pt x="15338232" y="556259"/>
                </a:lnTo>
                <a:lnTo>
                  <a:pt x="15386458" y="549909"/>
                </a:lnTo>
                <a:lnTo>
                  <a:pt x="15434461" y="544829"/>
                </a:lnTo>
                <a:lnTo>
                  <a:pt x="15529797" y="532129"/>
                </a:lnTo>
                <a:lnTo>
                  <a:pt x="15577128" y="527049"/>
                </a:lnTo>
                <a:lnTo>
                  <a:pt x="15717755" y="507999"/>
                </a:lnTo>
                <a:lnTo>
                  <a:pt x="15764172" y="502919"/>
                </a:lnTo>
                <a:lnTo>
                  <a:pt x="16127079" y="452119"/>
                </a:lnTo>
                <a:lnTo>
                  <a:pt x="16171371" y="444499"/>
                </a:lnTo>
                <a:lnTo>
                  <a:pt x="16346107" y="419099"/>
                </a:lnTo>
                <a:lnTo>
                  <a:pt x="16389178" y="411479"/>
                </a:lnTo>
                <a:lnTo>
                  <a:pt x="16474573" y="398779"/>
                </a:lnTo>
                <a:lnTo>
                  <a:pt x="16516896" y="391159"/>
                </a:lnTo>
                <a:lnTo>
                  <a:pt x="16558967" y="384809"/>
                </a:lnTo>
                <a:lnTo>
                  <a:pt x="16600786" y="377189"/>
                </a:lnTo>
                <a:lnTo>
                  <a:pt x="16642351" y="370839"/>
                </a:lnTo>
                <a:lnTo>
                  <a:pt x="16683661" y="363219"/>
                </a:lnTo>
                <a:lnTo>
                  <a:pt x="16724715" y="356869"/>
                </a:lnTo>
                <a:lnTo>
                  <a:pt x="16765511" y="349249"/>
                </a:lnTo>
                <a:lnTo>
                  <a:pt x="16806049" y="342899"/>
                </a:lnTo>
                <a:lnTo>
                  <a:pt x="16926100" y="320039"/>
                </a:lnTo>
                <a:lnTo>
                  <a:pt x="16965592" y="313689"/>
                </a:lnTo>
                <a:lnTo>
                  <a:pt x="17082476" y="290829"/>
                </a:lnTo>
                <a:lnTo>
                  <a:pt x="17120903" y="284479"/>
                </a:lnTo>
                <a:lnTo>
                  <a:pt x="17490172" y="208279"/>
                </a:lnTo>
                <a:lnTo>
                  <a:pt x="17525573" y="199389"/>
                </a:lnTo>
                <a:lnTo>
                  <a:pt x="17664343" y="168909"/>
                </a:lnTo>
                <a:lnTo>
                  <a:pt x="17698321" y="160019"/>
                </a:lnTo>
                <a:lnTo>
                  <a:pt x="17765411" y="144779"/>
                </a:lnTo>
                <a:lnTo>
                  <a:pt x="17798522" y="135889"/>
                </a:lnTo>
                <a:lnTo>
                  <a:pt x="17831340" y="128269"/>
                </a:lnTo>
                <a:lnTo>
                  <a:pt x="17863866" y="119379"/>
                </a:lnTo>
                <a:lnTo>
                  <a:pt x="17928035" y="104139"/>
                </a:lnTo>
                <a:lnTo>
                  <a:pt x="17959675" y="95249"/>
                </a:lnTo>
                <a:lnTo>
                  <a:pt x="17991018" y="87629"/>
                </a:lnTo>
                <a:lnTo>
                  <a:pt x="18052806" y="69849"/>
                </a:lnTo>
                <a:lnTo>
                  <a:pt x="18083249" y="62229"/>
                </a:lnTo>
                <a:lnTo>
                  <a:pt x="18113389" y="53339"/>
                </a:lnTo>
                <a:lnTo>
                  <a:pt x="18143227" y="45719"/>
                </a:lnTo>
                <a:lnTo>
                  <a:pt x="18201986" y="27939"/>
                </a:lnTo>
                <a:lnTo>
                  <a:pt x="18287998" y="0"/>
                </a:lnTo>
                <a:lnTo>
                  <a:pt x="18287998" y="88518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560"/>
              <a:t>PROJECT</a:t>
            </a:r>
            <a:r>
              <a:rPr dirty="0" sz="7200" spc="425"/>
              <a:t> </a:t>
            </a:r>
            <a:r>
              <a:rPr dirty="0" sz="7200" spc="710"/>
              <a:t>TITLE</a:t>
            </a:r>
            <a:endParaRPr sz="7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5150" y="5815012"/>
            <a:ext cx="3105149" cy="3314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6070" rIns="0" bIns="0" rtlCol="0" vert="horz">
            <a:spAutoFit/>
          </a:bodyPr>
          <a:lstStyle/>
          <a:p>
            <a:pPr marL="1139825">
              <a:lnSpc>
                <a:spcPct val="100000"/>
              </a:lnSpc>
              <a:spcBef>
                <a:spcPts val="100"/>
              </a:spcBef>
            </a:pPr>
            <a:r>
              <a:rPr dirty="0" spc="430"/>
              <a:t>AGENDA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03431" y="3229609"/>
            <a:ext cx="6827520" cy="437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9420" indent="-426720">
              <a:lnSpc>
                <a:spcPts val="4300"/>
              </a:lnSpc>
              <a:spcBef>
                <a:spcPts val="100"/>
              </a:spcBef>
              <a:buFont typeface="Arial MT"/>
              <a:buAutoNum type="arabicPeriod"/>
              <a:tabLst>
                <a:tab pos="439420" algn="l"/>
              </a:tabLst>
            </a:pPr>
            <a:r>
              <a:rPr dirty="0" sz="3600" b="1">
                <a:latin typeface="Arial"/>
                <a:cs typeface="Arial"/>
              </a:rPr>
              <a:t>Problem </a:t>
            </a:r>
            <a:r>
              <a:rPr dirty="0" sz="3600" spc="-10" b="1"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  <a:p>
            <a:pPr marL="439420" indent="-426720">
              <a:lnSpc>
                <a:spcPts val="4275"/>
              </a:lnSpc>
              <a:buFont typeface="Arial MT"/>
              <a:buAutoNum type="arabicPeriod"/>
              <a:tabLst>
                <a:tab pos="439420" algn="l"/>
              </a:tabLst>
            </a:pPr>
            <a:r>
              <a:rPr dirty="0" sz="3600" b="1">
                <a:latin typeface="Arial"/>
                <a:cs typeface="Arial"/>
              </a:rPr>
              <a:t>Project </a:t>
            </a:r>
            <a:r>
              <a:rPr dirty="0" sz="3600" spc="-10" b="1"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  <a:p>
            <a:pPr marL="439420" indent="-426720">
              <a:lnSpc>
                <a:spcPts val="4275"/>
              </a:lnSpc>
              <a:buFont typeface="Arial MT"/>
              <a:buAutoNum type="arabicPeriod"/>
              <a:tabLst>
                <a:tab pos="439420" algn="l"/>
              </a:tabLst>
            </a:pPr>
            <a:r>
              <a:rPr dirty="0" sz="3600" b="1">
                <a:latin typeface="Arial"/>
                <a:cs typeface="Arial"/>
              </a:rPr>
              <a:t>End</a:t>
            </a:r>
            <a:r>
              <a:rPr dirty="0" sz="3600" spc="-70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Users</a:t>
            </a:r>
            <a:endParaRPr sz="3600">
              <a:latin typeface="Arial"/>
              <a:cs typeface="Arial"/>
            </a:endParaRPr>
          </a:p>
          <a:p>
            <a:pPr marL="439420" indent="-426720">
              <a:lnSpc>
                <a:spcPts val="4275"/>
              </a:lnSpc>
              <a:buFont typeface="Arial MT"/>
              <a:buAutoNum type="arabicPeriod"/>
              <a:tabLst>
                <a:tab pos="439420" algn="l"/>
              </a:tabLst>
            </a:pPr>
            <a:r>
              <a:rPr dirty="0" sz="3600" b="1">
                <a:latin typeface="Arial"/>
                <a:cs typeface="Arial"/>
              </a:rPr>
              <a:t>Our</a:t>
            </a:r>
            <a:r>
              <a:rPr dirty="0" sz="3600" spc="-5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Solution</a:t>
            </a:r>
            <a:r>
              <a:rPr dirty="0" sz="3600" spc="-5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and</a:t>
            </a:r>
            <a:r>
              <a:rPr dirty="0" sz="3600" spc="-45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Proposition</a:t>
            </a:r>
            <a:endParaRPr sz="3600">
              <a:latin typeface="Arial"/>
              <a:cs typeface="Arial"/>
            </a:endParaRPr>
          </a:p>
          <a:p>
            <a:pPr marL="439420" indent="-426720">
              <a:lnSpc>
                <a:spcPts val="4275"/>
              </a:lnSpc>
              <a:buFont typeface="Arial MT"/>
              <a:buAutoNum type="arabicPeriod"/>
              <a:tabLst>
                <a:tab pos="439420" algn="l"/>
              </a:tabLst>
            </a:pPr>
            <a:r>
              <a:rPr dirty="0" sz="3600" b="1">
                <a:latin typeface="Arial"/>
                <a:cs typeface="Arial"/>
              </a:rPr>
              <a:t>Dataset </a:t>
            </a:r>
            <a:r>
              <a:rPr dirty="0" sz="3600" spc="-10" b="1">
                <a:latin typeface="Arial"/>
                <a:cs typeface="Arial"/>
              </a:rPr>
              <a:t>Description</a:t>
            </a:r>
            <a:endParaRPr sz="3600">
              <a:latin typeface="Arial"/>
              <a:cs typeface="Arial"/>
            </a:endParaRPr>
          </a:p>
          <a:p>
            <a:pPr marL="439420" indent="-426720">
              <a:lnSpc>
                <a:spcPts val="4275"/>
              </a:lnSpc>
              <a:buFont typeface="Arial MT"/>
              <a:buAutoNum type="arabicPeriod"/>
              <a:tabLst>
                <a:tab pos="439420" algn="l"/>
              </a:tabLst>
            </a:pPr>
            <a:r>
              <a:rPr dirty="0" sz="3600" b="1">
                <a:latin typeface="Arial"/>
                <a:cs typeface="Arial"/>
              </a:rPr>
              <a:t>Modelling</a:t>
            </a:r>
            <a:r>
              <a:rPr dirty="0" sz="3600" spc="-170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Approach</a:t>
            </a:r>
            <a:endParaRPr sz="3600">
              <a:latin typeface="Arial"/>
              <a:cs typeface="Arial"/>
            </a:endParaRPr>
          </a:p>
          <a:p>
            <a:pPr marL="439420" indent="-426720">
              <a:lnSpc>
                <a:spcPts val="4275"/>
              </a:lnSpc>
              <a:buFont typeface="Arial MT"/>
              <a:buAutoNum type="arabicPeriod"/>
              <a:tabLst>
                <a:tab pos="439420" algn="l"/>
              </a:tabLst>
            </a:pPr>
            <a:r>
              <a:rPr dirty="0" sz="3600" b="1">
                <a:latin typeface="Arial"/>
                <a:cs typeface="Arial"/>
              </a:rPr>
              <a:t>Results and </a:t>
            </a:r>
            <a:r>
              <a:rPr dirty="0" sz="3600" spc="-10" b="1">
                <a:latin typeface="Arial"/>
                <a:cs typeface="Arial"/>
              </a:rPr>
              <a:t>Discussion</a:t>
            </a:r>
            <a:endParaRPr sz="3600">
              <a:latin typeface="Arial"/>
              <a:cs typeface="Arial"/>
            </a:endParaRPr>
          </a:p>
          <a:p>
            <a:pPr marL="439420" indent="-426720">
              <a:lnSpc>
                <a:spcPts val="4295"/>
              </a:lnSpc>
              <a:buFont typeface="Arial MT"/>
              <a:buAutoNum type="arabicPeriod"/>
              <a:tabLst>
                <a:tab pos="439420" algn="l"/>
              </a:tabLst>
            </a:pPr>
            <a:r>
              <a:rPr dirty="0" sz="3600" spc="-10" b="1">
                <a:latin typeface="Arial"/>
                <a:cs typeface="Arial"/>
              </a:rPr>
              <a:t>Conclusion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3875" y="3005137"/>
            <a:ext cx="4695824" cy="4276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57518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9305285"/>
              <a:ext cx="18288000" cy="981710"/>
            </a:xfrm>
            <a:custGeom>
              <a:avLst/>
              <a:gdLst/>
              <a:ahLst/>
              <a:cxnLst/>
              <a:rect l="l" t="t" r="r" b="b"/>
              <a:pathLst>
                <a:path w="18288000" h="981709">
                  <a:moveTo>
                    <a:pt x="18287998" y="981709"/>
                  </a:moveTo>
                  <a:lnTo>
                    <a:pt x="0" y="981709"/>
                  </a:lnTo>
                  <a:lnTo>
                    <a:pt x="0" y="0"/>
                  </a:lnTo>
                  <a:lnTo>
                    <a:pt x="86010" y="27939"/>
                  </a:lnTo>
                  <a:lnTo>
                    <a:pt x="144770" y="45719"/>
                  </a:lnTo>
                  <a:lnTo>
                    <a:pt x="174607" y="53339"/>
                  </a:lnTo>
                  <a:lnTo>
                    <a:pt x="204748" y="62229"/>
                  </a:lnTo>
                  <a:lnTo>
                    <a:pt x="235191" y="69849"/>
                  </a:lnTo>
                  <a:lnTo>
                    <a:pt x="296979" y="87629"/>
                  </a:lnTo>
                  <a:lnTo>
                    <a:pt x="328321" y="95249"/>
                  </a:lnTo>
                  <a:lnTo>
                    <a:pt x="359962" y="104139"/>
                  </a:lnTo>
                  <a:lnTo>
                    <a:pt x="424130" y="119379"/>
                  </a:lnTo>
                  <a:lnTo>
                    <a:pt x="456656" y="128269"/>
                  </a:lnTo>
                  <a:lnTo>
                    <a:pt x="489475" y="135889"/>
                  </a:lnTo>
                  <a:lnTo>
                    <a:pt x="522585" y="144779"/>
                  </a:lnTo>
                  <a:lnTo>
                    <a:pt x="589676" y="160019"/>
                  </a:lnTo>
                  <a:lnTo>
                    <a:pt x="623654" y="168909"/>
                  </a:lnTo>
                  <a:lnTo>
                    <a:pt x="762424" y="199389"/>
                  </a:lnTo>
                  <a:lnTo>
                    <a:pt x="797824" y="208279"/>
                  </a:lnTo>
                  <a:lnTo>
                    <a:pt x="1167094" y="284479"/>
                  </a:lnTo>
                  <a:lnTo>
                    <a:pt x="1205520" y="290829"/>
                  </a:lnTo>
                  <a:lnTo>
                    <a:pt x="1322405" y="313689"/>
                  </a:lnTo>
                  <a:lnTo>
                    <a:pt x="1361896" y="320039"/>
                  </a:lnTo>
                  <a:lnTo>
                    <a:pt x="1481947" y="342899"/>
                  </a:lnTo>
                  <a:lnTo>
                    <a:pt x="1522485" y="349249"/>
                  </a:lnTo>
                  <a:lnTo>
                    <a:pt x="1563281" y="356869"/>
                  </a:lnTo>
                  <a:lnTo>
                    <a:pt x="1604335" y="363219"/>
                  </a:lnTo>
                  <a:lnTo>
                    <a:pt x="1645645" y="370839"/>
                  </a:lnTo>
                  <a:lnTo>
                    <a:pt x="1687210" y="377189"/>
                  </a:lnTo>
                  <a:lnTo>
                    <a:pt x="1729029" y="384809"/>
                  </a:lnTo>
                  <a:lnTo>
                    <a:pt x="1771100" y="391159"/>
                  </a:lnTo>
                  <a:lnTo>
                    <a:pt x="1813423" y="398779"/>
                  </a:lnTo>
                  <a:lnTo>
                    <a:pt x="1898819" y="411479"/>
                  </a:lnTo>
                  <a:lnTo>
                    <a:pt x="1941889" y="419099"/>
                  </a:lnTo>
                  <a:lnTo>
                    <a:pt x="2116626" y="444499"/>
                  </a:lnTo>
                  <a:lnTo>
                    <a:pt x="2160918" y="452119"/>
                  </a:lnTo>
                  <a:lnTo>
                    <a:pt x="2523824" y="502919"/>
                  </a:lnTo>
                  <a:lnTo>
                    <a:pt x="2570241" y="507999"/>
                  </a:lnTo>
                  <a:lnTo>
                    <a:pt x="2710869" y="527049"/>
                  </a:lnTo>
                  <a:lnTo>
                    <a:pt x="2758199" y="532129"/>
                  </a:lnTo>
                  <a:lnTo>
                    <a:pt x="2853536" y="544829"/>
                  </a:lnTo>
                  <a:lnTo>
                    <a:pt x="2901539" y="549909"/>
                  </a:lnTo>
                  <a:lnTo>
                    <a:pt x="2949764" y="556259"/>
                  </a:lnTo>
                  <a:lnTo>
                    <a:pt x="2998210" y="561339"/>
                  </a:lnTo>
                  <a:lnTo>
                    <a:pt x="3046876" y="567689"/>
                  </a:lnTo>
                  <a:lnTo>
                    <a:pt x="3095760" y="572769"/>
                  </a:lnTo>
                  <a:lnTo>
                    <a:pt x="3144861" y="579119"/>
                  </a:lnTo>
                  <a:lnTo>
                    <a:pt x="3194178" y="584199"/>
                  </a:lnTo>
                  <a:lnTo>
                    <a:pt x="3243710" y="590549"/>
                  </a:lnTo>
                  <a:lnTo>
                    <a:pt x="3343414" y="600709"/>
                  </a:lnTo>
                  <a:lnTo>
                    <a:pt x="3393584" y="607059"/>
                  </a:lnTo>
                  <a:lnTo>
                    <a:pt x="4064474" y="673099"/>
                  </a:lnTo>
                  <a:lnTo>
                    <a:pt x="4117478" y="676909"/>
                  </a:lnTo>
                  <a:lnTo>
                    <a:pt x="4224063" y="687069"/>
                  </a:lnTo>
                  <a:lnTo>
                    <a:pt x="4277644" y="690879"/>
                  </a:lnTo>
                  <a:lnTo>
                    <a:pt x="4331414" y="695959"/>
                  </a:lnTo>
                  <a:lnTo>
                    <a:pt x="4385373" y="699769"/>
                  </a:lnTo>
                  <a:lnTo>
                    <a:pt x="4439520" y="704849"/>
                  </a:lnTo>
                  <a:lnTo>
                    <a:pt x="4493853" y="708659"/>
                  </a:lnTo>
                  <a:lnTo>
                    <a:pt x="4548372" y="713739"/>
                  </a:lnTo>
                  <a:lnTo>
                    <a:pt x="4603074" y="717549"/>
                  </a:lnTo>
                  <a:lnTo>
                    <a:pt x="4657960" y="722629"/>
                  </a:lnTo>
                  <a:lnTo>
                    <a:pt x="4823702" y="734059"/>
                  </a:lnTo>
                  <a:lnTo>
                    <a:pt x="4879308" y="739139"/>
                  </a:lnTo>
                  <a:lnTo>
                    <a:pt x="5387580" y="773429"/>
                  </a:lnTo>
                  <a:lnTo>
                    <a:pt x="5444902" y="775969"/>
                  </a:lnTo>
                  <a:lnTo>
                    <a:pt x="5560041" y="783589"/>
                  </a:lnTo>
                  <a:lnTo>
                    <a:pt x="5617855" y="786129"/>
                  </a:lnTo>
                  <a:lnTo>
                    <a:pt x="5733967" y="793749"/>
                  </a:lnTo>
                  <a:lnTo>
                    <a:pt x="5792263" y="796289"/>
                  </a:lnTo>
                  <a:lnTo>
                    <a:pt x="5850717" y="800099"/>
                  </a:lnTo>
                  <a:lnTo>
                    <a:pt x="5909327" y="802639"/>
                  </a:lnTo>
                  <a:lnTo>
                    <a:pt x="5968094" y="806449"/>
                  </a:lnTo>
                  <a:lnTo>
                    <a:pt x="6145316" y="814069"/>
                  </a:lnTo>
                  <a:lnTo>
                    <a:pt x="6204693" y="817879"/>
                  </a:lnTo>
                  <a:lnTo>
                    <a:pt x="6806514" y="843279"/>
                  </a:lnTo>
                  <a:lnTo>
                    <a:pt x="6867474" y="844549"/>
                  </a:lnTo>
                  <a:lnTo>
                    <a:pt x="6989805" y="849629"/>
                  </a:lnTo>
                  <a:lnTo>
                    <a:pt x="7051172" y="850899"/>
                  </a:lnTo>
                  <a:lnTo>
                    <a:pt x="7112673" y="853439"/>
                  </a:lnTo>
                  <a:lnTo>
                    <a:pt x="7174306" y="854709"/>
                  </a:lnTo>
                  <a:lnTo>
                    <a:pt x="7236070" y="857249"/>
                  </a:lnTo>
                  <a:lnTo>
                    <a:pt x="7297964" y="858519"/>
                  </a:lnTo>
                  <a:lnTo>
                    <a:pt x="7359986" y="861059"/>
                  </a:lnTo>
                  <a:lnTo>
                    <a:pt x="7484411" y="863599"/>
                  </a:lnTo>
                  <a:lnTo>
                    <a:pt x="7546812" y="866139"/>
                  </a:lnTo>
                  <a:lnTo>
                    <a:pt x="8113848" y="877569"/>
                  </a:lnTo>
                  <a:lnTo>
                    <a:pt x="8177434" y="877569"/>
                  </a:lnTo>
                  <a:lnTo>
                    <a:pt x="8304940" y="880109"/>
                  </a:lnTo>
                  <a:lnTo>
                    <a:pt x="8368858" y="880109"/>
                  </a:lnTo>
                  <a:lnTo>
                    <a:pt x="8432885" y="881379"/>
                  </a:lnTo>
                  <a:lnTo>
                    <a:pt x="8497019" y="881379"/>
                  </a:lnTo>
                  <a:lnTo>
                    <a:pt x="8561259" y="882649"/>
                  </a:lnTo>
                  <a:lnTo>
                    <a:pt x="8625604" y="882649"/>
                  </a:lnTo>
                  <a:lnTo>
                    <a:pt x="8690053" y="883919"/>
                  </a:lnTo>
                  <a:lnTo>
                    <a:pt x="8819256" y="883919"/>
                  </a:lnTo>
                  <a:lnTo>
                    <a:pt x="8884009" y="885189"/>
                  </a:lnTo>
                  <a:lnTo>
                    <a:pt x="18287998" y="885189"/>
                  </a:lnTo>
                  <a:lnTo>
                    <a:pt x="18287998" y="981709"/>
                  </a:lnTo>
                  <a:close/>
                </a:path>
                <a:path w="18288000" h="981709">
                  <a:moveTo>
                    <a:pt x="18287998" y="885189"/>
                  </a:moveTo>
                  <a:lnTo>
                    <a:pt x="9403988" y="885189"/>
                  </a:lnTo>
                  <a:lnTo>
                    <a:pt x="9468741" y="883919"/>
                  </a:lnTo>
                  <a:lnTo>
                    <a:pt x="9597945" y="883919"/>
                  </a:lnTo>
                  <a:lnTo>
                    <a:pt x="9662394" y="882649"/>
                  </a:lnTo>
                  <a:lnTo>
                    <a:pt x="9726739" y="882649"/>
                  </a:lnTo>
                  <a:lnTo>
                    <a:pt x="9790979" y="881379"/>
                  </a:lnTo>
                  <a:lnTo>
                    <a:pt x="9855113" y="881379"/>
                  </a:lnTo>
                  <a:lnTo>
                    <a:pt x="9919139" y="880109"/>
                  </a:lnTo>
                  <a:lnTo>
                    <a:pt x="9983058" y="880109"/>
                  </a:lnTo>
                  <a:lnTo>
                    <a:pt x="10110564" y="877569"/>
                  </a:lnTo>
                  <a:lnTo>
                    <a:pt x="10174150" y="877569"/>
                  </a:lnTo>
                  <a:lnTo>
                    <a:pt x="10741186" y="866139"/>
                  </a:lnTo>
                  <a:lnTo>
                    <a:pt x="10803587" y="863599"/>
                  </a:lnTo>
                  <a:lnTo>
                    <a:pt x="10928012" y="861059"/>
                  </a:lnTo>
                  <a:lnTo>
                    <a:pt x="10990034" y="858519"/>
                  </a:lnTo>
                  <a:lnTo>
                    <a:pt x="11051928" y="857249"/>
                  </a:lnTo>
                  <a:lnTo>
                    <a:pt x="11113691" y="854709"/>
                  </a:lnTo>
                  <a:lnTo>
                    <a:pt x="11175324" y="853439"/>
                  </a:lnTo>
                  <a:lnTo>
                    <a:pt x="11236825" y="850899"/>
                  </a:lnTo>
                  <a:lnTo>
                    <a:pt x="11298193" y="849629"/>
                  </a:lnTo>
                  <a:lnTo>
                    <a:pt x="11420523" y="844549"/>
                  </a:lnTo>
                  <a:lnTo>
                    <a:pt x="11481484" y="843279"/>
                  </a:lnTo>
                  <a:lnTo>
                    <a:pt x="12083304" y="817879"/>
                  </a:lnTo>
                  <a:lnTo>
                    <a:pt x="12142682" y="814069"/>
                  </a:lnTo>
                  <a:lnTo>
                    <a:pt x="12319904" y="806449"/>
                  </a:lnTo>
                  <a:lnTo>
                    <a:pt x="12378670" y="802639"/>
                  </a:lnTo>
                  <a:lnTo>
                    <a:pt x="12437281" y="800099"/>
                  </a:lnTo>
                  <a:lnTo>
                    <a:pt x="12495734" y="796289"/>
                  </a:lnTo>
                  <a:lnTo>
                    <a:pt x="12554030" y="793749"/>
                  </a:lnTo>
                  <a:lnTo>
                    <a:pt x="12670142" y="786129"/>
                  </a:lnTo>
                  <a:lnTo>
                    <a:pt x="12727957" y="783589"/>
                  </a:lnTo>
                  <a:lnTo>
                    <a:pt x="12843095" y="775969"/>
                  </a:lnTo>
                  <a:lnTo>
                    <a:pt x="12900418" y="773429"/>
                  </a:lnTo>
                  <a:lnTo>
                    <a:pt x="13408690" y="739139"/>
                  </a:lnTo>
                  <a:lnTo>
                    <a:pt x="13464295" y="734059"/>
                  </a:lnTo>
                  <a:lnTo>
                    <a:pt x="13630037" y="722629"/>
                  </a:lnTo>
                  <a:lnTo>
                    <a:pt x="13684923" y="717549"/>
                  </a:lnTo>
                  <a:lnTo>
                    <a:pt x="13739625" y="713739"/>
                  </a:lnTo>
                  <a:lnTo>
                    <a:pt x="13794144" y="708659"/>
                  </a:lnTo>
                  <a:lnTo>
                    <a:pt x="13848477" y="704849"/>
                  </a:lnTo>
                  <a:lnTo>
                    <a:pt x="13902624" y="699769"/>
                  </a:lnTo>
                  <a:lnTo>
                    <a:pt x="13956583" y="695959"/>
                  </a:lnTo>
                  <a:lnTo>
                    <a:pt x="14010353" y="690879"/>
                  </a:lnTo>
                  <a:lnTo>
                    <a:pt x="14063934" y="687069"/>
                  </a:lnTo>
                  <a:lnTo>
                    <a:pt x="14170519" y="676909"/>
                  </a:lnTo>
                  <a:lnTo>
                    <a:pt x="14223523" y="673099"/>
                  </a:lnTo>
                  <a:lnTo>
                    <a:pt x="14894413" y="607059"/>
                  </a:lnTo>
                  <a:lnTo>
                    <a:pt x="14944583" y="600709"/>
                  </a:lnTo>
                  <a:lnTo>
                    <a:pt x="15044286" y="590549"/>
                  </a:lnTo>
                  <a:lnTo>
                    <a:pt x="15093818" y="584199"/>
                  </a:lnTo>
                  <a:lnTo>
                    <a:pt x="15143136" y="579119"/>
                  </a:lnTo>
                  <a:lnTo>
                    <a:pt x="15192237" y="572769"/>
                  </a:lnTo>
                  <a:lnTo>
                    <a:pt x="15241121" y="567689"/>
                  </a:lnTo>
                  <a:lnTo>
                    <a:pt x="15289786" y="561339"/>
                  </a:lnTo>
                  <a:lnTo>
                    <a:pt x="15338232" y="556259"/>
                  </a:lnTo>
                  <a:lnTo>
                    <a:pt x="15386458" y="549909"/>
                  </a:lnTo>
                  <a:lnTo>
                    <a:pt x="15434461" y="544829"/>
                  </a:lnTo>
                  <a:lnTo>
                    <a:pt x="15529797" y="532129"/>
                  </a:lnTo>
                  <a:lnTo>
                    <a:pt x="15577128" y="527049"/>
                  </a:lnTo>
                  <a:lnTo>
                    <a:pt x="15717755" y="507999"/>
                  </a:lnTo>
                  <a:lnTo>
                    <a:pt x="15764172" y="502919"/>
                  </a:lnTo>
                  <a:lnTo>
                    <a:pt x="16127079" y="452119"/>
                  </a:lnTo>
                  <a:lnTo>
                    <a:pt x="16171371" y="444499"/>
                  </a:lnTo>
                  <a:lnTo>
                    <a:pt x="16346107" y="419099"/>
                  </a:lnTo>
                  <a:lnTo>
                    <a:pt x="16389178" y="411479"/>
                  </a:lnTo>
                  <a:lnTo>
                    <a:pt x="16474573" y="398779"/>
                  </a:lnTo>
                  <a:lnTo>
                    <a:pt x="16516896" y="391159"/>
                  </a:lnTo>
                  <a:lnTo>
                    <a:pt x="16558967" y="384809"/>
                  </a:lnTo>
                  <a:lnTo>
                    <a:pt x="16600786" y="377189"/>
                  </a:lnTo>
                  <a:lnTo>
                    <a:pt x="16642351" y="370839"/>
                  </a:lnTo>
                  <a:lnTo>
                    <a:pt x="16683661" y="363219"/>
                  </a:lnTo>
                  <a:lnTo>
                    <a:pt x="16724715" y="356869"/>
                  </a:lnTo>
                  <a:lnTo>
                    <a:pt x="16765511" y="349249"/>
                  </a:lnTo>
                  <a:lnTo>
                    <a:pt x="16806049" y="342899"/>
                  </a:lnTo>
                  <a:lnTo>
                    <a:pt x="16926100" y="320039"/>
                  </a:lnTo>
                  <a:lnTo>
                    <a:pt x="16965592" y="313689"/>
                  </a:lnTo>
                  <a:lnTo>
                    <a:pt x="17082476" y="290829"/>
                  </a:lnTo>
                  <a:lnTo>
                    <a:pt x="17120903" y="284479"/>
                  </a:lnTo>
                  <a:lnTo>
                    <a:pt x="17490172" y="208279"/>
                  </a:lnTo>
                  <a:lnTo>
                    <a:pt x="17525573" y="199389"/>
                  </a:lnTo>
                  <a:lnTo>
                    <a:pt x="17664343" y="168909"/>
                  </a:lnTo>
                  <a:lnTo>
                    <a:pt x="17698321" y="160019"/>
                  </a:lnTo>
                  <a:lnTo>
                    <a:pt x="17765411" y="144779"/>
                  </a:lnTo>
                  <a:lnTo>
                    <a:pt x="17798522" y="135889"/>
                  </a:lnTo>
                  <a:lnTo>
                    <a:pt x="17831340" y="128269"/>
                  </a:lnTo>
                  <a:lnTo>
                    <a:pt x="17863866" y="119379"/>
                  </a:lnTo>
                  <a:lnTo>
                    <a:pt x="17928035" y="104139"/>
                  </a:lnTo>
                  <a:lnTo>
                    <a:pt x="17959675" y="95249"/>
                  </a:lnTo>
                  <a:lnTo>
                    <a:pt x="17991018" y="87629"/>
                  </a:lnTo>
                  <a:lnTo>
                    <a:pt x="18052806" y="69849"/>
                  </a:lnTo>
                  <a:lnTo>
                    <a:pt x="18083249" y="62229"/>
                  </a:lnTo>
                  <a:lnTo>
                    <a:pt x="18113389" y="53339"/>
                  </a:lnTo>
                  <a:lnTo>
                    <a:pt x="18143227" y="45719"/>
                  </a:lnTo>
                  <a:lnTo>
                    <a:pt x="18201986" y="27939"/>
                  </a:lnTo>
                  <a:lnTo>
                    <a:pt x="18287998" y="0"/>
                  </a:lnTo>
                  <a:lnTo>
                    <a:pt x="18287998" y="885189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8937" rIns="0" bIns="0" rtlCol="0" vert="horz">
            <a:spAutoFit/>
          </a:bodyPr>
          <a:lstStyle/>
          <a:p>
            <a:pPr marL="1172210">
              <a:lnSpc>
                <a:spcPct val="100000"/>
              </a:lnSpc>
              <a:spcBef>
                <a:spcPts val="100"/>
              </a:spcBef>
            </a:pPr>
            <a:r>
              <a:rPr dirty="0" sz="4200" spc="320"/>
              <a:t>PROBLEM</a:t>
            </a:r>
            <a:r>
              <a:rPr dirty="0" sz="4200" spc="270"/>
              <a:t> </a:t>
            </a:r>
            <a:r>
              <a:rPr dirty="0" sz="4200" spc="370"/>
              <a:t>STATEMENT</a:t>
            </a:r>
            <a:endParaRPr sz="4200"/>
          </a:p>
        </p:txBody>
      </p:sp>
      <p:grpSp>
        <p:nvGrpSpPr>
          <p:cNvPr id="6" name="object 6" descr=""/>
          <p:cNvGrpSpPr/>
          <p:nvPr/>
        </p:nvGrpSpPr>
        <p:grpSpPr>
          <a:xfrm>
            <a:off x="3621404" y="3205162"/>
            <a:ext cx="114300" cy="4686300"/>
            <a:chOff x="3621404" y="3205162"/>
            <a:chExt cx="114300" cy="46863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04" y="3205162"/>
              <a:ext cx="114300" cy="1142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04" y="4119562"/>
              <a:ext cx="114300" cy="1142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04" y="5033962"/>
              <a:ext cx="114300" cy="1142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04" y="6405562"/>
              <a:ext cx="114300" cy="1142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404" y="7777162"/>
              <a:ext cx="114300" cy="1142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894454" y="2973387"/>
            <a:ext cx="8303895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Arial"/>
                <a:cs typeface="Arial"/>
              </a:rPr>
              <a:t>Track</a:t>
            </a:r>
            <a:r>
              <a:rPr dirty="0" sz="3000" spc="-2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employee</a:t>
            </a:r>
            <a:r>
              <a:rPr dirty="0" sz="3000" spc="-2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performance</a:t>
            </a:r>
            <a:r>
              <a:rPr dirty="0" sz="3000" spc="-2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rating</a:t>
            </a:r>
            <a:r>
              <a:rPr dirty="0" sz="3000" spc="-20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overtime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Identify</a:t>
            </a:r>
            <a:r>
              <a:rPr dirty="0" sz="3000" spc="-5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top</a:t>
            </a:r>
            <a:r>
              <a:rPr dirty="0" sz="3000" spc="-5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performers</a:t>
            </a:r>
            <a:r>
              <a:rPr dirty="0" sz="3000" spc="-5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and</a:t>
            </a:r>
            <a:r>
              <a:rPr dirty="0" sz="3000" spc="-50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underperformers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Analyze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performance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by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department,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job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role, </a:t>
            </a:r>
            <a:r>
              <a:rPr dirty="0" sz="3000" b="1">
                <a:latin typeface="Arial"/>
                <a:cs typeface="Arial"/>
              </a:rPr>
              <a:t>and</a:t>
            </a:r>
            <a:r>
              <a:rPr dirty="0" sz="3000" spc="-3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other</a:t>
            </a:r>
            <a:r>
              <a:rPr dirty="0" sz="3000" spc="-2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categories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"/>
              <a:cs typeface="Arial"/>
            </a:endParaRPr>
          </a:p>
          <a:p>
            <a:pPr marL="12700" marR="1867535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Visualize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trends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and</a:t>
            </a:r>
            <a:r>
              <a:rPr dirty="0" sz="3000" spc="-1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correlations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 spc="-35" b="1">
                <a:latin typeface="Arial"/>
                <a:cs typeface="Arial"/>
              </a:rPr>
              <a:t>in </a:t>
            </a:r>
            <a:r>
              <a:rPr dirty="0" sz="3000" b="1">
                <a:latin typeface="Arial"/>
                <a:cs typeface="Arial"/>
              </a:rPr>
              <a:t>performance </a:t>
            </a:r>
            <a:r>
              <a:rPr dirty="0" sz="3000" spc="-20" b="1"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"/>
              <a:cs typeface="Arial"/>
            </a:endParaRPr>
          </a:p>
          <a:p>
            <a:pPr marL="12700" marR="27305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Enable</a:t>
            </a:r>
            <a:r>
              <a:rPr dirty="0" sz="3000" spc="-6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filtering</a:t>
            </a:r>
            <a:r>
              <a:rPr dirty="0" sz="3000" spc="-5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and</a:t>
            </a:r>
            <a:r>
              <a:rPr dirty="0" sz="3000" spc="-60" b="1">
                <a:latin typeface="Arial"/>
                <a:cs typeface="Arial"/>
              </a:rPr>
              <a:t> </a:t>
            </a:r>
            <a:r>
              <a:rPr dirty="0" sz="3000" spc="-20" b="1">
                <a:latin typeface="Arial"/>
                <a:cs typeface="Arial"/>
              </a:rPr>
              <a:t>drill-</a:t>
            </a:r>
            <a:r>
              <a:rPr dirty="0" sz="3000" b="1">
                <a:latin typeface="Arial"/>
                <a:cs typeface="Arial"/>
              </a:rPr>
              <a:t>down</a:t>
            </a:r>
            <a:r>
              <a:rPr dirty="0" sz="3000" spc="-5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capabilities</a:t>
            </a:r>
            <a:r>
              <a:rPr dirty="0" sz="3000" spc="-60" b="1">
                <a:latin typeface="Arial"/>
                <a:cs typeface="Arial"/>
              </a:rPr>
              <a:t> </a:t>
            </a:r>
            <a:r>
              <a:rPr dirty="0" sz="3000" spc="-25" b="1">
                <a:latin typeface="Arial"/>
                <a:cs typeface="Arial"/>
              </a:rPr>
              <a:t>for </a:t>
            </a:r>
            <a:r>
              <a:rPr dirty="0" sz="3000" spc="-20" b="1">
                <a:latin typeface="Arial"/>
                <a:cs typeface="Arial"/>
              </a:rPr>
              <a:t>in-</a:t>
            </a:r>
            <a:r>
              <a:rPr dirty="0" sz="3000" b="1">
                <a:latin typeface="Arial"/>
                <a:cs typeface="Arial"/>
              </a:rPr>
              <a:t>depth</a:t>
            </a:r>
            <a:r>
              <a:rPr dirty="0" sz="3000" spc="-60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analysis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677" rIns="0" bIns="0" rtlCol="0" vert="horz">
            <a:spAutoFit/>
          </a:bodyPr>
          <a:lstStyle/>
          <a:p>
            <a:pPr marL="804545">
              <a:lnSpc>
                <a:spcPct val="100000"/>
              </a:lnSpc>
              <a:spcBef>
                <a:spcPts val="100"/>
              </a:spcBef>
            </a:pPr>
            <a:r>
              <a:rPr dirty="0" sz="4200" spc="325"/>
              <a:t>PROJECT</a:t>
            </a:r>
            <a:r>
              <a:rPr dirty="0" sz="4200" spc="254"/>
              <a:t> </a:t>
            </a:r>
            <a:r>
              <a:rPr dirty="0" sz="4200" spc="300"/>
              <a:t>OVERVIEW</a:t>
            </a:r>
            <a:endParaRPr sz="4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462" y="3020377"/>
            <a:ext cx="133349" cy="1333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8462" y="5192077"/>
            <a:ext cx="133349" cy="13334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algn="just" marL="12700" marR="5080" indent="635000">
              <a:lnSpc>
                <a:spcPts val="4270"/>
              </a:lnSpc>
              <a:spcBef>
                <a:spcPts val="280"/>
              </a:spcBef>
            </a:pPr>
            <a:r>
              <a:rPr dirty="0"/>
              <a:t>Effective employee performance </a:t>
            </a:r>
            <a:r>
              <a:rPr dirty="0" spc="-10"/>
              <a:t>management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crucial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organizations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achieve</a:t>
            </a:r>
            <a:r>
              <a:rPr dirty="0" spc="-15"/>
              <a:t> </a:t>
            </a:r>
            <a:r>
              <a:rPr dirty="0"/>
              <a:t>their</a:t>
            </a:r>
            <a:r>
              <a:rPr dirty="0" spc="-10"/>
              <a:t> goals </a:t>
            </a:r>
            <a:r>
              <a:rPr dirty="0"/>
              <a:t>and </a:t>
            </a:r>
            <a:r>
              <a:rPr dirty="0" spc="-10"/>
              <a:t>objectives.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</a:p>
          <a:p>
            <a:pPr marL="12700" marR="31750" indent="762000">
              <a:lnSpc>
                <a:spcPts val="4280"/>
              </a:lnSpc>
            </a:pPr>
            <a:r>
              <a:rPr dirty="0"/>
              <a:t>This project will involve collecting </a:t>
            </a:r>
            <a:r>
              <a:rPr dirty="0" spc="-25"/>
              <a:t>and </a:t>
            </a:r>
            <a:r>
              <a:rPr dirty="0"/>
              <a:t>cleaning employee performance data, </a:t>
            </a:r>
            <a:r>
              <a:rPr dirty="0" spc="-10"/>
              <a:t>designing </a:t>
            </a:r>
            <a:r>
              <a:rPr dirty="0"/>
              <a:t>and developing an interactive Excel </a:t>
            </a:r>
            <a:r>
              <a:rPr dirty="0" spc="-10"/>
              <a:t>dashboard, </a:t>
            </a:r>
            <a:r>
              <a:rPr dirty="0"/>
              <a:t>and creating a user guide and data dictionary </a:t>
            </a:r>
            <a:r>
              <a:rPr dirty="0" spc="-25"/>
              <a:t>for </a:t>
            </a:r>
            <a:r>
              <a:rPr dirty="0"/>
              <a:t>easy </a:t>
            </a:r>
            <a:r>
              <a:rPr dirty="0" spc="-10"/>
              <a:t>adoption.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4637" rIns="0" bIns="0" rtlCol="0" vert="horz">
            <a:spAutoFit/>
          </a:bodyPr>
          <a:lstStyle/>
          <a:p>
            <a:pPr marL="788670">
              <a:lnSpc>
                <a:spcPct val="100000"/>
              </a:lnSpc>
              <a:spcBef>
                <a:spcPts val="100"/>
              </a:spcBef>
            </a:pPr>
            <a:r>
              <a:rPr dirty="0" sz="4800" spc="340"/>
              <a:t>WHO</a:t>
            </a:r>
            <a:r>
              <a:rPr dirty="0" sz="4800" spc="280"/>
              <a:t> </a:t>
            </a:r>
            <a:r>
              <a:rPr dirty="0" sz="4800" spc="340"/>
              <a:t>ARE</a:t>
            </a:r>
            <a:r>
              <a:rPr dirty="0" sz="4800" spc="285"/>
              <a:t> </a:t>
            </a:r>
            <a:r>
              <a:rPr dirty="0" sz="4800" spc="425"/>
              <a:t>THE</a:t>
            </a:r>
            <a:r>
              <a:rPr dirty="0" sz="4800" spc="285"/>
              <a:t> </a:t>
            </a:r>
            <a:r>
              <a:rPr dirty="0" sz="4800" spc="340"/>
              <a:t>END</a:t>
            </a:r>
            <a:r>
              <a:rPr dirty="0" sz="4800" spc="285"/>
              <a:t> </a:t>
            </a:r>
            <a:r>
              <a:rPr dirty="0" sz="4800" spc="310"/>
              <a:t>USERS</a:t>
            </a:r>
            <a:r>
              <a:rPr dirty="0" sz="4800" spc="285"/>
              <a:t> </a:t>
            </a:r>
            <a:r>
              <a:rPr dirty="0" sz="4800" spc="190"/>
              <a:t>?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39" y="3487102"/>
            <a:ext cx="161925" cy="1619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39" y="4125277"/>
            <a:ext cx="161925" cy="1619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39" y="4763452"/>
            <a:ext cx="161925" cy="1619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39" y="5401627"/>
            <a:ext cx="161925" cy="1619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39" y="6039802"/>
            <a:ext cx="161925" cy="1619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39" y="6677976"/>
            <a:ext cx="161925" cy="1619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39" y="7316151"/>
            <a:ext cx="161925" cy="1619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010630" y="3188652"/>
            <a:ext cx="5005070" cy="449453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271145">
              <a:lnSpc>
                <a:spcPts val="5020"/>
              </a:lnSpc>
              <a:spcBef>
                <a:spcPts val="280"/>
              </a:spcBef>
              <a:tabLst>
                <a:tab pos="930910" algn="l"/>
                <a:tab pos="1553845" algn="l"/>
                <a:tab pos="3124200" algn="l"/>
              </a:tabLst>
            </a:pPr>
            <a:r>
              <a:rPr dirty="0" sz="4200" spc="-25" b="1">
                <a:latin typeface="Arial"/>
                <a:cs typeface="Arial"/>
              </a:rPr>
              <a:t>HR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Managers Department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Heads </a:t>
            </a:r>
            <a:r>
              <a:rPr dirty="0" sz="4200" spc="-20" b="1">
                <a:latin typeface="Arial"/>
                <a:cs typeface="Arial"/>
              </a:rPr>
              <a:t>Team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Leads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30"/>
              </a:lnSpc>
              <a:tabLst>
                <a:tab pos="1257300" algn="l"/>
                <a:tab pos="1731010" algn="l"/>
                <a:tab pos="2532380" algn="l"/>
              </a:tabLst>
            </a:pPr>
            <a:r>
              <a:rPr dirty="0" sz="4200" spc="-20" b="1">
                <a:latin typeface="Arial"/>
                <a:cs typeface="Arial"/>
              </a:rPr>
              <a:t>Line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Managers Talent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Management Business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Analysts Executives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9782" y="3184207"/>
            <a:ext cx="6057899" cy="4514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72758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9305285"/>
              <a:ext cx="18288000" cy="981710"/>
            </a:xfrm>
            <a:custGeom>
              <a:avLst/>
              <a:gdLst/>
              <a:ahLst/>
              <a:cxnLst/>
              <a:rect l="l" t="t" r="r" b="b"/>
              <a:pathLst>
                <a:path w="18288000" h="981709">
                  <a:moveTo>
                    <a:pt x="18287998" y="981709"/>
                  </a:moveTo>
                  <a:lnTo>
                    <a:pt x="0" y="981709"/>
                  </a:lnTo>
                  <a:lnTo>
                    <a:pt x="0" y="0"/>
                  </a:lnTo>
                  <a:lnTo>
                    <a:pt x="86010" y="27939"/>
                  </a:lnTo>
                  <a:lnTo>
                    <a:pt x="144770" y="45719"/>
                  </a:lnTo>
                  <a:lnTo>
                    <a:pt x="174607" y="53339"/>
                  </a:lnTo>
                  <a:lnTo>
                    <a:pt x="204748" y="62229"/>
                  </a:lnTo>
                  <a:lnTo>
                    <a:pt x="235191" y="69849"/>
                  </a:lnTo>
                  <a:lnTo>
                    <a:pt x="296979" y="87629"/>
                  </a:lnTo>
                  <a:lnTo>
                    <a:pt x="328321" y="95249"/>
                  </a:lnTo>
                  <a:lnTo>
                    <a:pt x="359962" y="104139"/>
                  </a:lnTo>
                  <a:lnTo>
                    <a:pt x="424130" y="119379"/>
                  </a:lnTo>
                  <a:lnTo>
                    <a:pt x="456656" y="128269"/>
                  </a:lnTo>
                  <a:lnTo>
                    <a:pt x="489475" y="135889"/>
                  </a:lnTo>
                  <a:lnTo>
                    <a:pt x="522585" y="144779"/>
                  </a:lnTo>
                  <a:lnTo>
                    <a:pt x="589676" y="160019"/>
                  </a:lnTo>
                  <a:lnTo>
                    <a:pt x="623654" y="168909"/>
                  </a:lnTo>
                  <a:lnTo>
                    <a:pt x="762424" y="199389"/>
                  </a:lnTo>
                  <a:lnTo>
                    <a:pt x="797824" y="208279"/>
                  </a:lnTo>
                  <a:lnTo>
                    <a:pt x="1167094" y="284479"/>
                  </a:lnTo>
                  <a:lnTo>
                    <a:pt x="1205520" y="290829"/>
                  </a:lnTo>
                  <a:lnTo>
                    <a:pt x="1322405" y="313689"/>
                  </a:lnTo>
                  <a:lnTo>
                    <a:pt x="1361896" y="320039"/>
                  </a:lnTo>
                  <a:lnTo>
                    <a:pt x="1481947" y="342899"/>
                  </a:lnTo>
                  <a:lnTo>
                    <a:pt x="1522485" y="349249"/>
                  </a:lnTo>
                  <a:lnTo>
                    <a:pt x="1563281" y="356869"/>
                  </a:lnTo>
                  <a:lnTo>
                    <a:pt x="1604335" y="363219"/>
                  </a:lnTo>
                  <a:lnTo>
                    <a:pt x="1645645" y="370839"/>
                  </a:lnTo>
                  <a:lnTo>
                    <a:pt x="1687210" y="377189"/>
                  </a:lnTo>
                  <a:lnTo>
                    <a:pt x="1729029" y="384809"/>
                  </a:lnTo>
                  <a:lnTo>
                    <a:pt x="1771100" y="391159"/>
                  </a:lnTo>
                  <a:lnTo>
                    <a:pt x="1813423" y="398779"/>
                  </a:lnTo>
                  <a:lnTo>
                    <a:pt x="1898819" y="411479"/>
                  </a:lnTo>
                  <a:lnTo>
                    <a:pt x="1941889" y="419099"/>
                  </a:lnTo>
                  <a:lnTo>
                    <a:pt x="2116626" y="444499"/>
                  </a:lnTo>
                  <a:lnTo>
                    <a:pt x="2160918" y="452119"/>
                  </a:lnTo>
                  <a:lnTo>
                    <a:pt x="2523824" y="502919"/>
                  </a:lnTo>
                  <a:lnTo>
                    <a:pt x="2570241" y="507999"/>
                  </a:lnTo>
                  <a:lnTo>
                    <a:pt x="2710869" y="527049"/>
                  </a:lnTo>
                  <a:lnTo>
                    <a:pt x="2758199" y="532129"/>
                  </a:lnTo>
                  <a:lnTo>
                    <a:pt x="2853536" y="544829"/>
                  </a:lnTo>
                  <a:lnTo>
                    <a:pt x="2901539" y="549909"/>
                  </a:lnTo>
                  <a:lnTo>
                    <a:pt x="2949764" y="556259"/>
                  </a:lnTo>
                  <a:lnTo>
                    <a:pt x="2998210" y="561339"/>
                  </a:lnTo>
                  <a:lnTo>
                    <a:pt x="3046876" y="567689"/>
                  </a:lnTo>
                  <a:lnTo>
                    <a:pt x="3095760" y="572769"/>
                  </a:lnTo>
                  <a:lnTo>
                    <a:pt x="3144861" y="579119"/>
                  </a:lnTo>
                  <a:lnTo>
                    <a:pt x="3194178" y="584199"/>
                  </a:lnTo>
                  <a:lnTo>
                    <a:pt x="3243710" y="590549"/>
                  </a:lnTo>
                  <a:lnTo>
                    <a:pt x="3343414" y="600709"/>
                  </a:lnTo>
                  <a:lnTo>
                    <a:pt x="3393584" y="607059"/>
                  </a:lnTo>
                  <a:lnTo>
                    <a:pt x="4064474" y="673099"/>
                  </a:lnTo>
                  <a:lnTo>
                    <a:pt x="4117478" y="676909"/>
                  </a:lnTo>
                  <a:lnTo>
                    <a:pt x="4224063" y="687069"/>
                  </a:lnTo>
                  <a:lnTo>
                    <a:pt x="4277644" y="690879"/>
                  </a:lnTo>
                  <a:lnTo>
                    <a:pt x="4331414" y="695959"/>
                  </a:lnTo>
                  <a:lnTo>
                    <a:pt x="4385373" y="699769"/>
                  </a:lnTo>
                  <a:lnTo>
                    <a:pt x="4439520" y="704849"/>
                  </a:lnTo>
                  <a:lnTo>
                    <a:pt x="4493853" y="708659"/>
                  </a:lnTo>
                  <a:lnTo>
                    <a:pt x="4548372" y="713739"/>
                  </a:lnTo>
                  <a:lnTo>
                    <a:pt x="4603074" y="717549"/>
                  </a:lnTo>
                  <a:lnTo>
                    <a:pt x="4657960" y="722629"/>
                  </a:lnTo>
                  <a:lnTo>
                    <a:pt x="4823702" y="734059"/>
                  </a:lnTo>
                  <a:lnTo>
                    <a:pt x="4879308" y="739139"/>
                  </a:lnTo>
                  <a:lnTo>
                    <a:pt x="5387580" y="773429"/>
                  </a:lnTo>
                  <a:lnTo>
                    <a:pt x="5444902" y="775969"/>
                  </a:lnTo>
                  <a:lnTo>
                    <a:pt x="5560041" y="783589"/>
                  </a:lnTo>
                  <a:lnTo>
                    <a:pt x="5617855" y="786129"/>
                  </a:lnTo>
                  <a:lnTo>
                    <a:pt x="5733967" y="793749"/>
                  </a:lnTo>
                  <a:lnTo>
                    <a:pt x="5792263" y="796289"/>
                  </a:lnTo>
                  <a:lnTo>
                    <a:pt x="5850717" y="800099"/>
                  </a:lnTo>
                  <a:lnTo>
                    <a:pt x="5909327" y="802639"/>
                  </a:lnTo>
                  <a:lnTo>
                    <a:pt x="5968094" y="806449"/>
                  </a:lnTo>
                  <a:lnTo>
                    <a:pt x="6145316" y="814069"/>
                  </a:lnTo>
                  <a:lnTo>
                    <a:pt x="6204693" y="817879"/>
                  </a:lnTo>
                  <a:lnTo>
                    <a:pt x="6806514" y="843279"/>
                  </a:lnTo>
                  <a:lnTo>
                    <a:pt x="6867474" y="844549"/>
                  </a:lnTo>
                  <a:lnTo>
                    <a:pt x="6989805" y="849629"/>
                  </a:lnTo>
                  <a:lnTo>
                    <a:pt x="7051172" y="850899"/>
                  </a:lnTo>
                  <a:lnTo>
                    <a:pt x="7112673" y="853439"/>
                  </a:lnTo>
                  <a:lnTo>
                    <a:pt x="7174306" y="854709"/>
                  </a:lnTo>
                  <a:lnTo>
                    <a:pt x="7236070" y="857249"/>
                  </a:lnTo>
                  <a:lnTo>
                    <a:pt x="7297964" y="858519"/>
                  </a:lnTo>
                  <a:lnTo>
                    <a:pt x="7359986" y="861059"/>
                  </a:lnTo>
                  <a:lnTo>
                    <a:pt x="7484411" y="863599"/>
                  </a:lnTo>
                  <a:lnTo>
                    <a:pt x="7546812" y="866139"/>
                  </a:lnTo>
                  <a:lnTo>
                    <a:pt x="8113848" y="877569"/>
                  </a:lnTo>
                  <a:lnTo>
                    <a:pt x="8177434" y="877569"/>
                  </a:lnTo>
                  <a:lnTo>
                    <a:pt x="8304940" y="880109"/>
                  </a:lnTo>
                  <a:lnTo>
                    <a:pt x="8368858" y="880109"/>
                  </a:lnTo>
                  <a:lnTo>
                    <a:pt x="8432885" y="881379"/>
                  </a:lnTo>
                  <a:lnTo>
                    <a:pt x="8497019" y="881379"/>
                  </a:lnTo>
                  <a:lnTo>
                    <a:pt x="8561259" y="882649"/>
                  </a:lnTo>
                  <a:lnTo>
                    <a:pt x="8625604" y="882649"/>
                  </a:lnTo>
                  <a:lnTo>
                    <a:pt x="8690053" y="883919"/>
                  </a:lnTo>
                  <a:lnTo>
                    <a:pt x="8819256" y="883919"/>
                  </a:lnTo>
                  <a:lnTo>
                    <a:pt x="8884009" y="885189"/>
                  </a:lnTo>
                  <a:lnTo>
                    <a:pt x="18287998" y="885189"/>
                  </a:lnTo>
                  <a:lnTo>
                    <a:pt x="18287998" y="981709"/>
                  </a:lnTo>
                  <a:close/>
                </a:path>
                <a:path w="18288000" h="981709">
                  <a:moveTo>
                    <a:pt x="18287998" y="885189"/>
                  </a:moveTo>
                  <a:lnTo>
                    <a:pt x="9403988" y="885189"/>
                  </a:lnTo>
                  <a:lnTo>
                    <a:pt x="9468741" y="883919"/>
                  </a:lnTo>
                  <a:lnTo>
                    <a:pt x="9597945" y="883919"/>
                  </a:lnTo>
                  <a:lnTo>
                    <a:pt x="9662394" y="882649"/>
                  </a:lnTo>
                  <a:lnTo>
                    <a:pt x="9726739" y="882649"/>
                  </a:lnTo>
                  <a:lnTo>
                    <a:pt x="9790979" y="881379"/>
                  </a:lnTo>
                  <a:lnTo>
                    <a:pt x="9855113" y="881379"/>
                  </a:lnTo>
                  <a:lnTo>
                    <a:pt x="9919139" y="880109"/>
                  </a:lnTo>
                  <a:lnTo>
                    <a:pt x="9983058" y="880109"/>
                  </a:lnTo>
                  <a:lnTo>
                    <a:pt x="10110564" y="877569"/>
                  </a:lnTo>
                  <a:lnTo>
                    <a:pt x="10174150" y="877569"/>
                  </a:lnTo>
                  <a:lnTo>
                    <a:pt x="10741186" y="866139"/>
                  </a:lnTo>
                  <a:lnTo>
                    <a:pt x="10803587" y="863599"/>
                  </a:lnTo>
                  <a:lnTo>
                    <a:pt x="10928012" y="861059"/>
                  </a:lnTo>
                  <a:lnTo>
                    <a:pt x="10990034" y="858519"/>
                  </a:lnTo>
                  <a:lnTo>
                    <a:pt x="11051928" y="857249"/>
                  </a:lnTo>
                  <a:lnTo>
                    <a:pt x="11113691" y="854709"/>
                  </a:lnTo>
                  <a:lnTo>
                    <a:pt x="11175324" y="853439"/>
                  </a:lnTo>
                  <a:lnTo>
                    <a:pt x="11236825" y="850899"/>
                  </a:lnTo>
                  <a:lnTo>
                    <a:pt x="11298193" y="849629"/>
                  </a:lnTo>
                  <a:lnTo>
                    <a:pt x="11420523" y="844549"/>
                  </a:lnTo>
                  <a:lnTo>
                    <a:pt x="11481484" y="843279"/>
                  </a:lnTo>
                  <a:lnTo>
                    <a:pt x="12083304" y="817879"/>
                  </a:lnTo>
                  <a:lnTo>
                    <a:pt x="12142682" y="814069"/>
                  </a:lnTo>
                  <a:lnTo>
                    <a:pt x="12319904" y="806449"/>
                  </a:lnTo>
                  <a:lnTo>
                    <a:pt x="12378670" y="802639"/>
                  </a:lnTo>
                  <a:lnTo>
                    <a:pt x="12437281" y="800099"/>
                  </a:lnTo>
                  <a:lnTo>
                    <a:pt x="12495734" y="796289"/>
                  </a:lnTo>
                  <a:lnTo>
                    <a:pt x="12554030" y="793749"/>
                  </a:lnTo>
                  <a:lnTo>
                    <a:pt x="12670142" y="786129"/>
                  </a:lnTo>
                  <a:lnTo>
                    <a:pt x="12727957" y="783589"/>
                  </a:lnTo>
                  <a:lnTo>
                    <a:pt x="12843095" y="775969"/>
                  </a:lnTo>
                  <a:lnTo>
                    <a:pt x="12900418" y="773429"/>
                  </a:lnTo>
                  <a:lnTo>
                    <a:pt x="13408690" y="739139"/>
                  </a:lnTo>
                  <a:lnTo>
                    <a:pt x="13464295" y="734059"/>
                  </a:lnTo>
                  <a:lnTo>
                    <a:pt x="13630037" y="722629"/>
                  </a:lnTo>
                  <a:lnTo>
                    <a:pt x="13684923" y="717549"/>
                  </a:lnTo>
                  <a:lnTo>
                    <a:pt x="13739625" y="713739"/>
                  </a:lnTo>
                  <a:lnTo>
                    <a:pt x="13794144" y="708659"/>
                  </a:lnTo>
                  <a:lnTo>
                    <a:pt x="13848477" y="704849"/>
                  </a:lnTo>
                  <a:lnTo>
                    <a:pt x="13902624" y="699769"/>
                  </a:lnTo>
                  <a:lnTo>
                    <a:pt x="13956583" y="695959"/>
                  </a:lnTo>
                  <a:lnTo>
                    <a:pt x="14010353" y="690879"/>
                  </a:lnTo>
                  <a:lnTo>
                    <a:pt x="14063934" y="687069"/>
                  </a:lnTo>
                  <a:lnTo>
                    <a:pt x="14170519" y="676909"/>
                  </a:lnTo>
                  <a:lnTo>
                    <a:pt x="14223523" y="673099"/>
                  </a:lnTo>
                  <a:lnTo>
                    <a:pt x="14894413" y="607059"/>
                  </a:lnTo>
                  <a:lnTo>
                    <a:pt x="14944583" y="600709"/>
                  </a:lnTo>
                  <a:lnTo>
                    <a:pt x="15044286" y="590549"/>
                  </a:lnTo>
                  <a:lnTo>
                    <a:pt x="15093818" y="584199"/>
                  </a:lnTo>
                  <a:lnTo>
                    <a:pt x="15143136" y="579119"/>
                  </a:lnTo>
                  <a:lnTo>
                    <a:pt x="15192237" y="572769"/>
                  </a:lnTo>
                  <a:lnTo>
                    <a:pt x="15241121" y="567689"/>
                  </a:lnTo>
                  <a:lnTo>
                    <a:pt x="15289786" y="561339"/>
                  </a:lnTo>
                  <a:lnTo>
                    <a:pt x="15338232" y="556259"/>
                  </a:lnTo>
                  <a:lnTo>
                    <a:pt x="15386458" y="549909"/>
                  </a:lnTo>
                  <a:lnTo>
                    <a:pt x="15434461" y="544829"/>
                  </a:lnTo>
                  <a:lnTo>
                    <a:pt x="15529797" y="532129"/>
                  </a:lnTo>
                  <a:lnTo>
                    <a:pt x="15577128" y="527049"/>
                  </a:lnTo>
                  <a:lnTo>
                    <a:pt x="15717755" y="507999"/>
                  </a:lnTo>
                  <a:lnTo>
                    <a:pt x="15764172" y="502919"/>
                  </a:lnTo>
                  <a:lnTo>
                    <a:pt x="16127079" y="452119"/>
                  </a:lnTo>
                  <a:lnTo>
                    <a:pt x="16171371" y="444499"/>
                  </a:lnTo>
                  <a:lnTo>
                    <a:pt x="16346107" y="419099"/>
                  </a:lnTo>
                  <a:lnTo>
                    <a:pt x="16389178" y="411479"/>
                  </a:lnTo>
                  <a:lnTo>
                    <a:pt x="16474573" y="398779"/>
                  </a:lnTo>
                  <a:lnTo>
                    <a:pt x="16516896" y="391159"/>
                  </a:lnTo>
                  <a:lnTo>
                    <a:pt x="16558967" y="384809"/>
                  </a:lnTo>
                  <a:lnTo>
                    <a:pt x="16600786" y="377189"/>
                  </a:lnTo>
                  <a:lnTo>
                    <a:pt x="16642351" y="370839"/>
                  </a:lnTo>
                  <a:lnTo>
                    <a:pt x="16683661" y="363219"/>
                  </a:lnTo>
                  <a:lnTo>
                    <a:pt x="16724715" y="356869"/>
                  </a:lnTo>
                  <a:lnTo>
                    <a:pt x="16765511" y="349249"/>
                  </a:lnTo>
                  <a:lnTo>
                    <a:pt x="16806049" y="342899"/>
                  </a:lnTo>
                  <a:lnTo>
                    <a:pt x="16926100" y="320039"/>
                  </a:lnTo>
                  <a:lnTo>
                    <a:pt x="16965592" y="313689"/>
                  </a:lnTo>
                  <a:lnTo>
                    <a:pt x="17082476" y="290829"/>
                  </a:lnTo>
                  <a:lnTo>
                    <a:pt x="17120903" y="284479"/>
                  </a:lnTo>
                  <a:lnTo>
                    <a:pt x="17490172" y="208279"/>
                  </a:lnTo>
                  <a:lnTo>
                    <a:pt x="17525573" y="199389"/>
                  </a:lnTo>
                  <a:lnTo>
                    <a:pt x="17664343" y="168909"/>
                  </a:lnTo>
                  <a:lnTo>
                    <a:pt x="17698321" y="160019"/>
                  </a:lnTo>
                  <a:lnTo>
                    <a:pt x="17765411" y="144779"/>
                  </a:lnTo>
                  <a:lnTo>
                    <a:pt x="17798522" y="135889"/>
                  </a:lnTo>
                  <a:lnTo>
                    <a:pt x="17831340" y="128269"/>
                  </a:lnTo>
                  <a:lnTo>
                    <a:pt x="17863866" y="119379"/>
                  </a:lnTo>
                  <a:lnTo>
                    <a:pt x="17928035" y="104139"/>
                  </a:lnTo>
                  <a:lnTo>
                    <a:pt x="17959675" y="95249"/>
                  </a:lnTo>
                  <a:lnTo>
                    <a:pt x="17991018" y="87629"/>
                  </a:lnTo>
                  <a:lnTo>
                    <a:pt x="18052806" y="69849"/>
                  </a:lnTo>
                  <a:lnTo>
                    <a:pt x="18083249" y="62229"/>
                  </a:lnTo>
                  <a:lnTo>
                    <a:pt x="18113389" y="53339"/>
                  </a:lnTo>
                  <a:lnTo>
                    <a:pt x="18143227" y="45719"/>
                  </a:lnTo>
                  <a:lnTo>
                    <a:pt x="18201986" y="27939"/>
                  </a:lnTo>
                  <a:lnTo>
                    <a:pt x="18287998" y="0"/>
                  </a:lnTo>
                  <a:lnTo>
                    <a:pt x="18287998" y="885189"/>
                  </a:lnTo>
                  <a:close/>
                </a:path>
              </a:pathLst>
            </a:custGeom>
            <a:solidFill>
              <a:srgbClr val="006A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167" y="575944"/>
            <a:ext cx="5219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54"/>
              <a:t>OUR</a:t>
            </a:r>
            <a:r>
              <a:rPr dirty="0" sz="3600" spc="229"/>
              <a:t> </a:t>
            </a:r>
            <a:r>
              <a:rPr dirty="0" sz="3600" spc="320"/>
              <a:t>SOLUTION</a:t>
            </a:r>
            <a:r>
              <a:rPr dirty="0" sz="3600" spc="235"/>
              <a:t> </a:t>
            </a:r>
            <a:r>
              <a:rPr dirty="0" sz="3600" spc="295"/>
              <a:t>AND</a:t>
            </a:r>
            <a:endParaRPr sz="3600"/>
          </a:p>
        </p:txBody>
      </p:sp>
      <p:sp>
        <p:nvSpPr>
          <p:cNvPr id="6" name="object 6" descr=""/>
          <p:cNvSpPr txBox="1"/>
          <p:nvPr/>
        </p:nvSpPr>
        <p:spPr>
          <a:xfrm>
            <a:off x="5951706" y="575944"/>
            <a:ext cx="64674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30">
                <a:latin typeface="Arial MT"/>
                <a:cs typeface="Arial MT"/>
              </a:rPr>
              <a:t>ITS</a:t>
            </a:r>
            <a:r>
              <a:rPr dirty="0" sz="3600" spc="220">
                <a:latin typeface="Arial MT"/>
                <a:cs typeface="Arial MT"/>
              </a:rPr>
              <a:t> </a:t>
            </a:r>
            <a:r>
              <a:rPr dirty="0" sz="3600" spc="350">
                <a:latin typeface="Arial MT"/>
                <a:cs typeface="Arial MT"/>
              </a:rPr>
              <a:t>VALUE</a:t>
            </a:r>
            <a:r>
              <a:rPr dirty="0" sz="3600" spc="225">
                <a:latin typeface="Arial MT"/>
                <a:cs typeface="Arial MT"/>
              </a:rPr>
              <a:t> </a:t>
            </a:r>
            <a:r>
              <a:rPr dirty="0" sz="3600" spc="260">
                <a:latin typeface="Arial MT"/>
                <a:cs typeface="Arial MT"/>
              </a:rPr>
              <a:t>PROPOSITION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530792" y="2652712"/>
            <a:ext cx="161925" cy="2714625"/>
            <a:chOff x="2530792" y="2652712"/>
            <a:chExt cx="161925" cy="271462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792" y="2652712"/>
              <a:ext cx="161925" cy="1619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792" y="3290887"/>
              <a:ext cx="161925" cy="1619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792" y="3929062"/>
              <a:ext cx="161925" cy="1619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792" y="4567237"/>
              <a:ext cx="161925" cy="1619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792" y="5205412"/>
              <a:ext cx="161925" cy="16192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2906682" y="2354262"/>
            <a:ext cx="12918440" cy="64090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4570095">
              <a:lnSpc>
                <a:spcPts val="5030"/>
              </a:lnSpc>
              <a:spcBef>
                <a:spcPts val="275"/>
              </a:spcBef>
              <a:tabLst>
                <a:tab pos="3093720" algn="l"/>
                <a:tab pos="5878830" algn="l"/>
                <a:tab pos="6323965" algn="l"/>
              </a:tabLst>
            </a:pPr>
            <a:r>
              <a:rPr dirty="0" sz="4200" spc="-10" b="1">
                <a:latin typeface="Arial"/>
                <a:cs typeface="Arial"/>
              </a:rPr>
              <a:t>Conditional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formatting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50" b="1">
                <a:latin typeface="Arial"/>
                <a:cs typeface="Arial"/>
              </a:rPr>
              <a:t>–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mission </a:t>
            </a:r>
            <a:r>
              <a:rPr dirty="0" sz="4200" spc="-25" b="1">
                <a:latin typeface="Arial"/>
                <a:cs typeface="Arial"/>
              </a:rPr>
              <a:t>Filter-</a:t>
            </a:r>
            <a:r>
              <a:rPr dirty="0" sz="4200" spc="-10" b="1">
                <a:latin typeface="Arial"/>
                <a:cs typeface="Arial"/>
              </a:rPr>
              <a:t>Remove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4845"/>
              </a:lnSpc>
              <a:tabLst>
                <a:tab pos="2264410" algn="l"/>
                <a:tab pos="2709545" algn="l"/>
              </a:tabLst>
            </a:pPr>
            <a:r>
              <a:rPr dirty="0" sz="4200" spc="-10" b="1">
                <a:latin typeface="Arial"/>
                <a:cs typeface="Arial"/>
              </a:rPr>
              <a:t>Formula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50" b="1">
                <a:latin typeface="Arial"/>
                <a:cs typeface="Arial"/>
              </a:rPr>
              <a:t>–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performance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5025"/>
              </a:lnSpc>
            </a:pPr>
            <a:r>
              <a:rPr dirty="0" sz="4200" spc="-25" b="1">
                <a:latin typeface="Arial"/>
                <a:cs typeface="Arial"/>
              </a:rPr>
              <a:t>Pivot-</a:t>
            </a:r>
            <a:r>
              <a:rPr dirty="0" sz="4200" spc="-10" b="1">
                <a:latin typeface="Arial"/>
                <a:cs typeface="Arial"/>
              </a:rPr>
              <a:t>summary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5030"/>
              </a:lnSpc>
              <a:tabLst>
                <a:tab pos="3005455" algn="l"/>
              </a:tabLst>
            </a:pPr>
            <a:r>
              <a:rPr dirty="0" sz="4200" b="1">
                <a:latin typeface="Arial"/>
                <a:cs typeface="Arial"/>
              </a:rPr>
              <a:t>Graph-</a:t>
            </a:r>
            <a:r>
              <a:rPr dirty="0" sz="4200" spc="-20" b="1">
                <a:latin typeface="Arial"/>
                <a:cs typeface="Arial"/>
              </a:rPr>
              <a:t>data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visualization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30"/>
              </a:lnSpc>
              <a:tabLst>
                <a:tab pos="2797810" algn="l"/>
                <a:tab pos="3093720" algn="l"/>
                <a:tab pos="3361690" algn="l"/>
                <a:tab pos="3391535" algn="l"/>
                <a:tab pos="3449320" algn="l"/>
                <a:tab pos="4013200" algn="l"/>
                <a:tab pos="5523865" algn="l"/>
                <a:tab pos="5734050" algn="l"/>
                <a:tab pos="5969000" algn="l"/>
                <a:tab pos="6681470" algn="l"/>
                <a:tab pos="7153275" algn="l"/>
                <a:tab pos="7362825" algn="l"/>
                <a:tab pos="8014970" algn="l"/>
                <a:tab pos="8459470" algn="l"/>
                <a:tab pos="8695055" algn="l"/>
                <a:tab pos="9971405" algn="l"/>
                <a:tab pos="10060940" algn="l"/>
                <a:tab pos="10384790" algn="l"/>
              </a:tabLst>
            </a:pPr>
            <a:r>
              <a:rPr dirty="0" sz="4200" spc="-10" b="1">
                <a:solidFill>
                  <a:srgbClr val="FF0000"/>
                </a:solidFill>
                <a:latin typeface="Arial"/>
                <a:cs typeface="Arial"/>
              </a:rPr>
              <a:t>Conditional</a:t>
            </a:r>
            <a:r>
              <a:rPr dirty="0" sz="4200" b="1">
                <a:solidFill>
                  <a:srgbClr val="FF0000"/>
                </a:solidFill>
                <a:latin typeface="Arial"/>
                <a:cs typeface="Arial"/>
              </a:rPr>
              <a:t>	formatting: </a:t>
            </a:r>
            <a:r>
              <a:rPr dirty="0" sz="4200" spc="-25" b="1">
                <a:latin typeface="Arial"/>
                <a:cs typeface="Arial"/>
              </a:rPr>
              <a:t>Our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Excel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based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Employee performance</a:t>
            </a:r>
            <a:r>
              <a:rPr dirty="0" sz="4200" b="1">
                <a:latin typeface="Arial"/>
                <a:cs typeface="Arial"/>
              </a:rPr>
              <a:t>		</a:t>
            </a:r>
            <a:r>
              <a:rPr dirty="0" sz="4200" spc="-10" b="1">
                <a:latin typeface="Arial"/>
                <a:cs typeface="Arial"/>
              </a:rPr>
              <a:t>Analysis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Solution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utilizes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Conditional formatting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25" b="1">
                <a:latin typeface="Arial"/>
                <a:cs typeface="Arial"/>
              </a:rPr>
              <a:t>to</a:t>
            </a:r>
            <a:r>
              <a:rPr dirty="0" sz="4200" b="1">
                <a:latin typeface="Arial"/>
                <a:cs typeface="Arial"/>
              </a:rPr>
              <a:t>			</a:t>
            </a:r>
            <a:r>
              <a:rPr dirty="0" sz="4200" spc="-10" b="1">
                <a:latin typeface="Arial"/>
                <a:cs typeface="Arial"/>
              </a:rPr>
              <a:t>provide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50" b="1">
                <a:latin typeface="Arial"/>
                <a:cs typeface="Arial"/>
              </a:rPr>
              <a:t>a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clear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25" b="1">
                <a:latin typeface="Arial"/>
                <a:cs typeface="Arial"/>
              </a:rPr>
              <a:t>and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intuitive visualization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25" b="1">
                <a:latin typeface="Arial"/>
                <a:cs typeface="Arial"/>
              </a:rPr>
              <a:t>of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Employee</a:t>
            </a:r>
            <a:r>
              <a:rPr dirty="0" sz="4200" b="1">
                <a:latin typeface="Arial"/>
                <a:cs typeface="Arial"/>
              </a:rPr>
              <a:t>	</a:t>
            </a:r>
            <a:r>
              <a:rPr dirty="0" sz="4200" spc="-10" b="1">
                <a:latin typeface="Arial"/>
                <a:cs typeface="Arial"/>
              </a:rPr>
              <a:t>performance</a:t>
            </a:r>
            <a:r>
              <a:rPr dirty="0" sz="4200" b="1">
                <a:latin typeface="Arial"/>
                <a:cs typeface="Arial"/>
              </a:rPr>
              <a:t>		</a:t>
            </a:r>
            <a:r>
              <a:rPr dirty="0" sz="4200" spc="-10" b="1">
                <a:latin typeface="Arial"/>
                <a:cs typeface="Arial"/>
              </a:rPr>
              <a:t>data.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967" y="2202815"/>
            <a:ext cx="14735810" cy="2202815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4270"/>
              </a:lnSpc>
              <a:spcBef>
                <a:spcPts val="265"/>
              </a:spcBef>
            </a:pP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Filter – Remove: </a:t>
            </a:r>
            <a:r>
              <a:rPr dirty="0" sz="3600" b="1">
                <a:latin typeface="Arial"/>
                <a:cs typeface="Arial"/>
              </a:rPr>
              <a:t>By incorporating filtering and removal </a:t>
            </a:r>
            <a:r>
              <a:rPr dirty="0" sz="3600" spc="-10" b="1">
                <a:latin typeface="Arial"/>
                <a:cs typeface="Arial"/>
              </a:rPr>
              <a:t>capabilities, </a:t>
            </a:r>
            <a:r>
              <a:rPr dirty="0" sz="3600" b="1">
                <a:latin typeface="Arial"/>
                <a:cs typeface="Arial"/>
              </a:rPr>
              <a:t>our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solution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empowers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HR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managers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and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leaders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to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efficiently </a:t>
            </a:r>
            <a:r>
              <a:rPr dirty="0" sz="3600" b="1">
                <a:latin typeface="Arial"/>
                <a:cs typeface="Arial"/>
              </a:rPr>
              <a:t>analyze and visualize employee performance data, driving </a:t>
            </a:r>
            <a:r>
              <a:rPr dirty="0" sz="3600" spc="-10" b="1">
                <a:latin typeface="Arial"/>
                <a:cs typeface="Arial"/>
              </a:rPr>
              <a:t>informed </a:t>
            </a:r>
            <a:r>
              <a:rPr dirty="0" sz="3600" b="1">
                <a:latin typeface="Arial"/>
                <a:cs typeface="Arial"/>
              </a:rPr>
              <a:t>decision-making and business </a:t>
            </a:r>
            <a:r>
              <a:rPr dirty="0" sz="3600" spc="-10" b="1">
                <a:latin typeface="Arial"/>
                <a:cs typeface="Arial"/>
              </a:rPr>
              <a:t>success.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98967" y="5460364"/>
            <a:ext cx="14632940" cy="220281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127000">
              <a:lnSpc>
                <a:spcPts val="4280"/>
              </a:lnSpc>
              <a:spcBef>
                <a:spcPts val="225"/>
              </a:spcBef>
            </a:pP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Formula – performance: </a:t>
            </a:r>
            <a:r>
              <a:rPr dirty="0" sz="3600" b="1">
                <a:latin typeface="Arial"/>
                <a:cs typeface="Arial"/>
              </a:rPr>
              <a:t>By leveraging formulas and </a:t>
            </a:r>
            <a:r>
              <a:rPr dirty="0" sz="3600" spc="-10" b="1">
                <a:latin typeface="Arial"/>
                <a:cs typeface="Arial"/>
              </a:rPr>
              <a:t>performance </a:t>
            </a:r>
            <a:r>
              <a:rPr dirty="0" sz="3600" b="1">
                <a:latin typeface="Arial"/>
                <a:cs typeface="Arial"/>
              </a:rPr>
              <a:t>metrics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in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Excel,</a:t>
            </a:r>
            <a:r>
              <a:rPr dirty="0" sz="3600" spc="-2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our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solution</a:t>
            </a:r>
            <a:r>
              <a:rPr dirty="0" sz="3600" spc="-2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provides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powerful</a:t>
            </a:r>
            <a:r>
              <a:rPr dirty="0" sz="3600" spc="-2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and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efficient</a:t>
            </a:r>
            <a:r>
              <a:rPr dirty="0" sz="3600" spc="-20" b="1">
                <a:latin typeface="Arial"/>
                <a:cs typeface="Arial"/>
              </a:rPr>
              <a:t> tool </a:t>
            </a:r>
            <a:r>
              <a:rPr dirty="0" sz="3600" b="1">
                <a:latin typeface="Arial"/>
                <a:cs typeface="Arial"/>
              </a:rPr>
              <a:t>for</a:t>
            </a:r>
            <a:r>
              <a:rPr dirty="0" sz="3600" spc="-1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employee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performance</a:t>
            </a:r>
            <a:r>
              <a:rPr dirty="0" sz="3600" spc="-1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analysis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enabling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HR</a:t>
            </a:r>
            <a:r>
              <a:rPr dirty="0" sz="3600" spc="-1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managers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spc="-25" b="1">
                <a:latin typeface="Arial"/>
                <a:cs typeface="Arial"/>
              </a:rPr>
              <a:t>and </a:t>
            </a:r>
            <a:r>
              <a:rPr dirty="0" sz="3600" b="1">
                <a:latin typeface="Arial"/>
                <a:cs typeface="Arial"/>
              </a:rPr>
              <a:t>leaders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to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make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informed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decisions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and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drive business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success.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967" y="2365692"/>
            <a:ext cx="14863444" cy="2202815"/>
          </a:xfrm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25"/>
              </a:spcBef>
              <a:tabLst>
                <a:tab pos="3848735" algn="l"/>
              </a:tabLst>
            </a:pP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Pivot- </a:t>
            </a:r>
            <a:r>
              <a:rPr dirty="0" sz="3600" spc="-10" b="1">
                <a:solidFill>
                  <a:srgbClr val="FF0000"/>
                </a:solidFill>
                <a:latin typeface="Arial"/>
                <a:cs typeface="Arial"/>
              </a:rPr>
              <a:t>summary: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3600" b="1">
                <a:latin typeface="Arial"/>
                <a:cs typeface="Arial"/>
              </a:rPr>
              <a:t>By leveraging pivot tables and summary reports </a:t>
            </a:r>
            <a:r>
              <a:rPr dirty="0" sz="3600" spc="-25" b="1">
                <a:latin typeface="Arial"/>
                <a:cs typeface="Arial"/>
              </a:rPr>
              <a:t>in </a:t>
            </a:r>
            <a:r>
              <a:rPr dirty="0" sz="3600" b="1">
                <a:latin typeface="Arial"/>
                <a:cs typeface="Arial"/>
              </a:rPr>
              <a:t>Excel,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our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solution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provides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powerful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and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flexible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tool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spc="-25" b="1">
                <a:latin typeface="Arial"/>
                <a:cs typeface="Arial"/>
              </a:rPr>
              <a:t>for </a:t>
            </a:r>
            <a:r>
              <a:rPr dirty="0" sz="3600" b="1">
                <a:latin typeface="Arial"/>
                <a:cs typeface="Arial"/>
              </a:rPr>
              <a:t>employee performance analysis, enabling HR managers and </a:t>
            </a:r>
            <a:r>
              <a:rPr dirty="0" sz="3600" spc="-10" b="1">
                <a:latin typeface="Arial"/>
                <a:cs typeface="Arial"/>
              </a:rPr>
              <a:t>leaders </a:t>
            </a:r>
            <a:r>
              <a:rPr dirty="0" sz="3600" b="1">
                <a:latin typeface="Arial"/>
                <a:cs typeface="Arial"/>
              </a:rPr>
              <a:t>to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Make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informed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decisions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and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drive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business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success.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98967" y="5623242"/>
            <a:ext cx="14812644" cy="22028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4270"/>
              </a:lnSpc>
              <a:spcBef>
                <a:spcPts val="265"/>
              </a:spcBef>
            </a:pP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Graph-data visualization: </a:t>
            </a:r>
            <a:r>
              <a:rPr dirty="0" sz="3600" b="1">
                <a:latin typeface="Arial"/>
                <a:cs typeface="Arial"/>
              </a:rPr>
              <a:t>By leveraging graphs and </a:t>
            </a:r>
            <a:r>
              <a:rPr dirty="0" sz="3600" spc="-20" b="1">
                <a:latin typeface="Arial"/>
                <a:cs typeface="Arial"/>
              </a:rPr>
              <a:t>data </a:t>
            </a:r>
            <a:r>
              <a:rPr dirty="0" sz="3600" b="1">
                <a:latin typeface="Arial"/>
                <a:cs typeface="Arial"/>
              </a:rPr>
              <a:t>visualization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in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excel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our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solution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provides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powerful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and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intuitive </a:t>
            </a:r>
            <a:r>
              <a:rPr dirty="0" sz="3600" b="1">
                <a:latin typeface="Arial"/>
                <a:cs typeface="Arial"/>
              </a:rPr>
              <a:t>tool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for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employee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performance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analysis,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enabling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HR</a:t>
            </a:r>
            <a:r>
              <a:rPr dirty="0" sz="3600" spc="-1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managers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spc="-25" b="1">
                <a:latin typeface="Arial"/>
                <a:cs typeface="Arial"/>
              </a:rPr>
              <a:t>and </a:t>
            </a:r>
            <a:r>
              <a:rPr dirty="0" sz="3600" b="1">
                <a:latin typeface="Arial"/>
                <a:cs typeface="Arial"/>
              </a:rPr>
              <a:t>leaders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to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Make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informed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decisions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and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drive business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success.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T. Lingesh</dc:creator>
  <cp:keywords>DAGPZCUTefs,BAGBV3W_iQA</cp:keywords>
  <dc:title>Presentation KALPANA.pptx</dc:title>
  <dcterms:created xsi:type="dcterms:W3CDTF">2024-09-03T06:39:12Z</dcterms:created>
  <dcterms:modified xsi:type="dcterms:W3CDTF">2024-09-03T06:39:12Z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2024-09-03T00:00:00Z</vt:filetime>
  </property>
  <property fmtid="{D5CDD505-2E9C-101B-9397-08002B2CF9AE}" pid="5" name="Producer">
    <vt:lpwstr>Canva</vt:lpwstr>
  </property>
</Properties>
</file>