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28B2-E1F9-42B9-92F1-F9E25A23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4E7D0-DD5B-4C02-92DA-CF589254E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757D7-9D1B-44F2-B501-A9BCB2FB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FA5FB-4990-422D-A2C8-C8508496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51DA9-0CD9-44DA-B40E-536F20F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9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B777-2135-49F1-945F-410A374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EAC92-BCE5-412C-9ED1-E1444272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9700D-F213-4B42-A009-A70E5F13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84A57-C05B-407F-8E68-0E157160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1DE0A-31B8-414B-B38D-45AC092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9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33ADE-6684-48F6-BC1C-905D1673A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22B663-C0B9-4C95-9DF6-0F320366D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CDE4E-8B97-41D0-B29B-F670CE7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4F118-2CF2-4428-8B1F-FC93BDB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D1FDF-DEC1-46AD-A1BF-E74160C5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B132-1ED6-44CE-AF50-B20D9D70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199D3-0EF1-4244-B54C-CA182CD9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BDDED-7A66-401B-BC41-19C04EF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53A5B-E9AF-48B6-AB3B-1C393CA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8EC7F-0D04-49AE-811D-66C3AC0E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76D8F-FA57-42E7-B2B6-6B28C160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C1E2F-FA4F-4BEC-9619-A990C9D2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4A1E2-CE4B-41C4-99C8-0D7F686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F9366-6BB0-42C0-8342-E65AAADE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2155B-80CF-4B5E-A6F6-63E768CE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5A32-7BEA-4AB0-A2DC-2AA60337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B11FE-B421-4F8E-8A11-730781F1E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4CB25-439E-41EF-AA94-66981FEF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0CC09-8071-4B89-8CB5-D3C81E32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6CD1-BBAA-45D6-8A61-27516827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B52A7-D8A3-4E2B-AFA0-82B72E7F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BD152-2A30-4C1A-A73D-B9F5D754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3939B-CFD2-400F-B454-1537AA38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C94D8-27DB-451A-9DA6-9FAAED66D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B4E4C-A35A-4E57-9E19-102D83E57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86F20-F337-4ECD-ABAC-D762590A7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0B55A-235D-4D3E-87ED-FF987632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8F707-5145-4F7C-833E-B180AA34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82952E-C2D5-40BA-9DB7-05163911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A5278-F652-4AFB-9CA2-D3FB3831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11C1FC-736E-4D6D-BDA5-48E74EA7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53462-5500-4846-B6A5-26B34BB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5483C-4D36-465E-B554-884BCA2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2CA76-42C2-4476-970A-85E2F040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51815-D512-4CFD-8583-157E0C5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BA96A-FA27-4A99-B20E-D6F8E0C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AC58D-54D2-4369-B138-5AEA0EFD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3841-485B-4CD4-B442-DCFC6B9A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E524F-8DAC-4254-A2F5-6B132C977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31D4F-9EA9-4BA6-B8A4-88663413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E3FDA-02A5-4FD4-A750-19FFD031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ECD12-0933-4409-9359-97369165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1D3D-3383-4803-A4FB-2234942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05463-9046-4428-BB5C-BD743A090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DC096-0E91-4D61-AFE2-F6C6B72A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02EA2-1D67-4B0D-87CB-6EB12411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204CA-786D-4BD5-9249-47117CD2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5C9F3-CB66-4423-80AA-545829F2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E608B3-8129-4472-A1B5-55FC838C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657-62FE-4444-BC00-C5297AD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B7A27-6757-4B34-B1C8-E1C016BB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8482-3DF5-43D4-B03A-176A9DA5F183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8620D-0965-4FAD-AB3E-9244D3297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C2975-4533-498A-817B-534C4D200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B62-048C-4235-9A66-D4D83BBC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AB1499B-C35A-4553-B913-44D91465D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26059"/>
              </p:ext>
            </p:extLst>
          </p:nvPr>
        </p:nvGraphicFramePr>
        <p:xfrm>
          <a:off x="93937" y="1111701"/>
          <a:ext cx="129843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430">
                  <a:extLst>
                    <a:ext uri="{9D8B030D-6E8A-4147-A177-3AD203B41FA5}">
                      <a16:colId xmlns:a16="http://schemas.microsoft.com/office/drawing/2014/main" val="4069998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Original image</a:t>
                      </a:r>
                    </a:p>
                    <a:p>
                      <a:r>
                        <a:rPr lang="en-US" altLang="zh-CN" sz="1200" dirty="0"/>
                        <a:t>#in </a:t>
                      </a:r>
                      <a:r>
                        <a:rPr lang="en-US" altLang="zh-CN" sz="1200" u="sng" dirty="0"/>
                        <a:t>data</a:t>
                      </a:r>
                      <a:r>
                        <a:rPr lang="en-US" altLang="zh-CN" sz="1200" dirty="0"/>
                        <a:t> file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9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2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8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05.jpg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1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07.jpg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09.jpg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19990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DBA0D5E-4808-450E-955C-DB672866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58982"/>
              </p:ext>
            </p:extLst>
          </p:nvPr>
        </p:nvGraphicFramePr>
        <p:xfrm>
          <a:off x="1580849" y="1111701"/>
          <a:ext cx="3023609" cy="34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30">
                  <a:extLst>
                    <a:ext uri="{9D8B030D-6E8A-4147-A177-3AD203B41FA5}">
                      <a16:colId xmlns:a16="http://schemas.microsoft.com/office/drawing/2014/main" val="1432591895"/>
                    </a:ext>
                  </a:extLst>
                </a:gridCol>
                <a:gridCol w="1416013">
                  <a:extLst>
                    <a:ext uri="{9D8B030D-6E8A-4147-A177-3AD203B41FA5}">
                      <a16:colId xmlns:a16="http://schemas.microsoft.com/office/drawing/2014/main" val="1902279471"/>
                    </a:ext>
                  </a:extLst>
                </a:gridCol>
                <a:gridCol w="1267366">
                  <a:extLst>
                    <a:ext uri="{9D8B030D-6E8A-4147-A177-3AD203B41FA5}">
                      <a16:colId xmlns:a16="http://schemas.microsoft.com/office/drawing/2014/main" val="3857402323"/>
                    </a:ext>
                  </a:extLst>
                </a:gridCol>
              </a:tblGrid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No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Processing</a:t>
                      </a:r>
                    </a:p>
                    <a:p>
                      <a:r>
                        <a:rPr lang="en-US" altLang="zh-CN" sz="900" dirty="0"/>
                        <a:t>Using Preprocessing.py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Name of output image</a:t>
                      </a:r>
                    </a:p>
                    <a:p>
                      <a:r>
                        <a:rPr lang="en-US" altLang="zh-CN" sz="900" dirty="0"/>
                        <a:t>#in </a:t>
                      </a:r>
                      <a:r>
                        <a:rPr lang="en-US" altLang="zh-CN" sz="900" u="sng" dirty="0"/>
                        <a:t>result</a:t>
                      </a:r>
                      <a:r>
                        <a:rPr lang="en-US" altLang="zh-CN" sz="900" dirty="0"/>
                        <a:t> file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86469"/>
                  </a:ext>
                </a:extLst>
              </a:tr>
              <a:tr h="250744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original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image_number.0.jpg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22716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Brightening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image_number.1.jpg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06184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Retinex</a:t>
                      </a:r>
                      <a:endParaRPr lang="en-US" altLang="zh-CN" sz="9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image_number.2.jpg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82678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CLAHE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image_number.3.jpg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89786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Brightening + 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Retinex</a:t>
                      </a:r>
                      <a:endParaRPr lang="en-US" altLang="zh-CN" sz="9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image_number.4.jpg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21589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Brightening + CLAHE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image_number.5.jpg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16911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Retinex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 CLAHE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image_number.6.jpg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9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7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Brightening + 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Retinex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 CLAHE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image_number.7.jpg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0414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D4481CB-6F99-41C9-A2BB-B1B68D282BE8}"/>
              </a:ext>
            </a:extLst>
          </p:cNvPr>
          <p:cNvSpPr txBox="1"/>
          <p:nvPr/>
        </p:nvSpPr>
        <p:spPr>
          <a:xfrm>
            <a:off x="1806389" y="4621136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this step, it should be </a:t>
            </a:r>
          </a:p>
          <a:p>
            <a:r>
              <a:rPr lang="en-US" altLang="zh-CN" dirty="0"/>
              <a:t>5*8=40 images in total.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EA4DEE74-AB3A-4C83-9004-3FAD329B4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98019"/>
              </p:ext>
            </p:extLst>
          </p:nvPr>
        </p:nvGraphicFramePr>
        <p:xfrm>
          <a:off x="4857101" y="1111701"/>
          <a:ext cx="3993161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64">
                  <a:extLst>
                    <a:ext uri="{9D8B030D-6E8A-4147-A177-3AD203B41FA5}">
                      <a16:colId xmlns:a16="http://schemas.microsoft.com/office/drawing/2014/main" val="1160633533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1598695183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38164333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3360309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Image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Number of starfishes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Number of output images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Name of output images</a:t>
                      </a:r>
                    </a:p>
                    <a:p>
                      <a:r>
                        <a:rPr lang="en-US" altLang="zh-CN" sz="1050" dirty="0"/>
                        <a:t>#in result_crop file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6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8*6=48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00.[0-7].crop_[0-5].jpg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6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8*3=24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01.[0-7].crop_[0-2].jpg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8*1=8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01.[0-7].crop_0.jpg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7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8*2=16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01.[0-7].crop_[0-1].jpg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7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8*1=8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01.[0-7].crop_0.jpg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0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900" b="1" dirty="0"/>
                        <a:t>Total</a:t>
                      </a:r>
                      <a:endParaRPr lang="zh-CN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9079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D18D978-62EA-4EE3-8747-112C0165FFCE}"/>
              </a:ext>
            </a:extLst>
          </p:cNvPr>
          <p:cNvSpPr txBox="1"/>
          <p:nvPr/>
        </p:nvSpPr>
        <p:spPr>
          <a:xfrm>
            <a:off x="4923772" y="3871687"/>
            <a:ext cx="3993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step, it should be 104 images.</a:t>
            </a:r>
          </a:p>
          <a:p>
            <a:r>
              <a:rPr lang="en-US" altLang="zh-CN" dirty="0"/>
              <a:t>48(6 starfishes * 8 different processing functions) for image 00, 24 for image 01, 8 for image 05, 16 for image 07, 8 for image 09.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30F879-3161-4254-B38A-4EBBB04E229F}"/>
              </a:ext>
            </a:extLst>
          </p:cNvPr>
          <p:cNvSpPr txBox="1"/>
          <p:nvPr/>
        </p:nvSpPr>
        <p:spPr>
          <a:xfrm>
            <a:off x="1599316" y="248074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2.Processing Step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53B0AE-E436-4A95-A803-BCAFF2E6F15D}"/>
              </a:ext>
            </a:extLst>
          </p:cNvPr>
          <p:cNvSpPr txBox="1"/>
          <p:nvPr/>
        </p:nvSpPr>
        <p:spPr>
          <a:xfrm>
            <a:off x="5767065" y="212988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3.Crop Step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FE2EA3-7DF1-4584-8946-83DA471242D7}"/>
              </a:ext>
            </a:extLst>
          </p:cNvPr>
          <p:cNvSpPr txBox="1"/>
          <p:nvPr/>
        </p:nvSpPr>
        <p:spPr>
          <a:xfrm>
            <a:off x="8892885" y="124384"/>
            <a:ext cx="2924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4.Edge detection</a:t>
            </a:r>
          </a:p>
          <a:p>
            <a:pPr algn="ctr"/>
            <a:r>
              <a:rPr lang="en-US" altLang="zh-CN" sz="2800" b="1" dirty="0"/>
              <a:t>Step</a:t>
            </a:r>
            <a:endParaRPr lang="zh-CN" altLang="en-US" sz="2800" b="1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6A8D9BA8-35BE-44E8-9F45-BA6A423E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85260"/>
              </p:ext>
            </p:extLst>
          </p:nvPr>
        </p:nvGraphicFramePr>
        <p:xfrm>
          <a:off x="9102904" y="1111701"/>
          <a:ext cx="23703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174">
                  <a:extLst>
                    <a:ext uri="{9D8B030D-6E8A-4147-A177-3AD203B41FA5}">
                      <a16:colId xmlns:a16="http://schemas.microsoft.com/office/drawing/2014/main" val="2159019202"/>
                    </a:ext>
                  </a:extLst>
                </a:gridCol>
                <a:gridCol w="1185174">
                  <a:extLst>
                    <a:ext uri="{9D8B030D-6E8A-4147-A177-3AD203B41FA5}">
                      <a16:colId xmlns:a16="http://schemas.microsoft.com/office/drawing/2014/main" val="2447728875"/>
                    </a:ext>
                  </a:extLst>
                </a:gridCol>
              </a:tblGrid>
              <a:tr h="387791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Input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Output</a:t>
                      </a:r>
                    </a:p>
                    <a:p>
                      <a:r>
                        <a:rPr lang="en-US" altLang="zh-CN" sz="1050" dirty="0"/>
                        <a:t>#in </a:t>
                      </a:r>
                      <a:r>
                        <a:rPr lang="en-US" altLang="zh-CN" sz="1050" dirty="0" err="1"/>
                        <a:t>result_canny</a:t>
                      </a:r>
                      <a:r>
                        <a:rPr lang="en-US" altLang="zh-CN" sz="1050" dirty="0"/>
                        <a:t> file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52251"/>
                  </a:ext>
                </a:extLst>
              </a:tr>
              <a:tr h="387791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All 104 images in result_crop file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Original name + ”_canny”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28053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367C132-67F5-4EBD-85DC-9499AD524731}"/>
              </a:ext>
            </a:extLst>
          </p:cNvPr>
          <p:cNvSpPr txBox="1"/>
          <p:nvPr/>
        </p:nvSpPr>
        <p:spPr>
          <a:xfrm>
            <a:off x="9169810" y="2048306"/>
            <a:ext cx="237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step, it should be 104 images in result_canny file.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AA3A97-5D53-42ED-802B-B2949F5983F4}"/>
              </a:ext>
            </a:extLst>
          </p:cNvPr>
          <p:cNvSpPr txBox="1"/>
          <p:nvPr/>
        </p:nvSpPr>
        <p:spPr>
          <a:xfrm>
            <a:off x="0" y="32630"/>
            <a:ext cx="1771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1.Original</a:t>
            </a:r>
          </a:p>
          <a:p>
            <a:pPr algn="ctr"/>
            <a:r>
              <a:rPr lang="en-US" altLang="zh-CN" sz="2800" b="1" dirty="0"/>
              <a:t>Images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E61B07-2A7C-4C04-AAC6-A241DF6637E3}"/>
              </a:ext>
            </a:extLst>
          </p:cNvPr>
          <p:cNvSpPr txBox="1"/>
          <p:nvPr/>
        </p:nvSpPr>
        <p:spPr>
          <a:xfrm>
            <a:off x="9164240" y="3363145"/>
            <a:ext cx="31534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5.Pixel Calculation</a:t>
            </a:r>
          </a:p>
          <a:p>
            <a:pPr algn="ctr"/>
            <a:r>
              <a:rPr lang="en-US" altLang="zh-CN" sz="2800" b="1" dirty="0"/>
              <a:t>Step</a:t>
            </a:r>
            <a:endParaRPr lang="zh-CN" altLang="en-US" sz="28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F540F1-FD0A-4F24-B040-77765D11BEEB}"/>
              </a:ext>
            </a:extLst>
          </p:cNvPr>
          <p:cNvSpPr txBox="1"/>
          <p:nvPr/>
        </p:nvSpPr>
        <p:spPr>
          <a:xfrm>
            <a:off x="9414173" y="4300333"/>
            <a:ext cx="2370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step, all the calculation result of white and black pixels of 104 images in result_canny file would be written in a csv file which named with current time..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64AB39-460E-4001-9904-CCF091AADB4E}"/>
              </a:ext>
            </a:extLst>
          </p:cNvPr>
          <p:cNvSpPr txBox="1"/>
          <p:nvPr/>
        </p:nvSpPr>
        <p:spPr>
          <a:xfrm>
            <a:off x="3777957" y="596996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00.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altLang="zh-CN" dirty="0"/>
              <a:t>_</a:t>
            </a:r>
            <a:r>
              <a:rPr lang="en-US" altLang="zh-CN" dirty="0">
                <a:highlight>
                  <a:srgbClr val="FFFF00"/>
                </a:highlight>
              </a:rPr>
              <a:t>crop_o</a:t>
            </a:r>
            <a:r>
              <a:rPr lang="en-US" altLang="zh-CN" dirty="0"/>
              <a:t>.jpg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F1767BE-B818-4190-B52A-FFDBF1275527}"/>
              </a:ext>
            </a:extLst>
          </p:cNvPr>
          <p:cNvCxnSpPr>
            <a:cxnSpLocks/>
          </p:cNvCxnSpPr>
          <p:nvPr/>
        </p:nvCxnSpPr>
        <p:spPr>
          <a:xfrm flipH="1">
            <a:off x="4918437" y="1897022"/>
            <a:ext cx="660909" cy="407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E9FDF3-7CBB-4772-B2A3-EA5BC5CDD404}"/>
              </a:ext>
            </a:extLst>
          </p:cNvPr>
          <p:cNvCxnSpPr/>
          <p:nvPr/>
        </p:nvCxnSpPr>
        <p:spPr>
          <a:xfrm>
            <a:off x="1862356" y="1770077"/>
            <a:ext cx="2323750" cy="419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D7BA48-0B6D-48BC-9CC2-E0F5A542C5E8}"/>
              </a:ext>
            </a:extLst>
          </p:cNvPr>
          <p:cNvCxnSpPr/>
          <p:nvPr/>
        </p:nvCxnSpPr>
        <p:spPr>
          <a:xfrm>
            <a:off x="885819" y="1812022"/>
            <a:ext cx="2956339" cy="424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59C1A58-E44A-4588-AF4C-51DF244B7B89}"/>
              </a:ext>
            </a:extLst>
          </p:cNvPr>
          <p:cNvSpPr txBox="1"/>
          <p:nvPr/>
        </p:nvSpPr>
        <p:spPr>
          <a:xfrm>
            <a:off x="4552540" y="5556763"/>
            <a:ext cx="1220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Starfishes number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003983-CABD-4907-9228-7BDD63C119CA}"/>
              </a:ext>
            </a:extLst>
          </p:cNvPr>
          <p:cNvSpPr txBox="1"/>
          <p:nvPr/>
        </p:nvSpPr>
        <p:spPr>
          <a:xfrm>
            <a:off x="2634708" y="6020136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Images number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FCA934-22B3-4611-9C54-E183F4BB35D3}"/>
              </a:ext>
            </a:extLst>
          </p:cNvPr>
          <p:cNvSpPr txBox="1"/>
          <p:nvPr/>
        </p:nvSpPr>
        <p:spPr>
          <a:xfrm>
            <a:off x="3361016" y="5281285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Processing number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9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358</Words>
  <Application>Microsoft Office PowerPoint</Application>
  <PresentationFormat>宽屏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Tsai Zinan</dc:creator>
  <cp:lastModifiedBy>Tsai Zinan</cp:lastModifiedBy>
  <cp:revision>7</cp:revision>
  <dcterms:created xsi:type="dcterms:W3CDTF">2020-01-11T12:45:44Z</dcterms:created>
  <dcterms:modified xsi:type="dcterms:W3CDTF">2020-01-12T20:17:36Z</dcterms:modified>
</cp:coreProperties>
</file>