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/>
              <a:t>SMART COMMUNICATION – PSC193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772442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Sai Dinesh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Anandhu</a:t>
                      </a:r>
                      <a:r>
                        <a:rPr lang="en-GB" dirty="0"/>
                        <a:t> Pradeep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Galiveeti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Tharun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reddy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/ Mr. </a:t>
            </a:r>
            <a:r>
              <a:rPr lang="en-GB" sz="1700" dirty="0" err="1"/>
              <a:t>Dr.SukruthGowda</a:t>
            </a:r>
            <a:r>
              <a:rPr lang="en-GB" sz="1700" dirty="0"/>
              <a:t> M A</a:t>
            </a:r>
          </a:p>
          <a:p>
            <a:pPr algn="l"/>
            <a:r>
              <a:rPr lang="en-GB" sz="1700" dirty="0"/>
              <a:t>Assistant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Review-0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Various </a:t>
            </a:r>
            <a:r>
              <a:rPr lang="en-GB" dirty="0" err="1"/>
              <a:t>youTube</a:t>
            </a:r>
            <a:r>
              <a:rPr lang="en-GB" dirty="0"/>
              <a:t> and GitHub resources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Textiles &amp; Handicrafts: The Pillar of Rural Economy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Rural India’s economy thrives on traditional crafts, textiles, and handicrafts.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Indian artisans are known for their skill in fabric design, yet remain underrepresented.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goal is to provide these artisans with a platform that highlights their craftsmanship and connects them globally.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Challenges and Opportunities for Artisans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Limited access to markets, lack of digital knowledge, overshadowed by large-scale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Opportunities</a:t>
            </a:r>
            <a:r>
              <a:rPr lang="en-US" dirty="0"/>
              <a:t>: With a structured digital platform, artisans can expand their reach, increasing visibility and sales.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Website for Artisans: Bridging the Gap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platform designed for artisans to register, upload products, and engage with buyers.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Artisan account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Product upload (images, pricing, specs)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Self-organized events for collaborative promotion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and ranking analytics for better insights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Empowering Artisans Through Technology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artisans to reach a global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tools for artisans to manage and track their sales and customer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 authenticity and trust in artisan products through a phased payment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 participation in local and national events for business expansion.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How It Works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b="1" dirty="0"/>
              <a:t>Account Registration</a:t>
            </a:r>
            <a:r>
              <a:rPr lang="en-US" dirty="0"/>
              <a:t>: Artisans create profiles and upload their work.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Tracking &amp; Analytics</a:t>
            </a:r>
            <a:r>
              <a:rPr lang="en-US" dirty="0"/>
              <a:t>: Statistics provided for sales, rank, earnings, and views.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Mutual Collaboration</a:t>
            </a:r>
            <a:r>
              <a:rPr lang="en-US" dirty="0"/>
              <a:t>: Artisans can create and join events, promoting shared growth.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Transparency</a:t>
            </a:r>
            <a:r>
              <a:rPr lang="en-US" dirty="0"/>
              <a:t>: Initially, cash-on-delivery (COD) options ensure trust.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Advanced Features</a:t>
            </a:r>
            <a:r>
              <a:rPr lang="en-US" dirty="0"/>
              <a:t>: Once verified, multiple payment options become available.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Project Stages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 1</a:t>
            </a:r>
            <a:r>
              <a:rPr lang="en-US" dirty="0"/>
              <a:t>: Research and Platform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 2</a:t>
            </a:r>
            <a:r>
              <a:rPr lang="en-US" dirty="0"/>
              <a:t>: Development and Testing (Pilot Launch)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 3</a:t>
            </a:r>
            <a:r>
              <a:rPr lang="en-US" dirty="0"/>
              <a:t>: Artisan Registration and Product Upload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 4</a:t>
            </a:r>
            <a:r>
              <a:rPr lang="en-US" dirty="0"/>
              <a:t>: Full Launch and Market Penetration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What We Hope to Achieve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visibility for artisans on both local and global scales.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revenue streams through digital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Strengthened community collaboration among artisans.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Greater transparency in artisan product quality and authenticity.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Smart Communication for a Stronger Artisan Economy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platform acts as a bridge between artisans and the global marketplace.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modern technology, rural craftsmanship can find its rightful place on the world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initiative not only provides economic opportunities but also preserves cultural heritage.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33</TotalTime>
  <Words>460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Verdana</vt:lpstr>
      <vt:lpstr>Bioinformatics</vt:lpstr>
      <vt:lpstr>SMART COMMUNICATION – PSC193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KAVYA PRADEEP</cp:lastModifiedBy>
  <cp:revision>14</cp:revision>
  <dcterms:created xsi:type="dcterms:W3CDTF">2023-03-16T03:26:27Z</dcterms:created>
  <dcterms:modified xsi:type="dcterms:W3CDTF">2024-12-20T03:32:28Z</dcterms:modified>
</cp:coreProperties>
</file>