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7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voiceofresearch.org/Doc/Dec-2016/Dec-2016_7.pdf" TargetMode="External"/><Relationship Id="rId3" Type="http://schemas.openxmlformats.org/officeDocument/2006/relationships/hyperlink" Target="https://github.com/Nakib00/ArtisanHub-e-commerce" TargetMode="External"/><Relationship Id="rId7" Type="http://schemas.openxmlformats.org/officeDocument/2006/relationships/hyperlink" Target="file:///C:\Users\CHITRIKA\OneDrive\Documents\Downloads\PaperpublishedKIIT-Dec-2019.pdf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1wqtxts1xzle7.cloudfront.net/105081538/E_Commerce_Website_for_Artisans-libre.pdf?1692280230=&amp;response-content-disposition=inline%3B+filename%3DE_Commerce_Website_for_Artisans.pdf" TargetMode="External"/><Relationship Id="rId5" Type="http://schemas.openxmlformats.org/officeDocument/2006/relationships/hyperlink" Target="https://www.researchgate.net/profile/HubertEscaith/publication/356931583_Technolog%20Ecommerce_and_Handicrafts_When_traditional_creators_meet_21st_Century_businessmodels.pdf" TargetMode="External"/><Relationship Id="rId4" Type="http://schemas.openxmlformats.org/officeDocument/2006/relationships/hyperlink" Target="https://d1wqtxts1xzle7.cloudfront.net/105081538/E_Commerce_Website_for_Artisans" TargetMode="External"/><Relationship Id="rId9" Type="http://schemas.openxmlformats.org/officeDocument/2006/relationships/hyperlink" Target="https://www.researchgate.net/profile/Purvi-Derashri/publication/369742097_India's_Technological_Roadmap_for_MSMEs_Governanc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ib00/ArtisanHub-e-commerce" TargetMode="External"/><Relationship Id="rId2" Type="http://schemas.openxmlformats.org/officeDocument/2006/relationships/hyperlink" Target="https://github.com/shopkalakriti/shopkalakriti.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543283"/>
            <a:ext cx="10363200" cy="1470025"/>
          </a:xfrm>
        </p:spPr>
        <p:txBody>
          <a:bodyPr/>
          <a:lstStyle/>
          <a:p>
            <a:pPr algn="ctr"/>
            <a:r>
              <a:rPr lang="en-GB" dirty="0"/>
              <a:t>SMART COMMUNICATION – PSC193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93" y="18575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CSE-G125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681898"/>
              </p:ext>
            </p:extLst>
          </p:nvPr>
        </p:nvGraphicFramePr>
        <p:xfrm>
          <a:off x="786293" y="2382620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 Sai Dinesh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20211CSE0082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Anandhu</a:t>
                      </a:r>
                      <a:r>
                        <a:rPr lang="en-GB" dirty="0"/>
                        <a:t> Pradeep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Galiveeti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Tharun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reddy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283631" y="2036684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 err="1"/>
              <a:t>Dr.</a:t>
            </a:r>
            <a:r>
              <a:rPr lang="en-GB" sz="1700" dirty="0"/>
              <a:t> / Mr. </a:t>
            </a:r>
            <a:r>
              <a:rPr lang="en-GB" sz="1700" dirty="0" err="1"/>
              <a:t>Dr.SukruthGowda</a:t>
            </a:r>
            <a:r>
              <a:rPr lang="en-GB" sz="1700" dirty="0"/>
              <a:t> M A</a:t>
            </a:r>
          </a:p>
          <a:p>
            <a:pPr algn="l"/>
            <a:r>
              <a:rPr lang="en-GB" sz="1700" dirty="0"/>
              <a:t>Assistant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F82D9-4084-AC55-5566-621089028597}"/>
              </a:ext>
            </a:extLst>
          </p:cNvPr>
          <p:cNvSpPr txBox="1"/>
          <p:nvPr/>
        </p:nvSpPr>
        <p:spPr>
          <a:xfrm>
            <a:off x="786293" y="4475380"/>
            <a:ext cx="109946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Dr.Asif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Mohammed</a:t>
            </a:r>
            <a:endParaRPr lang="en-US" sz="18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Mr.Amarnath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 L,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Jayanthi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Kamalasekaran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 (Gantt Chart)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4F1AE-2546-8FE4-AD95-BCE765BA7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43000"/>
            <a:ext cx="10668000" cy="4840705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7A863-31F7-2385-524B-665BC76EF9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89083"/>
            <a:ext cx="1112252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Empowerment: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revenue through direct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Cultural Preservation: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local crafts on global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Visibility: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participation in government events and exhibitions.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Others: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Reinforce benefits such as economic upliftment of rural artisans, global market exposure, and preservation of heritage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Mention how the platform bridges digital literacy gaps by offering user-friendly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Discuss long-term benefits like artisan networking and innovation through community engagement.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Summary: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US" dirty="0"/>
              <a:t>This project offers an excellent avenue for artisans both economically and in the preservation of their cultural practices. </a:t>
            </a:r>
          </a:p>
          <a:p>
            <a:r>
              <a:rPr lang="en-US" dirty="0"/>
              <a:t>In addition to providing trust in the form of cash on delivery COD options, the platform also allows users to form communities by creating events. </a:t>
            </a:r>
          </a:p>
          <a:p>
            <a:r>
              <a:rPr lang="en-US" dirty="0"/>
              <a:t>Using analytics and dashboard tools, artisans growth their sales and engagement.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207C47-7D1F-B59F-C109-5EBCD63AE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89866"/>
            <a:ext cx="12004842" cy="558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Repository: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KalaKriti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ArtisanHub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Focus on regional crafts.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Meesho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Case Study : Mobile-commerce platform for artisans.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Etsy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: A marketplace for handcrafted products, with global reach​.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Other Internet sources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https://d1wqtxts1xzle7.cloudfront.net/105081538/E_Commerce_Website_for_Artisans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https://www.researchgate.net/profile/HubertEscaith/publication/356931583_Technolog Ecommerce_and_Handicrafts_When_traditional_creators_meet_21st_Century_businessmodels.pdf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https://d1wqtxts1xzle7.cloudfront.net/105081538/E_Commerce_Website_for_Artisans-libre.pdf?1692280230=&amp;response-content-disposition=inline%3B+filename%3DE_Commerce_Website_for_Artisans.pdf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file:///C:/Users/CHITRIKA/OneDrive/Documents/Downloads/PaperpublishedKIIT-Dec-2019.pdf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https://voiceofresearch.org/Doc/Dec-2016/Dec-2016_7.pdf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9"/>
              </a:rPr>
              <a:t>https://www.researchgate.net/profile/Purvi-Derashri/publication/369742097_India's_Technological_Roadmap_for_MSMEs_Governance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47E5F-2958-CD08-13D1-36F4440BC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862662"/>
              </p:ext>
            </p:extLst>
          </p:nvPr>
        </p:nvGraphicFramePr>
        <p:xfrm>
          <a:off x="812800" y="1239253"/>
          <a:ext cx="10668000" cy="410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72056149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20487880"/>
                    </a:ext>
                  </a:extLst>
                </a:gridCol>
              </a:tblGrid>
              <a:tr h="820554">
                <a:tc>
                  <a:txBody>
                    <a:bodyPr/>
                    <a:lstStyle/>
                    <a:p>
                      <a:r>
                        <a:rPr lang="en-IN" sz="2000" dirty="0"/>
                        <a:t>Sustainable Development Goal (SDG)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It Relates to the Project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59163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8: </a:t>
                      </a:r>
                      <a:r>
                        <a:rPr lang="en-US" sz="2000" dirty="0"/>
                        <a:t>Decent Work and Economic Growth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Provides artisans with better income opportunities.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555768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9: </a:t>
                      </a:r>
                      <a:r>
                        <a:rPr lang="en-US" sz="2000" dirty="0"/>
                        <a:t>Industry, Innovation, and Infrastructure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Uses technology to build sustainable digital infrastructure for artisans.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334792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IN" sz="2000" b="1" dirty="0"/>
                        <a:t>SDG 10: </a:t>
                      </a:r>
                      <a:r>
                        <a:rPr lang="en-IN" sz="2000" dirty="0"/>
                        <a:t>Reduced Inequalities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Offers marginalized artisans access to global markets.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24910"/>
                  </a:ext>
                </a:extLst>
              </a:tr>
              <a:tr h="820554">
                <a:tc>
                  <a:txBody>
                    <a:bodyPr/>
                    <a:lstStyle/>
                    <a:p>
                      <a:r>
                        <a:rPr lang="en-US" sz="2000" b="1" dirty="0"/>
                        <a:t>SDG 12: </a:t>
                      </a:r>
                      <a:r>
                        <a:rPr lang="en-US" sz="2000" dirty="0"/>
                        <a:t>Responsible Consumption and Production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Encourages sustainable local crafts production.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sz="2000" dirty="0"/>
              <a:t>Assess how the use of textiles and handicrafts contributes to the economy of rural India ensuring sustenance to millions of people.</a:t>
            </a:r>
          </a:p>
          <a:p>
            <a:r>
              <a:rPr lang="en-US" sz="2000" dirty="0"/>
              <a:t>Discuss the Issue: Artisans possess skills, yet they are not adequately represented globally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sz="2000" dirty="0"/>
              <a:t>Come up with a digital innovative solution that will allow the artisans to display their products, make sales and marketing their products to the national as well as the international market.</a:t>
            </a:r>
          </a:p>
          <a:p>
            <a:r>
              <a:rPr lang="en-US" sz="2000" dirty="0"/>
              <a:t>Add-on product upload sales analytics, events and phased payment methods to enhance trust.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C091C-7341-82FA-FD08-5BA7CB5EB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898021"/>
              </p:ext>
            </p:extLst>
          </p:nvPr>
        </p:nvGraphicFramePr>
        <p:xfrm>
          <a:off x="812800" y="1557617"/>
          <a:ext cx="1066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606107757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983773255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3516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2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Etsy &amp; Craftsvilla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Niche audience, product storytelling, customization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High competition, seller fees reduce profit margins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Meesho</a:t>
                      </a:r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(Mobile-focused)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Easy mobile access, WhatsApp integration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Limited to mobile; lower SEO impact</a:t>
                      </a:r>
                      <a:endParaRPr lang="en-IN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988994"/>
                  </a:ext>
                </a:extLst>
              </a:tr>
              <a:tr h="432941"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Government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Credibility and low commissions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Bureaucracy slows tech adoption, limited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5321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940B38-3FA3-7A0B-FB45-9DA1CCBFE701}"/>
              </a:ext>
            </a:extLst>
          </p:cNvPr>
          <p:cNvSpPr txBox="1"/>
          <p:nvPr/>
        </p:nvSpPr>
        <p:spPr>
          <a:xfrm>
            <a:off x="812800" y="1095952"/>
            <a:ext cx="586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Insights from Current Platforms: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8A22D-452F-32F1-99EA-CC422A99751B}"/>
              </a:ext>
            </a:extLst>
          </p:cNvPr>
          <p:cNvSpPr txBox="1"/>
          <p:nvPr/>
        </p:nvSpPr>
        <p:spPr>
          <a:xfrm>
            <a:off x="812800" y="4310362"/>
            <a:ext cx="861524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KalaKriti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A MERN-based artisan platform​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ArtisanHub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- Marketplace focused on craft sales by region​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8E15E-F54C-3380-6C90-D2D907AFC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57339"/>
            <a:ext cx="109621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Digital Literacy: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craftsmen are incapable of the requisite technical skills to use the available platforms.​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Platform Fees: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Websites like Etsy and Craftsvilla charge listing and transaction fees, reducing artisan profits​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Dependence on Middlemen: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also suffer in other platforms as they still have to rely on middle men for transportation and delivery of products.​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Payment Options: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marketplaces lack Cash on Delivery (COD) options, which is crucial for building trust with rural buyers​​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Challenges: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Artisans face big competition from mass-produced goods, which dominate search results on broader platforms​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Promotion Absence: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rarely provide event creation tools, limiting artisans' ability to promote local or collaborative exhibitions​.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Core Features:</a:t>
            </a:r>
          </a:p>
          <a:p>
            <a:r>
              <a:rPr lang="en-US" b="1" dirty="0"/>
              <a:t>User Registration:</a:t>
            </a:r>
            <a:r>
              <a:rPr lang="en-US" dirty="0"/>
              <a:t> Artisans create accounts and upload product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Creation:</a:t>
            </a:r>
            <a:r>
              <a:rPr lang="en-US" dirty="0"/>
              <a:t> Artisans organize mutual promotional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Phased Payment System: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5 sales with COD to build trust.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Post-verification: Various online payment methods enabled.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 Dashboard:</a:t>
            </a:r>
            <a:r>
              <a:rPr lang="en-US" dirty="0"/>
              <a:t> Sales, rank, earnings, and views available for artisans.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E064FB-3CC2-992C-163C-EA4F5990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96267"/>
            <a:ext cx="1119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User-Friendly Online Marketplace.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Market Visibility and Reach.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Secure Transaction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Artisan Networking and Collaboration.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Artisan Empowerment through Analytics: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and Promote Cultural Heritage:.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5D3F27-2DA2-39A7-B4D1-A3755C06D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86405"/>
            <a:ext cx="109103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 Gathering: Analyze existing gaps and gather artisan-specific needs.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Design: As the main objective is user friendly. We will focus much on that for front end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Development: Focus on user registration, secure transactions, Large database support.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 AWS cloud deployment for high availability.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Maintenance: Continuous updates based on artisan feedback. 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79FF9-3CCD-FBAF-7160-27F152DAD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27" y="1143000"/>
            <a:ext cx="8967536" cy="4953000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FF5B5-5E9A-4A73-ECF9-DAFFD264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827202"/>
              </p:ext>
            </p:extLst>
          </p:nvPr>
        </p:nvGraphicFramePr>
        <p:xfrm>
          <a:off x="812800" y="1142999"/>
          <a:ext cx="10668000" cy="42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92095177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324795248"/>
                    </a:ext>
                  </a:extLst>
                </a:gridCol>
              </a:tblGrid>
              <a:tr h="56319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78019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Java, 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69591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HTML5\CSS3, </a:t>
                      </a:r>
                      <a:r>
                        <a:rPr lang="en-IN" sz="2400" dirty="0" err="1"/>
                        <a:t>javaScript</a:t>
                      </a:r>
                      <a:r>
                        <a:rPr lang="en-IN" sz="2400" dirty="0"/>
                        <a:t>, React.js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057427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MySQL, MongoDB(Optional)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24054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Stripe, </a:t>
                      </a:r>
                      <a:r>
                        <a:rPr lang="en-IN" sz="2400" dirty="0" err="1"/>
                        <a:t>Razorpay</a:t>
                      </a:r>
                      <a:r>
                        <a:rPr lang="en-IN" sz="2400" dirty="0"/>
                        <a:t> or </a:t>
                      </a:r>
                      <a:r>
                        <a:rPr lang="en-IN" sz="2400" dirty="0" err="1"/>
                        <a:t>paytm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04776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AWS or </a:t>
                      </a:r>
                      <a:r>
                        <a:rPr lang="en-US" sz="2400" dirty="0" err="1"/>
                        <a:t>Vercel</a:t>
                      </a:r>
                      <a:r>
                        <a:rPr lang="en-US" sz="2400" dirty="0"/>
                        <a:t> for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39952"/>
                  </a:ext>
                </a:extLst>
              </a:tr>
              <a:tr h="563192">
                <a:tc>
                  <a:txBody>
                    <a:bodyPr/>
                    <a:lstStyle/>
                    <a:p>
                      <a:r>
                        <a:rPr lang="en-IN" sz="2400" b="0" dirty="0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GitHub for collaboration and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186</TotalTime>
  <Words>1089</Words>
  <Application>Microsoft Office PowerPoint</Application>
  <PresentationFormat>Widescreen</PresentationFormat>
  <Paragraphs>148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SMART COMMUNICATION – PSC193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 (Gantt Chart)</vt:lpstr>
      <vt:lpstr>Expected Outcomes</vt:lpstr>
      <vt:lpstr>Conclusion</vt:lpstr>
      <vt:lpstr>Github Link</vt:lpstr>
      <vt:lpstr>References</vt:lpstr>
      <vt:lpstr>Project work mapping with SDG</vt:lpstr>
      <vt:lpstr>Conclusion…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KAVYA PRADEEP</cp:lastModifiedBy>
  <cp:revision>24</cp:revision>
  <dcterms:created xsi:type="dcterms:W3CDTF">2023-03-16T03:26:27Z</dcterms:created>
  <dcterms:modified xsi:type="dcterms:W3CDTF">2024-12-20T03:51:56Z</dcterms:modified>
</cp:coreProperties>
</file>