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oiceofresearch.org/Doc/Dec-2016/Dec-2016_7.pdf" TargetMode="External"/><Relationship Id="rId3" Type="http://schemas.openxmlformats.org/officeDocument/2006/relationships/hyperlink" Target="https://github.com/Nakib00/ArtisanHub-e-commerce" TargetMode="External"/><Relationship Id="rId7" Type="http://schemas.openxmlformats.org/officeDocument/2006/relationships/hyperlink" Target="file:///C:\Users\CHITRIKA\OneDrive\Documents\Downloads\PaperpublishedKIIT-Dec-2019.pdf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105081538/E_Commerce_Website_for_Artisans-libre.pdf?1692280230=&amp;response-content-disposition=inline%3B+filename%3DE_Commerce_Website_for_Artisans.pdf" TargetMode="External"/><Relationship Id="rId5" Type="http://schemas.openxmlformats.org/officeDocument/2006/relationships/hyperlink" Target="https://www.researchgate.net/profile/HubertEscaith/publication/356931583_Technolog%20Ecommerce_and_Handicrafts_When_traditional_creators_meet_21st_Century_businessmodels.pdf" TargetMode="External"/><Relationship Id="rId4" Type="http://schemas.openxmlformats.org/officeDocument/2006/relationships/hyperlink" Target="https://d1wqtxts1xzle7.cloudfront.net/105081538/E_Commerce_Website_for_Artisans" TargetMode="External"/><Relationship Id="rId9" Type="http://schemas.openxmlformats.org/officeDocument/2006/relationships/hyperlink" Target="https://www.researchgate.net/profile/Purvi-Derashri/publication/369742097_India's_Technological_Roadmap_for_MSMEs_Governa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b00/ArtisanHub-e-commerce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543283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SMART COMMUNICATION – PSC193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93" y="18575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CSE-G125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81898"/>
              </p:ext>
            </p:extLst>
          </p:nvPr>
        </p:nvGraphicFramePr>
        <p:xfrm>
          <a:off x="786293" y="2382620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83631" y="2036684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</a:t>
            </a:r>
            <a:r>
              <a:rPr lang="en-GB" sz="1700" dirty="0" err="1"/>
              <a:t>Dr.SukruthGowda</a:t>
            </a:r>
            <a:r>
              <a:rPr lang="en-GB" sz="1700" dirty="0"/>
              <a:t> M A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82D9-4084-AC55-5566-621089028597}"/>
              </a:ext>
            </a:extLst>
          </p:cNvPr>
          <p:cNvSpPr txBox="1"/>
          <p:nvPr/>
        </p:nvSpPr>
        <p:spPr>
          <a:xfrm>
            <a:off x="786293" y="4475380"/>
            <a:ext cx="10994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Dr.Asif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Mohammed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Mr.Amarnath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 L,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Jayanthi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Kamalasekaran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 (Gantt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F1AE-2546-8FE4-AD95-BCE765BA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43000"/>
            <a:ext cx="10668000" cy="484070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F32CFC-F97F-0139-EC62-46578609410A}"/>
              </a:ext>
            </a:extLst>
          </p:cNvPr>
          <p:cNvSpPr/>
          <p:nvPr/>
        </p:nvSpPr>
        <p:spPr>
          <a:xfrm>
            <a:off x="5938520" y="3835400"/>
            <a:ext cx="2377440" cy="2082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9311B3-E5F2-C350-AA0F-19169DAAAED0}"/>
              </a:ext>
            </a:extLst>
          </p:cNvPr>
          <p:cNvSpPr/>
          <p:nvPr/>
        </p:nvSpPr>
        <p:spPr>
          <a:xfrm>
            <a:off x="5374640" y="3429000"/>
            <a:ext cx="1645920" cy="2590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F84EFF-F19C-FAC9-7C26-61D496E73483}"/>
              </a:ext>
            </a:extLst>
          </p:cNvPr>
          <p:cNvSpPr/>
          <p:nvPr/>
        </p:nvSpPr>
        <p:spPr>
          <a:xfrm>
            <a:off x="6503296" y="4191000"/>
            <a:ext cx="4388822" cy="233680"/>
          </a:xfrm>
          <a:prstGeom prst="rect">
            <a:avLst/>
          </a:prstGeom>
          <a:solidFill>
            <a:srgbClr val="FDB9B5"/>
          </a:solidFill>
          <a:ln>
            <a:solidFill>
              <a:srgbClr val="FDB9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7A863-31F7-2385-524B-665BC76E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9083"/>
            <a:ext cx="11122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revenue through direct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Preservation: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local crafts on global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Visibility: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participation in government events and exhibitions.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Others: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Reinforce benefits such as economic upliftment of rural artisans, global market exposure, and preservation of heritage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Mention how the platform bridges digital literacy gaps by offering user-friendly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Discuss long-term benefits like artisan networking and innovation through community engagement.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Summary: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US" dirty="0"/>
              <a:t>This project offers an excellent avenue for artisans both economically and in the preservation of their cultural practices. </a:t>
            </a:r>
          </a:p>
          <a:p>
            <a:r>
              <a:rPr lang="en-US" dirty="0"/>
              <a:t>In addition to providing trust in the form of cash on delivery COD options, the platform also allows users to form communities by creating events. </a:t>
            </a:r>
          </a:p>
          <a:p>
            <a:r>
              <a:rPr lang="en-US" dirty="0"/>
              <a:t>Using analytics and dashboard tools, artisans growth their sales and engagement.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207C47-7D1F-B59F-C109-5EBCD63A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89866"/>
            <a:ext cx="12004842" cy="55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Repository: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KalaKriti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ArtisanHub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Focus on regional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Meesho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Study : Mobile-commerce platform for artisans.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Etsy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: A marketplace for handcrafted products, with global reach​.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Other Internet sources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https://d1wqtxts1xzle7.cloudfront.net/105081538/E_Commerce_Website_for_Artisans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https://www.researchgate.net/profile/HubertEscaith/publication/356931583_Technolog Ecommerce_and_Handicrafts_When_traditional_creators_meet_21st_Century_businessmodels.pdf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https://d1wqtxts1xzle7.cloudfront.net/105081538/E_Commerce_Website_for_Artisans-libre.pdf?1692280230=&amp;response-content-disposition=inline%3B+filename%3DE_Commerce_Website_for_Artisans.pdf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file:///C:/Users/CHITRIKA/OneDrive/Documents/Downloads/PaperpublishedKIIT-Dec-2019.pdf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https://voiceofresearch.org/Doc/Dec-2016/Dec-2016_7.pdf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https://www.researchgate.net/profile/Purvi-Derashri/publication/369742097_India's_Technological_Roadmap_for_MSMEs_Governance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47E5F-2958-CD08-13D1-36F4440B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62662"/>
              </p:ext>
            </p:extLst>
          </p:nvPr>
        </p:nvGraphicFramePr>
        <p:xfrm>
          <a:off x="812800" y="1239253"/>
          <a:ext cx="10668000" cy="41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7205614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20487880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r>
                        <a:rPr lang="en-IN" sz="2000" dirty="0"/>
                        <a:t>Sustainable Development Goal (SDG)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It Relates to the Project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9163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8: </a:t>
                      </a:r>
                      <a:r>
                        <a:rPr lang="en-US" sz="2000" dirty="0"/>
                        <a:t>Decent Work and Economic Growth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Provides artisans with better income opportunities.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5768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9: </a:t>
                      </a:r>
                      <a:r>
                        <a:rPr lang="en-US" sz="2000" dirty="0"/>
                        <a:t>Industry, Innovation, and Infrastructure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technology to build sustainable digital infrastructure for artisans.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4792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10: </a:t>
                      </a:r>
                      <a:r>
                        <a:rPr lang="en-IN" sz="2000" dirty="0"/>
                        <a:t>Reduced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Offers marginalized artisans access to global markets.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4910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12: </a:t>
                      </a:r>
                      <a:r>
                        <a:rPr lang="en-US" sz="2000" dirty="0"/>
                        <a:t>Responsible Consumption and Production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Encourages sustainable local crafts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sz="2000" dirty="0"/>
              <a:t>Assess how the use of textiles and handicrafts contributes to the economy of rural India ensuring sustenance to millions of people.</a:t>
            </a:r>
          </a:p>
          <a:p>
            <a:r>
              <a:rPr lang="en-US" sz="2000" dirty="0"/>
              <a:t>Discuss the Issue: Artisans possess skills, yet they are not adequately represented globally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sz="2000" dirty="0"/>
              <a:t>Come up with a digital innovative solution that will allow the artisans to display their products, make sales and marketing their products to the national as well as the international market.</a:t>
            </a:r>
          </a:p>
          <a:p>
            <a:r>
              <a:rPr lang="en-US" sz="2000" dirty="0"/>
              <a:t>Add-on product upload sales analytics, events and phased payment methods to enhance trust.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C091C-7341-82FA-FD08-5BA7CB5EB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98021"/>
              </p:ext>
            </p:extLst>
          </p:nvPr>
        </p:nvGraphicFramePr>
        <p:xfrm>
          <a:off x="812800" y="1557617"/>
          <a:ext cx="1066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60610775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98377325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351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Etsy &amp; Craftsvilla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Niche audience, product storytelling, customization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 competition, seller fees reduce profit margins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Meesho</a:t>
                      </a:r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(Mobile-focused)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Easy mobile access, WhatsApp integration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Limited to mobile; lower SEO impact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88994"/>
                  </a:ext>
                </a:extLst>
              </a:tr>
              <a:tr h="432941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Government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Credibility and low commissions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Bureaucracy slows tech adoption, limited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5321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940B38-3FA3-7A0B-FB45-9DA1CCBFE701}"/>
              </a:ext>
            </a:extLst>
          </p:cNvPr>
          <p:cNvSpPr txBox="1"/>
          <p:nvPr/>
        </p:nvSpPr>
        <p:spPr>
          <a:xfrm>
            <a:off x="812800" y="1095952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Insights from Current Platforms: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8A22D-452F-32F1-99EA-CC422A99751B}"/>
              </a:ext>
            </a:extLst>
          </p:cNvPr>
          <p:cNvSpPr txBox="1"/>
          <p:nvPr/>
        </p:nvSpPr>
        <p:spPr>
          <a:xfrm>
            <a:off x="812800" y="4310362"/>
            <a:ext cx="86152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KalaKriti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A MERN-based artisan platform​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ArtisanHub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Marketplace focused on craft sales by region​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8E15E-F54C-3380-6C90-D2D907AFC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39"/>
            <a:ext cx="109621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Digital Literacy: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craftsmen are incapable of the requisite technical skills to use the available platforms.​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Platform Fees: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like Etsy and Craftsvilla charge listing and transaction fees, reducing artisan profits​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Middlemen: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also suffer in other platforms as they still have to rely on middle men for transportation and delivery of products.​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Payment Options: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marketplaces lack Cash on Delivery (COD) options, which is crucial for building trust with rural buyers​​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Challenges: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face big competition from mass-produced goods, which dominate search results on broader platforms​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Promotion Absence: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rarely provide event creation tools, limiting artisans' ability to promote local or collaborative exhibitions​.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Core Features:</a:t>
            </a:r>
          </a:p>
          <a:p>
            <a:r>
              <a:rPr lang="en-US" b="1" dirty="0"/>
              <a:t>User Registration:</a:t>
            </a:r>
            <a:r>
              <a:rPr lang="en-US" dirty="0"/>
              <a:t> Artisans create accounts and upload product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Creation:</a:t>
            </a:r>
            <a:r>
              <a:rPr lang="en-US" dirty="0"/>
              <a:t> Artisans organize mutual promotional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Phased Payment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5 sales with COD to build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Post-verification: Various online payment methods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 Dashboard:</a:t>
            </a:r>
            <a:r>
              <a:rPr lang="en-US" dirty="0"/>
              <a:t> Sales, rank, earnings, and views available for artisans.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E064FB-3CC2-992C-163C-EA4F5990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96267"/>
            <a:ext cx="1119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Online Marketplace.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Market Visibility and Reach.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Secure Transaction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Artisan Networking and Collaboration.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Artisan Empowerment through Analytics: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and Promote Cultural Heritage:.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D3F27-2DA2-39A7-B4D1-A3755C06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86405"/>
            <a:ext cx="109103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 Gathering: Analyze existing gaps and gather artisan-specific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Design: As the main objective is user friendly. We will focus much on that for front end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Development: Focus on user registration, secure transactions, Large database support.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 AWS cloud deployment for high availability.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Maintenance: Continuous updates based on artisan feedback.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D2C1D8D2-4931-A0BE-DB5B-F961BC985B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16" y="1143000"/>
            <a:ext cx="830676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FF5B5-5E9A-4A73-ECF9-DAFFD264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065849"/>
              </p:ext>
            </p:extLst>
          </p:nvPr>
        </p:nvGraphicFramePr>
        <p:xfrm>
          <a:off x="812800" y="1142999"/>
          <a:ext cx="10668000" cy="42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209517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324795248"/>
                    </a:ext>
                  </a:extLst>
                </a:gridCol>
              </a:tblGrid>
              <a:tr h="5631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8019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591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HTML\CSS, React.js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7427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4054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Stripe, </a:t>
                      </a:r>
                      <a:r>
                        <a:rPr lang="en-IN" sz="2400" dirty="0" err="1"/>
                        <a:t>Razorpay</a:t>
                      </a:r>
                      <a:r>
                        <a:rPr lang="en-IN" sz="2400" dirty="0"/>
                        <a:t> or </a:t>
                      </a:r>
                      <a:r>
                        <a:rPr lang="en-IN" sz="2400" dirty="0" err="1"/>
                        <a:t>paytm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04776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 or </a:t>
                      </a:r>
                      <a:r>
                        <a:rPr lang="en-US" sz="2400" dirty="0" err="1"/>
                        <a:t>Vercel</a:t>
                      </a:r>
                      <a:r>
                        <a:rPr lang="en-US" sz="2400" dirty="0"/>
                        <a:t> for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39952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b="0" dirty="0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 for collaboration and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554</TotalTime>
  <Words>1080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SMART COMMUNICATION – PSC193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 (Gantt Chart)</vt:lpstr>
      <vt:lpstr>Expected Outcomes</vt:lpstr>
      <vt:lpstr>Conclusion</vt:lpstr>
      <vt:lpstr>Github Link</vt:lpstr>
      <vt:lpstr>References</vt:lpstr>
      <vt:lpstr>Project work mapping with SDG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30</cp:revision>
  <dcterms:created xsi:type="dcterms:W3CDTF">2023-03-16T03:26:27Z</dcterms:created>
  <dcterms:modified xsi:type="dcterms:W3CDTF">2024-12-20T03:52:06Z</dcterms:modified>
</cp:coreProperties>
</file>