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umanrightsgam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543283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SMART EDUCATION – PSCS_04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93" y="18575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CSE-G112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72567"/>
              </p:ext>
            </p:extLst>
          </p:nvPr>
        </p:nvGraphicFramePr>
        <p:xfrm>
          <a:off x="786293" y="2382620"/>
          <a:ext cx="5418666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44274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4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442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442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442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20211CSE0433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Sathya Sree 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4427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83631" y="2036684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/>
              <a:t>Dr. SukruthGowda</a:t>
            </a:r>
            <a:r>
              <a:rPr lang="en-GB" sz="1700" dirty="0"/>
              <a:t> M A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82D9-4084-AC55-5566-621089028597}"/>
              </a:ext>
            </a:extLst>
          </p:cNvPr>
          <p:cNvSpPr txBox="1"/>
          <p:nvPr/>
        </p:nvSpPr>
        <p:spPr>
          <a:xfrm>
            <a:off x="786293" y="4475380"/>
            <a:ext cx="10994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Dr.Asif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Mohammed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Mr.Amarnath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 L,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Jayanthi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Kamalasekaran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 (Gantt Chart)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87B72D-4B4B-AC2F-C9B9-53F5B4BE7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511480"/>
            <a:ext cx="10668000" cy="4216039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7A863-31F7-2385-524B-665BC76E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2231"/>
            <a:ext cx="111225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Increased Awareness</a:t>
            </a:r>
            <a:r>
              <a:rPr lang="en-US" sz="2000" dirty="0"/>
              <a:t> – Children will better understand their rights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Higher Engagement</a:t>
            </a:r>
            <a:r>
              <a:rPr lang="en-US" sz="2000" dirty="0"/>
              <a:t> – Game-based learning leads to better retention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Empowerment</a:t>
            </a:r>
            <a:r>
              <a:rPr lang="en-US" sz="2000" dirty="0"/>
              <a:t> – Kids learn how to recognize and report violations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Community Impact</a:t>
            </a:r>
            <a:r>
              <a:rPr lang="en-US" sz="2000" dirty="0"/>
              <a:t> – Educating children also raises awareness among parents &amp; teachers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Scalability</a:t>
            </a:r>
            <a:r>
              <a:rPr lang="en-US" sz="2000" dirty="0"/>
              <a:t> – Future expansions include </a:t>
            </a:r>
            <a:r>
              <a:rPr lang="en-US" sz="2000" b="1" dirty="0"/>
              <a:t>multilingual support, AI tutors, and more games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373CD1-AF55-6D27-9234-BFD309CA3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60944"/>
            <a:ext cx="113310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Educating children about their rights is crucial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preventing exploitation and discrimination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provides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and memorable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teach legal concepts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can scale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languages, AI integration, and school collaborations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making children active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advocates of their rights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create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aware and just society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207C47-7D1F-B59F-C109-5EBCD63A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7137" y="1610040"/>
            <a:ext cx="11122526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Kahoot! Online Rights Games</a:t>
            </a:r>
            <a:r>
              <a:rPr lang="en-US" sz="1800" dirty="0"/>
              <a:t> – Interactive quizzes teaching children about their rights.</a:t>
            </a:r>
            <a:br>
              <a:rPr lang="en-US" sz="1800" dirty="0"/>
            </a:br>
            <a:r>
              <a:rPr lang="en-US" sz="1800" dirty="0"/>
              <a:t>https://www.unicef.org.uk/rights-respecting-schools/the-rights-runner-game/</a:t>
            </a:r>
          </a:p>
          <a:p>
            <a:r>
              <a:rPr lang="en-US" sz="1800" b="1" dirty="0"/>
              <a:t>UNICEF's Right Runner Game</a:t>
            </a:r>
            <a:r>
              <a:rPr lang="en-US" sz="1800" dirty="0"/>
              <a:t> – A mobile game raising awareness on children's rights.</a:t>
            </a:r>
            <a:br>
              <a:rPr lang="en-US" sz="1800" dirty="0"/>
            </a:br>
            <a:r>
              <a:rPr lang="en-US" sz="1800" dirty="0"/>
              <a:t>https://www.unicef.org/press-releases/right-runner-game</a:t>
            </a:r>
          </a:p>
          <a:p>
            <a:r>
              <a:rPr lang="en-US" sz="1800" b="1" dirty="0"/>
              <a:t>Gamified Learning for Legal Education</a:t>
            </a:r>
            <a:r>
              <a:rPr lang="en-US" sz="1800" dirty="0"/>
              <a:t> – Research on gamification for teaching complex topics.</a:t>
            </a:r>
            <a:br>
              <a:rPr lang="en-US" sz="1800" dirty="0"/>
            </a:br>
            <a:r>
              <a:rPr lang="en-US" sz="1800" dirty="0"/>
              <a:t>https://jetir.org/papers/JETIR2201124.pdf</a:t>
            </a:r>
          </a:p>
          <a:p>
            <a:r>
              <a:rPr lang="en-US" sz="1800" b="1" dirty="0"/>
              <a:t>Human Rights Game</a:t>
            </a:r>
            <a:r>
              <a:rPr lang="en-US" sz="1800" dirty="0"/>
              <a:t> – Educational game to teach legal rights and prevent bullying.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https://www.humanrightsgame.com</a:t>
            </a:r>
            <a:endParaRPr lang="en-US" sz="1800" dirty="0"/>
          </a:p>
          <a:p>
            <a:r>
              <a:rPr lang="en-US" sz="1800" b="1" dirty="0"/>
              <a:t>Teaching Expertise: Children's Rights Activities</a:t>
            </a:r>
            <a:r>
              <a:rPr lang="en-US" sz="1800" dirty="0"/>
              <a:t> – Educational tools for schools.</a:t>
            </a:r>
            <a:br>
              <a:rPr lang="en-US" sz="1800" dirty="0"/>
            </a:br>
            <a:r>
              <a:rPr lang="en-US" sz="1800" dirty="0"/>
              <a:t>https://www.teachingexpertise.com/classroom-ideas/childrens-rights-activities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47E5F-2958-CD08-13D1-36F4440B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530318"/>
              </p:ext>
            </p:extLst>
          </p:nvPr>
        </p:nvGraphicFramePr>
        <p:xfrm>
          <a:off x="812800" y="1239253"/>
          <a:ext cx="10668000" cy="4288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7205614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20487880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r>
                        <a:rPr lang="en-IN" sz="2000" dirty="0"/>
                        <a:t>Sustainable Development Goal (SDG)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It Relates to the Project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9163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4: </a:t>
                      </a:r>
                      <a:r>
                        <a:rPr lang="en-IN" sz="2000" dirty="0"/>
                        <a:t>Quality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Provides interactive and accessible learning to educate children about their rights.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5768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5:</a:t>
                      </a:r>
                      <a:r>
                        <a:rPr lang="en-IN" sz="2000" dirty="0"/>
                        <a:t> Gender 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Promotes awareness of equal rights for boys and girls, fostering inclusivity.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4792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10: </a:t>
                      </a:r>
                      <a:r>
                        <a:rPr lang="en-US" sz="2000" b="0" dirty="0"/>
                        <a:t>Reduced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Helps children from diverse backgrounds understand and advocate for their rights.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4910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16: </a:t>
                      </a:r>
                      <a:r>
                        <a:rPr lang="en-US" sz="2000" b="0" dirty="0"/>
                        <a:t>Peace, Justice &amp; Strong Institutions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Empowers children with knowledge to recognize and report rights violations.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pPr marL="0" indent="0">
              <a:buNone/>
            </a:pPr>
            <a:r>
              <a:rPr lang="en-US" sz="1600" dirty="0"/>
              <a:t>Children’s rights are fundamental for their </a:t>
            </a:r>
            <a:r>
              <a:rPr lang="en-US" sz="1600" b="1" dirty="0"/>
              <a:t>protection, education, and well-being</a:t>
            </a:r>
            <a:r>
              <a:rPr lang="en-US" sz="1600" dirty="0"/>
              <a:t>. However, many children are unaware of their rights due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Lack of legal education</a:t>
            </a:r>
            <a:r>
              <a:rPr lang="en-US" sz="1600" dirty="0"/>
              <a:t> in school curriculums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Complexity of legal language</a:t>
            </a:r>
            <a:r>
              <a:rPr lang="en-US" sz="1600" dirty="0"/>
              <a:t>, making it difficult for young minds to understand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Traditional learning methods</a:t>
            </a:r>
            <a:r>
              <a:rPr lang="en-US" sz="1600" dirty="0"/>
              <a:t> that are text-heavy and unengaging</a:t>
            </a:r>
          </a:p>
          <a:p>
            <a:pPr marL="0" indent="0">
              <a:buNone/>
            </a:pPr>
            <a:r>
              <a:rPr lang="en-US" sz="1600" dirty="0"/>
              <a:t>Without awareness, children are more vulnerable to </a:t>
            </a:r>
            <a:r>
              <a:rPr lang="en-US" sz="1600" b="1" dirty="0"/>
              <a:t>exploitation, discrimination, and abuse</a:t>
            </a:r>
            <a:r>
              <a:rPr lang="en-US" sz="1600" dirty="0"/>
              <a:t>, as they do not recognize when their rights are being violated.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sz="1600" dirty="0"/>
              <a:t>This project introduces a </a:t>
            </a:r>
            <a:r>
              <a:rPr lang="en-US" sz="1600" b="1" dirty="0"/>
              <a:t>Gamified Platform on Children's Rights</a:t>
            </a:r>
            <a:r>
              <a:rPr lang="en-US" sz="1600" dirty="0"/>
              <a:t>, designed to educate children through </a:t>
            </a:r>
            <a:r>
              <a:rPr lang="en-US" sz="1600" b="1" dirty="0"/>
              <a:t>interactive and engaging</a:t>
            </a:r>
            <a:r>
              <a:rPr lang="en-US" sz="1600" dirty="0"/>
              <a:t> learning methods. By integrating </a:t>
            </a:r>
            <a:r>
              <a:rPr lang="en-US" sz="1600" b="1" dirty="0"/>
              <a:t>game-based learning</a:t>
            </a:r>
            <a:r>
              <a:rPr lang="en-US" sz="1600" dirty="0"/>
              <a:t>, we ensure: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Higher engagement</a:t>
            </a:r>
            <a:r>
              <a:rPr lang="en-US" sz="1600" dirty="0"/>
              <a:t> through interactive activities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Better retention</a:t>
            </a:r>
            <a:r>
              <a:rPr lang="en-US" sz="1600" dirty="0"/>
              <a:t> of legal concepts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Practical understanding</a:t>
            </a:r>
            <a:r>
              <a:rPr lang="en-US" sz="1600" dirty="0"/>
              <a:t> of rights in real-life scenarios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290680"/>
            <a:ext cx="10668000" cy="487362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40B38-3FA3-7A0B-FB45-9DA1CCBFE701}"/>
              </a:ext>
            </a:extLst>
          </p:cNvPr>
          <p:cNvSpPr txBox="1"/>
          <p:nvPr/>
        </p:nvSpPr>
        <p:spPr>
          <a:xfrm>
            <a:off x="762000" y="1111602"/>
            <a:ext cx="10668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Gamification in Education: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Studies show that game-based learning improves </a:t>
            </a:r>
            <a:r>
              <a:rPr lang="en-US" sz="2000" b="1" dirty="0"/>
              <a:t>engagement and retention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Platforms like </a:t>
            </a:r>
            <a:r>
              <a:rPr lang="en-US" sz="2000" b="1" dirty="0"/>
              <a:t>Kahoot! and UNICEF’s Right Runner</a:t>
            </a:r>
            <a:r>
              <a:rPr lang="en-US" sz="2000" dirty="0"/>
              <a:t> have successfully educated children through gamified approaches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Challenges in Legal Education: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Traditional methods (text-based, legal documents) are </a:t>
            </a:r>
            <a:r>
              <a:rPr lang="en-US" sz="2000" b="1" dirty="0"/>
              <a:t>difficult</a:t>
            </a:r>
            <a:r>
              <a:rPr lang="en-US" sz="2000" dirty="0"/>
              <a:t> for children to grasp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Solution:</a:t>
            </a:r>
            <a:r>
              <a:rPr lang="en-US" sz="2000" dirty="0"/>
              <a:t> Using </a:t>
            </a:r>
            <a:r>
              <a:rPr lang="en-US" sz="2000" b="1" dirty="0"/>
              <a:t>interactive games</a:t>
            </a:r>
            <a:r>
              <a:rPr lang="en-US" sz="2000" dirty="0"/>
              <a:t> to simplify legal concepts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8E15E-F54C-3380-6C90-D2D907AFC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747" y="1421871"/>
            <a:ext cx="1096210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Limited Engagement</a:t>
            </a:r>
            <a:r>
              <a:rPr lang="en-US" dirty="0"/>
              <a:t> – Many platforms rely on quizzes or text-heavy content, making learning less interactive.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Lack of Real-World Scenarios</a:t>
            </a:r>
            <a:r>
              <a:rPr lang="en-US" dirty="0"/>
              <a:t> – Most do not simulate real-life situations where children apply their rights.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Not Easily Accessible</a:t>
            </a:r>
            <a:r>
              <a:rPr lang="en-US" dirty="0"/>
              <a:t> – Some require specific devices or installations, limiting reach.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Lack of Personalized Learning</a:t>
            </a:r>
            <a:r>
              <a:rPr lang="en-US" dirty="0"/>
              <a:t> – Fixed content without adaptive learning based on a child’s understanding.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Limited Game Diversity</a:t>
            </a:r>
            <a:r>
              <a:rPr lang="en-US" dirty="0"/>
              <a:t> – Existing tools focus on a single game format, reducing interest over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How Our Platform Works:</a:t>
            </a:r>
          </a:p>
          <a:p>
            <a:r>
              <a:rPr lang="en-US" b="1" dirty="0"/>
              <a:t>Game-Based Learning</a:t>
            </a:r>
            <a:r>
              <a:rPr lang="en-US" dirty="0"/>
              <a:t> – Interactive games teach children about their rights in a fun way.</a:t>
            </a:r>
          </a:p>
          <a:p>
            <a:r>
              <a:rPr lang="en-US" b="1" dirty="0"/>
              <a:t>Simple &amp; Accessible</a:t>
            </a:r>
            <a:r>
              <a:rPr lang="en-US" dirty="0"/>
              <a:t> – Web-based platform that works on any device.</a:t>
            </a:r>
          </a:p>
          <a:p>
            <a:r>
              <a:rPr lang="en-US" b="1" dirty="0"/>
              <a:t>Real-Life Scenarios</a:t>
            </a:r>
            <a:r>
              <a:rPr lang="en-US" dirty="0"/>
              <a:t> – Kids learn by making choices in story-driven situations.</a:t>
            </a:r>
          </a:p>
          <a:p>
            <a:r>
              <a:rPr lang="en-US" b="1" dirty="0"/>
              <a:t>Engaging &amp; Interactive</a:t>
            </a:r>
            <a:r>
              <a:rPr lang="en-US" dirty="0"/>
              <a:t> – Uses quizzes, puzzles, and challenges for better retention.</a:t>
            </a:r>
          </a:p>
          <a:p>
            <a:r>
              <a:rPr lang="en-US" b="1" dirty="0"/>
              <a:t>Future Scalability</a:t>
            </a:r>
            <a:r>
              <a:rPr lang="en-US" dirty="0"/>
              <a:t> – Can add new games, languages, and AI tutors over time.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b="1" dirty="0"/>
              <a:t>User-Friendly Interface</a:t>
            </a:r>
            <a:r>
              <a:rPr lang="en-US" dirty="0"/>
              <a:t> – Simple design for young users.</a:t>
            </a:r>
          </a:p>
          <a:p>
            <a:r>
              <a:rPr lang="en-US" b="1" dirty="0"/>
              <a:t>Multiple Game Modules</a:t>
            </a:r>
            <a:r>
              <a:rPr lang="en-US" dirty="0"/>
              <a:t> – Covers different rights like education, protection, and equality.</a:t>
            </a:r>
          </a:p>
          <a:p>
            <a:r>
              <a:rPr lang="en-US" b="1" dirty="0"/>
              <a:t>Audio &amp; Visual Aids</a:t>
            </a:r>
            <a:r>
              <a:rPr lang="en-US" dirty="0"/>
              <a:t> – Ensures an immersive learning experience.</a:t>
            </a:r>
          </a:p>
          <a:p>
            <a:r>
              <a:rPr lang="en-US" b="1" dirty="0"/>
              <a:t>Feedback &amp; Progress Tracking</a:t>
            </a:r>
            <a:r>
              <a:rPr lang="en-US" dirty="0"/>
              <a:t> – Helps kids understand their learning journey.</a:t>
            </a:r>
          </a:p>
          <a:p>
            <a:r>
              <a:rPr lang="en-US" b="1" dirty="0"/>
              <a:t>Collaboration with Schools &amp; NGOs</a:t>
            </a:r>
            <a:r>
              <a:rPr lang="en-US" dirty="0"/>
              <a:t> – Expands reach and impact.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7C9558-9D0C-40BF-E140-C9D1030B7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00778"/>
            <a:ext cx="1066799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children's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their rights through interactive learning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legal education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game-based methods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Foster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thinking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real-world scenarios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children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self-advocate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recognize violations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a web-based platform 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DE62A8-F5EF-5836-A8DC-F81DC729F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2231"/>
            <a:ext cx="10668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Content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Identifying key children’s rights and simplifying them into child-friendly lessons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HTML, CSS, JavaScript for interactive and lightweight gameplay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(UX)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Simple, engaging interface with audio-visual aids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Conducting trials with children and educators to refine content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Outreach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Launching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with NGO partnerships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F6BB06-1A2F-D302-BCC1-E9505613B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73" y="1143000"/>
            <a:ext cx="3122254" cy="4953000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FF5B5-5E9A-4A73-ECF9-DAFFD264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64472"/>
              </p:ext>
            </p:extLst>
          </p:nvPr>
        </p:nvGraphicFramePr>
        <p:xfrm>
          <a:off x="812800" y="1142999"/>
          <a:ext cx="10668000" cy="353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209517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324795248"/>
                    </a:ext>
                  </a:extLst>
                </a:gridCol>
              </a:tblGrid>
              <a:tr h="5631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8019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Firebase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591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HTML5\CSS3, </a:t>
                      </a:r>
                      <a:r>
                        <a:rPr lang="en-IN" sz="2400" dirty="0" err="1"/>
                        <a:t>javaScript</a:t>
                      </a:r>
                      <a:r>
                        <a:rPr lang="en-IN" sz="2400" dirty="0"/>
                        <a:t>, React.js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7427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Firebase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Firebase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04776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b="0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 for collaboration and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3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227</TotalTime>
  <Words>1021</Words>
  <Application>Microsoft Office PowerPoint</Application>
  <PresentationFormat>Widescreen</PresentationFormat>
  <Paragraphs>135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Verdana</vt:lpstr>
      <vt:lpstr>Bioinformatics</vt:lpstr>
      <vt:lpstr>SMART EDUCATION – PSCS_04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 (Gantt Chart)</vt:lpstr>
      <vt:lpstr>Expected Outcomes</vt:lpstr>
      <vt:lpstr>Conclusion</vt:lpstr>
      <vt:lpstr>Github Link</vt:lpstr>
      <vt:lpstr>References</vt:lpstr>
      <vt:lpstr>Project work mapping with SDG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29</cp:revision>
  <dcterms:created xsi:type="dcterms:W3CDTF">2023-03-16T03:26:27Z</dcterms:created>
  <dcterms:modified xsi:type="dcterms:W3CDTF">2025-05-29T08:43:34Z</dcterms:modified>
</cp:coreProperties>
</file>