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Dashboard – Day 4 Internship Task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Created using Power BI Desktop</a:t>
            </a:r>
          </a:p>
          <a:p>
            <a:r>
              <a:rPr dirty="0"/>
              <a:t>[</a:t>
            </a:r>
            <a:r>
              <a:rPr lang="en-IN" dirty="0"/>
              <a:t>ANAND KUMAR M</a:t>
            </a:r>
            <a:r>
              <a:rPr dirty="0"/>
              <a:t>]</a:t>
            </a:r>
          </a:p>
          <a:p>
            <a:r>
              <a:rPr dirty="0"/>
              <a:t>Date: April 11,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Tracked Total Sales, Quantity, and Profit using Card visuals.</a:t>
            </a:r>
          </a:p>
          <a:p>
            <a:r>
              <a:t>- Enabled interactivity with slicers for Product Category and Gender.</a:t>
            </a:r>
          </a:p>
          <a:p>
            <a:r>
              <a:t>- Included time-series line chart for Sales over Months.</a:t>
            </a:r>
          </a:p>
          <a:p>
            <a:r>
              <a:t>- Applied consistent theme and clean layout for better readability.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Dashboard Screenshot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371600"/>
            <a:ext cx="73152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8B6C55-1A53-6B5C-6114-862633E7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3" y="1180201"/>
            <a:ext cx="8107051" cy="43976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from Day 4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Learned to create interactive dashboards using slicers and cards.</a:t>
            </a:r>
          </a:p>
          <a:p>
            <a:r>
              <a:t>- Practiced visual storytelling using Power BI.</a:t>
            </a:r>
          </a:p>
          <a:p>
            <a:r>
              <a:t>- Understood the importance of clean design and KPI tracking.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112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Retail Sales Dashboard – Day 4 Internship Task</vt:lpstr>
      <vt:lpstr>Key Metrics and Insights</vt:lpstr>
      <vt:lpstr>Power BI Dashboard Screenshot</vt:lpstr>
      <vt:lpstr>Learnings from Day 4 Task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Anand kumar</dc:creator>
  <cp:keywords/>
  <dc:description>generated using python-pptx</dc:description>
  <cp:lastModifiedBy>Anand kumar</cp:lastModifiedBy>
  <cp:revision>2</cp:revision>
  <dcterms:created xsi:type="dcterms:W3CDTF">2013-01-27T09:14:16Z</dcterms:created>
  <dcterms:modified xsi:type="dcterms:W3CDTF">2025-04-11T10:34:36Z</dcterms:modified>
  <cp:category/>
</cp:coreProperties>
</file>