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703D8-28F3-443F-887B-A41C058E874F}" v="1709" dt="2020-07-29T21:24:24.847"/>
    <p1510:client id="{3F3E2D51-BCD6-4FB4-BD58-D7D1354D7546}" v="2044" dt="2020-07-29T19:42:18.756"/>
    <p1510:client id="{5CBD3FF3-B0A2-417B-AA28-B34D94F9AE74}" v="982" dt="2020-07-26T11:41:53.911"/>
    <p1510:client id="{80A7F14D-2EE9-401B-8AC6-BFDB3D795813}" v="1113" dt="2020-07-28T20:15:00.227"/>
    <p1510:client id="{A2A93C62-27AF-4D59-8C31-70A4F835B719}" v="9" dt="2020-07-19T07:45:16.548"/>
    <p1510:client id="{BFB9A0BB-F8D3-4913-AE6B-37BFCE52C935}" v="2" dt="2020-07-29T16:51:4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, room, light&#10;&#10;Description automatically generated">
            <a:extLst>
              <a:ext uri="{FF2B5EF4-FFF2-40B4-BE49-F238E27FC236}">
                <a16:creationId xmlns:a16="http://schemas.microsoft.com/office/drawing/2014/main" id="{201C4E9B-EC2B-4E87-B01F-D785C0E8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234" y="-113535"/>
            <a:ext cx="12455234" cy="8193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7D806-7D79-4033-B20C-867E3CFF0AF2}"/>
              </a:ext>
            </a:extLst>
          </p:cNvPr>
          <p:cNvSpPr txBox="1"/>
          <p:nvPr/>
        </p:nvSpPr>
        <p:spPr>
          <a:xfrm>
            <a:off x="429491" y="4346145"/>
            <a:ext cx="6664036" cy="76944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EDA on Movie Data</a:t>
            </a:r>
            <a:endParaRPr lang="en-US" sz="4400">
              <a:latin typeface="Verdana"/>
              <a:ea typeface="Verdana"/>
              <a:cs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71A78-11F8-4591-88CB-B6DE3AB073EF}"/>
              </a:ext>
            </a:extLst>
          </p:cNvPr>
          <p:cNvSpPr txBox="1"/>
          <p:nvPr/>
        </p:nvSpPr>
        <p:spPr>
          <a:xfrm>
            <a:off x="433820" y="5212854"/>
            <a:ext cx="30019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Anand Kumar Potu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April 2020</a:t>
            </a:r>
          </a:p>
        </p:txBody>
      </p:sp>
      <p:pic>
        <p:nvPicPr>
          <p:cNvPr id="11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18AFA8-22DB-4A9F-BD0B-34B440CA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6" y="306455"/>
            <a:ext cx="2743200" cy="12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3932237" cy="1600200"/>
          </a:xfrm>
        </p:spPr>
        <p:txBody>
          <a:bodyPr/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Assumptions/ Questions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430" y="2057400"/>
            <a:ext cx="4032879" cy="4142267"/>
          </a:xfrm>
          <a:custGeom>
            <a:avLst/>
            <a:gdLst>
              <a:gd name="connsiteX0" fmla="*/ 0 w 4032879"/>
              <a:gd name="connsiteY0" fmla="*/ 0 h 4142267"/>
              <a:gd name="connsiteX1" fmla="*/ 591489 w 4032879"/>
              <a:gd name="connsiteY1" fmla="*/ 0 h 4142267"/>
              <a:gd name="connsiteX2" fmla="*/ 1344293 w 4032879"/>
              <a:gd name="connsiteY2" fmla="*/ 0 h 4142267"/>
              <a:gd name="connsiteX3" fmla="*/ 2097097 w 4032879"/>
              <a:gd name="connsiteY3" fmla="*/ 0 h 4142267"/>
              <a:gd name="connsiteX4" fmla="*/ 2849901 w 4032879"/>
              <a:gd name="connsiteY4" fmla="*/ 0 h 4142267"/>
              <a:gd name="connsiteX5" fmla="*/ 4032879 w 4032879"/>
              <a:gd name="connsiteY5" fmla="*/ 0 h 4142267"/>
              <a:gd name="connsiteX6" fmla="*/ 4032879 w 4032879"/>
              <a:gd name="connsiteY6" fmla="*/ 648955 h 4142267"/>
              <a:gd name="connsiteX7" fmla="*/ 4032879 w 4032879"/>
              <a:gd name="connsiteY7" fmla="*/ 1339333 h 4142267"/>
              <a:gd name="connsiteX8" fmla="*/ 4032879 w 4032879"/>
              <a:gd name="connsiteY8" fmla="*/ 2029711 h 4142267"/>
              <a:gd name="connsiteX9" fmla="*/ 4032879 w 4032879"/>
              <a:gd name="connsiteY9" fmla="*/ 2761511 h 4142267"/>
              <a:gd name="connsiteX10" fmla="*/ 4032879 w 4032879"/>
              <a:gd name="connsiteY10" fmla="*/ 3327621 h 4142267"/>
              <a:gd name="connsiteX11" fmla="*/ 4032879 w 4032879"/>
              <a:gd name="connsiteY11" fmla="*/ 4142267 h 4142267"/>
              <a:gd name="connsiteX12" fmla="*/ 3360733 w 4032879"/>
              <a:gd name="connsiteY12" fmla="*/ 4142267 h 4142267"/>
              <a:gd name="connsiteX13" fmla="*/ 2688586 w 4032879"/>
              <a:gd name="connsiteY13" fmla="*/ 4142267 h 4142267"/>
              <a:gd name="connsiteX14" fmla="*/ 2056768 w 4032879"/>
              <a:gd name="connsiteY14" fmla="*/ 4142267 h 4142267"/>
              <a:gd name="connsiteX15" fmla="*/ 1303964 w 4032879"/>
              <a:gd name="connsiteY15" fmla="*/ 4142267 h 4142267"/>
              <a:gd name="connsiteX16" fmla="*/ 712475 w 4032879"/>
              <a:gd name="connsiteY16" fmla="*/ 4142267 h 4142267"/>
              <a:gd name="connsiteX17" fmla="*/ 0 w 4032879"/>
              <a:gd name="connsiteY17" fmla="*/ 4142267 h 4142267"/>
              <a:gd name="connsiteX18" fmla="*/ 0 w 4032879"/>
              <a:gd name="connsiteY18" fmla="*/ 3576157 h 4142267"/>
              <a:gd name="connsiteX19" fmla="*/ 0 w 4032879"/>
              <a:gd name="connsiteY19" fmla="*/ 2885779 h 4142267"/>
              <a:gd name="connsiteX20" fmla="*/ 0 w 4032879"/>
              <a:gd name="connsiteY20" fmla="*/ 2153979 h 4142267"/>
              <a:gd name="connsiteX21" fmla="*/ 0 w 4032879"/>
              <a:gd name="connsiteY21" fmla="*/ 1587869 h 4142267"/>
              <a:gd name="connsiteX22" fmla="*/ 0 w 4032879"/>
              <a:gd name="connsiteY22" fmla="*/ 938914 h 4142267"/>
              <a:gd name="connsiteX23" fmla="*/ 0 w 4032879"/>
              <a:gd name="connsiteY23" fmla="*/ 0 h 414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32879" h="4142267" fill="none" extrusionOk="0">
                <a:moveTo>
                  <a:pt x="0" y="0"/>
                </a:moveTo>
                <a:cubicBezTo>
                  <a:pt x="179478" y="24211"/>
                  <a:pt x="339132" y="23124"/>
                  <a:pt x="591489" y="0"/>
                </a:cubicBezTo>
                <a:cubicBezTo>
                  <a:pt x="843846" y="-23124"/>
                  <a:pt x="1028069" y="-25474"/>
                  <a:pt x="1344293" y="0"/>
                </a:cubicBezTo>
                <a:cubicBezTo>
                  <a:pt x="1660517" y="25474"/>
                  <a:pt x="1927986" y="-22986"/>
                  <a:pt x="2097097" y="0"/>
                </a:cubicBezTo>
                <a:cubicBezTo>
                  <a:pt x="2266208" y="22986"/>
                  <a:pt x="2539203" y="2380"/>
                  <a:pt x="2849901" y="0"/>
                </a:cubicBezTo>
                <a:cubicBezTo>
                  <a:pt x="3160599" y="-2380"/>
                  <a:pt x="3664627" y="50115"/>
                  <a:pt x="4032879" y="0"/>
                </a:cubicBezTo>
                <a:cubicBezTo>
                  <a:pt x="4049685" y="167996"/>
                  <a:pt x="4044593" y="473988"/>
                  <a:pt x="4032879" y="648955"/>
                </a:cubicBezTo>
                <a:cubicBezTo>
                  <a:pt x="4021165" y="823923"/>
                  <a:pt x="4063231" y="1046147"/>
                  <a:pt x="4032879" y="1339333"/>
                </a:cubicBezTo>
                <a:cubicBezTo>
                  <a:pt x="4002527" y="1632519"/>
                  <a:pt x="4041244" y="1833605"/>
                  <a:pt x="4032879" y="2029711"/>
                </a:cubicBezTo>
                <a:cubicBezTo>
                  <a:pt x="4024514" y="2225817"/>
                  <a:pt x="4051990" y="2613663"/>
                  <a:pt x="4032879" y="2761511"/>
                </a:cubicBezTo>
                <a:cubicBezTo>
                  <a:pt x="4013768" y="2909359"/>
                  <a:pt x="4028228" y="3188959"/>
                  <a:pt x="4032879" y="3327621"/>
                </a:cubicBezTo>
                <a:cubicBezTo>
                  <a:pt x="4037531" y="3466283"/>
                  <a:pt x="4021343" y="3922716"/>
                  <a:pt x="4032879" y="4142267"/>
                </a:cubicBezTo>
                <a:cubicBezTo>
                  <a:pt x="3811511" y="4136453"/>
                  <a:pt x="3637061" y="4127209"/>
                  <a:pt x="3360733" y="4142267"/>
                </a:cubicBezTo>
                <a:cubicBezTo>
                  <a:pt x="3084405" y="4157325"/>
                  <a:pt x="2915774" y="4142696"/>
                  <a:pt x="2688586" y="4142267"/>
                </a:cubicBezTo>
                <a:cubicBezTo>
                  <a:pt x="2461398" y="4141838"/>
                  <a:pt x="2367354" y="4113433"/>
                  <a:pt x="2056768" y="4142267"/>
                </a:cubicBezTo>
                <a:cubicBezTo>
                  <a:pt x="1746182" y="4171101"/>
                  <a:pt x="1519631" y="4106019"/>
                  <a:pt x="1303964" y="4142267"/>
                </a:cubicBezTo>
                <a:cubicBezTo>
                  <a:pt x="1088297" y="4178515"/>
                  <a:pt x="950299" y="4155876"/>
                  <a:pt x="712475" y="4142267"/>
                </a:cubicBezTo>
                <a:cubicBezTo>
                  <a:pt x="474651" y="4128658"/>
                  <a:pt x="233129" y="4151777"/>
                  <a:pt x="0" y="4142267"/>
                </a:cubicBezTo>
                <a:cubicBezTo>
                  <a:pt x="14881" y="3871156"/>
                  <a:pt x="9145" y="3796907"/>
                  <a:pt x="0" y="3576157"/>
                </a:cubicBezTo>
                <a:cubicBezTo>
                  <a:pt x="-9145" y="3355407"/>
                  <a:pt x="14271" y="3082017"/>
                  <a:pt x="0" y="2885779"/>
                </a:cubicBezTo>
                <a:cubicBezTo>
                  <a:pt x="-14271" y="2689541"/>
                  <a:pt x="-19117" y="2347966"/>
                  <a:pt x="0" y="2153979"/>
                </a:cubicBezTo>
                <a:cubicBezTo>
                  <a:pt x="19117" y="1959992"/>
                  <a:pt x="-15754" y="1830432"/>
                  <a:pt x="0" y="1587869"/>
                </a:cubicBezTo>
                <a:cubicBezTo>
                  <a:pt x="15754" y="1345306"/>
                  <a:pt x="-15266" y="1179897"/>
                  <a:pt x="0" y="938914"/>
                </a:cubicBezTo>
                <a:cubicBezTo>
                  <a:pt x="15266" y="697932"/>
                  <a:pt x="12212" y="197016"/>
                  <a:pt x="0" y="0"/>
                </a:cubicBezTo>
                <a:close/>
              </a:path>
              <a:path w="4032879" h="4142267" stroke="0" extrusionOk="0">
                <a:moveTo>
                  <a:pt x="0" y="0"/>
                </a:moveTo>
                <a:cubicBezTo>
                  <a:pt x="145841" y="16556"/>
                  <a:pt x="376125" y="17099"/>
                  <a:pt x="551160" y="0"/>
                </a:cubicBezTo>
                <a:cubicBezTo>
                  <a:pt x="726195" y="-17099"/>
                  <a:pt x="1013979" y="-8400"/>
                  <a:pt x="1142649" y="0"/>
                </a:cubicBezTo>
                <a:cubicBezTo>
                  <a:pt x="1271319" y="8400"/>
                  <a:pt x="1520937" y="-27055"/>
                  <a:pt x="1814796" y="0"/>
                </a:cubicBezTo>
                <a:cubicBezTo>
                  <a:pt x="2108655" y="27055"/>
                  <a:pt x="2153457" y="-26401"/>
                  <a:pt x="2365956" y="0"/>
                </a:cubicBezTo>
                <a:cubicBezTo>
                  <a:pt x="2578455" y="26401"/>
                  <a:pt x="2903520" y="-20799"/>
                  <a:pt x="3038102" y="0"/>
                </a:cubicBezTo>
                <a:cubicBezTo>
                  <a:pt x="3172684" y="20799"/>
                  <a:pt x="3723666" y="-10843"/>
                  <a:pt x="4032879" y="0"/>
                </a:cubicBezTo>
                <a:cubicBezTo>
                  <a:pt x="4000301" y="344398"/>
                  <a:pt x="4005290" y="555956"/>
                  <a:pt x="4032879" y="731801"/>
                </a:cubicBezTo>
                <a:cubicBezTo>
                  <a:pt x="4060468" y="907646"/>
                  <a:pt x="4021051" y="1038839"/>
                  <a:pt x="4032879" y="1297910"/>
                </a:cubicBezTo>
                <a:cubicBezTo>
                  <a:pt x="4044707" y="1556981"/>
                  <a:pt x="4017804" y="1741865"/>
                  <a:pt x="4032879" y="1946865"/>
                </a:cubicBezTo>
                <a:cubicBezTo>
                  <a:pt x="4047954" y="2151865"/>
                  <a:pt x="4017108" y="2265703"/>
                  <a:pt x="4032879" y="2512975"/>
                </a:cubicBezTo>
                <a:cubicBezTo>
                  <a:pt x="4048651" y="2760247"/>
                  <a:pt x="4065204" y="2927436"/>
                  <a:pt x="4032879" y="3244776"/>
                </a:cubicBezTo>
                <a:cubicBezTo>
                  <a:pt x="4000554" y="3562116"/>
                  <a:pt x="4073764" y="3865013"/>
                  <a:pt x="4032879" y="4142267"/>
                </a:cubicBezTo>
                <a:cubicBezTo>
                  <a:pt x="3742638" y="4158757"/>
                  <a:pt x="3629791" y="4157973"/>
                  <a:pt x="3441390" y="4142267"/>
                </a:cubicBezTo>
                <a:cubicBezTo>
                  <a:pt x="3252989" y="4126561"/>
                  <a:pt x="3118404" y="4130593"/>
                  <a:pt x="2849901" y="4142267"/>
                </a:cubicBezTo>
                <a:cubicBezTo>
                  <a:pt x="2581398" y="4153941"/>
                  <a:pt x="2507050" y="4162039"/>
                  <a:pt x="2298741" y="4142267"/>
                </a:cubicBezTo>
                <a:cubicBezTo>
                  <a:pt x="2090432" y="4122495"/>
                  <a:pt x="1759037" y="4164967"/>
                  <a:pt x="1545937" y="4142267"/>
                </a:cubicBezTo>
                <a:cubicBezTo>
                  <a:pt x="1332837" y="4119567"/>
                  <a:pt x="1206424" y="4138588"/>
                  <a:pt x="994777" y="4142267"/>
                </a:cubicBezTo>
                <a:cubicBezTo>
                  <a:pt x="783130" y="4145946"/>
                  <a:pt x="351011" y="4174645"/>
                  <a:pt x="0" y="4142267"/>
                </a:cubicBezTo>
                <a:cubicBezTo>
                  <a:pt x="20332" y="3864865"/>
                  <a:pt x="-20287" y="3769945"/>
                  <a:pt x="0" y="3576157"/>
                </a:cubicBezTo>
                <a:cubicBezTo>
                  <a:pt x="20287" y="3382369"/>
                  <a:pt x="23864" y="3094046"/>
                  <a:pt x="0" y="2927202"/>
                </a:cubicBezTo>
                <a:cubicBezTo>
                  <a:pt x="-23864" y="2760358"/>
                  <a:pt x="-34049" y="2573956"/>
                  <a:pt x="0" y="2236824"/>
                </a:cubicBezTo>
                <a:cubicBezTo>
                  <a:pt x="34049" y="1899692"/>
                  <a:pt x="10078" y="1664675"/>
                  <a:pt x="0" y="1463601"/>
                </a:cubicBezTo>
                <a:cubicBezTo>
                  <a:pt x="-10078" y="1262527"/>
                  <a:pt x="-708" y="1038313"/>
                  <a:pt x="0" y="814646"/>
                </a:cubicBezTo>
                <a:cubicBezTo>
                  <a:pt x="708" y="590980"/>
                  <a:pt x="24967" y="3448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2000" i="1"/>
              <a:t>How much does a director matter?</a:t>
            </a: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Active director J J Abrams's movies earn more in terms of Average Revenu</a:t>
            </a:r>
            <a:r>
              <a:rPr lang="en-US" sz="2000" dirty="0">
                <a:ea typeface="+mn-lt"/>
                <a:cs typeface="+mn-lt"/>
              </a:rPr>
              <a:t>e</a:t>
            </a: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Highest average revenue is James Cameron with 1 movie</a:t>
            </a: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I couldn't find any clear co-relation betweeen revenue and director.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A special</a:t>
            </a:r>
            <a:r>
              <a:rPr lang="en-US" sz="2000" dirty="0">
                <a:cs typeface="Calibri"/>
              </a:rPr>
              <a:t> </a:t>
            </a:r>
            <a:r>
              <a:rPr lang="en-US" sz="2000">
                <a:cs typeface="Calibri"/>
              </a:rPr>
              <a:t>analysis with more data fields can justify question does a director matter.</a:t>
            </a:r>
            <a:endParaRPr lang="en-US" sz="2000" dirty="0">
              <a:cs typeface="Calibri"/>
            </a:endParaRPr>
          </a:p>
        </p:txBody>
      </p:sp>
      <p:pic>
        <p:nvPicPr>
          <p:cNvPr id="3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CF35FD98-DA15-44D7-85FC-7C2019DF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97" y="490713"/>
            <a:ext cx="7674633" cy="5761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44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3932237" cy="1600200"/>
          </a:xfrm>
        </p:spPr>
        <p:txBody>
          <a:bodyPr/>
          <a:lstStyle/>
          <a:p>
            <a:r>
              <a:rPr lang="en-US" i="1" dirty="0">
                <a:latin typeface="Calibri"/>
                <a:cs typeface="Calibri Light"/>
              </a:rPr>
              <a:t>Assumptions/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882" y="2057400"/>
            <a:ext cx="3544049" cy="3811588"/>
          </a:xfrm>
          <a:custGeom>
            <a:avLst/>
            <a:gdLst>
              <a:gd name="connsiteX0" fmla="*/ 0 w 3544049"/>
              <a:gd name="connsiteY0" fmla="*/ 0 h 3811588"/>
              <a:gd name="connsiteX1" fmla="*/ 519794 w 3544049"/>
              <a:gd name="connsiteY1" fmla="*/ 0 h 3811588"/>
              <a:gd name="connsiteX2" fmla="*/ 1181350 w 3544049"/>
              <a:gd name="connsiteY2" fmla="*/ 0 h 3811588"/>
              <a:gd name="connsiteX3" fmla="*/ 1842905 w 3544049"/>
              <a:gd name="connsiteY3" fmla="*/ 0 h 3811588"/>
              <a:gd name="connsiteX4" fmla="*/ 2504461 w 3544049"/>
              <a:gd name="connsiteY4" fmla="*/ 0 h 3811588"/>
              <a:gd name="connsiteX5" fmla="*/ 3544049 w 3544049"/>
              <a:gd name="connsiteY5" fmla="*/ 0 h 3811588"/>
              <a:gd name="connsiteX6" fmla="*/ 3544049 w 3544049"/>
              <a:gd name="connsiteY6" fmla="*/ 597149 h 3811588"/>
              <a:gd name="connsiteX7" fmla="*/ 3544049 w 3544049"/>
              <a:gd name="connsiteY7" fmla="*/ 1232413 h 3811588"/>
              <a:gd name="connsiteX8" fmla="*/ 3544049 w 3544049"/>
              <a:gd name="connsiteY8" fmla="*/ 1867678 h 3811588"/>
              <a:gd name="connsiteX9" fmla="*/ 3544049 w 3544049"/>
              <a:gd name="connsiteY9" fmla="*/ 2541059 h 3811588"/>
              <a:gd name="connsiteX10" fmla="*/ 3544049 w 3544049"/>
              <a:gd name="connsiteY10" fmla="*/ 3061976 h 3811588"/>
              <a:gd name="connsiteX11" fmla="*/ 3544049 w 3544049"/>
              <a:gd name="connsiteY11" fmla="*/ 3811588 h 3811588"/>
              <a:gd name="connsiteX12" fmla="*/ 2953374 w 3544049"/>
              <a:gd name="connsiteY12" fmla="*/ 3811588 h 3811588"/>
              <a:gd name="connsiteX13" fmla="*/ 2362699 w 3544049"/>
              <a:gd name="connsiteY13" fmla="*/ 3811588 h 3811588"/>
              <a:gd name="connsiteX14" fmla="*/ 1807465 w 3544049"/>
              <a:gd name="connsiteY14" fmla="*/ 3811588 h 3811588"/>
              <a:gd name="connsiteX15" fmla="*/ 1145909 w 3544049"/>
              <a:gd name="connsiteY15" fmla="*/ 3811588 h 3811588"/>
              <a:gd name="connsiteX16" fmla="*/ 626115 w 3544049"/>
              <a:gd name="connsiteY16" fmla="*/ 3811588 h 3811588"/>
              <a:gd name="connsiteX17" fmla="*/ 0 w 3544049"/>
              <a:gd name="connsiteY17" fmla="*/ 3811588 h 3811588"/>
              <a:gd name="connsiteX18" fmla="*/ 0 w 3544049"/>
              <a:gd name="connsiteY18" fmla="*/ 3290671 h 3811588"/>
              <a:gd name="connsiteX19" fmla="*/ 0 w 3544049"/>
              <a:gd name="connsiteY19" fmla="*/ 2655406 h 3811588"/>
              <a:gd name="connsiteX20" fmla="*/ 0 w 3544049"/>
              <a:gd name="connsiteY20" fmla="*/ 1982026 h 3811588"/>
              <a:gd name="connsiteX21" fmla="*/ 0 w 3544049"/>
              <a:gd name="connsiteY21" fmla="*/ 1461109 h 3811588"/>
              <a:gd name="connsiteX22" fmla="*/ 0 w 3544049"/>
              <a:gd name="connsiteY22" fmla="*/ 863960 h 3811588"/>
              <a:gd name="connsiteX23" fmla="*/ 0 w 3544049"/>
              <a:gd name="connsiteY23" fmla="*/ 0 h 38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44049" h="3811588" fill="none" extrusionOk="0">
                <a:moveTo>
                  <a:pt x="0" y="0"/>
                </a:moveTo>
                <a:cubicBezTo>
                  <a:pt x="104448" y="-5177"/>
                  <a:pt x="333575" y="18223"/>
                  <a:pt x="519794" y="0"/>
                </a:cubicBezTo>
                <a:cubicBezTo>
                  <a:pt x="706013" y="-18223"/>
                  <a:pt x="890678" y="-29601"/>
                  <a:pt x="1181350" y="0"/>
                </a:cubicBezTo>
                <a:cubicBezTo>
                  <a:pt x="1472022" y="29601"/>
                  <a:pt x="1697953" y="29638"/>
                  <a:pt x="1842905" y="0"/>
                </a:cubicBezTo>
                <a:cubicBezTo>
                  <a:pt x="1987858" y="-29638"/>
                  <a:pt x="2197911" y="-7904"/>
                  <a:pt x="2504461" y="0"/>
                </a:cubicBezTo>
                <a:cubicBezTo>
                  <a:pt x="2811011" y="7904"/>
                  <a:pt x="3104197" y="-25698"/>
                  <a:pt x="3544049" y="0"/>
                </a:cubicBezTo>
                <a:cubicBezTo>
                  <a:pt x="3548056" y="279625"/>
                  <a:pt x="3553553" y="375648"/>
                  <a:pt x="3544049" y="597149"/>
                </a:cubicBezTo>
                <a:cubicBezTo>
                  <a:pt x="3534545" y="818650"/>
                  <a:pt x="3534087" y="942923"/>
                  <a:pt x="3544049" y="1232413"/>
                </a:cubicBezTo>
                <a:cubicBezTo>
                  <a:pt x="3554011" y="1521903"/>
                  <a:pt x="3536433" y="1612501"/>
                  <a:pt x="3544049" y="1867678"/>
                </a:cubicBezTo>
                <a:cubicBezTo>
                  <a:pt x="3551665" y="2122855"/>
                  <a:pt x="3524126" y="2337274"/>
                  <a:pt x="3544049" y="2541059"/>
                </a:cubicBezTo>
                <a:cubicBezTo>
                  <a:pt x="3563972" y="2744844"/>
                  <a:pt x="3549976" y="2940324"/>
                  <a:pt x="3544049" y="3061976"/>
                </a:cubicBezTo>
                <a:cubicBezTo>
                  <a:pt x="3538122" y="3183628"/>
                  <a:pt x="3548123" y="3540175"/>
                  <a:pt x="3544049" y="3811588"/>
                </a:cubicBezTo>
                <a:cubicBezTo>
                  <a:pt x="3366954" y="3827265"/>
                  <a:pt x="3154462" y="3820145"/>
                  <a:pt x="2953374" y="3811588"/>
                </a:cubicBezTo>
                <a:cubicBezTo>
                  <a:pt x="2752286" y="3803031"/>
                  <a:pt x="2495980" y="3801102"/>
                  <a:pt x="2362699" y="3811588"/>
                </a:cubicBezTo>
                <a:cubicBezTo>
                  <a:pt x="2229419" y="3822074"/>
                  <a:pt x="1984945" y="3805729"/>
                  <a:pt x="1807465" y="3811588"/>
                </a:cubicBezTo>
                <a:cubicBezTo>
                  <a:pt x="1629985" y="3817447"/>
                  <a:pt x="1410607" y="3813325"/>
                  <a:pt x="1145909" y="3811588"/>
                </a:cubicBezTo>
                <a:cubicBezTo>
                  <a:pt x="881211" y="3809851"/>
                  <a:pt x="863851" y="3787996"/>
                  <a:pt x="626115" y="3811588"/>
                </a:cubicBezTo>
                <a:cubicBezTo>
                  <a:pt x="388379" y="3835180"/>
                  <a:pt x="270383" y="3792340"/>
                  <a:pt x="0" y="3811588"/>
                </a:cubicBezTo>
                <a:cubicBezTo>
                  <a:pt x="-976" y="3635334"/>
                  <a:pt x="6968" y="3415735"/>
                  <a:pt x="0" y="3290671"/>
                </a:cubicBezTo>
                <a:cubicBezTo>
                  <a:pt x="-6968" y="3165607"/>
                  <a:pt x="11887" y="2855940"/>
                  <a:pt x="0" y="2655406"/>
                </a:cubicBezTo>
                <a:cubicBezTo>
                  <a:pt x="-11887" y="2454872"/>
                  <a:pt x="31488" y="2190494"/>
                  <a:pt x="0" y="1982026"/>
                </a:cubicBezTo>
                <a:cubicBezTo>
                  <a:pt x="-31488" y="1773558"/>
                  <a:pt x="10660" y="1571714"/>
                  <a:pt x="0" y="1461109"/>
                </a:cubicBezTo>
                <a:cubicBezTo>
                  <a:pt x="-10660" y="1350504"/>
                  <a:pt x="8005" y="993901"/>
                  <a:pt x="0" y="863960"/>
                </a:cubicBezTo>
                <a:cubicBezTo>
                  <a:pt x="-8005" y="734019"/>
                  <a:pt x="-34404" y="406471"/>
                  <a:pt x="0" y="0"/>
                </a:cubicBezTo>
                <a:close/>
              </a:path>
              <a:path w="3544049" h="3811588" stroke="0" extrusionOk="0">
                <a:moveTo>
                  <a:pt x="0" y="0"/>
                </a:moveTo>
                <a:cubicBezTo>
                  <a:pt x="140568" y="5090"/>
                  <a:pt x="327672" y="10401"/>
                  <a:pt x="484353" y="0"/>
                </a:cubicBezTo>
                <a:cubicBezTo>
                  <a:pt x="641034" y="-10401"/>
                  <a:pt x="855591" y="17034"/>
                  <a:pt x="1004147" y="0"/>
                </a:cubicBezTo>
                <a:cubicBezTo>
                  <a:pt x="1152703" y="-17034"/>
                  <a:pt x="1359337" y="-5275"/>
                  <a:pt x="1594822" y="0"/>
                </a:cubicBezTo>
                <a:cubicBezTo>
                  <a:pt x="1830308" y="5275"/>
                  <a:pt x="1974466" y="-10167"/>
                  <a:pt x="2079175" y="0"/>
                </a:cubicBezTo>
                <a:cubicBezTo>
                  <a:pt x="2183884" y="10167"/>
                  <a:pt x="2410151" y="10045"/>
                  <a:pt x="2669850" y="0"/>
                </a:cubicBezTo>
                <a:cubicBezTo>
                  <a:pt x="2929550" y="-10045"/>
                  <a:pt x="3295110" y="8188"/>
                  <a:pt x="3544049" y="0"/>
                </a:cubicBezTo>
                <a:cubicBezTo>
                  <a:pt x="3560854" y="240580"/>
                  <a:pt x="3515611" y="381407"/>
                  <a:pt x="3544049" y="673381"/>
                </a:cubicBezTo>
                <a:cubicBezTo>
                  <a:pt x="3572487" y="965355"/>
                  <a:pt x="3561714" y="1005319"/>
                  <a:pt x="3544049" y="1194298"/>
                </a:cubicBezTo>
                <a:cubicBezTo>
                  <a:pt x="3526384" y="1383277"/>
                  <a:pt x="3521706" y="1574078"/>
                  <a:pt x="3544049" y="1791446"/>
                </a:cubicBezTo>
                <a:cubicBezTo>
                  <a:pt x="3566392" y="2008814"/>
                  <a:pt x="3523885" y="2098360"/>
                  <a:pt x="3544049" y="2312363"/>
                </a:cubicBezTo>
                <a:cubicBezTo>
                  <a:pt x="3564213" y="2526366"/>
                  <a:pt x="3536910" y="2779892"/>
                  <a:pt x="3544049" y="2985744"/>
                </a:cubicBezTo>
                <a:cubicBezTo>
                  <a:pt x="3551188" y="3191596"/>
                  <a:pt x="3573511" y="3402050"/>
                  <a:pt x="3544049" y="3811588"/>
                </a:cubicBezTo>
                <a:cubicBezTo>
                  <a:pt x="3336896" y="3834760"/>
                  <a:pt x="3162675" y="3825348"/>
                  <a:pt x="3024255" y="3811588"/>
                </a:cubicBezTo>
                <a:cubicBezTo>
                  <a:pt x="2885835" y="3797828"/>
                  <a:pt x="2691591" y="3796192"/>
                  <a:pt x="2504461" y="3811588"/>
                </a:cubicBezTo>
                <a:cubicBezTo>
                  <a:pt x="2317331" y="3826984"/>
                  <a:pt x="2140268" y="3803107"/>
                  <a:pt x="2020108" y="3811588"/>
                </a:cubicBezTo>
                <a:cubicBezTo>
                  <a:pt x="1899948" y="3820069"/>
                  <a:pt x="1657066" y="3834686"/>
                  <a:pt x="1358552" y="3811588"/>
                </a:cubicBezTo>
                <a:cubicBezTo>
                  <a:pt x="1060038" y="3788490"/>
                  <a:pt x="1113627" y="3811604"/>
                  <a:pt x="874199" y="3811588"/>
                </a:cubicBezTo>
                <a:cubicBezTo>
                  <a:pt x="634771" y="3811572"/>
                  <a:pt x="202510" y="3786722"/>
                  <a:pt x="0" y="3811588"/>
                </a:cubicBezTo>
                <a:cubicBezTo>
                  <a:pt x="-114" y="3687394"/>
                  <a:pt x="11642" y="3494032"/>
                  <a:pt x="0" y="3290671"/>
                </a:cubicBezTo>
                <a:cubicBezTo>
                  <a:pt x="-11642" y="3087310"/>
                  <a:pt x="-29335" y="2971744"/>
                  <a:pt x="0" y="2693522"/>
                </a:cubicBezTo>
                <a:cubicBezTo>
                  <a:pt x="29335" y="2415300"/>
                  <a:pt x="15145" y="2317944"/>
                  <a:pt x="0" y="2058258"/>
                </a:cubicBezTo>
                <a:cubicBezTo>
                  <a:pt x="-15145" y="1798572"/>
                  <a:pt x="34404" y="1499717"/>
                  <a:pt x="0" y="1346761"/>
                </a:cubicBezTo>
                <a:cubicBezTo>
                  <a:pt x="-34404" y="1193805"/>
                  <a:pt x="-14158" y="986155"/>
                  <a:pt x="0" y="749612"/>
                </a:cubicBezTo>
                <a:cubicBezTo>
                  <a:pt x="14158" y="513069"/>
                  <a:pt x="27220" y="2697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2000" i="1" dirty="0"/>
              <a:t>Does industry grow over </a:t>
            </a:r>
            <a:r>
              <a:rPr lang="en-US" sz="2000" i="1"/>
              <a:t>years?</a:t>
            </a:r>
            <a:endParaRPr lang="en-US" sz="2000" i="1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i="1" dirty="0"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Between years 2013-2016 constant uptrend in the number of movies produced is </a:t>
            </a:r>
            <a:r>
              <a:rPr lang="en-US" sz="2000">
                <a:ea typeface="+mn-lt"/>
                <a:cs typeface="+mn-lt"/>
              </a:rPr>
              <a:t>observed.</a:t>
            </a:r>
            <a:endParaRPr lang="en-US" sz="2000" i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2016 has highest number of movies produced which is more than double of 2015.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Yes, over the years movie industry</a:t>
            </a:r>
            <a:r>
              <a:rPr lang="en-US" sz="2000" dirty="0">
                <a:cs typeface="Calibri"/>
              </a:rPr>
              <a:t> is </a:t>
            </a:r>
            <a:r>
              <a:rPr lang="en-US" sz="2000">
                <a:cs typeface="Calibri"/>
              </a:rPr>
              <a:t>growing with number of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movies.</a:t>
            </a:r>
            <a:endParaRPr lang="en-US" sz="2000" dirty="0">
              <a:cs typeface="Calibri"/>
            </a:endParaRP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285750" indent="-285750"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6A2813-D990-4C11-8EA6-4F994D45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24" y="1004535"/>
            <a:ext cx="3829865" cy="4855464"/>
          </a:xfrm>
          <a:custGeom>
            <a:avLst/>
            <a:gdLst>
              <a:gd name="connsiteX0" fmla="*/ 0 w 3829865"/>
              <a:gd name="connsiteY0" fmla="*/ 0 h 4855464"/>
              <a:gd name="connsiteX1" fmla="*/ 676609 w 3829865"/>
              <a:gd name="connsiteY1" fmla="*/ 0 h 4855464"/>
              <a:gd name="connsiteX2" fmla="*/ 1314920 w 3829865"/>
              <a:gd name="connsiteY2" fmla="*/ 0 h 4855464"/>
              <a:gd name="connsiteX3" fmla="*/ 1914933 w 3829865"/>
              <a:gd name="connsiteY3" fmla="*/ 0 h 4855464"/>
              <a:gd name="connsiteX4" fmla="*/ 2591542 w 3829865"/>
              <a:gd name="connsiteY4" fmla="*/ 0 h 4855464"/>
              <a:gd name="connsiteX5" fmla="*/ 3114957 w 3829865"/>
              <a:gd name="connsiteY5" fmla="*/ 0 h 4855464"/>
              <a:gd name="connsiteX6" fmla="*/ 3829865 w 3829865"/>
              <a:gd name="connsiteY6" fmla="*/ 0 h 4855464"/>
              <a:gd name="connsiteX7" fmla="*/ 3829865 w 3829865"/>
              <a:gd name="connsiteY7" fmla="*/ 790747 h 4855464"/>
              <a:gd name="connsiteX8" fmla="*/ 3829865 w 3829865"/>
              <a:gd name="connsiteY8" fmla="*/ 1581494 h 4855464"/>
              <a:gd name="connsiteX9" fmla="*/ 3829865 w 3829865"/>
              <a:gd name="connsiteY9" fmla="*/ 2226577 h 4855464"/>
              <a:gd name="connsiteX10" fmla="*/ 3829865 w 3829865"/>
              <a:gd name="connsiteY10" fmla="*/ 2774551 h 4855464"/>
              <a:gd name="connsiteX11" fmla="*/ 3829865 w 3829865"/>
              <a:gd name="connsiteY11" fmla="*/ 3516743 h 4855464"/>
              <a:gd name="connsiteX12" fmla="*/ 3829865 w 3829865"/>
              <a:gd name="connsiteY12" fmla="*/ 4113272 h 4855464"/>
              <a:gd name="connsiteX13" fmla="*/ 3829865 w 3829865"/>
              <a:gd name="connsiteY13" fmla="*/ 4855464 h 4855464"/>
              <a:gd name="connsiteX14" fmla="*/ 3191554 w 3829865"/>
              <a:gd name="connsiteY14" fmla="*/ 4855464 h 4855464"/>
              <a:gd name="connsiteX15" fmla="*/ 2514945 w 3829865"/>
              <a:gd name="connsiteY15" fmla="*/ 4855464 h 4855464"/>
              <a:gd name="connsiteX16" fmla="*/ 1914933 w 3829865"/>
              <a:gd name="connsiteY16" fmla="*/ 4855464 h 4855464"/>
              <a:gd name="connsiteX17" fmla="*/ 1238323 w 3829865"/>
              <a:gd name="connsiteY17" fmla="*/ 4855464 h 4855464"/>
              <a:gd name="connsiteX18" fmla="*/ 638311 w 3829865"/>
              <a:gd name="connsiteY18" fmla="*/ 4855464 h 4855464"/>
              <a:gd name="connsiteX19" fmla="*/ 0 w 3829865"/>
              <a:gd name="connsiteY19" fmla="*/ 4855464 h 4855464"/>
              <a:gd name="connsiteX20" fmla="*/ 0 w 3829865"/>
              <a:gd name="connsiteY20" fmla="*/ 4113272 h 4855464"/>
              <a:gd name="connsiteX21" fmla="*/ 0 w 3829865"/>
              <a:gd name="connsiteY21" fmla="*/ 3419634 h 4855464"/>
              <a:gd name="connsiteX22" fmla="*/ 0 w 3829865"/>
              <a:gd name="connsiteY22" fmla="*/ 2628887 h 4855464"/>
              <a:gd name="connsiteX23" fmla="*/ 0 w 3829865"/>
              <a:gd name="connsiteY23" fmla="*/ 1838140 h 4855464"/>
              <a:gd name="connsiteX24" fmla="*/ 0 w 3829865"/>
              <a:gd name="connsiteY24" fmla="*/ 1047393 h 4855464"/>
              <a:gd name="connsiteX25" fmla="*/ 0 w 3829865"/>
              <a:gd name="connsiteY25" fmla="*/ 0 h 485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29865" h="4855464" fill="none" extrusionOk="0">
                <a:moveTo>
                  <a:pt x="0" y="0"/>
                </a:moveTo>
                <a:cubicBezTo>
                  <a:pt x="167365" y="-343"/>
                  <a:pt x="489720" y="824"/>
                  <a:pt x="676609" y="0"/>
                </a:cubicBezTo>
                <a:cubicBezTo>
                  <a:pt x="863498" y="-824"/>
                  <a:pt x="1011553" y="4199"/>
                  <a:pt x="1314920" y="0"/>
                </a:cubicBezTo>
                <a:cubicBezTo>
                  <a:pt x="1618287" y="-4199"/>
                  <a:pt x="1618178" y="-29779"/>
                  <a:pt x="1914933" y="0"/>
                </a:cubicBezTo>
                <a:cubicBezTo>
                  <a:pt x="2211688" y="29779"/>
                  <a:pt x="2435070" y="15737"/>
                  <a:pt x="2591542" y="0"/>
                </a:cubicBezTo>
                <a:cubicBezTo>
                  <a:pt x="2748014" y="-15737"/>
                  <a:pt x="3010055" y="-1662"/>
                  <a:pt x="3114957" y="0"/>
                </a:cubicBezTo>
                <a:cubicBezTo>
                  <a:pt x="3219860" y="1662"/>
                  <a:pt x="3654790" y="3455"/>
                  <a:pt x="3829865" y="0"/>
                </a:cubicBezTo>
                <a:cubicBezTo>
                  <a:pt x="3792730" y="377453"/>
                  <a:pt x="3790996" y="414806"/>
                  <a:pt x="3829865" y="790747"/>
                </a:cubicBezTo>
                <a:cubicBezTo>
                  <a:pt x="3868734" y="1166688"/>
                  <a:pt x="3849338" y="1197093"/>
                  <a:pt x="3829865" y="1581494"/>
                </a:cubicBezTo>
                <a:cubicBezTo>
                  <a:pt x="3810392" y="1965895"/>
                  <a:pt x="3835238" y="1966950"/>
                  <a:pt x="3829865" y="2226577"/>
                </a:cubicBezTo>
                <a:cubicBezTo>
                  <a:pt x="3824492" y="2486204"/>
                  <a:pt x="3849950" y="2542531"/>
                  <a:pt x="3829865" y="2774551"/>
                </a:cubicBezTo>
                <a:cubicBezTo>
                  <a:pt x="3809780" y="3006571"/>
                  <a:pt x="3857699" y="3207190"/>
                  <a:pt x="3829865" y="3516743"/>
                </a:cubicBezTo>
                <a:cubicBezTo>
                  <a:pt x="3802031" y="3826296"/>
                  <a:pt x="3826133" y="3851640"/>
                  <a:pt x="3829865" y="4113272"/>
                </a:cubicBezTo>
                <a:cubicBezTo>
                  <a:pt x="3833597" y="4374904"/>
                  <a:pt x="3849266" y="4683174"/>
                  <a:pt x="3829865" y="4855464"/>
                </a:cubicBezTo>
                <a:cubicBezTo>
                  <a:pt x="3542638" y="4823638"/>
                  <a:pt x="3351621" y="4868050"/>
                  <a:pt x="3191554" y="4855464"/>
                </a:cubicBezTo>
                <a:cubicBezTo>
                  <a:pt x="3031487" y="4842878"/>
                  <a:pt x="2698426" y="4876796"/>
                  <a:pt x="2514945" y="4855464"/>
                </a:cubicBezTo>
                <a:cubicBezTo>
                  <a:pt x="2331464" y="4834132"/>
                  <a:pt x="2213838" y="4863879"/>
                  <a:pt x="1914933" y="4855464"/>
                </a:cubicBezTo>
                <a:cubicBezTo>
                  <a:pt x="1616028" y="4847049"/>
                  <a:pt x="1546796" y="4843306"/>
                  <a:pt x="1238323" y="4855464"/>
                </a:cubicBezTo>
                <a:cubicBezTo>
                  <a:pt x="929850" y="4867623"/>
                  <a:pt x="815684" y="4843948"/>
                  <a:pt x="638311" y="4855464"/>
                </a:cubicBezTo>
                <a:cubicBezTo>
                  <a:pt x="460938" y="4866980"/>
                  <a:pt x="200475" y="4869650"/>
                  <a:pt x="0" y="4855464"/>
                </a:cubicBezTo>
                <a:cubicBezTo>
                  <a:pt x="-8486" y="4695720"/>
                  <a:pt x="27571" y="4459273"/>
                  <a:pt x="0" y="4113272"/>
                </a:cubicBezTo>
                <a:cubicBezTo>
                  <a:pt x="-27571" y="3767271"/>
                  <a:pt x="-766" y="3746182"/>
                  <a:pt x="0" y="3419634"/>
                </a:cubicBezTo>
                <a:cubicBezTo>
                  <a:pt x="766" y="3093086"/>
                  <a:pt x="-38766" y="3011866"/>
                  <a:pt x="0" y="2628887"/>
                </a:cubicBezTo>
                <a:cubicBezTo>
                  <a:pt x="38766" y="2245908"/>
                  <a:pt x="4291" y="2028483"/>
                  <a:pt x="0" y="1838140"/>
                </a:cubicBezTo>
                <a:cubicBezTo>
                  <a:pt x="-4291" y="1647797"/>
                  <a:pt x="-22705" y="1400418"/>
                  <a:pt x="0" y="1047393"/>
                </a:cubicBezTo>
                <a:cubicBezTo>
                  <a:pt x="22705" y="694368"/>
                  <a:pt x="-23824" y="455207"/>
                  <a:pt x="0" y="0"/>
                </a:cubicBezTo>
                <a:close/>
              </a:path>
              <a:path w="3829865" h="4855464" stroke="0" extrusionOk="0">
                <a:moveTo>
                  <a:pt x="0" y="0"/>
                </a:moveTo>
                <a:cubicBezTo>
                  <a:pt x="261538" y="2474"/>
                  <a:pt x="470246" y="-635"/>
                  <a:pt x="600012" y="0"/>
                </a:cubicBezTo>
                <a:cubicBezTo>
                  <a:pt x="729778" y="635"/>
                  <a:pt x="1036109" y="20986"/>
                  <a:pt x="1314920" y="0"/>
                </a:cubicBezTo>
                <a:cubicBezTo>
                  <a:pt x="1593731" y="-20986"/>
                  <a:pt x="1705948" y="-7264"/>
                  <a:pt x="1838335" y="0"/>
                </a:cubicBezTo>
                <a:cubicBezTo>
                  <a:pt x="1970723" y="7264"/>
                  <a:pt x="2331587" y="-31271"/>
                  <a:pt x="2476646" y="0"/>
                </a:cubicBezTo>
                <a:cubicBezTo>
                  <a:pt x="2621705" y="31271"/>
                  <a:pt x="2794697" y="-19404"/>
                  <a:pt x="3038360" y="0"/>
                </a:cubicBezTo>
                <a:cubicBezTo>
                  <a:pt x="3282023" y="19404"/>
                  <a:pt x="3557892" y="17020"/>
                  <a:pt x="3829865" y="0"/>
                </a:cubicBezTo>
                <a:cubicBezTo>
                  <a:pt x="3798363" y="204949"/>
                  <a:pt x="3811091" y="529233"/>
                  <a:pt x="3829865" y="790747"/>
                </a:cubicBezTo>
                <a:cubicBezTo>
                  <a:pt x="3848639" y="1052261"/>
                  <a:pt x="3845286" y="1156350"/>
                  <a:pt x="3829865" y="1387275"/>
                </a:cubicBezTo>
                <a:cubicBezTo>
                  <a:pt x="3814444" y="1618200"/>
                  <a:pt x="3844610" y="1782450"/>
                  <a:pt x="3829865" y="1935249"/>
                </a:cubicBezTo>
                <a:cubicBezTo>
                  <a:pt x="3815120" y="2088048"/>
                  <a:pt x="3849401" y="2322349"/>
                  <a:pt x="3829865" y="2531778"/>
                </a:cubicBezTo>
                <a:cubicBezTo>
                  <a:pt x="3810329" y="2741207"/>
                  <a:pt x="3866143" y="2948658"/>
                  <a:pt x="3829865" y="3273970"/>
                </a:cubicBezTo>
                <a:cubicBezTo>
                  <a:pt x="3793587" y="3599282"/>
                  <a:pt x="3812644" y="3675289"/>
                  <a:pt x="3829865" y="3870498"/>
                </a:cubicBezTo>
                <a:cubicBezTo>
                  <a:pt x="3847086" y="4065707"/>
                  <a:pt x="3858045" y="4391668"/>
                  <a:pt x="3829865" y="4855464"/>
                </a:cubicBezTo>
                <a:cubicBezTo>
                  <a:pt x="3624760" y="4829995"/>
                  <a:pt x="3339727" y="4850321"/>
                  <a:pt x="3191554" y="4855464"/>
                </a:cubicBezTo>
                <a:cubicBezTo>
                  <a:pt x="3043381" y="4860607"/>
                  <a:pt x="2839802" y="4843941"/>
                  <a:pt x="2668139" y="4855464"/>
                </a:cubicBezTo>
                <a:cubicBezTo>
                  <a:pt x="2496477" y="4866987"/>
                  <a:pt x="2177821" y="4827400"/>
                  <a:pt x="1991530" y="4855464"/>
                </a:cubicBezTo>
                <a:cubicBezTo>
                  <a:pt x="1805239" y="4883528"/>
                  <a:pt x="1444968" y="4877442"/>
                  <a:pt x="1276622" y="4855464"/>
                </a:cubicBezTo>
                <a:cubicBezTo>
                  <a:pt x="1108276" y="4833486"/>
                  <a:pt x="955925" y="4827944"/>
                  <a:pt x="676609" y="4855464"/>
                </a:cubicBezTo>
                <a:cubicBezTo>
                  <a:pt x="397293" y="4882984"/>
                  <a:pt x="259243" y="4856064"/>
                  <a:pt x="0" y="4855464"/>
                </a:cubicBezTo>
                <a:cubicBezTo>
                  <a:pt x="-1835" y="4658746"/>
                  <a:pt x="-12731" y="4414924"/>
                  <a:pt x="0" y="4258936"/>
                </a:cubicBezTo>
                <a:cubicBezTo>
                  <a:pt x="12731" y="4102948"/>
                  <a:pt x="-17685" y="3925596"/>
                  <a:pt x="0" y="3710962"/>
                </a:cubicBezTo>
                <a:cubicBezTo>
                  <a:pt x="17685" y="3496328"/>
                  <a:pt x="-22135" y="3189889"/>
                  <a:pt x="0" y="2968769"/>
                </a:cubicBezTo>
                <a:cubicBezTo>
                  <a:pt x="22135" y="2747649"/>
                  <a:pt x="32968" y="2574150"/>
                  <a:pt x="0" y="2275132"/>
                </a:cubicBezTo>
                <a:cubicBezTo>
                  <a:pt x="-32968" y="1976114"/>
                  <a:pt x="13817" y="1982947"/>
                  <a:pt x="0" y="1727158"/>
                </a:cubicBezTo>
                <a:cubicBezTo>
                  <a:pt x="-13817" y="1471369"/>
                  <a:pt x="-10628" y="1371186"/>
                  <a:pt x="0" y="1130629"/>
                </a:cubicBezTo>
                <a:cubicBezTo>
                  <a:pt x="10628" y="890072"/>
                  <a:pt x="-39051" y="30037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075127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9FEE0B3-D2FC-4829-9276-2BF8CABC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84" y="1001282"/>
            <a:ext cx="3801110" cy="4863015"/>
          </a:xfrm>
          <a:custGeom>
            <a:avLst/>
            <a:gdLst>
              <a:gd name="connsiteX0" fmla="*/ 0 w 3801110"/>
              <a:gd name="connsiteY0" fmla="*/ 0 h 4863015"/>
              <a:gd name="connsiteX1" fmla="*/ 709541 w 3801110"/>
              <a:gd name="connsiteY1" fmla="*/ 0 h 4863015"/>
              <a:gd name="connsiteX2" fmla="*/ 1419081 w 3801110"/>
              <a:gd name="connsiteY2" fmla="*/ 0 h 4863015"/>
              <a:gd name="connsiteX3" fmla="*/ 2052599 w 3801110"/>
              <a:gd name="connsiteY3" fmla="*/ 0 h 4863015"/>
              <a:gd name="connsiteX4" fmla="*/ 2610096 w 3801110"/>
              <a:gd name="connsiteY4" fmla="*/ 0 h 4863015"/>
              <a:gd name="connsiteX5" fmla="*/ 3243614 w 3801110"/>
              <a:gd name="connsiteY5" fmla="*/ 0 h 4863015"/>
              <a:gd name="connsiteX6" fmla="*/ 3801110 w 3801110"/>
              <a:gd name="connsiteY6" fmla="*/ 0 h 4863015"/>
              <a:gd name="connsiteX7" fmla="*/ 3801110 w 3801110"/>
              <a:gd name="connsiteY7" fmla="*/ 646086 h 4863015"/>
              <a:gd name="connsiteX8" fmla="*/ 3801110 w 3801110"/>
              <a:gd name="connsiteY8" fmla="*/ 1194912 h 4863015"/>
              <a:gd name="connsiteX9" fmla="*/ 3801110 w 3801110"/>
              <a:gd name="connsiteY9" fmla="*/ 1792368 h 4863015"/>
              <a:gd name="connsiteX10" fmla="*/ 3801110 w 3801110"/>
              <a:gd name="connsiteY10" fmla="*/ 2584345 h 4863015"/>
              <a:gd name="connsiteX11" fmla="*/ 3801110 w 3801110"/>
              <a:gd name="connsiteY11" fmla="*/ 3327692 h 4863015"/>
              <a:gd name="connsiteX12" fmla="*/ 3801110 w 3801110"/>
              <a:gd name="connsiteY12" fmla="*/ 4119668 h 4863015"/>
              <a:gd name="connsiteX13" fmla="*/ 3801110 w 3801110"/>
              <a:gd name="connsiteY13" fmla="*/ 4863015 h 4863015"/>
              <a:gd name="connsiteX14" fmla="*/ 3167592 w 3801110"/>
              <a:gd name="connsiteY14" fmla="*/ 4863015 h 4863015"/>
              <a:gd name="connsiteX15" fmla="*/ 2496062 w 3801110"/>
              <a:gd name="connsiteY15" fmla="*/ 4863015 h 4863015"/>
              <a:gd name="connsiteX16" fmla="*/ 1786522 w 3801110"/>
              <a:gd name="connsiteY16" fmla="*/ 4863015 h 4863015"/>
              <a:gd name="connsiteX17" fmla="*/ 1114992 w 3801110"/>
              <a:gd name="connsiteY17" fmla="*/ 4863015 h 4863015"/>
              <a:gd name="connsiteX18" fmla="*/ 595507 w 3801110"/>
              <a:gd name="connsiteY18" fmla="*/ 4863015 h 4863015"/>
              <a:gd name="connsiteX19" fmla="*/ 0 w 3801110"/>
              <a:gd name="connsiteY19" fmla="*/ 4863015 h 4863015"/>
              <a:gd name="connsiteX20" fmla="*/ 0 w 3801110"/>
              <a:gd name="connsiteY20" fmla="*/ 4168299 h 4863015"/>
              <a:gd name="connsiteX21" fmla="*/ 0 w 3801110"/>
              <a:gd name="connsiteY21" fmla="*/ 3424952 h 4863015"/>
              <a:gd name="connsiteX22" fmla="*/ 0 w 3801110"/>
              <a:gd name="connsiteY22" fmla="*/ 2730236 h 4863015"/>
              <a:gd name="connsiteX23" fmla="*/ 0 w 3801110"/>
              <a:gd name="connsiteY23" fmla="*/ 2132779 h 4863015"/>
              <a:gd name="connsiteX24" fmla="*/ 0 w 3801110"/>
              <a:gd name="connsiteY24" fmla="*/ 1486693 h 4863015"/>
              <a:gd name="connsiteX25" fmla="*/ 0 w 3801110"/>
              <a:gd name="connsiteY25" fmla="*/ 694716 h 4863015"/>
              <a:gd name="connsiteX26" fmla="*/ 0 w 3801110"/>
              <a:gd name="connsiteY26" fmla="*/ 0 h 486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01110" h="4863015" fill="none" extrusionOk="0">
                <a:moveTo>
                  <a:pt x="0" y="0"/>
                </a:moveTo>
                <a:cubicBezTo>
                  <a:pt x="231177" y="20328"/>
                  <a:pt x="439219" y="4982"/>
                  <a:pt x="709541" y="0"/>
                </a:cubicBezTo>
                <a:cubicBezTo>
                  <a:pt x="979863" y="-4982"/>
                  <a:pt x="1274181" y="25270"/>
                  <a:pt x="1419081" y="0"/>
                </a:cubicBezTo>
                <a:cubicBezTo>
                  <a:pt x="1563981" y="-25270"/>
                  <a:pt x="1822197" y="5731"/>
                  <a:pt x="2052599" y="0"/>
                </a:cubicBezTo>
                <a:cubicBezTo>
                  <a:pt x="2283001" y="-5731"/>
                  <a:pt x="2363842" y="19620"/>
                  <a:pt x="2610096" y="0"/>
                </a:cubicBezTo>
                <a:cubicBezTo>
                  <a:pt x="2856350" y="-19620"/>
                  <a:pt x="3043754" y="-27373"/>
                  <a:pt x="3243614" y="0"/>
                </a:cubicBezTo>
                <a:cubicBezTo>
                  <a:pt x="3443474" y="27373"/>
                  <a:pt x="3540389" y="-18"/>
                  <a:pt x="3801110" y="0"/>
                </a:cubicBezTo>
                <a:cubicBezTo>
                  <a:pt x="3805170" y="204703"/>
                  <a:pt x="3776536" y="505066"/>
                  <a:pt x="3801110" y="646086"/>
                </a:cubicBezTo>
                <a:cubicBezTo>
                  <a:pt x="3825684" y="787106"/>
                  <a:pt x="3806539" y="1048812"/>
                  <a:pt x="3801110" y="1194912"/>
                </a:cubicBezTo>
                <a:cubicBezTo>
                  <a:pt x="3795681" y="1341012"/>
                  <a:pt x="3803494" y="1518093"/>
                  <a:pt x="3801110" y="1792368"/>
                </a:cubicBezTo>
                <a:cubicBezTo>
                  <a:pt x="3798726" y="2066643"/>
                  <a:pt x="3770465" y="2333380"/>
                  <a:pt x="3801110" y="2584345"/>
                </a:cubicBezTo>
                <a:cubicBezTo>
                  <a:pt x="3831755" y="2835310"/>
                  <a:pt x="3810961" y="2977032"/>
                  <a:pt x="3801110" y="3327692"/>
                </a:cubicBezTo>
                <a:cubicBezTo>
                  <a:pt x="3791259" y="3678352"/>
                  <a:pt x="3768001" y="3899585"/>
                  <a:pt x="3801110" y="4119668"/>
                </a:cubicBezTo>
                <a:cubicBezTo>
                  <a:pt x="3834219" y="4339751"/>
                  <a:pt x="3779966" y="4654681"/>
                  <a:pt x="3801110" y="4863015"/>
                </a:cubicBezTo>
                <a:cubicBezTo>
                  <a:pt x="3596022" y="4883275"/>
                  <a:pt x="3294717" y="4857655"/>
                  <a:pt x="3167592" y="4863015"/>
                </a:cubicBezTo>
                <a:cubicBezTo>
                  <a:pt x="3040467" y="4868375"/>
                  <a:pt x="2642597" y="4875105"/>
                  <a:pt x="2496062" y="4863015"/>
                </a:cubicBezTo>
                <a:cubicBezTo>
                  <a:pt x="2349527" y="4850926"/>
                  <a:pt x="2012290" y="4896797"/>
                  <a:pt x="1786522" y="4863015"/>
                </a:cubicBezTo>
                <a:cubicBezTo>
                  <a:pt x="1560754" y="4829233"/>
                  <a:pt x="1335518" y="4857802"/>
                  <a:pt x="1114992" y="4863015"/>
                </a:cubicBezTo>
                <a:cubicBezTo>
                  <a:pt x="894466" y="4868229"/>
                  <a:pt x="803004" y="4845887"/>
                  <a:pt x="595507" y="4863015"/>
                </a:cubicBezTo>
                <a:cubicBezTo>
                  <a:pt x="388010" y="4880143"/>
                  <a:pt x="210158" y="4881136"/>
                  <a:pt x="0" y="4863015"/>
                </a:cubicBezTo>
                <a:cubicBezTo>
                  <a:pt x="1633" y="4607929"/>
                  <a:pt x="5718" y="4367718"/>
                  <a:pt x="0" y="4168299"/>
                </a:cubicBezTo>
                <a:cubicBezTo>
                  <a:pt x="-5718" y="3968880"/>
                  <a:pt x="11664" y="3705627"/>
                  <a:pt x="0" y="3424952"/>
                </a:cubicBezTo>
                <a:cubicBezTo>
                  <a:pt x="-11664" y="3144277"/>
                  <a:pt x="3832" y="3037293"/>
                  <a:pt x="0" y="2730236"/>
                </a:cubicBezTo>
                <a:cubicBezTo>
                  <a:pt x="-3832" y="2423179"/>
                  <a:pt x="11995" y="2280662"/>
                  <a:pt x="0" y="2132779"/>
                </a:cubicBezTo>
                <a:cubicBezTo>
                  <a:pt x="-11995" y="1984896"/>
                  <a:pt x="18393" y="1697633"/>
                  <a:pt x="0" y="1486693"/>
                </a:cubicBezTo>
                <a:cubicBezTo>
                  <a:pt x="-18393" y="1275753"/>
                  <a:pt x="20097" y="1027215"/>
                  <a:pt x="0" y="694716"/>
                </a:cubicBezTo>
                <a:cubicBezTo>
                  <a:pt x="-20097" y="362217"/>
                  <a:pt x="5830" y="331612"/>
                  <a:pt x="0" y="0"/>
                </a:cubicBezTo>
                <a:close/>
              </a:path>
              <a:path w="3801110" h="4863015" stroke="0" extrusionOk="0">
                <a:moveTo>
                  <a:pt x="0" y="0"/>
                </a:moveTo>
                <a:cubicBezTo>
                  <a:pt x="172551" y="25547"/>
                  <a:pt x="365102" y="10931"/>
                  <a:pt x="519485" y="0"/>
                </a:cubicBezTo>
                <a:cubicBezTo>
                  <a:pt x="673869" y="-10931"/>
                  <a:pt x="867183" y="-26807"/>
                  <a:pt x="1076981" y="0"/>
                </a:cubicBezTo>
                <a:cubicBezTo>
                  <a:pt x="1286779" y="26807"/>
                  <a:pt x="1511820" y="-5474"/>
                  <a:pt x="1786522" y="0"/>
                </a:cubicBezTo>
                <a:cubicBezTo>
                  <a:pt x="2061224" y="5474"/>
                  <a:pt x="2234156" y="16070"/>
                  <a:pt x="2382029" y="0"/>
                </a:cubicBezTo>
                <a:cubicBezTo>
                  <a:pt x="2529902" y="-16070"/>
                  <a:pt x="2733056" y="10622"/>
                  <a:pt x="3015547" y="0"/>
                </a:cubicBezTo>
                <a:cubicBezTo>
                  <a:pt x="3298038" y="-10622"/>
                  <a:pt x="3479611" y="20838"/>
                  <a:pt x="3801110" y="0"/>
                </a:cubicBezTo>
                <a:cubicBezTo>
                  <a:pt x="3782597" y="261760"/>
                  <a:pt x="3831101" y="492949"/>
                  <a:pt x="3801110" y="646086"/>
                </a:cubicBezTo>
                <a:cubicBezTo>
                  <a:pt x="3771119" y="799223"/>
                  <a:pt x="3811519" y="994485"/>
                  <a:pt x="3801110" y="1194912"/>
                </a:cubicBezTo>
                <a:cubicBezTo>
                  <a:pt x="3790701" y="1395339"/>
                  <a:pt x="3790104" y="1696966"/>
                  <a:pt x="3801110" y="1840999"/>
                </a:cubicBezTo>
                <a:cubicBezTo>
                  <a:pt x="3812116" y="1985032"/>
                  <a:pt x="3775987" y="2119291"/>
                  <a:pt x="3801110" y="2389825"/>
                </a:cubicBezTo>
                <a:cubicBezTo>
                  <a:pt x="3826233" y="2660359"/>
                  <a:pt x="3820651" y="2788274"/>
                  <a:pt x="3801110" y="2938650"/>
                </a:cubicBezTo>
                <a:cubicBezTo>
                  <a:pt x="3781569" y="3089026"/>
                  <a:pt x="3806000" y="3348292"/>
                  <a:pt x="3801110" y="3584737"/>
                </a:cubicBezTo>
                <a:cubicBezTo>
                  <a:pt x="3796220" y="3821182"/>
                  <a:pt x="3807438" y="4225794"/>
                  <a:pt x="3801110" y="4863015"/>
                </a:cubicBezTo>
                <a:cubicBezTo>
                  <a:pt x="3633640" y="4835257"/>
                  <a:pt x="3262752" y="4846074"/>
                  <a:pt x="3091569" y="4863015"/>
                </a:cubicBezTo>
                <a:cubicBezTo>
                  <a:pt x="2920386" y="4879956"/>
                  <a:pt x="2754104" y="4858349"/>
                  <a:pt x="2458051" y="4863015"/>
                </a:cubicBezTo>
                <a:cubicBezTo>
                  <a:pt x="2161998" y="4867681"/>
                  <a:pt x="1987284" y="4840485"/>
                  <a:pt x="1862544" y="4863015"/>
                </a:cubicBezTo>
                <a:cubicBezTo>
                  <a:pt x="1737804" y="4885545"/>
                  <a:pt x="1337727" y="4830866"/>
                  <a:pt x="1153003" y="4863015"/>
                </a:cubicBezTo>
                <a:cubicBezTo>
                  <a:pt x="968279" y="4895164"/>
                  <a:pt x="552082" y="4887706"/>
                  <a:pt x="0" y="4863015"/>
                </a:cubicBezTo>
                <a:cubicBezTo>
                  <a:pt x="23850" y="4674462"/>
                  <a:pt x="6820" y="4376467"/>
                  <a:pt x="0" y="4119668"/>
                </a:cubicBezTo>
                <a:cubicBezTo>
                  <a:pt x="-6820" y="3862869"/>
                  <a:pt x="-14457" y="3776855"/>
                  <a:pt x="0" y="3570842"/>
                </a:cubicBezTo>
                <a:cubicBezTo>
                  <a:pt x="14457" y="3364829"/>
                  <a:pt x="148" y="3180184"/>
                  <a:pt x="0" y="3022016"/>
                </a:cubicBezTo>
                <a:cubicBezTo>
                  <a:pt x="-148" y="2863848"/>
                  <a:pt x="-17371" y="2616793"/>
                  <a:pt x="0" y="2278670"/>
                </a:cubicBezTo>
                <a:cubicBezTo>
                  <a:pt x="17371" y="1940547"/>
                  <a:pt x="6610" y="1825757"/>
                  <a:pt x="0" y="1583953"/>
                </a:cubicBezTo>
                <a:cubicBezTo>
                  <a:pt x="-6610" y="1342149"/>
                  <a:pt x="-24695" y="1111277"/>
                  <a:pt x="0" y="840607"/>
                </a:cubicBezTo>
                <a:cubicBezTo>
                  <a:pt x="24695" y="569937"/>
                  <a:pt x="-38719" y="25529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568622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7013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3932237" cy="1600200"/>
          </a:xfrm>
        </p:spPr>
        <p:txBody>
          <a:bodyPr/>
          <a:lstStyle/>
          <a:p>
            <a:r>
              <a:rPr lang="en-US" i="1" dirty="0">
                <a:latin typeface="Calibri"/>
                <a:cs typeface="Calibri Light"/>
              </a:rPr>
              <a:t>Assumptions/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996" y="2057400"/>
            <a:ext cx="3342765" cy="3797211"/>
          </a:xfrm>
          <a:custGeom>
            <a:avLst/>
            <a:gdLst>
              <a:gd name="connsiteX0" fmla="*/ 0 w 3342765"/>
              <a:gd name="connsiteY0" fmla="*/ 0 h 3797211"/>
              <a:gd name="connsiteX1" fmla="*/ 635125 w 3342765"/>
              <a:gd name="connsiteY1" fmla="*/ 0 h 3797211"/>
              <a:gd name="connsiteX2" fmla="*/ 1270251 w 3342765"/>
              <a:gd name="connsiteY2" fmla="*/ 0 h 3797211"/>
              <a:gd name="connsiteX3" fmla="*/ 1905376 w 3342765"/>
              <a:gd name="connsiteY3" fmla="*/ 0 h 3797211"/>
              <a:gd name="connsiteX4" fmla="*/ 2640784 w 3342765"/>
              <a:gd name="connsiteY4" fmla="*/ 0 h 3797211"/>
              <a:gd name="connsiteX5" fmla="*/ 3342765 w 3342765"/>
              <a:gd name="connsiteY5" fmla="*/ 0 h 3797211"/>
              <a:gd name="connsiteX6" fmla="*/ 3342765 w 3342765"/>
              <a:gd name="connsiteY6" fmla="*/ 708813 h 3797211"/>
              <a:gd name="connsiteX7" fmla="*/ 3342765 w 3342765"/>
              <a:gd name="connsiteY7" fmla="*/ 1303709 h 3797211"/>
              <a:gd name="connsiteX8" fmla="*/ 3342765 w 3342765"/>
              <a:gd name="connsiteY8" fmla="*/ 1860633 h 3797211"/>
              <a:gd name="connsiteX9" fmla="*/ 3342765 w 3342765"/>
              <a:gd name="connsiteY9" fmla="*/ 2493502 h 3797211"/>
              <a:gd name="connsiteX10" fmla="*/ 3342765 w 3342765"/>
              <a:gd name="connsiteY10" fmla="*/ 3126370 h 3797211"/>
              <a:gd name="connsiteX11" fmla="*/ 3342765 w 3342765"/>
              <a:gd name="connsiteY11" fmla="*/ 3797211 h 3797211"/>
              <a:gd name="connsiteX12" fmla="*/ 2774495 w 3342765"/>
              <a:gd name="connsiteY12" fmla="*/ 3797211 h 3797211"/>
              <a:gd name="connsiteX13" fmla="*/ 2172797 w 3342765"/>
              <a:gd name="connsiteY13" fmla="*/ 3797211 h 3797211"/>
              <a:gd name="connsiteX14" fmla="*/ 1571100 w 3342765"/>
              <a:gd name="connsiteY14" fmla="*/ 3797211 h 3797211"/>
              <a:gd name="connsiteX15" fmla="*/ 902547 w 3342765"/>
              <a:gd name="connsiteY15" fmla="*/ 3797211 h 3797211"/>
              <a:gd name="connsiteX16" fmla="*/ 0 w 3342765"/>
              <a:gd name="connsiteY16" fmla="*/ 3797211 h 3797211"/>
              <a:gd name="connsiteX17" fmla="*/ 0 w 3342765"/>
              <a:gd name="connsiteY17" fmla="*/ 3088398 h 3797211"/>
              <a:gd name="connsiteX18" fmla="*/ 0 w 3342765"/>
              <a:gd name="connsiteY18" fmla="*/ 2531474 h 3797211"/>
              <a:gd name="connsiteX19" fmla="*/ 0 w 3342765"/>
              <a:gd name="connsiteY19" fmla="*/ 1822661 h 3797211"/>
              <a:gd name="connsiteX20" fmla="*/ 0 w 3342765"/>
              <a:gd name="connsiteY20" fmla="*/ 1151821 h 3797211"/>
              <a:gd name="connsiteX21" fmla="*/ 0 w 3342765"/>
              <a:gd name="connsiteY21" fmla="*/ 0 h 379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42765" h="3797211" fill="none" extrusionOk="0">
                <a:moveTo>
                  <a:pt x="0" y="0"/>
                </a:moveTo>
                <a:cubicBezTo>
                  <a:pt x="226411" y="29935"/>
                  <a:pt x="345436" y="14438"/>
                  <a:pt x="635125" y="0"/>
                </a:cubicBezTo>
                <a:cubicBezTo>
                  <a:pt x="924814" y="-14438"/>
                  <a:pt x="982602" y="-1346"/>
                  <a:pt x="1270251" y="0"/>
                </a:cubicBezTo>
                <a:cubicBezTo>
                  <a:pt x="1557900" y="1346"/>
                  <a:pt x="1697514" y="1379"/>
                  <a:pt x="1905376" y="0"/>
                </a:cubicBezTo>
                <a:cubicBezTo>
                  <a:pt x="2113238" y="-1379"/>
                  <a:pt x="2346485" y="21590"/>
                  <a:pt x="2640784" y="0"/>
                </a:cubicBezTo>
                <a:cubicBezTo>
                  <a:pt x="2935083" y="-21590"/>
                  <a:pt x="3117492" y="-13125"/>
                  <a:pt x="3342765" y="0"/>
                </a:cubicBezTo>
                <a:cubicBezTo>
                  <a:pt x="3325163" y="165213"/>
                  <a:pt x="3371364" y="505929"/>
                  <a:pt x="3342765" y="708813"/>
                </a:cubicBezTo>
                <a:cubicBezTo>
                  <a:pt x="3314166" y="911697"/>
                  <a:pt x="3336744" y="1048094"/>
                  <a:pt x="3342765" y="1303709"/>
                </a:cubicBezTo>
                <a:cubicBezTo>
                  <a:pt x="3348786" y="1559324"/>
                  <a:pt x="3334632" y="1626849"/>
                  <a:pt x="3342765" y="1860633"/>
                </a:cubicBezTo>
                <a:cubicBezTo>
                  <a:pt x="3350898" y="2094417"/>
                  <a:pt x="3311761" y="2362352"/>
                  <a:pt x="3342765" y="2493502"/>
                </a:cubicBezTo>
                <a:cubicBezTo>
                  <a:pt x="3373769" y="2624652"/>
                  <a:pt x="3365790" y="2986970"/>
                  <a:pt x="3342765" y="3126370"/>
                </a:cubicBezTo>
                <a:cubicBezTo>
                  <a:pt x="3319740" y="3265770"/>
                  <a:pt x="3313306" y="3626683"/>
                  <a:pt x="3342765" y="3797211"/>
                </a:cubicBezTo>
                <a:cubicBezTo>
                  <a:pt x="3189918" y="3822853"/>
                  <a:pt x="3020142" y="3815219"/>
                  <a:pt x="2774495" y="3797211"/>
                </a:cubicBezTo>
                <a:cubicBezTo>
                  <a:pt x="2528848" y="3779204"/>
                  <a:pt x="2428544" y="3791849"/>
                  <a:pt x="2172797" y="3797211"/>
                </a:cubicBezTo>
                <a:cubicBezTo>
                  <a:pt x="1917050" y="3802573"/>
                  <a:pt x="1716889" y="3788826"/>
                  <a:pt x="1571100" y="3797211"/>
                </a:cubicBezTo>
                <a:cubicBezTo>
                  <a:pt x="1425311" y="3805596"/>
                  <a:pt x="1050032" y="3822714"/>
                  <a:pt x="902547" y="3797211"/>
                </a:cubicBezTo>
                <a:cubicBezTo>
                  <a:pt x="755062" y="3771708"/>
                  <a:pt x="413157" y="3830940"/>
                  <a:pt x="0" y="3797211"/>
                </a:cubicBezTo>
                <a:cubicBezTo>
                  <a:pt x="19962" y="3585863"/>
                  <a:pt x="18881" y="3320128"/>
                  <a:pt x="0" y="3088398"/>
                </a:cubicBezTo>
                <a:cubicBezTo>
                  <a:pt x="-18881" y="2856668"/>
                  <a:pt x="26954" y="2779469"/>
                  <a:pt x="0" y="2531474"/>
                </a:cubicBezTo>
                <a:cubicBezTo>
                  <a:pt x="-26954" y="2283479"/>
                  <a:pt x="10751" y="2071459"/>
                  <a:pt x="0" y="1822661"/>
                </a:cubicBezTo>
                <a:cubicBezTo>
                  <a:pt x="-10751" y="1573863"/>
                  <a:pt x="28010" y="1400244"/>
                  <a:pt x="0" y="1151821"/>
                </a:cubicBezTo>
                <a:cubicBezTo>
                  <a:pt x="-28010" y="903398"/>
                  <a:pt x="49818" y="521293"/>
                  <a:pt x="0" y="0"/>
                </a:cubicBezTo>
                <a:close/>
              </a:path>
              <a:path w="3342765" h="3797211" stroke="0" extrusionOk="0">
                <a:moveTo>
                  <a:pt x="0" y="0"/>
                </a:moveTo>
                <a:cubicBezTo>
                  <a:pt x="162916" y="-4746"/>
                  <a:pt x="335778" y="-3849"/>
                  <a:pt x="568270" y="0"/>
                </a:cubicBezTo>
                <a:cubicBezTo>
                  <a:pt x="800762" y="3849"/>
                  <a:pt x="911431" y="-10057"/>
                  <a:pt x="1169968" y="0"/>
                </a:cubicBezTo>
                <a:cubicBezTo>
                  <a:pt x="1428505" y="10057"/>
                  <a:pt x="1592518" y="-13777"/>
                  <a:pt x="1838521" y="0"/>
                </a:cubicBezTo>
                <a:cubicBezTo>
                  <a:pt x="2084524" y="13777"/>
                  <a:pt x="2245042" y="2580"/>
                  <a:pt x="2406791" y="0"/>
                </a:cubicBezTo>
                <a:cubicBezTo>
                  <a:pt x="2568540" y="-2580"/>
                  <a:pt x="3110134" y="-23111"/>
                  <a:pt x="3342765" y="0"/>
                </a:cubicBezTo>
                <a:cubicBezTo>
                  <a:pt x="3340277" y="228105"/>
                  <a:pt x="3334566" y="297227"/>
                  <a:pt x="3342765" y="518952"/>
                </a:cubicBezTo>
                <a:cubicBezTo>
                  <a:pt x="3350964" y="740677"/>
                  <a:pt x="3314993" y="817652"/>
                  <a:pt x="3342765" y="1113849"/>
                </a:cubicBezTo>
                <a:cubicBezTo>
                  <a:pt x="3370537" y="1410046"/>
                  <a:pt x="3331153" y="1473132"/>
                  <a:pt x="3342765" y="1632801"/>
                </a:cubicBezTo>
                <a:cubicBezTo>
                  <a:pt x="3354377" y="1792470"/>
                  <a:pt x="3366343" y="2071099"/>
                  <a:pt x="3342765" y="2227697"/>
                </a:cubicBezTo>
                <a:cubicBezTo>
                  <a:pt x="3319187" y="2384295"/>
                  <a:pt x="3328493" y="2564876"/>
                  <a:pt x="3342765" y="2746649"/>
                </a:cubicBezTo>
                <a:cubicBezTo>
                  <a:pt x="3357037" y="2928422"/>
                  <a:pt x="3299261" y="3414604"/>
                  <a:pt x="3342765" y="3797211"/>
                </a:cubicBezTo>
                <a:cubicBezTo>
                  <a:pt x="3174659" y="3817639"/>
                  <a:pt x="2996043" y="3807939"/>
                  <a:pt x="2774495" y="3797211"/>
                </a:cubicBezTo>
                <a:cubicBezTo>
                  <a:pt x="2552947" y="3786484"/>
                  <a:pt x="2229360" y="3799770"/>
                  <a:pt x="2039087" y="3797211"/>
                </a:cubicBezTo>
                <a:cubicBezTo>
                  <a:pt x="1848814" y="3794652"/>
                  <a:pt x="1696605" y="3767773"/>
                  <a:pt x="1437389" y="3797211"/>
                </a:cubicBezTo>
                <a:cubicBezTo>
                  <a:pt x="1178173" y="3826649"/>
                  <a:pt x="1141312" y="3799133"/>
                  <a:pt x="869119" y="3797211"/>
                </a:cubicBezTo>
                <a:cubicBezTo>
                  <a:pt x="596926" y="3795290"/>
                  <a:pt x="198926" y="3774872"/>
                  <a:pt x="0" y="3797211"/>
                </a:cubicBezTo>
                <a:cubicBezTo>
                  <a:pt x="9233" y="3600352"/>
                  <a:pt x="14635" y="3512135"/>
                  <a:pt x="0" y="3278259"/>
                </a:cubicBezTo>
                <a:cubicBezTo>
                  <a:pt x="-14635" y="3044383"/>
                  <a:pt x="7721" y="2820919"/>
                  <a:pt x="0" y="2645390"/>
                </a:cubicBezTo>
                <a:cubicBezTo>
                  <a:pt x="-7721" y="2469861"/>
                  <a:pt x="17134" y="2268514"/>
                  <a:pt x="0" y="2050494"/>
                </a:cubicBezTo>
                <a:cubicBezTo>
                  <a:pt x="-17134" y="1832474"/>
                  <a:pt x="29491" y="1717213"/>
                  <a:pt x="0" y="1455598"/>
                </a:cubicBezTo>
                <a:cubicBezTo>
                  <a:pt x="-29491" y="1193983"/>
                  <a:pt x="31031" y="976603"/>
                  <a:pt x="0" y="822729"/>
                </a:cubicBezTo>
                <a:cubicBezTo>
                  <a:pt x="-31031" y="668855"/>
                  <a:pt x="-14170" y="36650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i="1" dirty="0"/>
              <a:t> </a:t>
            </a:r>
            <a:r>
              <a:rPr lang="en-US" sz="2000" i="1"/>
              <a:t>How Revenue from movies increasing over the years ?</a:t>
            </a:r>
          </a:p>
          <a:p>
            <a:pPr marL="457200" indent="-457200">
              <a:buAutoNum type="arabicPeriod"/>
            </a:pPr>
            <a:r>
              <a:rPr lang="en-US" sz="2000" i="1">
                <a:cs typeface="Calibri"/>
              </a:rPr>
              <a:t>The revenue of movies increased over year.</a:t>
            </a:r>
            <a:endParaRPr lang="en-US" sz="20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+mn-lt"/>
                <a:cs typeface="+mn-lt"/>
              </a:rPr>
              <a:t>But the average revenue of movies is reduced drastically.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/>
              </a:rPr>
              <a:t>Yes, In the form of more movies and total revenue the movie industry is growing.</a:t>
            </a:r>
            <a:endParaRPr lang="en-US" sz="2000" dirty="0">
              <a:cs typeface="Calibri"/>
            </a:endParaRP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285750" indent="-285750"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6E6CE8F-DDE2-49DF-A9A3-A7E3F71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09" y="1003409"/>
            <a:ext cx="4094670" cy="4851180"/>
          </a:xfrm>
          <a:custGeom>
            <a:avLst/>
            <a:gdLst>
              <a:gd name="connsiteX0" fmla="*/ 0 w 4094670"/>
              <a:gd name="connsiteY0" fmla="*/ 0 h 4851180"/>
              <a:gd name="connsiteX1" fmla="*/ 559605 w 4094670"/>
              <a:gd name="connsiteY1" fmla="*/ 0 h 4851180"/>
              <a:gd name="connsiteX2" fmla="*/ 1242050 w 4094670"/>
              <a:gd name="connsiteY2" fmla="*/ 0 h 4851180"/>
              <a:gd name="connsiteX3" fmla="*/ 2006388 w 4094670"/>
              <a:gd name="connsiteY3" fmla="*/ 0 h 4851180"/>
              <a:gd name="connsiteX4" fmla="*/ 2606940 w 4094670"/>
              <a:gd name="connsiteY4" fmla="*/ 0 h 4851180"/>
              <a:gd name="connsiteX5" fmla="*/ 3289385 w 4094670"/>
              <a:gd name="connsiteY5" fmla="*/ 0 h 4851180"/>
              <a:gd name="connsiteX6" fmla="*/ 4094670 w 4094670"/>
              <a:gd name="connsiteY6" fmla="*/ 0 h 4851180"/>
              <a:gd name="connsiteX7" fmla="*/ 4094670 w 4094670"/>
              <a:gd name="connsiteY7" fmla="*/ 741538 h 4851180"/>
              <a:gd name="connsiteX8" fmla="*/ 4094670 w 4094670"/>
              <a:gd name="connsiteY8" fmla="*/ 1531587 h 4851180"/>
              <a:gd name="connsiteX9" fmla="*/ 4094670 w 4094670"/>
              <a:gd name="connsiteY9" fmla="*/ 2176101 h 4851180"/>
              <a:gd name="connsiteX10" fmla="*/ 4094670 w 4094670"/>
              <a:gd name="connsiteY10" fmla="*/ 2869126 h 4851180"/>
              <a:gd name="connsiteX11" fmla="*/ 4094670 w 4094670"/>
              <a:gd name="connsiteY11" fmla="*/ 3610664 h 4851180"/>
              <a:gd name="connsiteX12" fmla="*/ 4094670 w 4094670"/>
              <a:gd name="connsiteY12" fmla="*/ 4851180 h 4851180"/>
              <a:gd name="connsiteX13" fmla="*/ 3330332 w 4094670"/>
              <a:gd name="connsiteY13" fmla="*/ 4851180 h 4851180"/>
              <a:gd name="connsiteX14" fmla="*/ 2647887 w 4094670"/>
              <a:gd name="connsiteY14" fmla="*/ 4851180 h 4851180"/>
              <a:gd name="connsiteX15" fmla="*/ 1965442 w 4094670"/>
              <a:gd name="connsiteY15" fmla="*/ 4851180 h 4851180"/>
              <a:gd name="connsiteX16" fmla="*/ 1201103 w 4094670"/>
              <a:gd name="connsiteY16" fmla="*/ 4851180 h 4851180"/>
              <a:gd name="connsiteX17" fmla="*/ 0 w 4094670"/>
              <a:gd name="connsiteY17" fmla="*/ 4851180 h 4851180"/>
              <a:gd name="connsiteX18" fmla="*/ 0 w 4094670"/>
              <a:gd name="connsiteY18" fmla="*/ 4061131 h 4851180"/>
              <a:gd name="connsiteX19" fmla="*/ 0 w 4094670"/>
              <a:gd name="connsiteY19" fmla="*/ 3513640 h 4851180"/>
              <a:gd name="connsiteX20" fmla="*/ 0 w 4094670"/>
              <a:gd name="connsiteY20" fmla="*/ 2820615 h 4851180"/>
              <a:gd name="connsiteX21" fmla="*/ 0 w 4094670"/>
              <a:gd name="connsiteY21" fmla="*/ 2176101 h 4851180"/>
              <a:gd name="connsiteX22" fmla="*/ 0 w 4094670"/>
              <a:gd name="connsiteY22" fmla="*/ 1483075 h 4851180"/>
              <a:gd name="connsiteX23" fmla="*/ 0 w 4094670"/>
              <a:gd name="connsiteY23" fmla="*/ 693026 h 4851180"/>
              <a:gd name="connsiteX24" fmla="*/ 0 w 4094670"/>
              <a:gd name="connsiteY24" fmla="*/ 0 h 48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94670" h="4851180" fill="none" extrusionOk="0">
                <a:moveTo>
                  <a:pt x="0" y="0"/>
                </a:moveTo>
                <a:cubicBezTo>
                  <a:pt x="133050" y="-7334"/>
                  <a:pt x="352324" y="-27465"/>
                  <a:pt x="559605" y="0"/>
                </a:cubicBezTo>
                <a:cubicBezTo>
                  <a:pt x="766886" y="27465"/>
                  <a:pt x="1034480" y="26281"/>
                  <a:pt x="1242050" y="0"/>
                </a:cubicBezTo>
                <a:cubicBezTo>
                  <a:pt x="1449621" y="-26281"/>
                  <a:pt x="1720266" y="-12547"/>
                  <a:pt x="2006388" y="0"/>
                </a:cubicBezTo>
                <a:cubicBezTo>
                  <a:pt x="2292510" y="12547"/>
                  <a:pt x="2456808" y="-17194"/>
                  <a:pt x="2606940" y="0"/>
                </a:cubicBezTo>
                <a:cubicBezTo>
                  <a:pt x="2757072" y="17194"/>
                  <a:pt x="2969501" y="13256"/>
                  <a:pt x="3289385" y="0"/>
                </a:cubicBezTo>
                <a:cubicBezTo>
                  <a:pt x="3609269" y="-13256"/>
                  <a:pt x="3929106" y="-34801"/>
                  <a:pt x="4094670" y="0"/>
                </a:cubicBezTo>
                <a:cubicBezTo>
                  <a:pt x="4066190" y="153598"/>
                  <a:pt x="4085331" y="580063"/>
                  <a:pt x="4094670" y="741538"/>
                </a:cubicBezTo>
                <a:cubicBezTo>
                  <a:pt x="4104009" y="903013"/>
                  <a:pt x="4109671" y="1186163"/>
                  <a:pt x="4094670" y="1531587"/>
                </a:cubicBezTo>
                <a:cubicBezTo>
                  <a:pt x="4079669" y="1877011"/>
                  <a:pt x="4082890" y="1888798"/>
                  <a:pt x="4094670" y="2176101"/>
                </a:cubicBezTo>
                <a:cubicBezTo>
                  <a:pt x="4106450" y="2463404"/>
                  <a:pt x="4089632" y="2695720"/>
                  <a:pt x="4094670" y="2869126"/>
                </a:cubicBezTo>
                <a:cubicBezTo>
                  <a:pt x="4099708" y="3042533"/>
                  <a:pt x="4129521" y="3345936"/>
                  <a:pt x="4094670" y="3610664"/>
                </a:cubicBezTo>
                <a:cubicBezTo>
                  <a:pt x="4059819" y="3875392"/>
                  <a:pt x="4128445" y="4257512"/>
                  <a:pt x="4094670" y="4851180"/>
                </a:cubicBezTo>
                <a:cubicBezTo>
                  <a:pt x="3854781" y="4831926"/>
                  <a:pt x="3578728" y="4886381"/>
                  <a:pt x="3330332" y="4851180"/>
                </a:cubicBezTo>
                <a:cubicBezTo>
                  <a:pt x="3081936" y="4815979"/>
                  <a:pt x="2868768" y="4823761"/>
                  <a:pt x="2647887" y="4851180"/>
                </a:cubicBezTo>
                <a:cubicBezTo>
                  <a:pt x="2427007" y="4878599"/>
                  <a:pt x="2172147" y="4822160"/>
                  <a:pt x="1965442" y="4851180"/>
                </a:cubicBezTo>
                <a:cubicBezTo>
                  <a:pt x="1758738" y="4880200"/>
                  <a:pt x="1360747" y="4825632"/>
                  <a:pt x="1201103" y="4851180"/>
                </a:cubicBezTo>
                <a:cubicBezTo>
                  <a:pt x="1041459" y="4876728"/>
                  <a:pt x="336821" y="4820746"/>
                  <a:pt x="0" y="4851180"/>
                </a:cubicBezTo>
                <a:cubicBezTo>
                  <a:pt x="937" y="4492019"/>
                  <a:pt x="8813" y="4409086"/>
                  <a:pt x="0" y="4061131"/>
                </a:cubicBezTo>
                <a:cubicBezTo>
                  <a:pt x="-8813" y="3713176"/>
                  <a:pt x="6546" y="3780371"/>
                  <a:pt x="0" y="3513640"/>
                </a:cubicBezTo>
                <a:cubicBezTo>
                  <a:pt x="-6546" y="3246909"/>
                  <a:pt x="15479" y="3116592"/>
                  <a:pt x="0" y="2820615"/>
                </a:cubicBezTo>
                <a:cubicBezTo>
                  <a:pt x="-15479" y="2524638"/>
                  <a:pt x="-26349" y="2327400"/>
                  <a:pt x="0" y="2176101"/>
                </a:cubicBezTo>
                <a:cubicBezTo>
                  <a:pt x="26349" y="2024802"/>
                  <a:pt x="-1539" y="1783834"/>
                  <a:pt x="0" y="1483075"/>
                </a:cubicBezTo>
                <a:cubicBezTo>
                  <a:pt x="1539" y="1182316"/>
                  <a:pt x="-15803" y="920832"/>
                  <a:pt x="0" y="693026"/>
                </a:cubicBezTo>
                <a:cubicBezTo>
                  <a:pt x="15803" y="465220"/>
                  <a:pt x="-27545" y="329019"/>
                  <a:pt x="0" y="0"/>
                </a:cubicBezTo>
                <a:close/>
              </a:path>
              <a:path w="4094670" h="4851180" stroke="0" extrusionOk="0">
                <a:moveTo>
                  <a:pt x="0" y="0"/>
                </a:moveTo>
                <a:cubicBezTo>
                  <a:pt x="253542" y="18399"/>
                  <a:pt x="379640" y="-5626"/>
                  <a:pt x="600552" y="0"/>
                </a:cubicBezTo>
                <a:cubicBezTo>
                  <a:pt x="821464" y="5626"/>
                  <a:pt x="1081043" y="-7482"/>
                  <a:pt x="1364890" y="0"/>
                </a:cubicBezTo>
                <a:cubicBezTo>
                  <a:pt x="1648737" y="7482"/>
                  <a:pt x="1709584" y="9391"/>
                  <a:pt x="2047335" y="0"/>
                </a:cubicBezTo>
                <a:cubicBezTo>
                  <a:pt x="2385086" y="-9391"/>
                  <a:pt x="2411877" y="-25560"/>
                  <a:pt x="2606940" y="0"/>
                </a:cubicBezTo>
                <a:cubicBezTo>
                  <a:pt x="2802003" y="25560"/>
                  <a:pt x="3009449" y="-16026"/>
                  <a:pt x="3289385" y="0"/>
                </a:cubicBezTo>
                <a:cubicBezTo>
                  <a:pt x="3569321" y="16026"/>
                  <a:pt x="3851260" y="-35413"/>
                  <a:pt x="4094670" y="0"/>
                </a:cubicBezTo>
                <a:cubicBezTo>
                  <a:pt x="4106030" y="229848"/>
                  <a:pt x="4080245" y="497532"/>
                  <a:pt x="4094670" y="790049"/>
                </a:cubicBezTo>
                <a:cubicBezTo>
                  <a:pt x="4109095" y="1082566"/>
                  <a:pt x="4119533" y="1190809"/>
                  <a:pt x="4094670" y="1386051"/>
                </a:cubicBezTo>
                <a:cubicBezTo>
                  <a:pt x="4069807" y="1581293"/>
                  <a:pt x="4072253" y="1787962"/>
                  <a:pt x="4094670" y="1933542"/>
                </a:cubicBezTo>
                <a:cubicBezTo>
                  <a:pt x="4117087" y="2079122"/>
                  <a:pt x="4118454" y="2355898"/>
                  <a:pt x="4094670" y="2481032"/>
                </a:cubicBezTo>
                <a:cubicBezTo>
                  <a:pt x="4070887" y="2606166"/>
                  <a:pt x="4101986" y="2985533"/>
                  <a:pt x="4094670" y="3222570"/>
                </a:cubicBezTo>
                <a:cubicBezTo>
                  <a:pt x="4087354" y="3459607"/>
                  <a:pt x="4116571" y="3691436"/>
                  <a:pt x="4094670" y="4012619"/>
                </a:cubicBezTo>
                <a:cubicBezTo>
                  <a:pt x="4072769" y="4333802"/>
                  <a:pt x="4092855" y="4461975"/>
                  <a:pt x="4094670" y="4851180"/>
                </a:cubicBezTo>
                <a:cubicBezTo>
                  <a:pt x="3811868" y="4848619"/>
                  <a:pt x="3707601" y="4820836"/>
                  <a:pt x="3371278" y="4851180"/>
                </a:cubicBezTo>
                <a:cubicBezTo>
                  <a:pt x="3034955" y="4881524"/>
                  <a:pt x="3029783" y="4848451"/>
                  <a:pt x="2729780" y="4851180"/>
                </a:cubicBezTo>
                <a:cubicBezTo>
                  <a:pt x="2429777" y="4853909"/>
                  <a:pt x="2400802" y="4847844"/>
                  <a:pt x="2129228" y="4851180"/>
                </a:cubicBezTo>
                <a:cubicBezTo>
                  <a:pt x="1857654" y="4854516"/>
                  <a:pt x="1754714" y="4848501"/>
                  <a:pt x="1569623" y="4851180"/>
                </a:cubicBezTo>
                <a:cubicBezTo>
                  <a:pt x="1384532" y="4853859"/>
                  <a:pt x="1104583" y="4840179"/>
                  <a:pt x="969072" y="4851180"/>
                </a:cubicBezTo>
                <a:cubicBezTo>
                  <a:pt x="833561" y="4862181"/>
                  <a:pt x="317604" y="4806617"/>
                  <a:pt x="0" y="4851180"/>
                </a:cubicBezTo>
                <a:cubicBezTo>
                  <a:pt x="-17970" y="4625173"/>
                  <a:pt x="12674" y="4389735"/>
                  <a:pt x="0" y="4109642"/>
                </a:cubicBezTo>
                <a:cubicBezTo>
                  <a:pt x="-12674" y="3829549"/>
                  <a:pt x="-27944" y="3634151"/>
                  <a:pt x="0" y="3513640"/>
                </a:cubicBezTo>
                <a:cubicBezTo>
                  <a:pt x="27944" y="3393129"/>
                  <a:pt x="24949" y="3202007"/>
                  <a:pt x="0" y="2966150"/>
                </a:cubicBezTo>
                <a:cubicBezTo>
                  <a:pt x="-24949" y="2730293"/>
                  <a:pt x="-10408" y="2553809"/>
                  <a:pt x="0" y="2273124"/>
                </a:cubicBezTo>
                <a:cubicBezTo>
                  <a:pt x="10408" y="1992439"/>
                  <a:pt x="17924" y="1837408"/>
                  <a:pt x="0" y="1677122"/>
                </a:cubicBezTo>
                <a:cubicBezTo>
                  <a:pt x="-17924" y="1516836"/>
                  <a:pt x="-18091" y="1247936"/>
                  <a:pt x="0" y="935585"/>
                </a:cubicBezTo>
                <a:cubicBezTo>
                  <a:pt x="18091" y="623234"/>
                  <a:pt x="-18521" y="378231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40716029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F0490E2-FB16-40D4-87D4-6F868DC7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75" y="1002064"/>
            <a:ext cx="3922143" cy="4853870"/>
          </a:xfrm>
          <a:custGeom>
            <a:avLst/>
            <a:gdLst>
              <a:gd name="connsiteX0" fmla="*/ 0 w 3922143"/>
              <a:gd name="connsiteY0" fmla="*/ 0 h 4853870"/>
              <a:gd name="connsiteX1" fmla="*/ 692912 w 3922143"/>
              <a:gd name="connsiteY1" fmla="*/ 0 h 4853870"/>
              <a:gd name="connsiteX2" fmla="*/ 1346602 w 3922143"/>
              <a:gd name="connsiteY2" fmla="*/ 0 h 4853870"/>
              <a:gd name="connsiteX3" fmla="*/ 1961072 w 3922143"/>
              <a:gd name="connsiteY3" fmla="*/ 0 h 4853870"/>
              <a:gd name="connsiteX4" fmla="*/ 2653983 w 3922143"/>
              <a:gd name="connsiteY4" fmla="*/ 0 h 4853870"/>
              <a:gd name="connsiteX5" fmla="*/ 3190010 w 3922143"/>
              <a:gd name="connsiteY5" fmla="*/ 0 h 4853870"/>
              <a:gd name="connsiteX6" fmla="*/ 3922143 w 3922143"/>
              <a:gd name="connsiteY6" fmla="*/ 0 h 4853870"/>
              <a:gd name="connsiteX7" fmla="*/ 3922143 w 3922143"/>
              <a:gd name="connsiteY7" fmla="*/ 790487 h 4853870"/>
              <a:gd name="connsiteX8" fmla="*/ 3922143 w 3922143"/>
              <a:gd name="connsiteY8" fmla="*/ 1580975 h 4853870"/>
              <a:gd name="connsiteX9" fmla="*/ 3922143 w 3922143"/>
              <a:gd name="connsiteY9" fmla="*/ 2225846 h 4853870"/>
              <a:gd name="connsiteX10" fmla="*/ 3922143 w 3922143"/>
              <a:gd name="connsiteY10" fmla="*/ 2773640 h 4853870"/>
              <a:gd name="connsiteX11" fmla="*/ 3922143 w 3922143"/>
              <a:gd name="connsiteY11" fmla="*/ 3515589 h 4853870"/>
              <a:gd name="connsiteX12" fmla="*/ 3922143 w 3922143"/>
              <a:gd name="connsiteY12" fmla="*/ 4111921 h 4853870"/>
              <a:gd name="connsiteX13" fmla="*/ 3922143 w 3922143"/>
              <a:gd name="connsiteY13" fmla="*/ 4853870 h 4853870"/>
              <a:gd name="connsiteX14" fmla="*/ 3268453 w 3922143"/>
              <a:gd name="connsiteY14" fmla="*/ 4853870 h 4853870"/>
              <a:gd name="connsiteX15" fmla="*/ 2575541 w 3922143"/>
              <a:gd name="connsiteY15" fmla="*/ 4853870 h 4853870"/>
              <a:gd name="connsiteX16" fmla="*/ 1961072 w 3922143"/>
              <a:gd name="connsiteY16" fmla="*/ 4853870 h 4853870"/>
              <a:gd name="connsiteX17" fmla="*/ 1268160 w 3922143"/>
              <a:gd name="connsiteY17" fmla="*/ 4853870 h 4853870"/>
              <a:gd name="connsiteX18" fmla="*/ 653691 w 3922143"/>
              <a:gd name="connsiteY18" fmla="*/ 4853870 h 4853870"/>
              <a:gd name="connsiteX19" fmla="*/ 0 w 3922143"/>
              <a:gd name="connsiteY19" fmla="*/ 4853870 h 4853870"/>
              <a:gd name="connsiteX20" fmla="*/ 0 w 3922143"/>
              <a:gd name="connsiteY20" fmla="*/ 4111921 h 4853870"/>
              <a:gd name="connsiteX21" fmla="*/ 0 w 3922143"/>
              <a:gd name="connsiteY21" fmla="*/ 3418511 h 4853870"/>
              <a:gd name="connsiteX22" fmla="*/ 0 w 3922143"/>
              <a:gd name="connsiteY22" fmla="*/ 2628024 h 4853870"/>
              <a:gd name="connsiteX23" fmla="*/ 0 w 3922143"/>
              <a:gd name="connsiteY23" fmla="*/ 1837537 h 4853870"/>
              <a:gd name="connsiteX24" fmla="*/ 0 w 3922143"/>
              <a:gd name="connsiteY24" fmla="*/ 1047049 h 4853870"/>
              <a:gd name="connsiteX25" fmla="*/ 0 w 3922143"/>
              <a:gd name="connsiteY25" fmla="*/ 0 h 485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22143" h="4853870" fill="none" extrusionOk="0">
                <a:moveTo>
                  <a:pt x="0" y="0"/>
                </a:moveTo>
                <a:cubicBezTo>
                  <a:pt x="314998" y="28898"/>
                  <a:pt x="410676" y="-25963"/>
                  <a:pt x="692912" y="0"/>
                </a:cubicBezTo>
                <a:cubicBezTo>
                  <a:pt x="975148" y="25963"/>
                  <a:pt x="1064352" y="-17180"/>
                  <a:pt x="1346602" y="0"/>
                </a:cubicBezTo>
                <a:cubicBezTo>
                  <a:pt x="1628852" y="17180"/>
                  <a:pt x="1718034" y="30120"/>
                  <a:pt x="1961072" y="0"/>
                </a:cubicBezTo>
                <a:cubicBezTo>
                  <a:pt x="2204110" y="-30120"/>
                  <a:pt x="2389413" y="13883"/>
                  <a:pt x="2653983" y="0"/>
                </a:cubicBezTo>
                <a:cubicBezTo>
                  <a:pt x="2918553" y="-13883"/>
                  <a:pt x="3050967" y="15589"/>
                  <a:pt x="3190010" y="0"/>
                </a:cubicBezTo>
                <a:cubicBezTo>
                  <a:pt x="3329053" y="-15589"/>
                  <a:pt x="3768324" y="-3564"/>
                  <a:pt x="3922143" y="0"/>
                </a:cubicBezTo>
                <a:cubicBezTo>
                  <a:pt x="3952232" y="182058"/>
                  <a:pt x="3922946" y="493843"/>
                  <a:pt x="3922143" y="790487"/>
                </a:cubicBezTo>
                <a:cubicBezTo>
                  <a:pt x="3921340" y="1087131"/>
                  <a:pt x="3939091" y="1238556"/>
                  <a:pt x="3922143" y="1580975"/>
                </a:cubicBezTo>
                <a:cubicBezTo>
                  <a:pt x="3905195" y="1923394"/>
                  <a:pt x="3920950" y="2028243"/>
                  <a:pt x="3922143" y="2225846"/>
                </a:cubicBezTo>
                <a:cubicBezTo>
                  <a:pt x="3923336" y="2423449"/>
                  <a:pt x="3897626" y="2629482"/>
                  <a:pt x="3922143" y="2773640"/>
                </a:cubicBezTo>
                <a:cubicBezTo>
                  <a:pt x="3946660" y="2917798"/>
                  <a:pt x="3957564" y="3231920"/>
                  <a:pt x="3922143" y="3515589"/>
                </a:cubicBezTo>
                <a:cubicBezTo>
                  <a:pt x="3886722" y="3799258"/>
                  <a:pt x="3922767" y="3931344"/>
                  <a:pt x="3922143" y="4111921"/>
                </a:cubicBezTo>
                <a:cubicBezTo>
                  <a:pt x="3921519" y="4292498"/>
                  <a:pt x="3943368" y="4571294"/>
                  <a:pt x="3922143" y="4853870"/>
                </a:cubicBezTo>
                <a:cubicBezTo>
                  <a:pt x="3757970" y="4867333"/>
                  <a:pt x="3585666" y="4848929"/>
                  <a:pt x="3268453" y="4853870"/>
                </a:cubicBezTo>
                <a:cubicBezTo>
                  <a:pt x="2951240" y="4858812"/>
                  <a:pt x="2918541" y="4844797"/>
                  <a:pt x="2575541" y="4853870"/>
                </a:cubicBezTo>
                <a:cubicBezTo>
                  <a:pt x="2232541" y="4862943"/>
                  <a:pt x="2187942" y="4883555"/>
                  <a:pt x="1961072" y="4853870"/>
                </a:cubicBezTo>
                <a:cubicBezTo>
                  <a:pt x="1734202" y="4824185"/>
                  <a:pt x="1576508" y="4855207"/>
                  <a:pt x="1268160" y="4853870"/>
                </a:cubicBezTo>
                <a:cubicBezTo>
                  <a:pt x="959812" y="4852533"/>
                  <a:pt x="921955" y="4876135"/>
                  <a:pt x="653691" y="4853870"/>
                </a:cubicBezTo>
                <a:cubicBezTo>
                  <a:pt x="385427" y="4831605"/>
                  <a:pt x="249112" y="4836904"/>
                  <a:pt x="0" y="4853870"/>
                </a:cubicBezTo>
                <a:cubicBezTo>
                  <a:pt x="-34028" y="4586282"/>
                  <a:pt x="-7707" y="4303705"/>
                  <a:pt x="0" y="4111921"/>
                </a:cubicBezTo>
                <a:cubicBezTo>
                  <a:pt x="7707" y="3920137"/>
                  <a:pt x="4762" y="3599253"/>
                  <a:pt x="0" y="3418511"/>
                </a:cubicBezTo>
                <a:cubicBezTo>
                  <a:pt x="-4762" y="3237769"/>
                  <a:pt x="32418" y="2914648"/>
                  <a:pt x="0" y="2628024"/>
                </a:cubicBezTo>
                <a:cubicBezTo>
                  <a:pt x="-32418" y="2341400"/>
                  <a:pt x="-11738" y="2023643"/>
                  <a:pt x="0" y="1837537"/>
                </a:cubicBezTo>
                <a:cubicBezTo>
                  <a:pt x="11738" y="1651431"/>
                  <a:pt x="2740" y="1319758"/>
                  <a:pt x="0" y="1047049"/>
                </a:cubicBezTo>
                <a:cubicBezTo>
                  <a:pt x="-2740" y="774340"/>
                  <a:pt x="36635" y="445388"/>
                  <a:pt x="0" y="0"/>
                </a:cubicBezTo>
                <a:close/>
              </a:path>
              <a:path w="3922143" h="4853870" stroke="0" extrusionOk="0">
                <a:moveTo>
                  <a:pt x="0" y="0"/>
                </a:moveTo>
                <a:cubicBezTo>
                  <a:pt x="267299" y="-1255"/>
                  <a:pt x="335335" y="14892"/>
                  <a:pt x="614469" y="0"/>
                </a:cubicBezTo>
                <a:cubicBezTo>
                  <a:pt x="893603" y="-14892"/>
                  <a:pt x="1073649" y="5353"/>
                  <a:pt x="1346602" y="0"/>
                </a:cubicBezTo>
                <a:cubicBezTo>
                  <a:pt x="1619555" y="-5353"/>
                  <a:pt x="1708778" y="5414"/>
                  <a:pt x="1882629" y="0"/>
                </a:cubicBezTo>
                <a:cubicBezTo>
                  <a:pt x="2056480" y="-5414"/>
                  <a:pt x="2274908" y="18223"/>
                  <a:pt x="2536319" y="0"/>
                </a:cubicBezTo>
                <a:cubicBezTo>
                  <a:pt x="2797730" y="-18223"/>
                  <a:pt x="2832688" y="25142"/>
                  <a:pt x="3111567" y="0"/>
                </a:cubicBezTo>
                <a:cubicBezTo>
                  <a:pt x="3390446" y="-25142"/>
                  <a:pt x="3577321" y="-11803"/>
                  <a:pt x="3922143" y="0"/>
                </a:cubicBezTo>
                <a:cubicBezTo>
                  <a:pt x="3891296" y="304944"/>
                  <a:pt x="3952869" y="487970"/>
                  <a:pt x="3922143" y="790487"/>
                </a:cubicBezTo>
                <a:cubicBezTo>
                  <a:pt x="3891417" y="1093004"/>
                  <a:pt x="3918068" y="1225014"/>
                  <a:pt x="3922143" y="1386820"/>
                </a:cubicBezTo>
                <a:cubicBezTo>
                  <a:pt x="3926218" y="1548626"/>
                  <a:pt x="3937113" y="1814975"/>
                  <a:pt x="3922143" y="1934614"/>
                </a:cubicBezTo>
                <a:cubicBezTo>
                  <a:pt x="3907173" y="2054253"/>
                  <a:pt x="3922804" y="2361593"/>
                  <a:pt x="3922143" y="2530947"/>
                </a:cubicBezTo>
                <a:cubicBezTo>
                  <a:pt x="3921482" y="2700301"/>
                  <a:pt x="3957545" y="3122643"/>
                  <a:pt x="3922143" y="3272895"/>
                </a:cubicBezTo>
                <a:cubicBezTo>
                  <a:pt x="3886741" y="3423147"/>
                  <a:pt x="3938725" y="3600952"/>
                  <a:pt x="3922143" y="3869228"/>
                </a:cubicBezTo>
                <a:cubicBezTo>
                  <a:pt x="3905561" y="4137504"/>
                  <a:pt x="3922152" y="4521547"/>
                  <a:pt x="3922143" y="4853870"/>
                </a:cubicBezTo>
                <a:cubicBezTo>
                  <a:pt x="3788593" y="4834372"/>
                  <a:pt x="3470313" y="4835032"/>
                  <a:pt x="3268453" y="4853870"/>
                </a:cubicBezTo>
                <a:cubicBezTo>
                  <a:pt x="3066593" y="4872709"/>
                  <a:pt x="2964531" y="4832643"/>
                  <a:pt x="2732426" y="4853870"/>
                </a:cubicBezTo>
                <a:cubicBezTo>
                  <a:pt x="2500321" y="4875097"/>
                  <a:pt x="2238217" y="4878428"/>
                  <a:pt x="2039514" y="4853870"/>
                </a:cubicBezTo>
                <a:cubicBezTo>
                  <a:pt x="1840811" y="4829312"/>
                  <a:pt x="1638375" y="4866158"/>
                  <a:pt x="1307381" y="4853870"/>
                </a:cubicBezTo>
                <a:cubicBezTo>
                  <a:pt x="976387" y="4841582"/>
                  <a:pt x="818381" y="4846077"/>
                  <a:pt x="692912" y="4853870"/>
                </a:cubicBezTo>
                <a:cubicBezTo>
                  <a:pt x="567443" y="4861663"/>
                  <a:pt x="237890" y="4863560"/>
                  <a:pt x="0" y="4853870"/>
                </a:cubicBezTo>
                <a:cubicBezTo>
                  <a:pt x="-5822" y="4651892"/>
                  <a:pt x="-21511" y="4432963"/>
                  <a:pt x="0" y="4257537"/>
                </a:cubicBezTo>
                <a:cubicBezTo>
                  <a:pt x="21511" y="4082111"/>
                  <a:pt x="19255" y="3863174"/>
                  <a:pt x="0" y="3709743"/>
                </a:cubicBezTo>
                <a:cubicBezTo>
                  <a:pt x="-19255" y="3556312"/>
                  <a:pt x="18272" y="3332907"/>
                  <a:pt x="0" y="2967795"/>
                </a:cubicBezTo>
                <a:cubicBezTo>
                  <a:pt x="-18272" y="2602683"/>
                  <a:pt x="2070" y="2469168"/>
                  <a:pt x="0" y="2274385"/>
                </a:cubicBezTo>
                <a:cubicBezTo>
                  <a:pt x="-2070" y="2079602"/>
                  <a:pt x="-11497" y="1929473"/>
                  <a:pt x="0" y="1726591"/>
                </a:cubicBezTo>
                <a:cubicBezTo>
                  <a:pt x="11497" y="1523709"/>
                  <a:pt x="-20135" y="1412967"/>
                  <a:pt x="0" y="1130258"/>
                </a:cubicBezTo>
                <a:cubicBezTo>
                  <a:pt x="20135" y="847549"/>
                  <a:pt x="17559" y="398757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075127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89694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7756614" cy="1600200"/>
          </a:xfrm>
        </p:spPr>
        <p:txBody>
          <a:bodyPr/>
          <a:lstStyle/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Conclusion or Summarization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6501" cy="4357927"/>
          </a:xfrm>
          <a:custGeom>
            <a:avLst/>
            <a:gdLst>
              <a:gd name="connsiteX0" fmla="*/ 0 w 10876501"/>
              <a:gd name="connsiteY0" fmla="*/ 0 h 4357927"/>
              <a:gd name="connsiteX1" fmla="*/ 897311 w 10876501"/>
              <a:gd name="connsiteY1" fmla="*/ 0 h 4357927"/>
              <a:gd name="connsiteX2" fmla="*/ 1794623 w 10876501"/>
              <a:gd name="connsiteY2" fmla="*/ 0 h 4357927"/>
              <a:gd name="connsiteX3" fmla="*/ 2583169 w 10876501"/>
              <a:gd name="connsiteY3" fmla="*/ 0 h 4357927"/>
              <a:gd name="connsiteX4" fmla="*/ 3045420 w 10876501"/>
              <a:gd name="connsiteY4" fmla="*/ 0 h 4357927"/>
              <a:gd name="connsiteX5" fmla="*/ 3616437 w 10876501"/>
              <a:gd name="connsiteY5" fmla="*/ 0 h 4357927"/>
              <a:gd name="connsiteX6" fmla="*/ 4078688 w 10876501"/>
              <a:gd name="connsiteY6" fmla="*/ 0 h 4357927"/>
              <a:gd name="connsiteX7" fmla="*/ 4975999 w 10876501"/>
              <a:gd name="connsiteY7" fmla="*/ 0 h 4357927"/>
              <a:gd name="connsiteX8" fmla="*/ 5547016 w 10876501"/>
              <a:gd name="connsiteY8" fmla="*/ 0 h 4357927"/>
              <a:gd name="connsiteX9" fmla="*/ 6118032 w 10876501"/>
              <a:gd name="connsiteY9" fmla="*/ 0 h 4357927"/>
              <a:gd name="connsiteX10" fmla="*/ 6906578 w 10876501"/>
              <a:gd name="connsiteY10" fmla="*/ 0 h 4357927"/>
              <a:gd name="connsiteX11" fmla="*/ 7368829 w 10876501"/>
              <a:gd name="connsiteY11" fmla="*/ 0 h 4357927"/>
              <a:gd name="connsiteX12" fmla="*/ 8048611 w 10876501"/>
              <a:gd name="connsiteY12" fmla="*/ 0 h 4357927"/>
              <a:gd name="connsiteX13" fmla="*/ 8945922 w 10876501"/>
              <a:gd name="connsiteY13" fmla="*/ 0 h 4357927"/>
              <a:gd name="connsiteX14" fmla="*/ 9408173 w 10876501"/>
              <a:gd name="connsiteY14" fmla="*/ 0 h 4357927"/>
              <a:gd name="connsiteX15" fmla="*/ 10087955 w 10876501"/>
              <a:gd name="connsiteY15" fmla="*/ 0 h 4357927"/>
              <a:gd name="connsiteX16" fmla="*/ 10876501 w 10876501"/>
              <a:gd name="connsiteY16" fmla="*/ 0 h 4357927"/>
              <a:gd name="connsiteX17" fmla="*/ 10876501 w 10876501"/>
              <a:gd name="connsiteY17" fmla="*/ 666140 h 4357927"/>
              <a:gd name="connsiteX18" fmla="*/ 10876501 w 10876501"/>
              <a:gd name="connsiteY18" fmla="*/ 1375860 h 4357927"/>
              <a:gd name="connsiteX19" fmla="*/ 10876501 w 10876501"/>
              <a:gd name="connsiteY19" fmla="*/ 2042000 h 4357927"/>
              <a:gd name="connsiteX20" fmla="*/ 10876501 w 10876501"/>
              <a:gd name="connsiteY20" fmla="*/ 2751720 h 4357927"/>
              <a:gd name="connsiteX21" fmla="*/ 10876501 w 10876501"/>
              <a:gd name="connsiteY21" fmla="*/ 3417860 h 4357927"/>
              <a:gd name="connsiteX22" fmla="*/ 10876501 w 10876501"/>
              <a:gd name="connsiteY22" fmla="*/ 4357927 h 4357927"/>
              <a:gd name="connsiteX23" fmla="*/ 10087955 w 10876501"/>
              <a:gd name="connsiteY23" fmla="*/ 4357927 h 4357927"/>
              <a:gd name="connsiteX24" fmla="*/ 9734468 w 10876501"/>
              <a:gd name="connsiteY24" fmla="*/ 4357927 h 4357927"/>
              <a:gd name="connsiteX25" fmla="*/ 9380982 w 10876501"/>
              <a:gd name="connsiteY25" fmla="*/ 4357927 h 4357927"/>
              <a:gd name="connsiteX26" fmla="*/ 8483671 w 10876501"/>
              <a:gd name="connsiteY26" fmla="*/ 4357927 h 4357927"/>
              <a:gd name="connsiteX27" fmla="*/ 7695124 w 10876501"/>
              <a:gd name="connsiteY27" fmla="*/ 4357927 h 4357927"/>
              <a:gd name="connsiteX28" fmla="*/ 7232873 w 10876501"/>
              <a:gd name="connsiteY28" fmla="*/ 4357927 h 4357927"/>
              <a:gd name="connsiteX29" fmla="*/ 6661857 w 10876501"/>
              <a:gd name="connsiteY29" fmla="*/ 4357927 h 4357927"/>
              <a:gd name="connsiteX30" fmla="*/ 6308371 w 10876501"/>
              <a:gd name="connsiteY30" fmla="*/ 4357927 h 4357927"/>
              <a:gd name="connsiteX31" fmla="*/ 5411059 w 10876501"/>
              <a:gd name="connsiteY31" fmla="*/ 4357927 h 4357927"/>
              <a:gd name="connsiteX32" fmla="*/ 4840043 w 10876501"/>
              <a:gd name="connsiteY32" fmla="*/ 4357927 h 4357927"/>
              <a:gd name="connsiteX33" fmla="*/ 4377792 w 10876501"/>
              <a:gd name="connsiteY33" fmla="*/ 4357927 h 4357927"/>
              <a:gd name="connsiteX34" fmla="*/ 3915540 w 10876501"/>
              <a:gd name="connsiteY34" fmla="*/ 4357927 h 4357927"/>
              <a:gd name="connsiteX35" fmla="*/ 3344524 w 10876501"/>
              <a:gd name="connsiteY35" fmla="*/ 4357927 h 4357927"/>
              <a:gd name="connsiteX36" fmla="*/ 2664743 w 10876501"/>
              <a:gd name="connsiteY36" fmla="*/ 4357927 h 4357927"/>
              <a:gd name="connsiteX37" fmla="*/ 1876196 w 10876501"/>
              <a:gd name="connsiteY37" fmla="*/ 4357927 h 4357927"/>
              <a:gd name="connsiteX38" fmla="*/ 1413945 w 10876501"/>
              <a:gd name="connsiteY38" fmla="*/ 4357927 h 4357927"/>
              <a:gd name="connsiteX39" fmla="*/ 734164 w 10876501"/>
              <a:gd name="connsiteY39" fmla="*/ 4357927 h 4357927"/>
              <a:gd name="connsiteX40" fmla="*/ 0 w 10876501"/>
              <a:gd name="connsiteY40" fmla="*/ 4357927 h 4357927"/>
              <a:gd name="connsiteX41" fmla="*/ 0 w 10876501"/>
              <a:gd name="connsiteY41" fmla="*/ 3778945 h 4357927"/>
              <a:gd name="connsiteX42" fmla="*/ 0 w 10876501"/>
              <a:gd name="connsiteY42" fmla="*/ 3156384 h 4357927"/>
              <a:gd name="connsiteX43" fmla="*/ 0 w 10876501"/>
              <a:gd name="connsiteY43" fmla="*/ 2620982 h 4357927"/>
              <a:gd name="connsiteX44" fmla="*/ 0 w 10876501"/>
              <a:gd name="connsiteY44" fmla="*/ 1998421 h 4357927"/>
              <a:gd name="connsiteX45" fmla="*/ 0 w 10876501"/>
              <a:gd name="connsiteY45" fmla="*/ 1506598 h 4357927"/>
              <a:gd name="connsiteX46" fmla="*/ 0 w 10876501"/>
              <a:gd name="connsiteY46" fmla="*/ 884037 h 4357927"/>
              <a:gd name="connsiteX47" fmla="*/ 0 w 10876501"/>
              <a:gd name="connsiteY47" fmla="*/ 0 h 435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876501" h="4357927" fill="none" extrusionOk="0">
                <a:moveTo>
                  <a:pt x="0" y="0"/>
                </a:moveTo>
                <a:cubicBezTo>
                  <a:pt x="207547" y="9183"/>
                  <a:pt x="492549" y="20585"/>
                  <a:pt x="897311" y="0"/>
                </a:cubicBezTo>
                <a:cubicBezTo>
                  <a:pt x="1302073" y="-20585"/>
                  <a:pt x="1436846" y="34735"/>
                  <a:pt x="1794623" y="0"/>
                </a:cubicBezTo>
                <a:cubicBezTo>
                  <a:pt x="2152400" y="-34735"/>
                  <a:pt x="2296589" y="9972"/>
                  <a:pt x="2583169" y="0"/>
                </a:cubicBezTo>
                <a:cubicBezTo>
                  <a:pt x="2869749" y="-9972"/>
                  <a:pt x="2903491" y="9724"/>
                  <a:pt x="3045420" y="0"/>
                </a:cubicBezTo>
                <a:cubicBezTo>
                  <a:pt x="3187349" y="-9724"/>
                  <a:pt x="3356901" y="25958"/>
                  <a:pt x="3616437" y="0"/>
                </a:cubicBezTo>
                <a:cubicBezTo>
                  <a:pt x="3875973" y="-25958"/>
                  <a:pt x="3855165" y="6931"/>
                  <a:pt x="4078688" y="0"/>
                </a:cubicBezTo>
                <a:cubicBezTo>
                  <a:pt x="4302211" y="-6931"/>
                  <a:pt x="4779858" y="-5516"/>
                  <a:pt x="4975999" y="0"/>
                </a:cubicBezTo>
                <a:cubicBezTo>
                  <a:pt x="5172140" y="5516"/>
                  <a:pt x="5370248" y="1112"/>
                  <a:pt x="5547016" y="0"/>
                </a:cubicBezTo>
                <a:cubicBezTo>
                  <a:pt x="5723784" y="-1112"/>
                  <a:pt x="5940711" y="27387"/>
                  <a:pt x="6118032" y="0"/>
                </a:cubicBezTo>
                <a:cubicBezTo>
                  <a:pt x="6295353" y="-27387"/>
                  <a:pt x="6685196" y="1510"/>
                  <a:pt x="6906578" y="0"/>
                </a:cubicBezTo>
                <a:cubicBezTo>
                  <a:pt x="7127960" y="-1510"/>
                  <a:pt x="7194325" y="158"/>
                  <a:pt x="7368829" y="0"/>
                </a:cubicBezTo>
                <a:cubicBezTo>
                  <a:pt x="7543333" y="-158"/>
                  <a:pt x="7829446" y="-25921"/>
                  <a:pt x="8048611" y="0"/>
                </a:cubicBezTo>
                <a:cubicBezTo>
                  <a:pt x="8267776" y="25921"/>
                  <a:pt x="8700973" y="10183"/>
                  <a:pt x="8945922" y="0"/>
                </a:cubicBezTo>
                <a:cubicBezTo>
                  <a:pt x="9190871" y="-10183"/>
                  <a:pt x="9293838" y="-4769"/>
                  <a:pt x="9408173" y="0"/>
                </a:cubicBezTo>
                <a:cubicBezTo>
                  <a:pt x="9522508" y="4769"/>
                  <a:pt x="9926476" y="9607"/>
                  <a:pt x="10087955" y="0"/>
                </a:cubicBezTo>
                <a:cubicBezTo>
                  <a:pt x="10249434" y="-9607"/>
                  <a:pt x="10644528" y="26255"/>
                  <a:pt x="10876501" y="0"/>
                </a:cubicBezTo>
                <a:cubicBezTo>
                  <a:pt x="10853430" y="308136"/>
                  <a:pt x="10890354" y="530916"/>
                  <a:pt x="10876501" y="666140"/>
                </a:cubicBezTo>
                <a:cubicBezTo>
                  <a:pt x="10862648" y="801364"/>
                  <a:pt x="10849699" y="1065671"/>
                  <a:pt x="10876501" y="1375860"/>
                </a:cubicBezTo>
                <a:cubicBezTo>
                  <a:pt x="10903303" y="1686049"/>
                  <a:pt x="10904708" y="1902739"/>
                  <a:pt x="10876501" y="2042000"/>
                </a:cubicBezTo>
                <a:cubicBezTo>
                  <a:pt x="10848294" y="2181261"/>
                  <a:pt x="10905817" y="2405445"/>
                  <a:pt x="10876501" y="2751720"/>
                </a:cubicBezTo>
                <a:cubicBezTo>
                  <a:pt x="10847185" y="3097995"/>
                  <a:pt x="10882906" y="3146261"/>
                  <a:pt x="10876501" y="3417860"/>
                </a:cubicBezTo>
                <a:cubicBezTo>
                  <a:pt x="10870096" y="3689459"/>
                  <a:pt x="10864816" y="4118790"/>
                  <a:pt x="10876501" y="4357927"/>
                </a:cubicBezTo>
                <a:cubicBezTo>
                  <a:pt x="10716370" y="4328223"/>
                  <a:pt x="10393248" y="4339843"/>
                  <a:pt x="10087955" y="4357927"/>
                </a:cubicBezTo>
                <a:cubicBezTo>
                  <a:pt x="9782662" y="4376011"/>
                  <a:pt x="9836208" y="4347287"/>
                  <a:pt x="9734468" y="4357927"/>
                </a:cubicBezTo>
                <a:cubicBezTo>
                  <a:pt x="9632728" y="4368567"/>
                  <a:pt x="9505379" y="4368866"/>
                  <a:pt x="9380982" y="4357927"/>
                </a:cubicBezTo>
                <a:cubicBezTo>
                  <a:pt x="9256585" y="4346988"/>
                  <a:pt x="8722907" y="4322255"/>
                  <a:pt x="8483671" y="4357927"/>
                </a:cubicBezTo>
                <a:cubicBezTo>
                  <a:pt x="8244435" y="4393599"/>
                  <a:pt x="7970013" y="4361622"/>
                  <a:pt x="7695124" y="4357927"/>
                </a:cubicBezTo>
                <a:cubicBezTo>
                  <a:pt x="7420235" y="4354232"/>
                  <a:pt x="7438739" y="4371339"/>
                  <a:pt x="7232873" y="4357927"/>
                </a:cubicBezTo>
                <a:cubicBezTo>
                  <a:pt x="7027007" y="4344515"/>
                  <a:pt x="6861121" y="4367323"/>
                  <a:pt x="6661857" y="4357927"/>
                </a:cubicBezTo>
                <a:cubicBezTo>
                  <a:pt x="6462593" y="4348531"/>
                  <a:pt x="6449898" y="4364524"/>
                  <a:pt x="6308371" y="4357927"/>
                </a:cubicBezTo>
                <a:cubicBezTo>
                  <a:pt x="6166844" y="4351330"/>
                  <a:pt x="5709622" y="4344002"/>
                  <a:pt x="5411059" y="4357927"/>
                </a:cubicBezTo>
                <a:cubicBezTo>
                  <a:pt x="5112496" y="4371852"/>
                  <a:pt x="4962923" y="4368719"/>
                  <a:pt x="4840043" y="4357927"/>
                </a:cubicBezTo>
                <a:cubicBezTo>
                  <a:pt x="4717163" y="4347135"/>
                  <a:pt x="4606655" y="4351839"/>
                  <a:pt x="4377792" y="4357927"/>
                </a:cubicBezTo>
                <a:cubicBezTo>
                  <a:pt x="4148929" y="4364015"/>
                  <a:pt x="4084335" y="4342872"/>
                  <a:pt x="3915540" y="4357927"/>
                </a:cubicBezTo>
                <a:cubicBezTo>
                  <a:pt x="3746745" y="4372982"/>
                  <a:pt x="3549421" y="4353440"/>
                  <a:pt x="3344524" y="4357927"/>
                </a:cubicBezTo>
                <a:cubicBezTo>
                  <a:pt x="3139627" y="4362414"/>
                  <a:pt x="2974555" y="4344680"/>
                  <a:pt x="2664743" y="4357927"/>
                </a:cubicBezTo>
                <a:cubicBezTo>
                  <a:pt x="2354931" y="4371174"/>
                  <a:pt x="2048721" y="4369568"/>
                  <a:pt x="1876196" y="4357927"/>
                </a:cubicBezTo>
                <a:cubicBezTo>
                  <a:pt x="1703671" y="4346286"/>
                  <a:pt x="1585604" y="4345103"/>
                  <a:pt x="1413945" y="4357927"/>
                </a:cubicBezTo>
                <a:cubicBezTo>
                  <a:pt x="1242286" y="4370751"/>
                  <a:pt x="878363" y="4340241"/>
                  <a:pt x="734164" y="4357927"/>
                </a:cubicBezTo>
                <a:cubicBezTo>
                  <a:pt x="589965" y="4375613"/>
                  <a:pt x="291317" y="4355426"/>
                  <a:pt x="0" y="4357927"/>
                </a:cubicBezTo>
                <a:cubicBezTo>
                  <a:pt x="10179" y="4117961"/>
                  <a:pt x="-887" y="3911958"/>
                  <a:pt x="0" y="3778945"/>
                </a:cubicBezTo>
                <a:cubicBezTo>
                  <a:pt x="887" y="3645932"/>
                  <a:pt x="4296" y="3443034"/>
                  <a:pt x="0" y="3156384"/>
                </a:cubicBezTo>
                <a:cubicBezTo>
                  <a:pt x="-4296" y="2869734"/>
                  <a:pt x="-9330" y="2779004"/>
                  <a:pt x="0" y="2620982"/>
                </a:cubicBezTo>
                <a:cubicBezTo>
                  <a:pt x="9330" y="2462960"/>
                  <a:pt x="-20648" y="2149145"/>
                  <a:pt x="0" y="1998421"/>
                </a:cubicBezTo>
                <a:cubicBezTo>
                  <a:pt x="20648" y="1847697"/>
                  <a:pt x="10499" y="1729633"/>
                  <a:pt x="0" y="1506598"/>
                </a:cubicBezTo>
                <a:cubicBezTo>
                  <a:pt x="-10499" y="1283563"/>
                  <a:pt x="19980" y="1150446"/>
                  <a:pt x="0" y="884037"/>
                </a:cubicBezTo>
                <a:cubicBezTo>
                  <a:pt x="-19980" y="617628"/>
                  <a:pt x="-6269" y="298886"/>
                  <a:pt x="0" y="0"/>
                </a:cubicBezTo>
                <a:close/>
              </a:path>
              <a:path w="10876501" h="4357927" stroke="0" extrusionOk="0">
                <a:moveTo>
                  <a:pt x="0" y="0"/>
                </a:moveTo>
                <a:cubicBezTo>
                  <a:pt x="94836" y="7177"/>
                  <a:pt x="234766" y="11688"/>
                  <a:pt x="353486" y="0"/>
                </a:cubicBezTo>
                <a:cubicBezTo>
                  <a:pt x="472206" y="-11688"/>
                  <a:pt x="590354" y="-22125"/>
                  <a:pt x="815738" y="0"/>
                </a:cubicBezTo>
                <a:cubicBezTo>
                  <a:pt x="1041122" y="22125"/>
                  <a:pt x="1253742" y="-1553"/>
                  <a:pt x="1495519" y="0"/>
                </a:cubicBezTo>
                <a:cubicBezTo>
                  <a:pt x="1737296" y="1553"/>
                  <a:pt x="1685605" y="-8634"/>
                  <a:pt x="1849005" y="0"/>
                </a:cubicBezTo>
                <a:cubicBezTo>
                  <a:pt x="2012405" y="8634"/>
                  <a:pt x="2289383" y="17366"/>
                  <a:pt x="2528786" y="0"/>
                </a:cubicBezTo>
                <a:cubicBezTo>
                  <a:pt x="2768189" y="-17366"/>
                  <a:pt x="2746384" y="-145"/>
                  <a:pt x="2882273" y="0"/>
                </a:cubicBezTo>
                <a:cubicBezTo>
                  <a:pt x="3018162" y="145"/>
                  <a:pt x="3394920" y="-28165"/>
                  <a:pt x="3670819" y="0"/>
                </a:cubicBezTo>
                <a:cubicBezTo>
                  <a:pt x="3946718" y="28165"/>
                  <a:pt x="4019082" y="-11650"/>
                  <a:pt x="4133070" y="0"/>
                </a:cubicBezTo>
                <a:cubicBezTo>
                  <a:pt x="4247058" y="11650"/>
                  <a:pt x="4499387" y="17226"/>
                  <a:pt x="4595322" y="0"/>
                </a:cubicBezTo>
                <a:cubicBezTo>
                  <a:pt x="4691257" y="-17226"/>
                  <a:pt x="5110759" y="-27016"/>
                  <a:pt x="5275103" y="0"/>
                </a:cubicBezTo>
                <a:cubicBezTo>
                  <a:pt x="5439447" y="27016"/>
                  <a:pt x="5778233" y="4811"/>
                  <a:pt x="5954884" y="0"/>
                </a:cubicBezTo>
                <a:cubicBezTo>
                  <a:pt x="6131535" y="-4811"/>
                  <a:pt x="6564337" y="-365"/>
                  <a:pt x="6852196" y="0"/>
                </a:cubicBezTo>
                <a:cubicBezTo>
                  <a:pt x="7140055" y="365"/>
                  <a:pt x="7085406" y="1495"/>
                  <a:pt x="7205682" y="0"/>
                </a:cubicBezTo>
                <a:cubicBezTo>
                  <a:pt x="7325958" y="-1495"/>
                  <a:pt x="7572374" y="21934"/>
                  <a:pt x="7885463" y="0"/>
                </a:cubicBezTo>
                <a:cubicBezTo>
                  <a:pt x="8198552" y="-21934"/>
                  <a:pt x="8276494" y="28490"/>
                  <a:pt x="8456480" y="0"/>
                </a:cubicBezTo>
                <a:cubicBezTo>
                  <a:pt x="8636466" y="-28490"/>
                  <a:pt x="8826810" y="15628"/>
                  <a:pt x="9027496" y="0"/>
                </a:cubicBezTo>
                <a:cubicBezTo>
                  <a:pt x="9228182" y="-15628"/>
                  <a:pt x="9455633" y="6341"/>
                  <a:pt x="9816042" y="0"/>
                </a:cubicBezTo>
                <a:cubicBezTo>
                  <a:pt x="10176451" y="-6341"/>
                  <a:pt x="10543174" y="-23745"/>
                  <a:pt x="10876501" y="0"/>
                </a:cubicBezTo>
                <a:cubicBezTo>
                  <a:pt x="10884268" y="162101"/>
                  <a:pt x="10881732" y="411474"/>
                  <a:pt x="10876501" y="535402"/>
                </a:cubicBezTo>
                <a:cubicBezTo>
                  <a:pt x="10871270" y="659330"/>
                  <a:pt x="10897813" y="923711"/>
                  <a:pt x="10876501" y="1201543"/>
                </a:cubicBezTo>
                <a:cubicBezTo>
                  <a:pt x="10855189" y="1479375"/>
                  <a:pt x="10907021" y="1562418"/>
                  <a:pt x="10876501" y="1824104"/>
                </a:cubicBezTo>
                <a:cubicBezTo>
                  <a:pt x="10845981" y="2085790"/>
                  <a:pt x="10903994" y="2116469"/>
                  <a:pt x="10876501" y="2403085"/>
                </a:cubicBezTo>
                <a:cubicBezTo>
                  <a:pt x="10849008" y="2689701"/>
                  <a:pt x="10851120" y="2824795"/>
                  <a:pt x="10876501" y="3025646"/>
                </a:cubicBezTo>
                <a:cubicBezTo>
                  <a:pt x="10901882" y="3226497"/>
                  <a:pt x="10870937" y="3381102"/>
                  <a:pt x="10876501" y="3691787"/>
                </a:cubicBezTo>
                <a:cubicBezTo>
                  <a:pt x="10882065" y="4002472"/>
                  <a:pt x="10860669" y="4201330"/>
                  <a:pt x="10876501" y="4357927"/>
                </a:cubicBezTo>
                <a:cubicBezTo>
                  <a:pt x="10593856" y="4331559"/>
                  <a:pt x="10434544" y="4366038"/>
                  <a:pt x="10305485" y="4357927"/>
                </a:cubicBezTo>
                <a:cubicBezTo>
                  <a:pt x="10176426" y="4349816"/>
                  <a:pt x="9711933" y="4355795"/>
                  <a:pt x="9516938" y="4357927"/>
                </a:cubicBezTo>
                <a:cubicBezTo>
                  <a:pt x="9321943" y="4360059"/>
                  <a:pt x="9069894" y="4387197"/>
                  <a:pt x="8728392" y="4357927"/>
                </a:cubicBezTo>
                <a:cubicBezTo>
                  <a:pt x="8386890" y="4328657"/>
                  <a:pt x="8326752" y="4336271"/>
                  <a:pt x="7939846" y="4357927"/>
                </a:cubicBezTo>
                <a:cubicBezTo>
                  <a:pt x="7552940" y="4379583"/>
                  <a:pt x="7609295" y="4354662"/>
                  <a:pt x="7477594" y="4357927"/>
                </a:cubicBezTo>
                <a:cubicBezTo>
                  <a:pt x="7345893" y="4361192"/>
                  <a:pt x="7042054" y="4337635"/>
                  <a:pt x="6906578" y="4357927"/>
                </a:cubicBezTo>
                <a:cubicBezTo>
                  <a:pt x="6771102" y="4378219"/>
                  <a:pt x="6632583" y="4339325"/>
                  <a:pt x="6444327" y="4357927"/>
                </a:cubicBezTo>
                <a:cubicBezTo>
                  <a:pt x="6256071" y="4376529"/>
                  <a:pt x="6095278" y="4346727"/>
                  <a:pt x="5764546" y="4357927"/>
                </a:cubicBezTo>
                <a:cubicBezTo>
                  <a:pt x="5433814" y="4369127"/>
                  <a:pt x="5305234" y="4381065"/>
                  <a:pt x="5084764" y="4357927"/>
                </a:cubicBezTo>
                <a:cubicBezTo>
                  <a:pt x="4864294" y="4334789"/>
                  <a:pt x="4461239" y="4339633"/>
                  <a:pt x="4296218" y="4357927"/>
                </a:cubicBezTo>
                <a:cubicBezTo>
                  <a:pt x="4131197" y="4376221"/>
                  <a:pt x="4020576" y="4340482"/>
                  <a:pt x="3942732" y="4357927"/>
                </a:cubicBezTo>
                <a:cubicBezTo>
                  <a:pt x="3864888" y="4375372"/>
                  <a:pt x="3589631" y="4334666"/>
                  <a:pt x="3371715" y="4357927"/>
                </a:cubicBezTo>
                <a:cubicBezTo>
                  <a:pt x="3153799" y="4381188"/>
                  <a:pt x="2877306" y="4366924"/>
                  <a:pt x="2691934" y="4357927"/>
                </a:cubicBezTo>
                <a:cubicBezTo>
                  <a:pt x="2506562" y="4348930"/>
                  <a:pt x="2434750" y="4339895"/>
                  <a:pt x="2229683" y="4357927"/>
                </a:cubicBezTo>
                <a:cubicBezTo>
                  <a:pt x="2024616" y="4375959"/>
                  <a:pt x="2030285" y="4346408"/>
                  <a:pt x="1876196" y="4357927"/>
                </a:cubicBezTo>
                <a:cubicBezTo>
                  <a:pt x="1722107" y="4369446"/>
                  <a:pt x="1200678" y="4329383"/>
                  <a:pt x="978885" y="4357927"/>
                </a:cubicBezTo>
                <a:cubicBezTo>
                  <a:pt x="757092" y="4386471"/>
                  <a:pt x="426446" y="4382459"/>
                  <a:pt x="0" y="4357927"/>
                </a:cubicBezTo>
                <a:cubicBezTo>
                  <a:pt x="7159" y="4142731"/>
                  <a:pt x="-34929" y="3987401"/>
                  <a:pt x="0" y="3648207"/>
                </a:cubicBezTo>
                <a:cubicBezTo>
                  <a:pt x="34929" y="3309013"/>
                  <a:pt x="15098" y="3386140"/>
                  <a:pt x="0" y="3156384"/>
                </a:cubicBezTo>
                <a:cubicBezTo>
                  <a:pt x="-15098" y="2926628"/>
                  <a:pt x="-26120" y="2754985"/>
                  <a:pt x="0" y="2533823"/>
                </a:cubicBezTo>
                <a:cubicBezTo>
                  <a:pt x="26120" y="2312661"/>
                  <a:pt x="-29880" y="2120852"/>
                  <a:pt x="0" y="1911262"/>
                </a:cubicBezTo>
                <a:cubicBezTo>
                  <a:pt x="29880" y="1701672"/>
                  <a:pt x="153" y="1649397"/>
                  <a:pt x="0" y="1419439"/>
                </a:cubicBezTo>
                <a:cubicBezTo>
                  <a:pt x="-153" y="1189481"/>
                  <a:pt x="-25769" y="1041547"/>
                  <a:pt x="0" y="753299"/>
                </a:cubicBezTo>
                <a:cubicBezTo>
                  <a:pt x="25769" y="465051"/>
                  <a:pt x="-32376" y="26354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ü"/>
            </a:pPr>
            <a:endParaRPr lang="en-US" sz="2000" i="1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i="1">
                <a:ea typeface="+mn-lt"/>
                <a:cs typeface="+mn-lt"/>
              </a:rPr>
              <a:t>How runtime effect revenue?</a:t>
            </a:r>
            <a:r>
              <a:rPr lang="en-US" sz="2000" i="1">
                <a:ea typeface="+mn-lt"/>
                <a:cs typeface="+mn-lt"/>
              </a:rPr>
              <a:t> - Runtime more than 123 minutes earns more revenue</a:t>
            </a:r>
            <a:endParaRPr lang="en-US">
              <a:cs typeface="Calibri" panose="020F0502020204030204"/>
            </a:endParaRPr>
          </a:p>
          <a:p>
            <a:pPr marL="342900" indent="-342900">
              <a:buFont typeface="Wingdings"/>
              <a:buChar char="ü"/>
            </a:pPr>
            <a:endParaRPr lang="en-US" sz="2000" i="1" dirty="0">
              <a:cs typeface="Calibri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i="1">
                <a:cs typeface="Calibri"/>
              </a:rPr>
              <a:t>How much does a director matter?</a:t>
            </a:r>
            <a:r>
              <a:rPr lang="en-US" sz="2000" i="1">
                <a:cs typeface="Calibri"/>
              </a:rPr>
              <a:t> - </a:t>
            </a:r>
            <a:r>
              <a:rPr lang="en-US" sz="2000">
                <a:cs typeface="Calibri"/>
              </a:rPr>
              <a:t>I couldn't find any clear co-relation betweeen revenue and director.</a:t>
            </a:r>
            <a:endParaRPr lang="en-US"/>
          </a:p>
          <a:p>
            <a:pPr marL="342900" indent="-342900">
              <a:buFont typeface="Wingdings"/>
              <a:buChar char="ü"/>
            </a:pPr>
            <a:endParaRPr lang="en-US" sz="2000" i="1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i="1">
                <a:ea typeface="+mn-lt"/>
                <a:cs typeface="+mn-lt"/>
              </a:rPr>
              <a:t>Does industry grow over years?</a:t>
            </a:r>
            <a:r>
              <a:rPr lang="en-US" sz="2000" i="1">
                <a:ea typeface="+mn-lt"/>
                <a:cs typeface="+mn-lt"/>
              </a:rPr>
              <a:t> - Yes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i="1">
                <a:ea typeface="+mn-lt"/>
                <a:cs typeface="+mn-lt"/>
              </a:rPr>
              <a:t>Industry is growing over year in terms of number of movies and revernue but the average revenue of a movie is decreased over year.</a:t>
            </a:r>
            <a:endParaRPr lang="en-US" sz="2000" i="1" dirty="0">
              <a:cs typeface="Calibri"/>
            </a:endParaRPr>
          </a:p>
          <a:p>
            <a:pPr marL="342900" indent="-342900">
              <a:buFont typeface="Wingdings"/>
              <a:buChar char="ü"/>
            </a:pPr>
            <a:endParaRPr lang="en-US" sz="2000" i="1" dirty="0">
              <a:cs typeface="Calibri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i="1" dirty="0">
                <a:cs typeface="Calibri"/>
              </a:rPr>
              <a:t> </a:t>
            </a:r>
            <a:r>
              <a:rPr lang="en-US" sz="2000" b="1" i="1">
                <a:latin typeface="Calibri"/>
                <a:cs typeface="Calibri Light"/>
              </a:rPr>
              <a:t>How Genre count and type effect Revenue?</a:t>
            </a:r>
            <a:r>
              <a:rPr lang="en-US" sz="2000" i="1">
                <a:latin typeface="Calibri"/>
                <a:cs typeface="Calibri Light"/>
              </a:rPr>
              <a:t> - A movie with 3 Genre earns double the movie with 1 Genre.</a:t>
            </a:r>
          </a:p>
          <a:p>
            <a:pPr marL="342900" indent="-342900">
              <a:buFont typeface="Wingdings"/>
              <a:buChar char="ü"/>
            </a:pPr>
            <a:endParaRPr lang="en-US" sz="2000" i="1" dirty="0"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88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3932237" cy="1600200"/>
          </a:xfrm>
        </p:spPr>
        <p:txBody>
          <a:bodyPr/>
          <a:lstStyle/>
          <a:p>
            <a:r>
              <a:rPr lang="en-US" i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Actionable Insights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03332" cy="4300417"/>
          </a:xfrm>
          <a:custGeom>
            <a:avLst/>
            <a:gdLst>
              <a:gd name="connsiteX0" fmla="*/ 0 w 10603332"/>
              <a:gd name="connsiteY0" fmla="*/ 0 h 4300417"/>
              <a:gd name="connsiteX1" fmla="*/ 874775 w 10603332"/>
              <a:gd name="connsiteY1" fmla="*/ 0 h 4300417"/>
              <a:gd name="connsiteX2" fmla="*/ 1749550 w 10603332"/>
              <a:gd name="connsiteY2" fmla="*/ 0 h 4300417"/>
              <a:gd name="connsiteX3" fmla="*/ 2518291 w 10603332"/>
              <a:gd name="connsiteY3" fmla="*/ 0 h 4300417"/>
              <a:gd name="connsiteX4" fmla="*/ 2968933 w 10603332"/>
              <a:gd name="connsiteY4" fmla="*/ 0 h 4300417"/>
              <a:gd name="connsiteX5" fmla="*/ 3525608 w 10603332"/>
              <a:gd name="connsiteY5" fmla="*/ 0 h 4300417"/>
              <a:gd name="connsiteX6" fmla="*/ 3976249 w 10603332"/>
              <a:gd name="connsiteY6" fmla="*/ 0 h 4300417"/>
              <a:gd name="connsiteX7" fmla="*/ 4851024 w 10603332"/>
              <a:gd name="connsiteY7" fmla="*/ 0 h 4300417"/>
              <a:gd name="connsiteX8" fmla="*/ 5407699 w 10603332"/>
              <a:gd name="connsiteY8" fmla="*/ 0 h 4300417"/>
              <a:gd name="connsiteX9" fmla="*/ 5964374 w 10603332"/>
              <a:gd name="connsiteY9" fmla="*/ 0 h 4300417"/>
              <a:gd name="connsiteX10" fmla="*/ 6733116 w 10603332"/>
              <a:gd name="connsiteY10" fmla="*/ 0 h 4300417"/>
              <a:gd name="connsiteX11" fmla="*/ 7183757 w 10603332"/>
              <a:gd name="connsiteY11" fmla="*/ 0 h 4300417"/>
              <a:gd name="connsiteX12" fmla="*/ 7846466 w 10603332"/>
              <a:gd name="connsiteY12" fmla="*/ 0 h 4300417"/>
              <a:gd name="connsiteX13" fmla="*/ 8721241 w 10603332"/>
              <a:gd name="connsiteY13" fmla="*/ 0 h 4300417"/>
              <a:gd name="connsiteX14" fmla="*/ 9171882 w 10603332"/>
              <a:gd name="connsiteY14" fmla="*/ 0 h 4300417"/>
              <a:gd name="connsiteX15" fmla="*/ 9834590 w 10603332"/>
              <a:gd name="connsiteY15" fmla="*/ 0 h 4300417"/>
              <a:gd name="connsiteX16" fmla="*/ 10603332 w 10603332"/>
              <a:gd name="connsiteY16" fmla="*/ 0 h 4300417"/>
              <a:gd name="connsiteX17" fmla="*/ 10603332 w 10603332"/>
              <a:gd name="connsiteY17" fmla="*/ 657349 h 4300417"/>
              <a:gd name="connsiteX18" fmla="*/ 10603332 w 10603332"/>
              <a:gd name="connsiteY18" fmla="*/ 1357703 h 4300417"/>
              <a:gd name="connsiteX19" fmla="*/ 10603332 w 10603332"/>
              <a:gd name="connsiteY19" fmla="*/ 2015053 h 4300417"/>
              <a:gd name="connsiteX20" fmla="*/ 10603332 w 10603332"/>
              <a:gd name="connsiteY20" fmla="*/ 2715406 h 4300417"/>
              <a:gd name="connsiteX21" fmla="*/ 10603332 w 10603332"/>
              <a:gd name="connsiteY21" fmla="*/ 3372756 h 4300417"/>
              <a:gd name="connsiteX22" fmla="*/ 10603332 w 10603332"/>
              <a:gd name="connsiteY22" fmla="*/ 4300417 h 4300417"/>
              <a:gd name="connsiteX23" fmla="*/ 9834590 w 10603332"/>
              <a:gd name="connsiteY23" fmla="*/ 4300417 h 4300417"/>
              <a:gd name="connsiteX24" fmla="*/ 9489982 w 10603332"/>
              <a:gd name="connsiteY24" fmla="*/ 4300417 h 4300417"/>
              <a:gd name="connsiteX25" fmla="*/ 9145374 w 10603332"/>
              <a:gd name="connsiteY25" fmla="*/ 4300417 h 4300417"/>
              <a:gd name="connsiteX26" fmla="*/ 8270599 w 10603332"/>
              <a:gd name="connsiteY26" fmla="*/ 4300417 h 4300417"/>
              <a:gd name="connsiteX27" fmla="*/ 7501857 w 10603332"/>
              <a:gd name="connsiteY27" fmla="*/ 4300417 h 4300417"/>
              <a:gd name="connsiteX28" fmla="*/ 7051216 w 10603332"/>
              <a:gd name="connsiteY28" fmla="*/ 4300417 h 4300417"/>
              <a:gd name="connsiteX29" fmla="*/ 6494541 w 10603332"/>
              <a:gd name="connsiteY29" fmla="*/ 4300417 h 4300417"/>
              <a:gd name="connsiteX30" fmla="*/ 6149933 w 10603332"/>
              <a:gd name="connsiteY30" fmla="*/ 4300417 h 4300417"/>
              <a:gd name="connsiteX31" fmla="*/ 5275158 w 10603332"/>
              <a:gd name="connsiteY31" fmla="*/ 4300417 h 4300417"/>
              <a:gd name="connsiteX32" fmla="*/ 4718483 w 10603332"/>
              <a:gd name="connsiteY32" fmla="*/ 4300417 h 4300417"/>
              <a:gd name="connsiteX33" fmla="*/ 4267841 w 10603332"/>
              <a:gd name="connsiteY33" fmla="*/ 4300417 h 4300417"/>
              <a:gd name="connsiteX34" fmla="*/ 3817200 w 10603332"/>
              <a:gd name="connsiteY34" fmla="*/ 4300417 h 4300417"/>
              <a:gd name="connsiteX35" fmla="*/ 3260525 w 10603332"/>
              <a:gd name="connsiteY35" fmla="*/ 4300417 h 4300417"/>
              <a:gd name="connsiteX36" fmla="*/ 2597816 w 10603332"/>
              <a:gd name="connsiteY36" fmla="*/ 4300417 h 4300417"/>
              <a:gd name="connsiteX37" fmla="*/ 1829075 w 10603332"/>
              <a:gd name="connsiteY37" fmla="*/ 4300417 h 4300417"/>
              <a:gd name="connsiteX38" fmla="*/ 1378433 w 10603332"/>
              <a:gd name="connsiteY38" fmla="*/ 4300417 h 4300417"/>
              <a:gd name="connsiteX39" fmla="*/ 715725 w 10603332"/>
              <a:gd name="connsiteY39" fmla="*/ 4300417 h 4300417"/>
              <a:gd name="connsiteX40" fmla="*/ 0 w 10603332"/>
              <a:gd name="connsiteY40" fmla="*/ 4300417 h 4300417"/>
              <a:gd name="connsiteX41" fmla="*/ 0 w 10603332"/>
              <a:gd name="connsiteY41" fmla="*/ 3729076 h 4300417"/>
              <a:gd name="connsiteX42" fmla="*/ 0 w 10603332"/>
              <a:gd name="connsiteY42" fmla="*/ 3114731 h 4300417"/>
              <a:gd name="connsiteX43" fmla="*/ 0 w 10603332"/>
              <a:gd name="connsiteY43" fmla="*/ 2586394 h 4300417"/>
              <a:gd name="connsiteX44" fmla="*/ 0 w 10603332"/>
              <a:gd name="connsiteY44" fmla="*/ 1972048 h 4300417"/>
              <a:gd name="connsiteX45" fmla="*/ 0 w 10603332"/>
              <a:gd name="connsiteY45" fmla="*/ 1486716 h 4300417"/>
              <a:gd name="connsiteX46" fmla="*/ 0 w 10603332"/>
              <a:gd name="connsiteY46" fmla="*/ 872370 h 4300417"/>
              <a:gd name="connsiteX47" fmla="*/ 0 w 10603332"/>
              <a:gd name="connsiteY47" fmla="*/ 0 h 43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603332" h="4300417" fill="none" extrusionOk="0">
                <a:moveTo>
                  <a:pt x="0" y="0"/>
                </a:moveTo>
                <a:cubicBezTo>
                  <a:pt x="310734" y="15461"/>
                  <a:pt x="450405" y="1069"/>
                  <a:pt x="874775" y="0"/>
                </a:cubicBezTo>
                <a:cubicBezTo>
                  <a:pt x="1299146" y="-1069"/>
                  <a:pt x="1320599" y="33021"/>
                  <a:pt x="1749550" y="0"/>
                </a:cubicBezTo>
                <a:cubicBezTo>
                  <a:pt x="2178501" y="-33021"/>
                  <a:pt x="2184962" y="14855"/>
                  <a:pt x="2518291" y="0"/>
                </a:cubicBezTo>
                <a:cubicBezTo>
                  <a:pt x="2851620" y="-14855"/>
                  <a:pt x="2791221" y="-14854"/>
                  <a:pt x="2968933" y="0"/>
                </a:cubicBezTo>
                <a:cubicBezTo>
                  <a:pt x="3146645" y="14854"/>
                  <a:pt x="3265314" y="17231"/>
                  <a:pt x="3525608" y="0"/>
                </a:cubicBezTo>
                <a:cubicBezTo>
                  <a:pt x="3785902" y="-17231"/>
                  <a:pt x="3814428" y="-8030"/>
                  <a:pt x="3976249" y="0"/>
                </a:cubicBezTo>
                <a:cubicBezTo>
                  <a:pt x="4138070" y="8030"/>
                  <a:pt x="4502920" y="23296"/>
                  <a:pt x="4851024" y="0"/>
                </a:cubicBezTo>
                <a:cubicBezTo>
                  <a:pt x="5199128" y="-23296"/>
                  <a:pt x="5260009" y="-17457"/>
                  <a:pt x="5407699" y="0"/>
                </a:cubicBezTo>
                <a:cubicBezTo>
                  <a:pt x="5555390" y="17457"/>
                  <a:pt x="5763669" y="-480"/>
                  <a:pt x="5964374" y="0"/>
                </a:cubicBezTo>
                <a:cubicBezTo>
                  <a:pt x="6165079" y="480"/>
                  <a:pt x="6400579" y="25846"/>
                  <a:pt x="6733116" y="0"/>
                </a:cubicBezTo>
                <a:cubicBezTo>
                  <a:pt x="7065653" y="-25846"/>
                  <a:pt x="6999675" y="-5177"/>
                  <a:pt x="7183757" y="0"/>
                </a:cubicBezTo>
                <a:cubicBezTo>
                  <a:pt x="7367839" y="5177"/>
                  <a:pt x="7650565" y="-9455"/>
                  <a:pt x="7846466" y="0"/>
                </a:cubicBezTo>
                <a:cubicBezTo>
                  <a:pt x="8042367" y="9455"/>
                  <a:pt x="8520871" y="16496"/>
                  <a:pt x="8721241" y="0"/>
                </a:cubicBezTo>
                <a:cubicBezTo>
                  <a:pt x="8921611" y="-16496"/>
                  <a:pt x="9068741" y="11177"/>
                  <a:pt x="9171882" y="0"/>
                </a:cubicBezTo>
                <a:cubicBezTo>
                  <a:pt x="9275023" y="-11177"/>
                  <a:pt x="9620322" y="-3997"/>
                  <a:pt x="9834590" y="0"/>
                </a:cubicBezTo>
                <a:cubicBezTo>
                  <a:pt x="10048858" y="3997"/>
                  <a:pt x="10254788" y="-2170"/>
                  <a:pt x="10603332" y="0"/>
                </a:cubicBezTo>
                <a:cubicBezTo>
                  <a:pt x="10589663" y="241028"/>
                  <a:pt x="10621907" y="400577"/>
                  <a:pt x="10603332" y="657349"/>
                </a:cubicBezTo>
                <a:cubicBezTo>
                  <a:pt x="10584757" y="914121"/>
                  <a:pt x="10598657" y="1013564"/>
                  <a:pt x="10603332" y="1357703"/>
                </a:cubicBezTo>
                <a:cubicBezTo>
                  <a:pt x="10608007" y="1701842"/>
                  <a:pt x="10571604" y="1776163"/>
                  <a:pt x="10603332" y="2015053"/>
                </a:cubicBezTo>
                <a:cubicBezTo>
                  <a:pt x="10635061" y="2253943"/>
                  <a:pt x="10572711" y="2430304"/>
                  <a:pt x="10603332" y="2715406"/>
                </a:cubicBezTo>
                <a:cubicBezTo>
                  <a:pt x="10633953" y="3000508"/>
                  <a:pt x="10591427" y="3083488"/>
                  <a:pt x="10603332" y="3372756"/>
                </a:cubicBezTo>
                <a:cubicBezTo>
                  <a:pt x="10615238" y="3662024"/>
                  <a:pt x="10636695" y="3959706"/>
                  <a:pt x="10603332" y="4300417"/>
                </a:cubicBezTo>
                <a:cubicBezTo>
                  <a:pt x="10261836" y="4331103"/>
                  <a:pt x="10190247" y="4300497"/>
                  <a:pt x="9834590" y="4300417"/>
                </a:cubicBezTo>
                <a:cubicBezTo>
                  <a:pt x="9478933" y="4300337"/>
                  <a:pt x="9581803" y="4295053"/>
                  <a:pt x="9489982" y="4300417"/>
                </a:cubicBezTo>
                <a:cubicBezTo>
                  <a:pt x="9398161" y="4305781"/>
                  <a:pt x="9313269" y="4295802"/>
                  <a:pt x="9145374" y="4300417"/>
                </a:cubicBezTo>
                <a:cubicBezTo>
                  <a:pt x="8977479" y="4305032"/>
                  <a:pt x="8677888" y="4312830"/>
                  <a:pt x="8270599" y="4300417"/>
                </a:cubicBezTo>
                <a:cubicBezTo>
                  <a:pt x="7863310" y="4288004"/>
                  <a:pt x="7753626" y="4318271"/>
                  <a:pt x="7501857" y="4300417"/>
                </a:cubicBezTo>
                <a:cubicBezTo>
                  <a:pt x="7250088" y="4282563"/>
                  <a:pt x="7237759" y="4319421"/>
                  <a:pt x="7051216" y="4300417"/>
                </a:cubicBezTo>
                <a:cubicBezTo>
                  <a:pt x="6864673" y="4281413"/>
                  <a:pt x="6753946" y="4296720"/>
                  <a:pt x="6494541" y="4300417"/>
                </a:cubicBezTo>
                <a:cubicBezTo>
                  <a:pt x="6235137" y="4304114"/>
                  <a:pt x="6292617" y="4298617"/>
                  <a:pt x="6149933" y="4300417"/>
                </a:cubicBezTo>
                <a:cubicBezTo>
                  <a:pt x="6007249" y="4302217"/>
                  <a:pt x="5487333" y="4335989"/>
                  <a:pt x="5275158" y="4300417"/>
                </a:cubicBezTo>
                <a:cubicBezTo>
                  <a:pt x="5062984" y="4264845"/>
                  <a:pt x="4858655" y="4326218"/>
                  <a:pt x="4718483" y="4300417"/>
                </a:cubicBezTo>
                <a:cubicBezTo>
                  <a:pt x="4578312" y="4274616"/>
                  <a:pt x="4485060" y="4290587"/>
                  <a:pt x="4267841" y="4300417"/>
                </a:cubicBezTo>
                <a:cubicBezTo>
                  <a:pt x="4050622" y="4310247"/>
                  <a:pt x="3908847" y="4288095"/>
                  <a:pt x="3817200" y="4300417"/>
                </a:cubicBezTo>
                <a:cubicBezTo>
                  <a:pt x="3725553" y="4312739"/>
                  <a:pt x="3433948" y="4301614"/>
                  <a:pt x="3260525" y="4300417"/>
                </a:cubicBezTo>
                <a:cubicBezTo>
                  <a:pt x="3087102" y="4299220"/>
                  <a:pt x="2748346" y="4287411"/>
                  <a:pt x="2597816" y="4300417"/>
                </a:cubicBezTo>
                <a:cubicBezTo>
                  <a:pt x="2447286" y="4313423"/>
                  <a:pt x="2061685" y="4305290"/>
                  <a:pt x="1829075" y="4300417"/>
                </a:cubicBezTo>
                <a:cubicBezTo>
                  <a:pt x="1596465" y="4295544"/>
                  <a:pt x="1542726" y="4321936"/>
                  <a:pt x="1378433" y="4300417"/>
                </a:cubicBezTo>
                <a:cubicBezTo>
                  <a:pt x="1214140" y="4278898"/>
                  <a:pt x="1005889" y="4280703"/>
                  <a:pt x="715725" y="4300417"/>
                </a:cubicBezTo>
                <a:cubicBezTo>
                  <a:pt x="425561" y="4320131"/>
                  <a:pt x="157761" y="4305982"/>
                  <a:pt x="0" y="4300417"/>
                </a:cubicBezTo>
                <a:cubicBezTo>
                  <a:pt x="-25134" y="4047735"/>
                  <a:pt x="-17101" y="3877458"/>
                  <a:pt x="0" y="3729076"/>
                </a:cubicBezTo>
                <a:cubicBezTo>
                  <a:pt x="17101" y="3580694"/>
                  <a:pt x="-12629" y="3366158"/>
                  <a:pt x="0" y="3114731"/>
                </a:cubicBezTo>
                <a:cubicBezTo>
                  <a:pt x="12629" y="2863305"/>
                  <a:pt x="19020" y="2809748"/>
                  <a:pt x="0" y="2586394"/>
                </a:cubicBezTo>
                <a:cubicBezTo>
                  <a:pt x="-19020" y="2363040"/>
                  <a:pt x="-6506" y="2236125"/>
                  <a:pt x="0" y="1972048"/>
                </a:cubicBezTo>
                <a:cubicBezTo>
                  <a:pt x="6506" y="1707971"/>
                  <a:pt x="7731" y="1671840"/>
                  <a:pt x="0" y="1486716"/>
                </a:cubicBezTo>
                <a:cubicBezTo>
                  <a:pt x="-7731" y="1301592"/>
                  <a:pt x="28925" y="1027921"/>
                  <a:pt x="0" y="872370"/>
                </a:cubicBezTo>
                <a:cubicBezTo>
                  <a:pt x="-28925" y="716819"/>
                  <a:pt x="29915" y="371326"/>
                  <a:pt x="0" y="0"/>
                </a:cubicBezTo>
                <a:close/>
              </a:path>
              <a:path w="10603332" h="4300417" stroke="0" extrusionOk="0">
                <a:moveTo>
                  <a:pt x="0" y="0"/>
                </a:moveTo>
                <a:cubicBezTo>
                  <a:pt x="102955" y="-5541"/>
                  <a:pt x="255714" y="-6379"/>
                  <a:pt x="344608" y="0"/>
                </a:cubicBezTo>
                <a:cubicBezTo>
                  <a:pt x="433502" y="6379"/>
                  <a:pt x="584797" y="9894"/>
                  <a:pt x="795250" y="0"/>
                </a:cubicBezTo>
                <a:cubicBezTo>
                  <a:pt x="1005703" y="-9894"/>
                  <a:pt x="1308232" y="-18140"/>
                  <a:pt x="1457958" y="0"/>
                </a:cubicBezTo>
                <a:cubicBezTo>
                  <a:pt x="1607684" y="18140"/>
                  <a:pt x="1693126" y="13355"/>
                  <a:pt x="1802566" y="0"/>
                </a:cubicBezTo>
                <a:cubicBezTo>
                  <a:pt x="1912006" y="-13355"/>
                  <a:pt x="2307649" y="-26508"/>
                  <a:pt x="2465275" y="0"/>
                </a:cubicBezTo>
                <a:cubicBezTo>
                  <a:pt x="2622901" y="26508"/>
                  <a:pt x="2692754" y="5787"/>
                  <a:pt x="2809883" y="0"/>
                </a:cubicBezTo>
                <a:cubicBezTo>
                  <a:pt x="2927012" y="-5787"/>
                  <a:pt x="3306818" y="13026"/>
                  <a:pt x="3578625" y="0"/>
                </a:cubicBezTo>
                <a:cubicBezTo>
                  <a:pt x="3850432" y="-13026"/>
                  <a:pt x="3810219" y="472"/>
                  <a:pt x="4029266" y="0"/>
                </a:cubicBezTo>
                <a:cubicBezTo>
                  <a:pt x="4248313" y="-472"/>
                  <a:pt x="4329783" y="-20464"/>
                  <a:pt x="4479908" y="0"/>
                </a:cubicBezTo>
                <a:cubicBezTo>
                  <a:pt x="4630033" y="20464"/>
                  <a:pt x="4836912" y="-2801"/>
                  <a:pt x="5142616" y="0"/>
                </a:cubicBezTo>
                <a:cubicBezTo>
                  <a:pt x="5448320" y="2801"/>
                  <a:pt x="5560786" y="11132"/>
                  <a:pt x="5805324" y="0"/>
                </a:cubicBezTo>
                <a:cubicBezTo>
                  <a:pt x="6049862" y="-11132"/>
                  <a:pt x="6263893" y="37833"/>
                  <a:pt x="6680099" y="0"/>
                </a:cubicBezTo>
                <a:cubicBezTo>
                  <a:pt x="7096305" y="-37833"/>
                  <a:pt x="6954529" y="-15071"/>
                  <a:pt x="7024707" y="0"/>
                </a:cubicBezTo>
                <a:cubicBezTo>
                  <a:pt x="7094885" y="15071"/>
                  <a:pt x="7499862" y="-18883"/>
                  <a:pt x="7687416" y="0"/>
                </a:cubicBezTo>
                <a:cubicBezTo>
                  <a:pt x="7874970" y="18883"/>
                  <a:pt x="7977467" y="17986"/>
                  <a:pt x="8244091" y="0"/>
                </a:cubicBezTo>
                <a:cubicBezTo>
                  <a:pt x="8510715" y="-17986"/>
                  <a:pt x="8615571" y="1942"/>
                  <a:pt x="8800766" y="0"/>
                </a:cubicBezTo>
                <a:cubicBezTo>
                  <a:pt x="8985961" y="-1942"/>
                  <a:pt x="9392919" y="-36159"/>
                  <a:pt x="9569507" y="0"/>
                </a:cubicBezTo>
                <a:cubicBezTo>
                  <a:pt x="9746095" y="36159"/>
                  <a:pt x="10092817" y="-28117"/>
                  <a:pt x="10603332" y="0"/>
                </a:cubicBezTo>
                <a:cubicBezTo>
                  <a:pt x="10584195" y="241474"/>
                  <a:pt x="10590599" y="269435"/>
                  <a:pt x="10603332" y="528337"/>
                </a:cubicBezTo>
                <a:cubicBezTo>
                  <a:pt x="10616065" y="787239"/>
                  <a:pt x="10589839" y="1049445"/>
                  <a:pt x="10603332" y="1185686"/>
                </a:cubicBezTo>
                <a:cubicBezTo>
                  <a:pt x="10616825" y="1321927"/>
                  <a:pt x="10576100" y="1558634"/>
                  <a:pt x="10603332" y="1800032"/>
                </a:cubicBezTo>
                <a:cubicBezTo>
                  <a:pt x="10630564" y="2041430"/>
                  <a:pt x="10607308" y="2112077"/>
                  <a:pt x="10603332" y="2371373"/>
                </a:cubicBezTo>
                <a:cubicBezTo>
                  <a:pt x="10599356" y="2630669"/>
                  <a:pt x="10606410" y="2836333"/>
                  <a:pt x="10603332" y="2985718"/>
                </a:cubicBezTo>
                <a:cubicBezTo>
                  <a:pt x="10600254" y="3135104"/>
                  <a:pt x="10595339" y="3342693"/>
                  <a:pt x="10603332" y="3643068"/>
                </a:cubicBezTo>
                <a:cubicBezTo>
                  <a:pt x="10611326" y="3943443"/>
                  <a:pt x="10596798" y="3993337"/>
                  <a:pt x="10603332" y="4300417"/>
                </a:cubicBezTo>
                <a:cubicBezTo>
                  <a:pt x="10369899" y="4303915"/>
                  <a:pt x="10256801" y="4322980"/>
                  <a:pt x="10046657" y="4300417"/>
                </a:cubicBezTo>
                <a:cubicBezTo>
                  <a:pt x="9836513" y="4277854"/>
                  <a:pt x="9444559" y="4324249"/>
                  <a:pt x="9277916" y="4300417"/>
                </a:cubicBezTo>
                <a:cubicBezTo>
                  <a:pt x="9111273" y="4276585"/>
                  <a:pt x="8806079" y="4266228"/>
                  <a:pt x="8509174" y="4300417"/>
                </a:cubicBezTo>
                <a:cubicBezTo>
                  <a:pt x="8212269" y="4334606"/>
                  <a:pt x="7984629" y="4266162"/>
                  <a:pt x="7740432" y="4300417"/>
                </a:cubicBezTo>
                <a:cubicBezTo>
                  <a:pt x="7496235" y="4334672"/>
                  <a:pt x="7496601" y="4314846"/>
                  <a:pt x="7289791" y="4300417"/>
                </a:cubicBezTo>
                <a:cubicBezTo>
                  <a:pt x="7082981" y="4285988"/>
                  <a:pt x="6989007" y="4326533"/>
                  <a:pt x="6733116" y="4300417"/>
                </a:cubicBezTo>
                <a:cubicBezTo>
                  <a:pt x="6477226" y="4274301"/>
                  <a:pt x="6505584" y="4279774"/>
                  <a:pt x="6282474" y="4300417"/>
                </a:cubicBezTo>
                <a:cubicBezTo>
                  <a:pt x="6059364" y="4321060"/>
                  <a:pt x="5844570" y="4296915"/>
                  <a:pt x="5619766" y="4300417"/>
                </a:cubicBezTo>
                <a:cubicBezTo>
                  <a:pt x="5394962" y="4303919"/>
                  <a:pt x="5106920" y="4327033"/>
                  <a:pt x="4957058" y="4300417"/>
                </a:cubicBezTo>
                <a:cubicBezTo>
                  <a:pt x="4807196" y="4273801"/>
                  <a:pt x="4392114" y="4301682"/>
                  <a:pt x="4188316" y="4300417"/>
                </a:cubicBezTo>
                <a:cubicBezTo>
                  <a:pt x="3984518" y="4299152"/>
                  <a:pt x="4004840" y="4316539"/>
                  <a:pt x="3843708" y="4300417"/>
                </a:cubicBezTo>
                <a:cubicBezTo>
                  <a:pt x="3682576" y="4284295"/>
                  <a:pt x="3425543" y="4304791"/>
                  <a:pt x="3287033" y="4300417"/>
                </a:cubicBezTo>
                <a:cubicBezTo>
                  <a:pt x="3148524" y="4296043"/>
                  <a:pt x="2946778" y="4286128"/>
                  <a:pt x="2624325" y="4300417"/>
                </a:cubicBezTo>
                <a:cubicBezTo>
                  <a:pt x="2301872" y="4314706"/>
                  <a:pt x="2272381" y="4315108"/>
                  <a:pt x="2173683" y="4300417"/>
                </a:cubicBezTo>
                <a:cubicBezTo>
                  <a:pt x="2074985" y="4285726"/>
                  <a:pt x="1949840" y="4284260"/>
                  <a:pt x="1829075" y="4300417"/>
                </a:cubicBezTo>
                <a:cubicBezTo>
                  <a:pt x="1708310" y="4316574"/>
                  <a:pt x="1343909" y="4272086"/>
                  <a:pt x="954300" y="4300417"/>
                </a:cubicBezTo>
                <a:cubicBezTo>
                  <a:pt x="564692" y="4328748"/>
                  <a:pt x="433826" y="4301475"/>
                  <a:pt x="0" y="4300417"/>
                </a:cubicBezTo>
                <a:cubicBezTo>
                  <a:pt x="6118" y="3999914"/>
                  <a:pt x="22465" y="3834937"/>
                  <a:pt x="0" y="3600063"/>
                </a:cubicBezTo>
                <a:cubicBezTo>
                  <a:pt x="-22465" y="3365189"/>
                  <a:pt x="-16840" y="3276857"/>
                  <a:pt x="0" y="3114731"/>
                </a:cubicBezTo>
                <a:cubicBezTo>
                  <a:pt x="16840" y="2952605"/>
                  <a:pt x="-30331" y="2742924"/>
                  <a:pt x="0" y="2500385"/>
                </a:cubicBezTo>
                <a:cubicBezTo>
                  <a:pt x="30331" y="2257846"/>
                  <a:pt x="23401" y="2172269"/>
                  <a:pt x="0" y="1886040"/>
                </a:cubicBezTo>
                <a:cubicBezTo>
                  <a:pt x="-23401" y="1599812"/>
                  <a:pt x="-10706" y="1535256"/>
                  <a:pt x="0" y="1400707"/>
                </a:cubicBezTo>
                <a:cubicBezTo>
                  <a:pt x="10706" y="1266158"/>
                  <a:pt x="-487" y="947988"/>
                  <a:pt x="0" y="743358"/>
                </a:cubicBezTo>
                <a:cubicBezTo>
                  <a:pt x="487" y="538728"/>
                  <a:pt x="24237" y="18466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250000"/>
              </a:lnSpc>
              <a:buFont typeface="Wingdings" panose="020B0604020202020204" pitchFamily="34" charset="0"/>
              <a:buChar char="ü"/>
            </a:pPr>
            <a:endParaRPr lang="en-US" sz="2000" i="1" dirty="0"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Wingdings" panose="020B0604020202020204" pitchFamily="34" charset="0"/>
              <a:buChar char="ü"/>
            </a:pPr>
            <a:r>
              <a:rPr lang="en-US" sz="2000" b="1" i="1">
                <a:latin typeface="Calibri"/>
                <a:ea typeface="+mn-lt"/>
                <a:cs typeface="+mn-lt"/>
              </a:rPr>
              <a:t>Produce movies with long runtime</a:t>
            </a:r>
            <a:r>
              <a:rPr lang="en-US" sz="2000" i="1">
                <a:latin typeface="Calibri"/>
                <a:ea typeface="+mn-lt"/>
                <a:cs typeface="+mn-lt"/>
              </a:rPr>
              <a:t> - Produce movies more than 123 minutes.</a:t>
            </a:r>
            <a:endParaRPr lang="en-US" sz="2000" i="1" dirty="0">
              <a:latin typeface="Calibri"/>
              <a:ea typeface="+mn-lt"/>
              <a:cs typeface="Calibri Light"/>
            </a:endParaRPr>
          </a:p>
          <a:p>
            <a:pPr marL="342900" indent="-342900">
              <a:lnSpc>
                <a:spcPct val="250000"/>
              </a:lnSpc>
              <a:buFont typeface="Wingdings" panose="020B0604020202020204" pitchFamily="34" charset="0"/>
              <a:buChar char="ü"/>
            </a:pPr>
            <a:r>
              <a:rPr lang="en-US" sz="2000" b="1" i="1">
                <a:latin typeface="Calibri"/>
                <a:ea typeface="+mn-lt"/>
                <a:cs typeface="+mn-lt"/>
              </a:rPr>
              <a:t>Produce more movies</a:t>
            </a:r>
            <a:r>
              <a:rPr lang="en-US" sz="2000" i="1">
                <a:latin typeface="Calibri"/>
                <a:ea typeface="+mn-lt"/>
                <a:cs typeface="+mn-lt"/>
              </a:rPr>
              <a:t> - As the industry is growing fast and revenue increasing with respect to number of movies, producing more movies can earn decent revenue.</a:t>
            </a:r>
            <a:endParaRPr lang="en-US" sz="2000" i="1" dirty="0">
              <a:latin typeface="Calibri"/>
              <a:ea typeface="+mn-lt"/>
              <a:cs typeface="Calibri" panose="020F0502020204030204"/>
            </a:endParaRPr>
          </a:p>
          <a:p>
            <a:pPr marL="342900" indent="-342900">
              <a:lnSpc>
                <a:spcPct val="250000"/>
              </a:lnSpc>
              <a:buFont typeface="Wingdings" panose="020B0604020202020204" pitchFamily="34" charset="0"/>
              <a:buChar char="ü"/>
            </a:pPr>
            <a:r>
              <a:rPr lang="en-US" sz="2000" b="1" i="1">
                <a:latin typeface="Calibri"/>
                <a:ea typeface="+mn-lt"/>
                <a:cs typeface="+mn-lt"/>
              </a:rPr>
              <a:t>Produce movies with 3 Genre combination</a:t>
            </a:r>
            <a:r>
              <a:rPr lang="en-US" sz="2000" i="1">
                <a:latin typeface="Calibri"/>
                <a:ea typeface="+mn-lt"/>
                <a:cs typeface="+mn-lt"/>
              </a:rPr>
              <a:t> - Movie with 3 Genre can result more Revenue.</a:t>
            </a:r>
            <a:endParaRPr lang="en-US" sz="2000" i="1" dirty="0">
              <a:latin typeface="Calibri"/>
              <a:ea typeface="+mn-lt"/>
              <a:cs typeface="Calibri" panose="020F0502020204030204"/>
            </a:endParaRPr>
          </a:p>
          <a:p>
            <a:pPr marL="342900" indent="-342900">
              <a:lnSpc>
                <a:spcPct val="250000"/>
              </a:lnSpc>
              <a:buFont typeface="Wingdings" panose="020B0604020202020204" pitchFamily="34" charset="0"/>
              <a:buChar char="ü"/>
            </a:pPr>
            <a:endParaRPr lang="en-US" sz="2000" i="1" dirty="0">
              <a:latin typeface="Calibri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466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, room, light&#10;&#10;Description automatically generated">
            <a:extLst>
              <a:ext uri="{FF2B5EF4-FFF2-40B4-BE49-F238E27FC236}">
                <a16:creationId xmlns:a16="http://schemas.microsoft.com/office/drawing/2014/main" id="{201C4E9B-EC2B-4E87-B01F-D785C0E8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1989" y="-113535"/>
            <a:ext cx="12455234" cy="8193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7D806-7D79-4033-B20C-867E3CFF0AF2}"/>
              </a:ext>
            </a:extLst>
          </p:cNvPr>
          <p:cNvSpPr txBox="1"/>
          <p:nvPr/>
        </p:nvSpPr>
        <p:spPr>
          <a:xfrm>
            <a:off x="774547" y="4058598"/>
            <a:ext cx="3989848" cy="110799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i="1">
                <a:solidFill>
                  <a:srgbClr val="FFFFFF"/>
                </a:solidFill>
                <a:latin typeface="Calibri"/>
                <a:ea typeface="Verdana"/>
                <a:cs typeface="Verdana"/>
              </a:rPr>
              <a:t>Thank you</a:t>
            </a:r>
            <a:endParaRPr lang="en-US" sz="6600" i="1">
              <a:latin typeface="Calibri"/>
              <a:ea typeface="Verdana"/>
              <a:cs typeface="Verdana"/>
            </a:endParaRPr>
          </a:p>
        </p:txBody>
      </p:sp>
      <p:pic>
        <p:nvPicPr>
          <p:cNvPr id="11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18AFA8-22DB-4A9F-BD0B-34B440CA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0" y="953436"/>
            <a:ext cx="2743200" cy="12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E8E7-054B-4146-B575-BD22BF0378FB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515600"/>
              <a:gd name="connsiteY0" fmla="*/ 0 h 1325563"/>
              <a:gd name="connsiteX1" fmla="*/ 552069 w 10515600"/>
              <a:gd name="connsiteY1" fmla="*/ 0 h 1325563"/>
              <a:gd name="connsiteX2" fmla="*/ 1104138 w 10515600"/>
              <a:gd name="connsiteY2" fmla="*/ 0 h 1325563"/>
              <a:gd name="connsiteX3" fmla="*/ 1866519 w 10515600"/>
              <a:gd name="connsiteY3" fmla="*/ 0 h 1325563"/>
              <a:gd name="connsiteX4" fmla="*/ 2628900 w 10515600"/>
              <a:gd name="connsiteY4" fmla="*/ 0 h 1325563"/>
              <a:gd name="connsiteX5" fmla="*/ 3180969 w 10515600"/>
              <a:gd name="connsiteY5" fmla="*/ 0 h 1325563"/>
              <a:gd name="connsiteX6" fmla="*/ 3522726 w 10515600"/>
              <a:gd name="connsiteY6" fmla="*/ 0 h 1325563"/>
              <a:gd name="connsiteX7" fmla="*/ 4074795 w 10515600"/>
              <a:gd name="connsiteY7" fmla="*/ 0 h 1325563"/>
              <a:gd name="connsiteX8" fmla="*/ 4416552 w 10515600"/>
              <a:gd name="connsiteY8" fmla="*/ 0 h 1325563"/>
              <a:gd name="connsiteX9" fmla="*/ 4968621 w 10515600"/>
              <a:gd name="connsiteY9" fmla="*/ 0 h 1325563"/>
              <a:gd name="connsiteX10" fmla="*/ 5520690 w 10515600"/>
              <a:gd name="connsiteY10" fmla="*/ 0 h 1325563"/>
              <a:gd name="connsiteX11" fmla="*/ 5967603 w 10515600"/>
              <a:gd name="connsiteY11" fmla="*/ 0 h 1325563"/>
              <a:gd name="connsiteX12" fmla="*/ 6414516 w 10515600"/>
              <a:gd name="connsiteY12" fmla="*/ 0 h 1325563"/>
              <a:gd name="connsiteX13" fmla="*/ 6756273 w 10515600"/>
              <a:gd name="connsiteY13" fmla="*/ 0 h 1325563"/>
              <a:gd name="connsiteX14" fmla="*/ 7413498 w 10515600"/>
              <a:gd name="connsiteY14" fmla="*/ 0 h 1325563"/>
              <a:gd name="connsiteX15" fmla="*/ 8175879 w 10515600"/>
              <a:gd name="connsiteY15" fmla="*/ 0 h 1325563"/>
              <a:gd name="connsiteX16" fmla="*/ 8622792 w 10515600"/>
              <a:gd name="connsiteY16" fmla="*/ 0 h 1325563"/>
              <a:gd name="connsiteX17" fmla="*/ 9490329 w 10515600"/>
              <a:gd name="connsiteY17" fmla="*/ 0 h 1325563"/>
              <a:gd name="connsiteX18" fmla="*/ 10515600 w 10515600"/>
              <a:gd name="connsiteY18" fmla="*/ 0 h 1325563"/>
              <a:gd name="connsiteX19" fmla="*/ 10515600 w 10515600"/>
              <a:gd name="connsiteY19" fmla="*/ 623015 h 1325563"/>
              <a:gd name="connsiteX20" fmla="*/ 10515600 w 10515600"/>
              <a:gd name="connsiteY20" fmla="*/ 1325563 h 1325563"/>
              <a:gd name="connsiteX21" fmla="*/ 9963531 w 10515600"/>
              <a:gd name="connsiteY21" fmla="*/ 1325563 h 1325563"/>
              <a:gd name="connsiteX22" fmla="*/ 9095994 w 10515600"/>
              <a:gd name="connsiteY22" fmla="*/ 1325563 h 1325563"/>
              <a:gd name="connsiteX23" fmla="*/ 8543925 w 10515600"/>
              <a:gd name="connsiteY23" fmla="*/ 1325563 h 1325563"/>
              <a:gd name="connsiteX24" fmla="*/ 7781544 w 10515600"/>
              <a:gd name="connsiteY24" fmla="*/ 1325563 h 1325563"/>
              <a:gd name="connsiteX25" fmla="*/ 7439787 w 10515600"/>
              <a:gd name="connsiteY25" fmla="*/ 1325563 h 1325563"/>
              <a:gd name="connsiteX26" fmla="*/ 6782562 w 10515600"/>
              <a:gd name="connsiteY26" fmla="*/ 1325563 h 1325563"/>
              <a:gd name="connsiteX27" fmla="*/ 5915025 w 10515600"/>
              <a:gd name="connsiteY27" fmla="*/ 1325563 h 1325563"/>
              <a:gd name="connsiteX28" fmla="*/ 5152644 w 10515600"/>
              <a:gd name="connsiteY28" fmla="*/ 1325563 h 1325563"/>
              <a:gd name="connsiteX29" fmla="*/ 4495419 w 10515600"/>
              <a:gd name="connsiteY29" fmla="*/ 1325563 h 1325563"/>
              <a:gd name="connsiteX30" fmla="*/ 3838194 w 10515600"/>
              <a:gd name="connsiteY30" fmla="*/ 1325563 h 1325563"/>
              <a:gd name="connsiteX31" fmla="*/ 2970657 w 10515600"/>
              <a:gd name="connsiteY31" fmla="*/ 1325563 h 1325563"/>
              <a:gd name="connsiteX32" fmla="*/ 2208276 w 10515600"/>
              <a:gd name="connsiteY32" fmla="*/ 1325563 h 1325563"/>
              <a:gd name="connsiteX33" fmla="*/ 1551051 w 10515600"/>
              <a:gd name="connsiteY33" fmla="*/ 1325563 h 1325563"/>
              <a:gd name="connsiteX34" fmla="*/ 998982 w 10515600"/>
              <a:gd name="connsiteY34" fmla="*/ 1325563 h 1325563"/>
              <a:gd name="connsiteX35" fmla="*/ 0 w 10515600"/>
              <a:gd name="connsiteY35" fmla="*/ 1325563 h 1325563"/>
              <a:gd name="connsiteX36" fmla="*/ 0 w 10515600"/>
              <a:gd name="connsiteY36" fmla="*/ 676037 h 1325563"/>
              <a:gd name="connsiteX37" fmla="*/ 0 w 10515600"/>
              <a:gd name="connsiteY37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1325563" fill="none" extrusionOk="0">
                <a:moveTo>
                  <a:pt x="0" y="0"/>
                </a:moveTo>
                <a:cubicBezTo>
                  <a:pt x="214042" y="-18555"/>
                  <a:pt x="295936" y="-12477"/>
                  <a:pt x="552069" y="0"/>
                </a:cubicBezTo>
                <a:cubicBezTo>
                  <a:pt x="808202" y="12477"/>
                  <a:pt x="945768" y="-19910"/>
                  <a:pt x="1104138" y="0"/>
                </a:cubicBezTo>
                <a:cubicBezTo>
                  <a:pt x="1262508" y="19910"/>
                  <a:pt x="1693893" y="-11429"/>
                  <a:pt x="1866519" y="0"/>
                </a:cubicBezTo>
                <a:cubicBezTo>
                  <a:pt x="2039145" y="11429"/>
                  <a:pt x="2422122" y="23454"/>
                  <a:pt x="2628900" y="0"/>
                </a:cubicBezTo>
                <a:cubicBezTo>
                  <a:pt x="2835678" y="-23454"/>
                  <a:pt x="2948188" y="-21073"/>
                  <a:pt x="3180969" y="0"/>
                </a:cubicBezTo>
                <a:cubicBezTo>
                  <a:pt x="3413750" y="21073"/>
                  <a:pt x="3356771" y="2040"/>
                  <a:pt x="3522726" y="0"/>
                </a:cubicBezTo>
                <a:cubicBezTo>
                  <a:pt x="3688681" y="-2040"/>
                  <a:pt x="3938901" y="-1274"/>
                  <a:pt x="4074795" y="0"/>
                </a:cubicBezTo>
                <a:cubicBezTo>
                  <a:pt x="4210689" y="1274"/>
                  <a:pt x="4281150" y="-8818"/>
                  <a:pt x="4416552" y="0"/>
                </a:cubicBezTo>
                <a:cubicBezTo>
                  <a:pt x="4551954" y="8818"/>
                  <a:pt x="4772096" y="23740"/>
                  <a:pt x="4968621" y="0"/>
                </a:cubicBezTo>
                <a:cubicBezTo>
                  <a:pt x="5165146" y="-23740"/>
                  <a:pt x="5251031" y="4589"/>
                  <a:pt x="5520690" y="0"/>
                </a:cubicBezTo>
                <a:cubicBezTo>
                  <a:pt x="5790349" y="-4589"/>
                  <a:pt x="5758086" y="-18138"/>
                  <a:pt x="5967603" y="0"/>
                </a:cubicBezTo>
                <a:cubicBezTo>
                  <a:pt x="6177120" y="18138"/>
                  <a:pt x="6263665" y="13780"/>
                  <a:pt x="6414516" y="0"/>
                </a:cubicBezTo>
                <a:cubicBezTo>
                  <a:pt x="6565367" y="-13780"/>
                  <a:pt x="6675971" y="14535"/>
                  <a:pt x="6756273" y="0"/>
                </a:cubicBezTo>
                <a:cubicBezTo>
                  <a:pt x="6836575" y="-14535"/>
                  <a:pt x="7197529" y="7898"/>
                  <a:pt x="7413498" y="0"/>
                </a:cubicBezTo>
                <a:cubicBezTo>
                  <a:pt x="7629467" y="-7898"/>
                  <a:pt x="7933706" y="-21452"/>
                  <a:pt x="8175879" y="0"/>
                </a:cubicBezTo>
                <a:cubicBezTo>
                  <a:pt x="8418052" y="21452"/>
                  <a:pt x="8485102" y="7266"/>
                  <a:pt x="8622792" y="0"/>
                </a:cubicBezTo>
                <a:cubicBezTo>
                  <a:pt x="8760482" y="-7266"/>
                  <a:pt x="9286520" y="39049"/>
                  <a:pt x="9490329" y="0"/>
                </a:cubicBezTo>
                <a:cubicBezTo>
                  <a:pt x="9694138" y="-39049"/>
                  <a:pt x="10152782" y="25257"/>
                  <a:pt x="10515600" y="0"/>
                </a:cubicBezTo>
                <a:cubicBezTo>
                  <a:pt x="10500748" y="226404"/>
                  <a:pt x="10523994" y="486289"/>
                  <a:pt x="10515600" y="623015"/>
                </a:cubicBezTo>
                <a:cubicBezTo>
                  <a:pt x="10507206" y="759741"/>
                  <a:pt x="10524233" y="1125887"/>
                  <a:pt x="10515600" y="1325563"/>
                </a:cubicBezTo>
                <a:cubicBezTo>
                  <a:pt x="10322004" y="1343549"/>
                  <a:pt x="10158984" y="1310827"/>
                  <a:pt x="9963531" y="1325563"/>
                </a:cubicBezTo>
                <a:cubicBezTo>
                  <a:pt x="9768078" y="1340299"/>
                  <a:pt x="9389978" y="1309108"/>
                  <a:pt x="9095994" y="1325563"/>
                </a:cubicBezTo>
                <a:cubicBezTo>
                  <a:pt x="8802010" y="1342018"/>
                  <a:pt x="8685715" y="1335229"/>
                  <a:pt x="8543925" y="1325563"/>
                </a:cubicBezTo>
                <a:cubicBezTo>
                  <a:pt x="8402135" y="1315897"/>
                  <a:pt x="8148730" y="1359416"/>
                  <a:pt x="7781544" y="1325563"/>
                </a:cubicBezTo>
                <a:cubicBezTo>
                  <a:pt x="7414358" y="1291710"/>
                  <a:pt x="7527684" y="1336528"/>
                  <a:pt x="7439787" y="1325563"/>
                </a:cubicBezTo>
                <a:cubicBezTo>
                  <a:pt x="7351890" y="1314598"/>
                  <a:pt x="6942326" y="1303728"/>
                  <a:pt x="6782562" y="1325563"/>
                </a:cubicBezTo>
                <a:cubicBezTo>
                  <a:pt x="6622799" y="1347398"/>
                  <a:pt x="6159928" y="1361037"/>
                  <a:pt x="5915025" y="1325563"/>
                </a:cubicBezTo>
                <a:cubicBezTo>
                  <a:pt x="5670122" y="1290089"/>
                  <a:pt x="5421470" y="1328622"/>
                  <a:pt x="5152644" y="1325563"/>
                </a:cubicBezTo>
                <a:cubicBezTo>
                  <a:pt x="4883818" y="1322504"/>
                  <a:pt x="4669142" y="1299308"/>
                  <a:pt x="4495419" y="1325563"/>
                </a:cubicBezTo>
                <a:cubicBezTo>
                  <a:pt x="4321696" y="1351818"/>
                  <a:pt x="4000170" y="1341387"/>
                  <a:pt x="3838194" y="1325563"/>
                </a:cubicBezTo>
                <a:cubicBezTo>
                  <a:pt x="3676218" y="1309739"/>
                  <a:pt x="3366513" y="1325580"/>
                  <a:pt x="2970657" y="1325563"/>
                </a:cubicBezTo>
                <a:cubicBezTo>
                  <a:pt x="2574801" y="1325546"/>
                  <a:pt x="2446300" y="1346517"/>
                  <a:pt x="2208276" y="1325563"/>
                </a:cubicBezTo>
                <a:cubicBezTo>
                  <a:pt x="1970252" y="1304609"/>
                  <a:pt x="1810559" y="1299353"/>
                  <a:pt x="1551051" y="1325563"/>
                </a:cubicBezTo>
                <a:cubicBezTo>
                  <a:pt x="1291543" y="1351773"/>
                  <a:pt x="1252413" y="1347092"/>
                  <a:pt x="998982" y="1325563"/>
                </a:cubicBezTo>
                <a:cubicBezTo>
                  <a:pt x="745551" y="1304034"/>
                  <a:pt x="237398" y="1282619"/>
                  <a:pt x="0" y="1325563"/>
                </a:cubicBezTo>
                <a:cubicBezTo>
                  <a:pt x="-6334" y="1118414"/>
                  <a:pt x="-16776" y="905203"/>
                  <a:pt x="0" y="676037"/>
                </a:cubicBezTo>
                <a:cubicBezTo>
                  <a:pt x="16776" y="446871"/>
                  <a:pt x="-18660" y="330728"/>
                  <a:pt x="0" y="0"/>
                </a:cubicBezTo>
                <a:close/>
              </a:path>
              <a:path w="10515600" h="1325563" stroke="0" extrusionOk="0">
                <a:moveTo>
                  <a:pt x="0" y="0"/>
                </a:moveTo>
                <a:cubicBezTo>
                  <a:pt x="109707" y="-12958"/>
                  <a:pt x="332454" y="20200"/>
                  <a:pt x="446913" y="0"/>
                </a:cubicBezTo>
                <a:cubicBezTo>
                  <a:pt x="561372" y="-20200"/>
                  <a:pt x="774837" y="11538"/>
                  <a:pt x="998982" y="0"/>
                </a:cubicBezTo>
                <a:cubicBezTo>
                  <a:pt x="1223127" y="-11538"/>
                  <a:pt x="1274081" y="4095"/>
                  <a:pt x="1445895" y="0"/>
                </a:cubicBezTo>
                <a:cubicBezTo>
                  <a:pt x="1617709" y="-4095"/>
                  <a:pt x="1871529" y="2975"/>
                  <a:pt x="2103120" y="0"/>
                </a:cubicBezTo>
                <a:cubicBezTo>
                  <a:pt x="2334712" y="-2975"/>
                  <a:pt x="2495237" y="-30049"/>
                  <a:pt x="2865501" y="0"/>
                </a:cubicBezTo>
                <a:cubicBezTo>
                  <a:pt x="3235765" y="30049"/>
                  <a:pt x="3144005" y="7801"/>
                  <a:pt x="3312414" y="0"/>
                </a:cubicBezTo>
                <a:cubicBezTo>
                  <a:pt x="3480823" y="-7801"/>
                  <a:pt x="3701860" y="6689"/>
                  <a:pt x="3864483" y="0"/>
                </a:cubicBezTo>
                <a:cubicBezTo>
                  <a:pt x="4027106" y="-6689"/>
                  <a:pt x="4423416" y="23272"/>
                  <a:pt x="4626864" y="0"/>
                </a:cubicBezTo>
                <a:cubicBezTo>
                  <a:pt x="4830312" y="-23272"/>
                  <a:pt x="4874160" y="7882"/>
                  <a:pt x="4968621" y="0"/>
                </a:cubicBezTo>
                <a:cubicBezTo>
                  <a:pt x="5063082" y="-7882"/>
                  <a:pt x="5308381" y="-21295"/>
                  <a:pt x="5415534" y="0"/>
                </a:cubicBezTo>
                <a:cubicBezTo>
                  <a:pt x="5522687" y="21295"/>
                  <a:pt x="5709990" y="422"/>
                  <a:pt x="5862447" y="0"/>
                </a:cubicBezTo>
                <a:cubicBezTo>
                  <a:pt x="6014904" y="-422"/>
                  <a:pt x="6512891" y="7284"/>
                  <a:pt x="6729984" y="0"/>
                </a:cubicBezTo>
                <a:cubicBezTo>
                  <a:pt x="6947077" y="-7284"/>
                  <a:pt x="7212345" y="15909"/>
                  <a:pt x="7387209" y="0"/>
                </a:cubicBezTo>
                <a:cubicBezTo>
                  <a:pt x="7562074" y="-15909"/>
                  <a:pt x="7957026" y="25325"/>
                  <a:pt x="8149590" y="0"/>
                </a:cubicBezTo>
                <a:cubicBezTo>
                  <a:pt x="8342154" y="-25325"/>
                  <a:pt x="8584446" y="37963"/>
                  <a:pt x="9017127" y="0"/>
                </a:cubicBezTo>
                <a:cubicBezTo>
                  <a:pt x="9449808" y="-37963"/>
                  <a:pt x="9688155" y="-27298"/>
                  <a:pt x="9884664" y="0"/>
                </a:cubicBezTo>
                <a:cubicBezTo>
                  <a:pt x="10081173" y="27298"/>
                  <a:pt x="10316423" y="-8420"/>
                  <a:pt x="10515600" y="0"/>
                </a:cubicBezTo>
                <a:cubicBezTo>
                  <a:pt x="10490715" y="133376"/>
                  <a:pt x="10489665" y="492800"/>
                  <a:pt x="10515600" y="662782"/>
                </a:cubicBezTo>
                <a:cubicBezTo>
                  <a:pt x="10541535" y="832764"/>
                  <a:pt x="10534838" y="1171266"/>
                  <a:pt x="10515600" y="1325563"/>
                </a:cubicBezTo>
                <a:cubicBezTo>
                  <a:pt x="10272300" y="1321825"/>
                  <a:pt x="9910662" y="1288665"/>
                  <a:pt x="9753219" y="1325563"/>
                </a:cubicBezTo>
                <a:cubicBezTo>
                  <a:pt x="9595776" y="1362461"/>
                  <a:pt x="9229025" y="1290549"/>
                  <a:pt x="8990838" y="1325563"/>
                </a:cubicBezTo>
                <a:cubicBezTo>
                  <a:pt x="8752651" y="1360577"/>
                  <a:pt x="8664305" y="1326479"/>
                  <a:pt x="8543925" y="1325563"/>
                </a:cubicBezTo>
                <a:cubicBezTo>
                  <a:pt x="8423545" y="1324647"/>
                  <a:pt x="8019013" y="1349761"/>
                  <a:pt x="7886700" y="1325563"/>
                </a:cubicBezTo>
                <a:cubicBezTo>
                  <a:pt x="7754388" y="1301365"/>
                  <a:pt x="7703387" y="1320224"/>
                  <a:pt x="7544943" y="1325563"/>
                </a:cubicBezTo>
                <a:cubicBezTo>
                  <a:pt x="7386499" y="1330902"/>
                  <a:pt x="7116730" y="1319358"/>
                  <a:pt x="6992874" y="1325563"/>
                </a:cubicBezTo>
                <a:cubicBezTo>
                  <a:pt x="6869018" y="1331768"/>
                  <a:pt x="6559833" y="1313136"/>
                  <a:pt x="6335649" y="1325563"/>
                </a:cubicBezTo>
                <a:cubicBezTo>
                  <a:pt x="6111466" y="1337990"/>
                  <a:pt x="5901049" y="1295368"/>
                  <a:pt x="5678424" y="1325563"/>
                </a:cubicBezTo>
                <a:cubicBezTo>
                  <a:pt x="5455800" y="1355758"/>
                  <a:pt x="5495670" y="1324408"/>
                  <a:pt x="5336667" y="1325563"/>
                </a:cubicBezTo>
                <a:cubicBezTo>
                  <a:pt x="5177664" y="1326718"/>
                  <a:pt x="5125584" y="1332280"/>
                  <a:pt x="4994910" y="1325563"/>
                </a:cubicBezTo>
                <a:cubicBezTo>
                  <a:pt x="4864236" y="1318846"/>
                  <a:pt x="4564114" y="1332598"/>
                  <a:pt x="4337685" y="1325563"/>
                </a:cubicBezTo>
                <a:cubicBezTo>
                  <a:pt x="4111257" y="1318528"/>
                  <a:pt x="3739796" y="1365652"/>
                  <a:pt x="3470148" y="1325563"/>
                </a:cubicBezTo>
                <a:cubicBezTo>
                  <a:pt x="3200500" y="1285474"/>
                  <a:pt x="3129591" y="1329830"/>
                  <a:pt x="2918079" y="1325563"/>
                </a:cubicBezTo>
                <a:cubicBezTo>
                  <a:pt x="2706567" y="1321296"/>
                  <a:pt x="2502102" y="1337195"/>
                  <a:pt x="2155698" y="1325563"/>
                </a:cubicBezTo>
                <a:cubicBezTo>
                  <a:pt x="1809294" y="1313931"/>
                  <a:pt x="1714686" y="1349517"/>
                  <a:pt x="1393317" y="1325563"/>
                </a:cubicBezTo>
                <a:cubicBezTo>
                  <a:pt x="1071948" y="1301609"/>
                  <a:pt x="1141555" y="1314878"/>
                  <a:pt x="1051560" y="1325563"/>
                </a:cubicBezTo>
                <a:cubicBezTo>
                  <a:pt x="961565" y="1336248"/>
                  <a:pt x="370816" y="1353212"/>
                  <a:pt x="0" y="1325563"/>
                </a:cubicBezTo>
                <a:cubicBezTo>
                  <a:pt x="-4202" y="1139252"/>
                  <a:pt x="25023" y="917087"/>
                  <a:pt x="0" y="702548"/>
                </a:cubicBezTo>
                <a:cubicBezTo>
                  <a:pt x="-25023" y="488009"/>
                  <a:pt x="160" y="3086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94C7-03D3-4F55-9FD1-A6BA47D513D0}"/>
              </a:ext>
            </a:extLst>
          </p:cNvPr>
          <p:cNvSpPr>
            <a:spLocks noGrp="1"/>
          </p:cNvSpPr>
          <p:nvPr>
            <p:ph idx="1"/>
          </p:nvPr>
        </p:nvSpPr>
        <p:spPr>
          <a:custGeom>
            <a:avLst/>
            <a:gdLst>
              <a:gd name="connsiteX0" fmla="*/ 0 w 10515600"/>
              <a:gd name="connsiteY0" fmla="*/ 0 h 4351338"/>
              <a:gd name="connsiteX1" fmla="*/ 479044 w 10515600"/>
              <a:gd name="connsiteY1" fmla="*/ 0 h 4351338"/>
              <a:gd name="connsiteX2" fmla="*/ 747776 w 10515600"/>
              <a:gd name="connsiteY2" fmla="*/ 0 h 4351338"/>
              <a:gd name="connsiteX3" fmla="*/ 1331976 w 10515600"/>
              <a:gd name="connsiteY3" fmla="*/ 0 h 4351338"/>
              <a:gd name="connsiteX4" fmla="*/ 2126488 w 10515600"/>
              <a:gd name="connsiteY4" fmla="*/ 0 h 4351338"/>
              <a:gd name="connsiteX5" fmla="*/ 2605532 w 10515600"/>
              <a:gd name="connsiteY5" fmla="*/ 0 h 4351338"/>
              <a:gd name="connsiteX6" fmla="*/ 3189732 w 10515600"/>
              <a:gd name="connsiteY6" fmla="*/ 0 h 4351338"/>
              <a:gd name="connsiteX7" fmla="*/ 3879088 w 10515600"/>
              <a:gd name="connsiteY7" fmla="*/ 0 h 4351338"/>
              <a:gd name="connsiteX8" fmla="*/ 4673600 w 10515600"/>
              <a:gd name="connsiteY8" fmla="*/ 0 h 4351338"/>
              <a:gd name="connsiteX9" fmla="*/ 4942332 w 10515600"/>
              <a:gd name="connsiteY9" fmla="*/ 0 h 4351338"/>
              <a:gd name="connsiteX10" fmla="*/ 5736844 w 10515600"/>
              <a:gd name="connsiteY10" fmla="*/ 0 h 4351338"/>
              <a:gd name="connsiteX11" fmla="*/ 6321044 w 10515600"/>
              <a:gd name="connsiteY11" fmla="*/ 0 h 4351338"/>
              <a:gd name="connsiteX12" fmla="*/ 6694932 w 10515600"/>
              <a:gd name="connsiteY12" fmla="*/ 0 h 4351338"/>
              <a:gd name="connsiteX13" fmla="*/ 7068820 w 10515600"/>
              <a:gd name="connsiteY13" fmla="*/ 0 h 4351338"/>
              <a:gd name="connsiteX14" fmla="*/ 7442708 w 10515600"/>
              <a:gd name="connsiteY14" fmla="*/ 0 h 4351338"/>
              <a:gd name="connsiteX15" fmla="*/ 7711440 w 10515600"/>
              <a:gd name="connsiteY15" fmla="*/ 0 h 4351338"/>
              <a:gd name="connsiteX16" fmla="*/ 7980172 w 10515600"/>
              <a:gd name="connsiteY16" fmla="*/ 0 h 4351338"/>
              <a:gd name="connsiteX17" fmla="*/ 8459216 w 10515600"/>
              <a:gd name="connsiteY17" fmla="*/ 0 h 4351338"/>
              <a:gd name="connsiteX18" fmla="*/ 8727948 w 10515600"/>
              <a:gd name="connsiteY18" fmla="*/ 0 h 4351338"/>
              <a:gd name="connsiteX19" fmla="*/ 9417304 w 10515600"/>
              <a:gd name="connsiteY19" fmla="*/ 0 h 4351338"/>
              <a:gd name="connsiteX20" fmla="*/ 10001504 w 10515600"/>
              <a:gd name="connsiteY20" fmla="*/ 0 h 4351338"/>
              <a:gd name="connsiteX21" fmla="*/ 10515600 w 10515600"/>
              <a:gd name="connsiteY21" fmla="*/ 0 h 4351338"/>
              <a:gd name="connsiteX22" fmla="*/ 10515600 w 10515600"/>
              <a:gd name="connsiteY22" fmla="*/ 413377 h 4351338"/>
              <a:gd name="connsiteX23" fmla="*/ 10515600 w 10515600"/>
              <a:gd name="connsiteY23" fmla="*/ 1000808 h 4351338"/>
              <a:gd name="connsiteX24" fmla="*/ 10515600 w 10515600"/>
              <a:gd name="connsiteY24" fmla="*/ 1544725 h 4351338"/>
              <a:gd name="connsiteX25" fmla="*/ 10515600 w 10515600"/>
              <a:gd name="connsiteY25" fmla="*/ 2175669 h 4351338"/>
              <a:gd name="connsiteX26" fmla="*/ 10515600 w 10515600"/>
              <a:gd name="connsiteY26" fmla="*/ 2632559 h 4351338"/>
              <a:gd name="connsiteX27" fmla="*/ 10515600 w 10515600"/>
              <a:gd name="connsiteY27" fmla="*/ 3176477 h 4351338"/>
              <a:gd name="connsiteX28" fmla="*/ 10515600 w 10515600"/>
              <a:gd name="connsiteY28" fmla="*/ 3676881 h 4351338"/>
              <a:gd name="connsiteX29" fmla="*/ 10515600 w 10515600"/>
              <a:gd name="connsiteY29" fmla="*/ 4351338 h 4351338"/>
              <a:gd name="connsiteX30" fmla="*/ 10246868 w 10515600"/>
              <a:gd name="connsiteY30" fmla="*/ 4351338 h 4351338"/>
              <a:gd name="connsiteX31" fmla="*/ 9557512 w 10515600"/>
              <a:gd name="connsiteY31" fmla="*/ 4351338 h 4351338"/>
              <a:gd name="connsiteX32" fmla="*/ 8973312 w 10515600"/>
              <a:gd name="connsiteY32" fmla="*/ 4351338 h 4351338"/>
              <a:gd name="connsiteX33" fmla="*/ 8389112 w 10515600"/>
              <a:gd name="connsiteY33" fmla="*/ 4351338 h 4351338"/>
              <a:gd name="connsiteX34" fmla="*/ 7804912 w 10515600"/>
              <a:gd name="connsiteY34" fmla="*/ 4351338 h 4351338"/>
              <a:gd name="connsiteX35" fmla="*/ 7220712 w 10515600"/>
              <a:gd name="connsiteY35" fmla="*/ 4351338 h 4351338"/>
              <a:gd name="connsiteX36" fmla="*/ 6846824 w 10515600"/>
              <a:gd name="connsiteY36" fmla="*/ 4351338 h 4351338"/>
              <a:gd name="connsiteX37" fmla="*/ 6472936 w 10515600"/>
              <a:gd name="connsiteY37" fmla="*/ 4351338 h 4351338"/>
              <a:gd name="connsiteX38" fmla="*/ 5993892 w 10515600"/>
              <a:gd name="connsiteY38" fmla="*/ 4351338 h 4351338"/>
              <a:gd name="connsiteX39" fmla="*/ 5199380 w 10515600"/>
              <a:gd name="connsiteY39" fmla="*/ 4351338 h 4351338"/>
              <a:gd name="connsiteX40" fmla="*/ 4615180 w 10515600"/>
              <a:gd name="connsiteY40" fmla="*/ 4351338 h 4351338"/>
              <a:gd name="connsiteX41" fmla="*/ 4136136 w 10515600"/>
              <a:gd name="connsiteY41" fmla="*/ 4351338 h 4351338"/>
              <a:gd name="connsiteX42" fmla="*/ 3551936 w 10515600"/>
              <a:gd name="connsiteY42" fmla="*/ 4351338 h 4351338"/>
              <a:gd name="connsiteX43" fmla="*/ 3072892 w 10515600"/>
              <a:gd name="connsiteY43" fmla="*/ 4351338 h 4351338"/>
              <a:gd name="connsiteX44" fmla="*/ 2699004 w 10515600"/>
              <a:gd name="connsiteY44" fmla="*/ 4351338 h 4351338"/>
              <a:gd name="connsiteX45" fmla="*/ 2430272 w 10515600"/>
              <a:gd name="connsiteY45" fmla="*/ 4351338 h 4351338"/>
              <a:gd name="connsiteX46" fmla="*/ 1951228 w 10515600"/>
              <a:gd name="connsiteY46" fmla="*/ 4351338 h 4351338"/>
              <a:gd name="connsiteX47" fmla="*/ 1472184 w 10515600"/>
              <a:gd name="connsiteY47" fmla="*/ 4351338 h 4351338"/>
              <a:gd name="connsiteX48" fmla="*/ 677672 w 10515600"/>
              <a:gd name="connsiteY48" fmla="*/ 4351338 h 4351338"/>
              <a:gd name="connsiteX49" fmla="*/ 0 w 10515600"/>
              <a:gd name="connsiteY49" fmla="*/ 4351338 h 4351338"/>
              <a:gd name="connsiteX50" fmla="*/ 0 w 10515600"/>
              <a:gd name="connsiteY50" fmla="*/ 3894448 h 4351338"/>
              <a:gd name="connsiteX51" fmla="*/ 0 w 10515600"/>
              <a:gd name="connsiteY51" fmla="*/ 3481070 h 4351338"/>
              <a:gd name="connsiteX52" fmla="*/ 0 w 10515600"/>
              <a:gd name="connsiteY52" fmla="*/ 3067693 h 4351338"/>
              <a:gd name="connsiteX53" fmla="*/ 0 w 10515600"/>
              <a:gd name="connsiteY53" fmla="*/ 2567289 h 4351338"/>
              <a:gd name="connsiteX54" fmla="*/ 0 w 10515600"/>
              <a:gd name="connsiteY54" fmla="*/ 2023372 h 4351338"/>
              <a:gd name="connsiteX55" fmla="*/ 0 w 10515600"/>
              <a:gd name="connsiteY55" fmla="*/ 1392428 h 4351338"/>
              <a:gd name="connsiteX56" fmla="*/ 0 w 10515600"/>
              <a:gd name="connsiteY56" fmla="*/ 892024 h 4351338"/>
              <a:gd name="connsiteX57" fmla="*/ 0 w 10515600"/>
              <a:gd name="connsiteY57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515600" h="4351338" fill="none" extrusionOk="0">
                <a:moveTo>
                  <a:pt x="0" y="0"/>
                </a:moveTo>
                <a:cubicBezTo>
                  <a:pt x="231092" y="-17884"/>
                  <a:pt x="315448" y="5728"/>
                  <a:pt x="479044" y="0"/>
                </a:cubicBezTo>
                <a:cubicBezTo>
                  <a:pt x="642640" y="-5728"/>
                  <a:pt x="625663" y="14447"/>
                  <a:pt x="747776" y="0"/>
                </a:cubicBezTo>
                <a:cubicBezTo>
                  <a:pt x="869889" y="-14447"/>
                  <a:pt x="1128010" y="1567"/>
                  <a:pt x="1331976" y="0"/>
                </a:cubicBezTo>
                <a:cubicBezTo>
                  <a:pt x="1535942" y="-1567"/>
                  <a:pt x="1829497" y="5621"/>
                  <a:pt x="2126488" y="0"/>
                </a:cubicBezTo>
                <a:cubicBezTo>
                  <a:pt x="2423479" y="-5621"/>
                  <a:pt x="2440030" y="24243"/>
                  <a:pt x="2605532" y="0"/>
                </a:cubicBezTo>
                <a:cubicBezTo>
                  <a:pt x="2771034" y="-24243"/>
                  <a:pt x="2962217" y="1730"/>
                  <a:pt x="3189732" y="0"/>
                </a:cubicBezTo>
                <a:cubicBezTo>
                  <a:pt x="3417247" y="-1730"/>
                  <a:pt x="3591133" y="74259"/>
                  <a:pt x="3879088" y="0"/>
                </a:cubicBezTo>
                <a:cubicBezTo>
                  <a:pt x="4167043" y="-74259"/>
                  <a:pt x="4301513" y="71073"/>
                  <a:pt x="4673600" y="0"/>
                </a:cubicBezTo>
                <a:cubicBezTo>
                  <a:pt x="5045687" y="-71073"/>
                  <a:pt x="4884434" y="25421"/>
                  <a:pt x="4942332" y="0"/>
                </a:cubicBezTo>
                <a:cubicBezTo>
                  <a:pt x="5000230" y="-25421"/>
                  <a:pt x="5505320" y="60726"/>
                  <a:pt x="5736844" y="0"/>
                </a:cubicBezTo>
                <a:cubicBezTo>
                  <a:pt x="5968368" y="-60726"/>
                  <a:pt x="6143220" y="60306"/>
                  <a:pt x="6321044" y="0"/>
                </a:cubicBezTo>
                <a:cubicBezTo>
                  <a:pt x="6498868" y="-60306"/>
                  <a:pt x="6526819" y="10758"/>
                  <a:pt x="6694932" y="0"/>
                </a:cubicBezTo>
                <a:cubicBezTo>
                  <a:pt x="6863045" y="-10758"/>
                  <a:pt x="6964894" y="32883"/>
                  <a:pt x="7068820" y="0"/>
                </a:cubicBezTo>
                <a:cubicBezTo>
                  <a:pt x="7172746" y="-32883"/>
                  <a:pt x="7344726" y="8860"/>
                  <a:pt x="7442708" y="0"/>
                </a:cubicBezTo>
                <a:cubicBezTo>
                  <a:pt x="7540690" y="-8860"/>
                  <a:pt x="7624577" y="8414"/>
                  <a:pt x="7711440" y="0"/>
                </a:cubicBezTo>
                <a:cubicBezTo>
                  <a:pt x="7798303" y="-8414"/>
                  <a:pt x="7880465" y="14248"/>
                  <a:pt x="7980172" y="0"/>
                </a:cubicBezTo>
                <a:cubicBezTo>
                  <a:pt x="8079879" y="-14248"/>
                  <a:pt x="8267695" y="1601"/>
                  <a:pt x="8459216" y="0"/>
                </a:cubicBezTo>
                <a:cubicBezTo>
                  <a:pt x="8650737" y="-1601"/>
                  <a:pt x="8666207" y="12521"/>
                  <a:pt x="8727948" y="0"/>
                </a:cubicBezTo>
                <a:cubicBezTo>
                  <a:pt x="8789689" y="-12521"/>
                  <a:pt x="9245233" y="73944"/>
                  <a:pt x="9417304" y="0"/>
                </a:cubicBezTo>
                <a:cubicBezTo>
                  <a:pt x="9589375" y="-73944"/>
                  <a:pt x="9872327" y="43192"/>
                  <a:pt x="10001504" y="0"/>
                </a:cubicBezTo>
                <a:cubicBezTo>
                  <a:pt x="10130681" y="-43192"/>
                  <a:pt x="10339595" y="27514"/>
                  <a:pt x="10515600" y="0"/>
                </a:cubicBezTo>
                <a:cubicBezTo>
                  <a:pt x="10536364" y="194823"/>
                  <a:pt x="10470129" y="312764"/>
                  <a:pt x="10515600" y="413377"/>
                </a:cubicBezTo>
                <a:cubicBezTo>
                  <a:pt x="10561071" y="513990"/>
                  <a:pt x="10469824" y="841023"/>
                  <a:pt x="10515600" y="1000808"/>
                </a:cubicBezTo>
                <a:cubicBezTo>
                  <a:pt x="10561376" y="1160593"/>
                  <a:pt x="10511809" y="1295799"/>
                  <a:pt x="10515600" y="1544725"/>
                </a:cubicBezTo>
                <a:cubicBezTo>
                  <a:pt x="10519391" y="1793651"/>
                  <a:pt x="10508816" y="1884865"/>
                  <a:pt x="10515600" y="2175669"/>
                </a:cubicBezTo>
                <a:cubicBezTo>
                  <a:pt x="10522384" y="2466473"/>
                  <a:pt x="10508424" y="2479798"/>
                  <a:pt x="10515600" y="2632559"/>
                </a:cubicBezTo>
                <a:cubicBezTo>
                  <a:pt x="10522776" y="2785320"/>
                  <a:pt x="10464546" y="3005577"/>
                  <a:pt x="10515600" y="3176477"/>
                </a:cubicBezTo>
                <a:cubicBezTo>
                  <a:pt x="10566654" y="3347377"/>
                  <a:pt x="10480005" y="3494982"/>
                  <a:pt x="10515600" y="3676881"/>
                </a:cubicBezTo>
                <a:cubicBezTo>
                  <a:pt x="10551195" y="3858780"/>
                  <a:pt x="10510565" y="4053528"/>
                  <a:pt x="10515600" y="4351338"/>
                </a:cubicBezTo>
                <a:cubicBezTo>
                  <a:pt x="10444013" y="4366145"/>
                  <a:pt x="10366247" y="4342137"/>
                  <a:pt x="10246868" y="4351338"/>
                </a:cubicBezTo>
                <a:cubicBezTo>
                  <a:pt x="10127489" y="4360539"/>
                  <a:pt x="9793941" y="4309660"/>
                  <a:pt x="9557512" y="4351338"/>
                </a:cubicBezTo>
                <a:cubicBezTo>
                  <a:pt x="9321083" y="4393016"/>
                  <a:pt x="9198547" y="4349822"/>
                  <a:pt x="8973312" y="4351338"/>
                </a:cubicBezTo>
                <a:cubicBezTo>
                  <a:pt x="8748077" y="4352854"/>
                  <a:pt x="8641931" y="4295566"/>
                  <a:pt x="8389112" y="4351338"/>
                </a:cubicBezTo>
                <a:cubicBezTo>
                  <a:pt x="8136293" y="4407110"/>
                  <a:pt x="7943564" y="4347580"/>
                  <a:pt x="7804912" y="4351338"/>
                </a:cubicBezTo>
                <a:cubicBezTo>
                  <a:pt x="7666260" y="4355096"/>
                  <a:pt x="7500278" y="4336005"/>
                  <a:pt x="7220712" y="4351338"/>
                </a:cubicBezTo>
                <a:cubicBezTo>
                  <a:pt x="6941146" y="4366671"/>
                  <a:pt x="7017846" y="4334161"/>
                  <a:pt x="6846824" y="4351338"/>
                </a:cubicBezTo>
                <a:cubicBezTo>
                  <a:pt x="6675802" y="4368515"/>
                  <a:pt x="6577991" y="4347008"/>
                  <a:pt x="6472936" y="4351338"/>
                </a:cubicBezTo>
                <a:cubicBezTo>
                  <a:pt x="6367881" y="4355668"/>
                  <a:pt x="6221091" y="4303863"/>
                  <a:pt x="5993892" y="4351338"/>
                </a:cubicBezTo>
                <a:cubicBezTo>
                  <a:pt x="5766693" y="4398813"/>
                  <a:pt x="5517679" y="4273317"/>
                  <a:pt x="5199380" y="4351338"/>
                </a:cubicBezTo>
                <a:cubicBezTo>
                  <a:pt x="4881081" y="4429359"/>
                  <a:pt x="4857950" y="4338087"/>
                  <a:pt x="4615180" y="4351338"/>
                </a:cubicBezTo>
                <a:cubicBezTo>
                  <a:pt x="4372410" y="4364589"/>
                  <a:pt x="4327038" y="4325302"/>
                  <a:pt x="4136136" y="4351338"/>
                </a:cubicBezTo>
                <a:cubicBezTo>
                  <a:pt x="3945234" y="4377374"/>
                  <a:pt x="3717925" y="4287972"/>
                  <a:pt x="3551936" y="4351338"/>
                </a:cubicBezTo>
                <a:cubicBezTo>
                  <a:pt x="3385947" y="4414704"/>
                  <a:pt x="3192426" y="4318487"/>
                  <a:pt x="3072892" y="4351338"/>
                </a:cubicBezTo>
                <a:cubicBezTo>
                  <a:pt x="2953358" y="4384189"/>
                  <a:pt x="2878569" y="4322391"/>
                  <a:pt x="2699004" y="4351338"/>
                </a:cubicBezTo>
                <a:cubicBezTo>
                  <a:pt x="2519439" y="4380285"/>
                  <a:pt x="2553155" y="4350380"/>
                  <a:pt x="2430272" y="4351338"/>
                </a:cubicBezTo>
                <a:cubicBezTo>
                  <a:pt x="2307389" y="4352296"/>
                  <a:pt x="2162113" y="4319820"/>
                  <a:pt x="1951228" y="4351338"/>
                </a:cubicBezTo>
                <a:cubicBezTo>
                  <a:pt x="1740343" y="4382856"/>
                  <a:pt x="1586260" y="4340160"/>
                  <a:pt x="1472184" y="4351338"/>
                </a:cubicBezTo>
                <a:cubicBezTo>
                  <a:pt x="1358108" y="4362516"/>
                  <a:pt x="839145" y="4314319"/>
                  <a:pt x="677672" y="4351338"/>
                </a:cubicBezTo>
                <a:cubicBezTo>
                  <a:pt x="516199" y="4388357"/>
                  <a:pt x="235362" y="4306611"/>
                  <a:pt x="0" y="4351338"/>
                </a:cubicBezTo>
                <a:cubicBezTo>
                  <a:pt x="-8198" y="4237416"/>
                  <a:pt x="41831" y="4013277"/>
                  <a:pt x="0" y="3894448"/>
                </a:cubicBezTo>
                <a:cubicBezTo>
                  <a:pt x="-41831" y="3775619"/>
                  <a:pt x="10070" y="3676582"/>
                  <a:pt x="0" y="3481070"/>
                </a:cubicBezTo>
                <a:cubicBezTo>
                  <a:pt x="-10070" y="3285558"/>
                  <a:pt x="37242" y="3235291"/>
                  <a:pt x="0" y="3067693"/>
                </a:cubicBezTo>
                <a:cubicBezTo>
                  <a:pt x="-37242" y="2900095"/>
                  <a:pt x="306" y="2713892"/>
                  <a:pt x="0" y="2567289"/>
                </a:cubicBezTo>
                <a:cubicBezTo>
                  <a:pt x="-306" y="2420686"/>
                  <a:pt x="681" y="2258770"/>
                  <a:pt x="0" y="2023372"/>
                </a:cubicBezTo>
                <a:cubicBezTo>
                  <a:pt x="-681" y="1787974"/>
                  <a:pt x="62703" y="1533283"/>
                  <a:pt x="0" y="1392428"/>
                </a:cubicBezTo>
                <a:cubicBezTo>
                  <a:pt x="-62703" y="1251573"/>
                  <a:pt x="50884" y="998629"/>
                  <a:pt x="0" y="892024"/>
                </a:cubicBezTo>
                <a:cubicBezTo>
                  <a:pt x="-50884" y="785419"/>
                  <a:pt x="19872" y="256373"/>
                  <a:pt x="0" y="0"/>
                </a:cubicBezTo>
                <a:close/>
              </a:path>
              <a:path w="10515600" h="4351338" stroke="0" extrusionOk="0">
                <a:moveTo>
                  <a:pt x="0" y="0"/>
                </a:moveTo>
                <a:cubicBezTo>
                  <a:pt x="139558" y="-15835"/>
                  <a:pt x="290182" y="42520"/>
                  <a:pt x="479044" y="0"/>
                </a:cubicBezTo>
                <a:cubicBezTo>
                  <a:pt x="667906" y="-42520"/>
                  <a:pt x="742247" y="44822"/>
                  <a:pt x="852932" y="0"/>
                </a:cubicBezTo>
                <a:cubicBezTo>
                  <a:pt x="963617" y="-44822"/>
                  <a:pt x="1055517" y="3312"/>
                  <a:pt x="1226820" y="0"/>
                </a:cubicBezTo>
                <a:cubicBezTo>
                  <a:pt x="1398123" y="-3312"/>
                  <a:pt x="1417510" y="6903"/>
                  <a:pt x="1495552" y="0"/>
                </a:cubicBezTo>
                <a:cubicBezTo>
                  <a:pt x="1573594" y="-6903"/>
                  <a:pt x="1632735" y="26027"/>
                  <a:pt x="1764284" y="0"/>
                </a:cubicBezTo>
                <a:cubicBezTo>
                  <a:pt x="1895833" y="-26027"/>
                  <a:pt x="1967357" y="15339"/>
                  <a:pt x="2033016" y="0"/>
                </a:cubicBezTo>
                <a:cubicBezTo>
                  <a:pt x="2098675" y="-15339"/>
                  <a:pt x="2407324" y="13072"/>
                  <a:pt x="2722372" y="0"/>
                </a:cubicBezTo>
                <a:cubicBezTo>
                  <a:pt x="3037420" y="-13072"/>
                  <a:pt x="2872703" y="27012"/>
                  <a:pt x="2991104" y="0"/>
                </a:cubicBezTo>
                <a:cubicBezTo>
                  <a:pt x="3109505" y="-27012"/>
                  <a:pt x="3215551" y="25717"/>
                  <a:pt x="3364992" y="0"/>
                </a:cubicBezTo>
                <a:cubicBezTo>
                  <a:pt x="3514433" y="-25717"/>
                  <a:pt x="3630851" y="34263"/>
                  <a:pt x="3738880" y="0"/>
                </a:cubicBezTo>
                <a:cubicBezTo>
                  <a:pt x="3846909" y="-34263"/>
                  <a:pt x="4149362" y="34345"/>
                  <a:pt x="4533392" y="0"/>
                </a:cubicBezTo>
                <a:cubicBezTo>
                  <a:pt x="4917422" y="-34345"/>
                  <a:pt x="4689793" y="19260"/>
                  <a:pt x="4802124" y="0"/>
                </a:cubicBezTo>
                <a:cubicBezTo>
                  <a:pt x="4914455" y="-19260"/>
                  <a:pt x="5004474" y="1999"/>
                  <a:pt x="5070856" y="0"/>
                </a:cubicBezTo>
                <a:cubicBezTo>
                  <a:pt x="5137238" y="-1999"/>
                  <a:pt x="5477454" y="61429"/>
                  <a:pt x="5865368" y="0"/>
                </a:cubicBezTo>
                <a:cubicBezTo>
                  <a:pt x="6253282" y="-61429"/>
                  <a:pt x="6120644" y="4945"/>
                  <a:pt x="6239256" y="0"/>
                </a:cubicBezTo>
                <a:cubicBezTo>
                  <a:pt x="6357868" y="-4945"/>
                  <a:pt x="6490382" y="16969"/>
                  <a:pt x="6718300" y="0"/>
                </a:cubicBezTo>
                <a:cubicBezTo>
                  <a:pt x="6946218" y="-16969"/>
                  <a:pt x="7332969" y="90493"/>
                  <a:pt x="7512812" y="0"/>
                </a:cubicBezTo>
                <a:cubicBezTo>
                  <a:pt x="7692655" y="-90493"/>
                  <a:pt x="8063833" y="62020"/>
                  <a:pt x="8202168" y="0"/>
                </a:cubicBezTo>
                <a:cubicBezTo>
                  <a:pt x="8340503" y="-62020"/>
                  <a:pt x="8812127" y="65983"/>
                  <a:pt x="8996680" y="0"/>
                </a:cubicBezTo>
                <a:cubicBezTo>
                  <a:pt x="9181233" y="-65983"/>
                  <a:pt x="9135377" y="7119"/>
                  <a:pt x="9265412" y="0"/>
                </a:cubicBezTo>
                <a:cubicBezTo>
                  <a:pt x="9395447" y="-7119"/>
                  <a:pt x="9575309" y="59245"/>
                  <a:pt x="9849612" y="0"/>
                </a:cubicBezTo>
                <a:cubicBezTo>
                  <a:pt x="10123915" y="-59245"/>
                  <a:pt x="10256891" y="17530"/>
                  <a:pt x="10515600" y="0"/>
                </a:cubicBezTo>
                <a:cubicBezTo>
                  <a:pt x="10548197" y="136145"/>
                  <a:pt x="10482611" y="305064"/>
                  <a:pt x="10515600" y="413377"/>
                </a:cubicBezTo>
                <a:cubicBezTo>
                  <a:pt x="10548589" y="521690"/>
                  <a:pt x="10495838" y="849259"/>
                  <a:pt x="10515600" y="1044321"/>
                </a:cubicBezTo>
                <a:cubicBezTo>
                  <a:pt x="10535362" y="1239383"/>
                  <a:pt x="10453392" y="1362201"/>
                  <a:pt x="10515600" y="1588238"/>
                </a:cubicBezTo>
                <a:cubicBezTo>
                  <a:pt x="10577808" y="1814275"/>
                  <a:pt x="10513802" y="1904384"/>
                  <a:pt x="10515600" y="2132156"/>
                </a:cubicBezTo>
                <a:cubicBezTo>
                  <a:pt x="10517398" y="2359928"/>
                  <a:pt x="10482300" y="2421917"/>
                  <a:pt x="10515600" y="2545533"/>
                </a:cubicBezTo>
                <a:cubicBezTo>
                  <a:pt x="10548900" y="2669149"/>
                  <a:pt x="10472302" y="2963421"/>
                  <a:pt x="10515600" y="3089450"/>
                </a:cubicBezTo>
                <a:cubicBezTo>
                  <a:pt x="10558898" y="3215479"/>
                  <a:pt x="10492090" y="3394254"/>
                  <a:pt x="10515600" y="3546340"/>
                </a:cubicBezTo>
                <a:cubicBezTo>
                  <a:pt x="10539110" y="3698426"/>
                  <a:pt x="10484183" y="4091511"/>
                  <a:pt x="10515600" y="4351338"/>
                </a:cubicBezTo>
                <a:cubicBezTo>
                  <a:pt x="10199918" y="4366957"/>
                  <a:pt x="10116759" y="4292218"/>
                  <a:pt x="9826244" y="4351338"/>
                </a:cubicBezTo>
                <a:cubicBezTo>
                  <a:pt x="9535729" y="4410458"/>
                  <a:pt x="9638123" y="4336679"/>
                  <a:pt x="9557512" y="4351338"/>
                </a:cubicBezTo>
                <a:cubicBezTo>
                  <a:pt x="9476901" y="4365997"/>
                  <a:pt x="9190216" y="4336104"/>
                  <a:pt x="9078468" y="4351338"/>
                </a:cubicBezTo>
                <a:cubicBezTo>
                  <a:pt x="8966720" y="4366572"/>
                  <a:pt x="8868893" y="4320343"/>
                  <a:pt x="8809736" y="4351338"/>
                </a:cubicBezTo>
                <a:cubicBezTo>
                  <a:pt x="8750579" y="4382333"/>
                  <a:pt x="8622205" y="4322613"/>
                  <a:pt x="8541004" y="4351338"/>
                </a:cubicBezTo>
                <a:cubicBezTo>
                  <a:pt x="8459803" y="4380063"/>
                  <a:pt x="8095247" y="4339965"/>
                  <a:pt x="7851648" y="4351338"/>
                </a:cubicBezTo>
                <a:cubicBezTo>
                  <a:pt x="7608049" y="4362711"/>
                  <a:pt x="7491997" y="4332425"/>
                  <a:pt x="7162292" y="4351338"/>
                </a:cubicBezTo>
                <a:cubicBezTo>
                  <a:pt x="6832587" y="4370251"/>
                  <a:pt x="6753521" y="4330691"/>
                  <a:pt x="6367780" y="4351338"/>
                </a:cubicBezTo>
                <a:cubicBezTo>
                  <a:pt x="5982039" y="4371985"/>
                  <a:pt x="5940178" y="4348137"/>
                  <a:pt x="5783580" y="4351338"/>
                </a:cubicBezTo>
                <a:cubicBezTo>
                  <a:pt x="5626982" y="4354539"/>
                  <a:pt x="5566800" y="4316396"/>
                  <a:pt x="5409692" y="4351338"/>
                </a:cubicBezTo>
                <a:cubicBezTo>
                  <a:pt x="5252584" y="4386280"/>
                  <a:pt x="5040397" y="4347926"/>
                  <a:pt x="4720336" y="4351338"/>
                </a:cubicBezTo>
                <a:cubicBezTo>
                  <a:pt x="4400275" y="4354750"/>
                  <a:pt x="4204391" y="4275429"/>
                  <a:pt x="3925824" y="4351338"/>
                </a:cubicBezTo>
                <a:cubicBezTo>
                  <a:pt x="3647257" y="4427247"/>
                  <a:pt x="3549258" y="4271575"/>
                  <a:pt x="3236468" y="4351338"/>
                </a:cubicBezTo>
                <a:cubicBezTo>
                  <a:pt x="2923678" y="4431101"/>
                  <a:pt x="3034461" y="4320671"/>
                  <a:pt x="2967736" y="4351338"/>
                </a:cubicBezTo>
                <a:cubicBezTo>
                  <a:pt x="2901011" y="4382005"/>
                  <a:pt x="2760474" y="4345042"/>
                  <a:pt x="2699004" y="4351338"/>
                </a:cubicBezTo>
                <a:cubicBezTo>
                  <a:pt x="2637534" y="4357634"/>
                  <a:pt x="2539179" y="4335788"/>
                  <a:pt x="2430272" y="4351338"/>
                </a:cubicBezTo>
                <a:cubicBezTo>
                  <a:pt x="2321365" y="4366888"/>
                  <a:pt x="2090889" y="4303621"/>
                  <a:pt x="1846072" y="4351338"/>
                </a:cubicBezTo>
                <a:cubicBezTo>
                  <a:pt x="1601255" y="4399055"/>
                  <a:pt x="1309642" y="4273252"/>
                  <a:pt x="1051560" y="4351338"/>
                </a:cubicBezTo>
                <a:cubicBezTo>
                  <a:pt x="793478" y="4429424"/>
                  <a:pt x="804661" y="4331862"/>
                  <a:pt x="677672" y="4351338"/>
                </a:cubicBezTo>
                <a:cubicBezTo>
                  <a:pt x="550683" y="4370814"/>
                  <a:pt x="285306" y="4327106"/>
                  <a:pt x="0" y="4351338"/>
                </a:cubicBezTo>
                <a:cubicBezTo>
                  <a:pt x="-55810" y="4186873"/>
                  <a:pt x="49742" y="4066169"/>
                  <a:pt x="0" y="3807421"/>
                </a:cubicBezTo>
                <a:cubicBezTo>
                  <a:pt x="-49742" y="3548673"/>
                  <a:pt x="19719" y="3340151"/>
                  <a:pt x="0" y="3219990"/>
                </a:cubicBezTo>
                <a:cubicBezTo>
                  <a:pt x="-19719" y="3099829"/>
                  <a:pt x="31872" y="2850782"/>
                  <a:pt x="0" y="2676073"/>
                </a:cubicBezTo>
                <a:cubicBezTo>
                  <a:pt x="-31872" y="2501364"/>
                  <a:pt x="40562" y="2313116"/>
                  <a:pt x="0" y="2219182"/>
                </a:cubicBezTo>
                <a:cubicBezTo>
                  <a:pt x="-40562" y="2125248"/>
                  <a:pt x="34452" y="1802677"/>
                  <a:pt x="0" y="1631752"/>
                </a:cubicBezTo>
                <a:cubicBezTo>
                  <a:pt x="-34452" y="1460827"/>
                  <a:pt x="23975" y="1293256"/>
                  <a:pt x="0" y="1131348"/>
                </a:cubicBezTo>
                <a:cubicBezTo>
                  <a:pt x="-23975" y="969440"/>
                  <a:pt x="46403" y="775378"/>
                  <a:pt x="0" y="500404"/>
                </a:cubicBezTo>
                <a:cubicBezTo>
                  <a:pt x="-46403" y="225430"/>
                  <a:pt x="52632" y="11748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Problem definition</a:t>
            </a:r>
            <a:endParaRPr lang="en-US" i="1" dirty="0" err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About data</a:t>
            </a:r>
            <a:endParaRPr lang="en-US" i="1" dirty="0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Pre-profile</a:t>
            </a:r>
            <a:endParaRPr lang="en-US" i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Preprocessing of data (Clean, remove unnecessary, add relevant data)</a:t>
            </a:r>
            <a:endParaRPr lang="en-US" i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Post-profile</a:t>
            </a:r>
            <a:endParaRPr lang="en-US" i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Assumptions / Questions </a:t>
            </a:r>
            <a:endParaRPr lang="en-US" i="1" dirty="0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Conclusion or Summarization</a:t>
            </a:r>
            <a:endParaRPr lang="en-US" i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Actionable Insights</a:t>
            </a:r>
            <a:endParaRPr lang="en-US" i="1">
              <a:solidFill>
                <a:schemeClr val="tx2">
                  <a:lumMod val="7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61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4B89-762A-4E00-9A4E-FF609045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43000"/>
          </a:xfrm>
        </p:spPr>
        <p:txBody>
          <a:bodyPr/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Problem definition</a:t>
            </a:r>
          </a:p>
        </p:txBody>
      </p:sp>
      <p:pic>
        <p:nvPicPr>
          <p:cNvPr id="5" name="Graphic 5" descr="Dollar">
            <a:extLst>
              <a:ext uri="{FF2B5EF4-FFF2-40B4-BE49-F238E27FC236}">
                <a16:creationId xmlns:a16="http://schemas.microsoft.com/office/drawing/2014/main" id="{D56CFCB0-ADBE-4797-98ED-535305AC28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/>
        </p:blipFill>
        <p:spPr>
          <a:xfrm>
            <a:off x="10368251" y="1626321"/>
            <a:ext cx="1447801" cy="11467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7F46-9639-4F0E-A7DB-DCCC5349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5218"/>
            <a:ext cx="3558165" cy="3271261"/>
          </a:xfrm>
          <a:custGeom>
            <a:avLst/>
            <a:gdLst>
              <a:gd name="connsiteX0" fmla="*/ 0 w 3558165"/>
              <a:gd name="connsiteY0" fmla="*/ 0 h 3271261"/>
              <a:gd name="connsiteX1" fmla="*/ 593028 w 3558165"/>
              <a:gd name="connsiteY1" fmla="*/ 0 h 3271261"/>
              <a:gd name="connsiteX2" fmla="*/ 1079310 w 3558165"/>
              <a:gd name="connsiteY2" fmla="*/ 0 h 3271261"/>
              <a:gd name="connsiteX3" fmla="*/ 1707919 w 3558165"/>
              <a:gd name="connsiteY3" fmla="*/ 0 h 3271261"/>
              <a:gd name="connsiteX4" fmla="*/ 2194202 w 3558165"/>
              <a:gd name="connsiteY4" fmla="*/ 0 h 3271261"/>
              <a:gd name="connsiteX5" fmla="*/ 2858393 w 3558165"/>
              <a:gd name="connsiteY5" fmla="*/ 0 h 3271261"/>
              <a:gd name="connsiteX6" fmla="*/ 3558165 w 3558165"/>
              <a:gd name="connsiteY6" fmla="*/ 0 h 3271261"/>
              <a:gd name="connsiteX7" fmla="*/ 3558165 w 3558165"/>
              <a:gd name="connsiteY7" fmla="*/ 588827 h 3271261"/>
              <a:gd name="connsiteX8" fmla="*/ 3558165 w 3558165"/>
              <a:gd name="connsiteY8" fmla="*/ 1210367 h 3271261"/>
              <a:gd name="connsiteX9" fmla="*/ 3558165 w 3558165"/>
              <a:gd name="connsiteY9" fmla="*/ 1831906 h 3271261"/>
              <a:gd name="connsiteX10" fmla="*/ 3558165 w 3558165"/>
              <a:gd name="connsiteY10" fmla="*/ 2486158 h 3271261"/>
              <a:gd name="connsiteX11" fmla="*/ 3558165 w 3558165"/>
              <a:gd name="connsiteY11" fmla="*/ 3271261 h 3271261"/>
              <a:gd name="connsiteX12" fmla="*/ 3036301 w 3558165"/>
              <a:gd name="connsiteY12" fmla="*/ 3271261 h 3271261"/>
              <a:gd name="connsiteX13" fmla="*/ 2478855 w 3558165"/>
              <a:gd name="connsiteY13" fmla="*/ 3271261 h 3271261"/>
              <a:gd name="connsiteX14" fmla="*/ 1850246 w 3558165"/>
              <a:gd name="connsiteY14" fmla="*/ 3271261 h 3271261"/>
              <a:gd name="connsiteX15" fmla="*/ 1292800 w 3558165"/>
              <a:gd name="connsiteY15" fmla="*/ 3271261 h 3271261"/>
              <a:gd name="connsiteX16" fmla="*/ 735354 w 3558165"/>
              <a:gd name="connsiteY16" fmla="*/ 3271261 h 3271261"/>
              <a:gd name="connsiteX17" fmla="*/ 0 w 3558165"/>
              <a:gd name="connsiteY17" fmla="*/ 3271261 h 3271261"/>
              <a:gd name="connsiteX18" fmla="*/ 0 w 3558165"/>
              <a:gd name="connsiteY18" fmla="*/ 2584296 h 3271261"/>
              <a:gd name="connsiteX19" fmla="*/ 0 w 3558165"/>
              <a:gd name="connsiteY19" fmla="*/ 1995469 h 3271261"/>
              <a:gd name="connsiteX20" fmla="*/ 0 w 3558165"/>
              <a:gd name="connsiteY20" fmla="*/ 1308504 h 3271261"/>
              <a:gd name="connsiteX21" fmla="*/ 0 w 3558165"/>
              <a:gd name="connsiteY21" fmla="*/ 654252 h 3271261"/>
              <a:gd name="connsiteX22" fmla="*/ 0 w 3558165"/>
              <a:gd name="connsiteY22" fmla="*/ 0 h 327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58165" h="3271261" fill="none" extrusionOk="0">
                <a:moveTo>
                  <a:pt x="0" y="0"/>
                </a:moveTo>
                <a:cubicBezTo>
                  <a:pt x="287942" y="8299"/>
                  <a:pt x="463874" y="23951"/>
                  <a:pt x="593028" y="0"/>
                </a:cubicBezTo>
                <a:cubicBezTo>
                  <a:pt x="722182" y="-23951"/>
                  <a:pt x="923649" y="18570"/>
                  <a:pt x="1079310" y="0"/>
                </a:cubicBezTo>
                <a:cubicBezTo>
                  <a:pt x="1234971" y="-18570"/>
                  <a:pt x="1417430" y="29727"/>
                  <a:pt x="1707919" y="0"/>
                </a:cubicBezTo>
                <a:cubicBezTo>
                  <a:pt x="1998408" y="-29727"/>
                  <a:pt x="2095955" y="10642"/>
                  <a:pt x="2194202" y="0"/>
                </a:cubicBezTo>
                <a:cubicBezTo>
                  <a:pt x="2292449" y="-10642"/>
                  <a:pt x="2700896" y="-22786"/>
                  <a:pt x="2858393" y="0"/>
                </a:cubicBezTo>
                <a:cubicBezTo>
                  <a:pt x="3015890" y="22786"/>
                  <a:pt x="3330354" y="-13693"/>
                  <a:pt x="3558165" y="0"/>
                </a:cubicBezTo>
                <a:cubicBezTo>
                  <a:pt x="3568885" y="128030"/>
                  <a:pt x="3547204" y="365554"/>
                  <a:pt x="3558165" y="588827"/>
                </a:cubicBezTo>
                <a:cubicBezTo>
                  <a:pt x="3569126" y="812100"/>
                  <a:pt x="3537901" y="1053254"/>
                  <a:pt x="3558165" y="1210367"/>
                </a:cubicBezTo>
                <a:cubicBezTo>
                  <a:pt x="3578429" y="1367480"/>
                  <a:pt x="3542766" y="1609199"/>
                  <a:pt x="3558165" y="1831906"/>
                </a:cubicBezTo>
                <a:cubicBezTo>
                  <a:pt x="3573564" y="2054613"/>
                  <a:pt x="3558076" y="2193958"/>
                  <a:pt x="3558165" y="2486158"/>
                </a:cubicBezTo>
                <a:cubicBezTo>
                  <a:pt x="3558254" y="2778358"/>
                  <a:pt x="3588295" y="2888332"/>
                  <a:pt x="3558165" y="3271261"/>
                </a:cubicBezTo>
                <a:cubicBezTo>
                  <a:pt x="3304210" y="3290105"/>
                  <a:pt x="3276665" y="3275014"/>
                  <a:pt x="3036301" y="3271261"/>
                </a:cubicBezTo>
                <a:cubicBezTo>
                  <a:pt x="2795937" y="3267508"/>
                  <a:pt x="2700396" y="3270399"/>
                  <a:pt x="2478855" y="3271261"/>
                </a:cubicBezTo>
                <a:cubicBezTo>
                  <a:pt x="2257314" y="3272123"/>
                  <a:pt x="2149667" y="3257824"/>
                  <a:pt x="1850246" y="3271261"/>
                </a:cubicBezTo>
                <a:cubicBezTo>
                  <a:pt x="1550825" y="3284698"/>
                  <a:pt x="1507675" y="3290932"/>
                  <a:pt x="1292800" y="3271261"/>
                </a:cubicBezTo>
                <a:cubicBezTo>
                  <a:pt x="1077925" y="3251590"/>
                  <a:pt x="1005329" y="3286093"/>
                  <a:pt x="735354" y="3271261"/>
                </a:cubicBezTo>
                <a:cubicBezTo>
                  <a:pt x="465379" y="3256429"/>
                  <a:pt x="264186" y="3291509"/>
                  <a:pt x="0" y="3271261"/>
                </a:cubicBezTo>
                <a:cubicBezTo>
                  <a:pt x="28157" y="3082881"/>
                  <a:pt x="-27820" y="2898453"/>
                  <a:pt x="0" y="2584296"/>
                </a:cubicBezTo>
                <a:cubicBezTo>
                  <a:pt x="27820" y="2270139"/>
                  <a:pt x="22242" y="2280975"/>
                  <a:pt x="0" y="1995469"/>
                </a:cubicBezTo>
                <a:cubicBezTo>
                  <a:pt x="-22242" y="1709963"/>
                  <a:pt x="-1776" y="1451045"/>
                  <a:pt x="0" y="1308504"/>
                </a:cubicBezTo>
                <a:cubicBezTo>
                  <a:pt x="1776" y="1165964"/>
                  <a:pt x="-28916" y="850105"/>
                  <a:pt x="0" y="654252"/>
                </a:cubicBezTo>
                <a:cubicBezTo>
                  <a:pt x="28916" y="458399"/>
                  <a:pt x="1700" y="327005"/>
                  <a:pt x="0" y="0"/>
                </a:cubicBezTo>
                <a:close/>
              </a:path>
              <a:path w="3558165" h="3271261" stroke="0" extrusionOk="0">
                <a:moveTo>
                  <a:pt x="0" y="0"/>
                </a:moveTo>
                <a:cubicBezTo>
                  <a:pt x="135364" y="-7069"/>
                  <a:pt x="298253" y="-13054"/>
                  <a:pt x="486283" y="0"/>
                </a:cubicBezTo>
                <a:cubicBezTo>
                  <a:pt x="674313" y="13054"/>
                  <a:pt x="747553" y="-15"/>
                  <a:pt x="1008147" y="0"/>
                </a:cubicBezTo>
                <a:cubicBezTo>
                  <a:pt x="1268741" y="15"/>
                  <a:pt x="1460053" y="-22529"/>
                  <a:pt x="1672338" y="0"/>
                </a:cubicBezTo>
                <a:cubicBezTo>
                  <a:pt x="1884623" y="22529"/>
                  <a:pt x="2075979" y="-3320"/>
                  <a:pt x="2229783" y="0"/>
                </a:cubicBezTo>
                <a:cubicBezTo>
                  <a:pt x="2383588" y="3320"/>
                  <a:pt x="2683969" y="-28649"/>
                  <a:pt x="2822811" y="0"/>
                </a:cubicBezTo>
                <a:cubicBezTo>
                  <a:pt x="2961653" y="28649"/>
                  <a:pt x="3339908" y="-990"/>
                  <a:pt x="3558165" y="0"/>
                </a:cubicBezTo>
                <a:cubicBezTo>
                  <a:pt x="3547455" y="170044"/>
                  <a:pt x="3574170" y="466762"/>
                  <a:pt x="3558165" y="621540"/>
                </a:cubicBezTo>
                <a:cubicBezTo>
                  <a:pt x="3542160" y="776318"/>
                  <a:pt x="3554408" y="900665"/>
                  <a:pt x="3558165" y="1177654"/>
                </a:cubicBezTo>
                <a:cubicBezTo>
                  <a:pt x="3561922" y="1454643"/>
                  <a:pt x="3565732" y="1588208"/>
                  <a:pt x="3558165" y="1799194"/>
                </a:cubicBezTo>
                <a:cubicBezTo>
                  <a:pt x="3550598" y="2010180"/>
                  <a:pt x="3560163" y="2218594"/>
                  <a:pt x="3558165" y="2355308"/>
                </a:cubicBezTo>
                <a:cubicBezTo>
                  <a:pt x="3556167" y="2492022"/>
                  <a:pt x="3601655" y="2824024"/>
                  <a:pt x="3558165" y="3271261"/>
                </a:cubicBezTo>
                <a:cubicBezTo>
                  <a:pt x="3301400" y="3269802"/>
                  <a:pt x="3225991" y="3273189"/>
                  <a:pt x="3000719" y="3271261"/>
                </a:cubicBezTo>
                <a:cubicBezTo>
                  <a:pt x="2775447" y="3269333"/>
                  <a:pt x="2545663" y="3278677"/>
                  <a:pt x="2372110" y="3271261"/>
                </a:cubicBezTo>
                <a:cubicBezTo>
                  <a:pt x="2198557" y="3263845"/>
                  <a:pt x="2025566" y="3258887"/>
                  <a:pt x="1885827" y="3271261"/>
                </a:cubicBezTo>
                <a:cubicBezTo>
                  <a:pt x="1746088" y="3283635"/>
                  <a:pt x="1576432" y="3287443"/>
                  <a:pt x="1292800" y="3271261"/>
                </a:cubicBezTo>
                <a:cubicBezTo>
                  <a:pt x="1009168" y="3255079"/>
                  <a:pt x="849452" y="3279917"/>
                  <a:pt x="735354" y="3271261"/>
                </a:cubicBezTo>
                <a:cubicBezTo>
                  <a:pt x="621256" y="3262605"/>
                  <a:pt x="256000" y="3284313"/>
                  <a:pt x="0" y="3271261"/>
                </a:cubicBezTo>
                <a:cubicBezTo>
                  <a:pt x="-2816" y="3088466"/>
                  <a:pt x="5272" y="2915828"/>
                  <a:pt x="0" y="2617009"/>
                </a:cubicBezTo>
                <a:cubicBezTo>
                  <a:pt x="-5272" y="2318190"/>
                  <a:pt x="-25498" y="2168812"/>
                  <a:pt x="0" y="1897331"/>
                </a:cubicBezTo>
                <a:cubicBezTo>
                  <a:pt x="25498" y="1625850"/>
                  <a:pt x="-2323" y="1573815"/>
                  <a:pt x="0" y="1341217"/>
                </a:cubicBezTo>
                <a:cubicBezTo>
                  <a:pt x="2323" y="1108619"/>
                  <a:pt x="19252" y="919185"/>
                  <a:pt x="0" y="785103"/>
                </a:cubicBezTo>
                <a:cubicBezTo>
                  <a:pt x="-19252" y="651021"/>
                  <a:pt x="37233" y="22594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68622602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>
                <a:ea typeface="+mn-lt"/>
                <a:cs typeface="+mn-lt"/>
              </a:rPr>
              <a:t>  In a world... where </a:t>
            </a:r>
            <a:r>
              <a:rPr lang="en-US" sz="2000" b="1" i="1" dirty="0">
                <a:ea typeface="+mn-lt"/>
                <a:cs typeface="+mn-lt"/>
              </a:rPr>
              <a:t>movies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b="1" i="1" dirty="0">
                <a:ea typeface="+mn-lt"/>
                <a:cs typeface="+mn-lt"/>
              </a:rPr>
              <a:t>made</a:t>
            </a:r>
            <a:r>
              <a:rPr lang="en-US" sz="2000" i="1" dirty="0">
                <a:ea typeface="+mn-lt"/>
                <a:cs typeface="+mn-lt"/>
              </a:rPr>
              <a:t> an estimated </a:t>
            </a:r>
            <a:r>
              <a:rPr lang="en-US" sz="2000" b="1" i="1" dirty="0">
                <a:ea typeface="+mn-lt"/>
                <a:cs typeface="+mn-lt"/>
              </a:rPr>
              <a:t>$41.7 billion</a:t>
            </a:r>
            <a:r>
              <a:rPr lang="en-US" sz="2000" i="1" dirty="0">
                <a:ea typeface="+mn-lt"/>
                <a:cs typeface="+mn-lt"/>
              </a:rPr>
              <a:t> in 2018, the </a:t>
            </a:r>
            <a:r>
              <a:rPr lang="en-US" sz="2000" b="1" i="1" dirty="0">
                <a:ea typeface="+mn-lt"/>
                <a:cs typeface="+mn-lt"/>
              </a:rPr>
              <a:t>film industry</a:t>
            </a:r>
            <a:r>
              <a:rPr lang="en-US" sz="2000" i="1" dirty="0">
                <a:ea typeface="+mn-lt"/>
                <a:cs typeface="+mn-lt"/>
              </a:rPr>
              <a:t> is more </a:t>
            </a:r>
            <a:r>
              <a:rPr lang="en-US" sz="2000" b="1" i="1" dirty="0">
                <a:ea typeface="+mn-lt"/>
                <a:cs typeface="+mn-lt"/>
              </a:rPr>
              <a:t>popular</a:t>
            </a:r>
            <a:r>
              <a:rPr lang="en-US" sz="2000" i="1" dirty="0">
                <a:ea typeface="+mn-lt"/>
                <a:cs typeface="+mn-lt"/>
              </a:rPr>
              <a:t> than ever. But what movies make the </a:t>
            </a:r>
            <a:r>
              <a:rPr lang="en-US" sz="2000" b="1" i="1" dirty="0">
                <a:ea typeface="+mn-lt"/>
                <a:cs typeface="+mn-lt"/>
              </a:rPr>
              <a:t>most money</a:t>
            </a:r>
            <a:r>
              <a:rPr lang="en-US" sz="2000" i="1" dirty="0">
                <a:ea typeface="+mn-lt"/>
                <a:cs typeface="+mn-lt"/>
              </a:rPr>
              <a:t> at the </a:t>
            </a:r>
            <a:r>
              <a:rPr lang="en-US" sz="2000" b="1" i="1" dirty="0">
                <a:ea typeface="+mn-lt"/>
                <a:cs typeface="+mn-lt"/>
              </a:rPr>
              <a:t>box office</a:t>
            </a:r>
            <a:r>
              <a:rPr lang="en-US" sz="2000" i="1" dirty="0">
                <a:ea typeface="+mn-lt"/>
                <a:cs typeface="+mn-lt"/>
              </a:rPr>
              <a:t>? </a:t>
            </a:r>
            <a:r>
              <a:rPr lang="en-US" sz="2000" b="1" i="1" dirty="0">
                <a:ea typeface="+mn-lt"/>
                <a:cs typeface="+mn-lt"/>
              </a:rPr>
              <a:t>How</a:t>
            </a:r>
            <a:r>
              <a:rPr lang="en-US" sz="2000" i="1" dirty="0">
                <a:ea typeface="+mn-lt"/>
                <a:cs typeface="+mn-lt"/>
              </a:rPr>
              <a:t> much does a</a:t>
            </a:r>
            <a:r>
              <a:rPr lang="en-US" sz="2000" b="1" i="1" dirty="0">
                <a:ea typeface="+mn-lt"/>
                <a:cs typeface="+mn-lt"/>
              </a:rPr>
              <a:t> director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b="1" i="1" dirty="0">
                <a:ea typeface="+mn-lt"/>
                <a:cs typeface="+mn-lt"/>
              </a:rPr>
              <a:t>matter?</a:t>
            </a:r>
            <a:endParaRPr lang="en-US" sz="2000" b="1" i="1">
              <a:cs typeface="Calibri"/>
            </a:endParaRPr>
          </a:p>
        </p:txBody>
      </p:sp>
      <p:pic>
        <p:nvPicPr>
          <p:cNvPr id="6" name="Graphic 6" descr="Handshake">
            <a:extLst>
              <a:ext uri="{FF2B5EF4-FFF2-40B4-BE49-F238E27FC236}">
                <a16:creationId xmlns:a16="http://schemas.microsoft.com/office/drawing/2014/main" id="{DCD3D4D0-BF16-4360-B746-9DC8126F9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4983" y="2879147"/>
            <a:ext cx="1316182" cy="1316182"/>
          </a:xfrm>
          <a:prstGeom prst="rect">
            <a:avLst/>
          </a:prstGeom>
        </p:spPr>
      </p:pic>
      <p:pic>
        <p:nvPicPr>
          <p:cNvPr id="7" name="Graphic 7" descr="Drama">
            <a:extLst>
              <a:ext uri="{FF2B5EF4-FFF2-40B4-BE49-F238E27FC236}">
                <a16:creationId xmlns:a16="http://schemas.microsoft.com/office/drawing/2014/main" id="{C817C7F5-8897-4DD7-9468-AD149BE16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8222" y="2952751"/>
            <a:ext cx="1122218" cy="1149927"/>
          </a:xfrm>
          <a:prstGeom prst="rect">
            <a:avLst/>
          </a:prstGeom>
        </p:spPr>
      </p:pic>
      <p:pic>
        <p:nvPicPr>
          <p:cNvPr id="8" name="Graphic 8" descr="Euro">
            <a:extLst>
              <a:ext uri="{FF2B5EF4-FFF2-40B4-BE49-F238E27FC236}">
                <a16:creationId xmlns:a16="http://schemas.microsoft.com/office/drawing/2014/main" id="{5DF294CB-0CBC-4180-A505-770C48805C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1605" y="2984789"/>
            <a:ext cx="1274619" cy="1274619"/>
          </a:xfrm>
          <a:prstGeom prst="rect">
            <a:avLst/>
          </a:prstGeom>
        </p:spPr>
      </p:pic>
      <p:pic>
        <p:nvPicPr>
          <p:cNvPr id="9" name="Graphic 9" descr="Money">
            <a:extLst>
              <a:ext uri="{FF2B5EF4-FFF2-40B4-BE49-F238E27FC236}">
                <a16:creationId xmlns:a16="http://schemas.microsoft.com/office/drawing/2014/main" id="{FB430485-BA9E-4D28-AF2A-F511D8428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9172" y="4346864"/>
            <a:ext cx="1122218" cy="1149927"/>
          </a:xfrm>
          <a:prstGeom prst="rect">
            <a:avLst/>
          </a:prstGeom>
        </p:spPr>
      </p:pic>
      <p:pic>
        <p:nvPicPr>
          <p:cNvPr id="10" name="Graphic 10" descr="Theatre">
            <a:extLst>
              <a:ext uri="{FF2B5EF4-FFF2-40B4-BE49-F238E27FC236}">
                <a16:creationId xmlns:a16="http://schemas.microsoft.com/office/drawing/2014/main" id="{CF6459F1-0F17-4955-9CDF-E5A1AEE54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3028" y="2896466"/>
            <a:ext cx="1163782" cy="11499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A99AD6-D0F3-4BA3-9C2E-54C2E9F2B211}"/>
              </a:ext>
            </a:extLst>
          </p:cNvPr>
          <p:cNvSpPr/>
          <p:nvPr/>
        </p:nvSpPr>
        <p:spPr>
          <a:xfrm>
            <a:off x="6368796" y="3533046"/>
            <a:ext cx="346363" cy="235528"/>
          </a:xfrm>
          <a:custGeom>
            <a:avLst/>
            <a:gdLst>
              <a:gd name="connsiteX0" fmla="*/ 0 w 346363"/>
              <a:gd name="connsiteY0" fmla="*/ 58882 h 235528"/>
              <a:gd name="connsiteX1" fmla="*/ 228599 w 346363"/>
              <a:gd name="connsiteY1" fmla="*/ 58882 h 235528"/>
              <a:gd name="connsiteX2" fmla="*/ 228599 w 346363"/>
              <a:gd name="connsiteY2" fmla="*/ 0 h 235528"/>
              <a:gd name="connsiteX3" fmla="*/ 346363 w 346363"/>
              <a:gd name="connsiteY3" fmla="*/ 117764 h 235528"/>
              <a:gd name="connsiteX4" fmla="*/ 228599 w 346363"/>
              <a:gd name="connsiteY4" fmla="*/ 235528 h 235528"/>
              <a:gd name="connsiteX5" fmla="*/ 228599 w 346363"/>
              <a:gd name="connsiteY5" fmla="*/ 176646 h 235528"/>
              <a:gd name="connsiteX6" fmla="*/ 0 w 346363"/>
              <a:gd name="connsiteY6" fmla="*/ 176646 h 235528"/>
              <a:gd name="connsiteX7" fmla="*/ 0 w 346363"/>
              <a:gd name="connsiteY7" fmla="*/ 58882 h 23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363" h="235528" fill="none" extrusionOk="0">
                <a:moveTo>
                  <a:pt x="0" y="58882"/>
                </a:moveTo>
                <a:cubicBezTo>
                  <a:pt x="81294" y="50839"/>
                  <a:pt x="118960" y="66525"/>
                  <a:pt x="228599" y="58882"/>
                </a:cubicBezTo>
                <a:cubicBezTo>
                  <a:pt x="230740" y="30898"/>
                  <a:pt x="226081" y="17228"/>
                  <a:pt x="228599" y="0"/>
                </a:cubicBezTo>
                <a:cubicBezTo>
                  <a:pt x="258337" y="23777"/>
                  <a:pt x="321799" y="83858"/>
                  <a:pt x="346363" y="117764"/>
                </a:cubicBezTo>
                <a:cubicBezTo>
                  <a:pt x="300521" y="160558"/>
                  <a:pt x="275705" y="184190"/>
                  <a:pt x="228599" y="235528"/>
                </a:cubicBezTo>
                <a:cubicBezTo>
                  <a:pt x="226564" y="206096"/>
                  <a:pt x="231320" y="202425"/>
                  <a:pt x="228599" y="176646"/>
                </a:cubicBezTo>
                <a:cubicBezTo>
                  <a:pt x="154292" y="171105"/>
                  <a:pt x="75111" y="186600"/>
                  <a:pt x="0" y="176646"/>
                </a:cubicBezTo>
                <a:cubicBezTo>
                  <a:pt x="1949" y="144641"/>
                  <a:pt x="-2581" y="103953"/>
                  <a:pt x="0" y="58882"/>
                </a:cubicBezTo>
                <a:close/>
              </a:path>
              <a:path w="346363" h="235528" stroke="0" extrusionOk="0">
                <a:moveTo>
                  <a:pt x="0" y="58882"/>
                </a:moveTo>
                <a:cubicBezTo>
                  <a:pt x="58015" y="66056"/>
                  <a:pt x="134968" y="63273"/>
                  <a:pt x="228599" y="58882"/>
                </a:cubicBezTo>
                <a:cubicBezTo>
                  <a:pt x="226424" y="44426"/>
                  <a:pt x="227256" y="25926"/>
                  <a:pt x="228599" y="0"/>
                </a:cubicBezTo>
                <a:cubicBezTo>
                  <a:pt x="283448" y="56012"/>
                  <a:pt x="294040" y="67657"/>
                  <a:pt x="346363" y="117764"/>
                </a:cubicBezTo>
                <a:cubicBezTo>
                  <a:pt x="296382" y="165856"/>
                  <a:pt x="287877" y="183544"/>
                  <a:pt x="228599" y="235528"/>
                </a:cubicBezTo>
                <a:cubicBezTo>
                  <a:pt x="229461" y="216169"/>
                  <a:pt x="231510" y="204682"/>
                  <a:pt x="228599" y="176646"/>
                </a:cubicBezTo>
                <a:cubicBezTo>
                  <a:pt x="169368" y="177155"/>
                  <a:pt x="100589" y="177295"/>
                  <a:pt x="0" y="176646"/>
                </a:cubicBezTo>
                <a:cubicBezTo>
                  <a:pt x="-3198" y="135977"/>
                  <a:pt x="-4493" y="88014"/>
                  <a:pt x="0" y="5888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9818204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95A101-4A48-4070-9189-91F2296F339D}"/>
              </a:ext>
            </a:extLst>
          </p:cNvPr>
          <p:cNvSpPr/>
          <p:nvPr/>
        </p:nvSpPr>
        <p:spPr>
          <a:xfrm>
            <a:off x="8156032" y="3533046"/>
            <a:ext cx="346363" cy="235528"/>
          </a:xfrm>
          <a:custGeom>
            <a:avLst/>
            <a:gdLst>
              <a:gd name="connsiteX0" fmla="*/ 0 w 346363"/>
              <a:gd name="connsiteY0" fmla="*/ 58882 h 235528"/>
              <a:gd name="connsiteX1" fmla="*/ 228599 w 346363"/>
              <a:gd name="connsiteY1" fmla="*/ 58882 h 235528"/>
              <a:gd name="connsiteX2" fmla="*/ 228599 w 346363"/>
              <a:gd name="connsiteY2" fmla="*/ 0 h 235528"/>
              <a:gd name="connsiteX3" fmla="*/ 346363 w 346363"/>
              <a:gd name="connsiteY3" fmla="*/ 117764 h 235528"/>
              <a:gd name="connsiteX4" fmla="*/ 228599 w 346363"/>
              <a:gd name="connsiteY4" fmla="*/ 235528 h 235528"/>
              <a:gd name="connsiteX5" fmla="*/ 228599 w 346363"/>
              <a:gd name="connsiteY5" fmla="*/ 176646 h 235528"/>
              <a:gd name="connsiteX6" fmla="*/ 0 w 346363"/>
              <a:gd name="connsiteY6" fmla="*/ 176646 h 235528"/>
              <a:gd name="connsiteX7" fmla="*/ 0 w 346363"/>
              <a:gd name="connsiteY7" fmla="*/ 58882 h 23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363" h="235528" fill="none" extrusionOk="0">
                <a:moveTo>
                  <a:pt x="0" y="58882"/>
                </a:moveTo>
                <a:cubicBezTo>
                  <a:pt x="95214" y="53716"/>
                  <a:pt x="142458" y="59597"/>
                  <a:pt x="228599" y="58882"/>
                </a:cubicBezTo>
                <a:cubicBezTo>
                  <a:pt x="230324" y="32086"/>
                  <a:pt x="229291" y="17411"/>
                  <a:pt x="228599" y="0"/>
                </a:cubicBezTo>
                <a:cubicBezTo>
                  <a:pt x="254899" y="31273"/>
                  <a:pt x="315387" y="92076"/>
                  <a:pt x="346363" y="117764"/>
                </a:cubicBezTo>
                <a:cubicBezTo>
                  <a:pt x="291553" y="163948"/>
                  <a:pt x="284261" y="185508"/>
                  <a:pt x="228599" y="235528"/>
                </a:cubicBezTo>
                <a:cubicBezTo>
                  <a:pt x="230209" y="212885"/>
                  <a:pt x="225763" y="205638"/>
                  <a:pt x="228599" y="176646"/>
                </a:cubicBezTo>
                <a:cubicBezTo>
                  <a:pt x="140464" y="184898"/>
                  <a:pt x="65494" y="174331"/>
                  <a:pt x="0" y="176646"/>
                </a:cubicBezTo>
                <a:cubicBezTo>
                  <a:pt x="-2576" y="136581"/>
                  <a:pt x="-1339" y="84721"/>
                  <a:pt x="0" y="58882"/>
                </a:cubicBezTo>
                <a:close/>
              </a:path>
              <a:path w="346363" h="235528" stroke="0" extrusionOk="0">
                <a:moveTo>
                  <a:pt x="0" y="58882"/>
                </a:moveTo>
                <a:cubicBezTo>
                  <a:pt x="91242" y="62668"/>
                  <a:pt x="130198" y="64559"/>
                  <a:pt x="228599" y="58882"/>
                </a:cubicBezTo>
                <a:cubicBezTo>
                  <a:pt x="230532" y="37381"/>
                  <a:pt x="226382" y="26807"/>
                  <a:pt x="228599" y="0"/>
                </a:cubicBezTo>
                <a:cubicBezTo>
                  <a:pt x="271477" y="34905"/>
                  <a:pt x="316594" y="89705"/>
                  <a:pt x="346363" y="117764"/>
                </a:cubicBezTo>
                <a:cubicBezTo>
                  <a:pt x="314131" y="150385"/>
                  <a:pt x="264379" y="207049"/>
                  <a:pt x="228599" y="235528"/>
                </a:cubicBezTo>
                <a:cubicBezTo>
                  <a:pt x="231223" y="210938"/>
                  <a:pt x="226874" y="192662"/>
                  <a:pt x="228599" y="176646"/>
                </a:cubicBezTo>
                <a:cubicBezTo>
                  <a:pt x="175343" y="167494"/>
                  <a:pt x="71596" y="179339"/>
                  <a:pt x="0" y="176646"/>
                </a:cubicBezTo>
                <a:cubicBezTo>
                  <a:pt x="26" y="150537"/>
                  <a:pt x="-1629" y="114864"/>
                  <a:pt x="0" y="5888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14696051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BC6C89-3F18-4ED3-A9B3-77338CC446FB}"/>
              </a:ext>
            </a:extLst>
          </p:cNvPr>
          <p:cNvSpPr/>
          <p:nvPr/>
        </p:nvSpPr>
        <p:spPr>
          <a:xfrm>
            <a:off x="9943268" y="3533046"/>
            <a:ext cx="346363" cy="235528"/>
          </a:xfrm>
          <a:custGeom>
            <a:avLst/>
            <a:gdLst>
              <a:gd name="connsiteX0" fmla="*/ 0 w 346363"/>
              <a:gd name="connsiteY0" fmla="*/ 58882 h 235528"/>
              <a:gd name="connsiteX1" fmla="*/ 228599 w 346363"/>
              <a:gd name="connsiteY1" fmla="*/ 58882 h 235528"/>
              <a:gd name="connsiteX2" fmla="*/ 228599 w 346363"/>
              <a:gd name="connsiteY2" fmla="*/ 0 h 235528"/>
              <a:gd name="connsiteX3" fmla="*/ 346363 w 346363"/>
              <a:gd name="connsiteY3" fmla="*/ 117764 h 235528"/>
              <a:gd name="connsiteX4" fmla="*/ 228599 w 346363"/>
              <a:gd name="connsiteY4" fmla="*/ 235528 h 235528"/>
              <a:gd name="connsiteX5" fmla="*/ 228599 w 346363"/>
              <a:gd name="connsiteY5" fmla="*/ 176646 h 235528"/>
              <a:gd name="connsiteX6" fmla="*/ 0 w 346363"/>
              <a:gd name="connsiteY6" fmla="*/ 176646 h 235528"/>
              <a:gd name="connsiteX7" fmla="*/ 0 w 346363"/>
              <a:gd name="connsiteY7" fmla="*/ 58882 h 23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363" h="235528" fill="none" extrusionOk="0">
                <a:moveTo>
                  <a:pt x="0" y="58882"/>
                </a:moveTo>
                <a:cubicBezTo>
                  <a:pt x="85306" y="55973"/>
                  <a:pt x="162334" y="55491"/>
                  <a:pt x="228599" y="58882"/>
                </a:cubicBezTo>
                <a:cubicBezTo>
                  <a:pt x="227853" y="33923"/>
                  <a:pt x="227762" y="21511"/>
                  <a:pt x="228599" y="0"/>
                </a:cubicBezTo>
                <a:cubicBezTo>
                  <a:pt x="258386" y="23133"/>
                  <a:pt x="314825" y="88424"/>
                  <a:pt x="346363" y="117764"/>
                </a:cubicBezTo>
                <a:cubicBezTo>
                  <a:pt x="300742" y="162684"/>
                  <a:pt x="279765" y="185181"/>
                  <a:pt x="228599" y="235528"/>
                </a:cubicBezTo>
                <a:cubicBezTo>
                  <a:pt x="228145" y="218780"/>
                  <a:pt x="229336" y="197986"/>
                  <a:pt x="228599" y="176646"/>
                </a:cubicBezTo>
                <a:cubicBezTo>
                  <a:pt x="119086" y="186103"/>
                  <a:pt x="113126" y="174721"/>
                  <a:pt x="0" y="176646"/>
                </a:cubicBezTo>
                <a:cubicBezTo>
                  <a:pt x="-4730" y="151899"/>
                  <a:pt x="-411" y="96385"/>
                  <a:pt x="0" y="58882"/>
                </a:cubicBezTo>
                <a:close/>
              </a:path>
              <a:path w="346363" h="235528" stroke="0" extrusionOk="0">
                <a:moveTo>
                  <a:pt x="0" y="58882"/>
                </a:moveTo>
                <a:cubicBezTo>
                  <a:pt x="96672" y="62847"/>
                  <a:pt x="177043" y="63192"/>
                  <a:pt x="228599" y="58882"/>
                </a:cubicBezTo>
                <a:cubicBezTo>
                  <a:pt x="229772" y="39336"/>
                  <a:pt x="229653" y="26593"/>
                  <a:pt x="228599" y="0"/>
                </a:cubicBezTo>
                <a:cubicBezTo>
                  <a:pt x="264484" y="42234"/>
                  <a:pt x="312455" y="84096"/>
                  <a:pt x="346363" y="117764"/>
                </a:cubicBezTo>
                <a:cubicBezTo>
                  <a:pt x="298843" y="174318"/>
                  <a:pt x="260482" y="209596"/>
                  <a:pt x="228599" y="235528"/>
                </a:cubicBezTo>
                <a:cubicBezTo>
                  <a:pt x="226086" y="223134"/>
                  <a:pt x="229602" y="204621"/>
                  <a:pt x="228599" y="176646"/>
                </a:cubicBezTo>
                <a:cubicBezTo>
                  <a:pt x="132287" y="186470"/>
                  <a:pt x="104674" y="185229"/>
                  <a:pt x="0" y="176646"/>
                </a:cubicBezTo>
                <a:cubicBezTo>
                  <a:pt x="-3765" y="131402"/>
                  <a:pt x="1619" y="84454"/>
                  <a:pt x="0" y="5888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08654557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E13AF66-50AF-4DF6-8354-44B968E1E225}"/>
              </a:ext>
            </a:extLst>
          </p:cNvPr>
          <p:cNvSpPr/>
          <p:nvPr/>
        </p:nvSpPr>
        <p:spPr>
          <a:xfrm>
            <a:off x="10317514" y="2200275"/>
            <a:ext cx="346363" cy="2909454"/>
          </a:xfrm>
          <a:custGeom>
            <a:avLst/>
            <a:gdLst>
              <a:gd name="connsiteX0" fmla="*/ 346363 w 346363"/>
              <a:gd name="connsiteY0" fmla="*/ 2909454 h 2909454"/>
              <a:gd name="connsiteX1" fmla="*/ 173181 w 346363"/>
              <a:gd name="connsiteY1" fmla="*/ 2880592 h 2909454"/>
              <a:gd name="connsiteX2" fmla="*/ 173182 w 346363"/>
              <a:gd name="connsiteY2" fmla="*/ 1483589 h 2909454"/>
              <a:gd name="connsiteX3" fmla="*/ 0 w 346363"/>
              <a:gd name="connsiteY3" fmla="*/ 1454727 h 2909454"/>
              <a:gd name="connsiteX4" fmla="*/ 173182 w 346363"/>
              <a:gd name="connsiteY4" fmla="*/ 1425865 h 2909454"/>
              <a:gd name="connsiteX5" fmla="*/ 173182 w 346363"/>
              <a:gd name="connsiteY5" fmla="*/ 769274 h 2909454"/>
              <a:gd name="connsiteX6" fmla="*/ 173182 w 346363"/>
              <a:gd name="connsiteY6" fmla="*/ 28862 h 2909454"/>
              <a:gd name="connsiteX7" fmla="*/ 346364 w 346363"/>
              <a:gd name="connsiteY7" fmla="*/ 0 h 2909454"/>
              <a:gd name="connsiteX8" fmla="*/ 346363 w 346363"/>
              <a:gd name="connsiteY8" fmla="*/ 2909454 h 2909454"/>
              <a:gd name="connsiteX0" fmla="*/ 346363 w 346363"/>
              <a:gd name="connsiteY0" fmla="*/ 2909454 h 2909454"/>
              <a:gd name="connsiteX1" fmla="*/ 173181 w 346363"/>
              <a:gd name="connsiteY1" fmla="*/ 2880592 h 2909454"/>
              <a:gd name="connsiteX2" fmla="*/ 173182 w 346363"/>
              <a:gd name="connsiteY2" fmla="*/ 1483589 h 2909454"/>
              <a:gd name="connsiteX3" fmla="*/ 0 w 346363"/>
              <a:gd name="connsiteY3" fmla="*/ 1454727 h 2909454"/>
              <a:gd name="connsiteX4" fmla="*/ 173182 w 346363"/>
              <a:gd name="connsiteY4" fmla="*/ 1425865 h 2909454"/>
              <a:gd name="connsiteX5" fmla="*/ 173182 w 346363"/>
              <a:gd name="connsiteY5" fmla="*/ 769274 h 2909454"/>
              <a:gd name="connsiteX6" fmla="*/ 173182 w 346363"/>
              <a:gd name="connsiteY6" fmla="*/ 28862 h 2909454"/>
              <a:gd name="connsiteX7" fmla="*/ 346364 w 346363"/>
              <a:gd name="connsiteY7" fmla="*/ 0 h 290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363" h="2909454" stroke="0" extrusionOk="0">
                <a:moveTo>
                  <a:pt x="346363" y="2909454"/>
                </a:moveTo>
                <a:cubicBezTo>
                  <a:pt x="253681" y="2909107"/>
                  <a:pt x="174210" y="2896036"/>
                  <a:pt x="173181" y="2880592"/>
                </a:cubicBezTo>
                <a:cubicBezTo>
                  <a:pt x="231285" y="2413506"/>
                  <a:pt x="204885" y="2047019"/>
                  <a:pt x="173182" y="1483589"/>
                </a:cubicBezTo>
                <a:cubicBezTo>
                  <a:pt x="163209" y="1457536"/>
                  <a:pt x="88815" y="1465396"/>
                  <a:pt x="0" y="1454727"/>
                </a:cubicBezTo>
                <a:cubicBezTo>
                  <a:pt x="95370" y="1453684"/>
                  <a:pt x="175725" y="1439105"/>
                  <a:pt x="173182" y="1425865"/>
                </a:cubicBezTo>
                <a:cubicBezTo>
                  <a:pt x="142078" y="1169903"/>
                  <a:pt x="160625" y="933515"/>
                  <a:pt x="173182" y="769274"/>
                </a:cubicBezTo>
                <a:cubicBezTo>
                  <a:pt x="185739" y="605033"/>
                  <a:pt x="168953" y="204868"/>
                  <a:pt x="173182" y="28862"/>
                </a:cubicBezTo>
                <a:cubicBezTo>
                  <a:pt x="176526" y="17502"/>
                  <a:pt x="248790" y="14630"/>
                  <a:pt x="346364" y="0"/>
                </a:cubicBezTo>
                <a:cubicBezTo>
                  <a:pt x="548296" y="860813"/>
                  <a:pt x="356711" y="1746684"/>
                  <a:pt x="346363" y="2909454"/>
                </a:cubicBezTo>
                <a:close/>
              </a:path>
              <a:path w="346363" h="2909454" fill="none" extrusionOk="0">
                <a:moveTo>
                  <a:pt x="346363" y="2909454"/>
                </a:moveTo>
                <a:cubicBezTo>
                  <a:pt x="250680" y="2909879"/>
                  <a:pt x="174066" y="2893179"/>
                  <a:pt x="173181" y="2880592"/>
                </a:cubicBezTo>
                <a:cubicBezTo>
                  <a:pt x="68385" y="2421489"/>
                  <a:pt x="161684" y="1946358"/>
                  <a:pt x="173182" y="1483589"/>
                </a:cubicBezTo>
                <a:cubicBezTo>
                  <a:pt x="183616" y="1481036"/>
                  <a:pt x="98211" y="1445459"/>
                  <a:pt x="0" y="1454727"/>
                </a:cubicBezTo>
                <a:cubicBezTo>
                  <a:pt x="99106" y="1456367"/>
                  <a:pt x="171056" y="1443826"/>
                  <a:pt x="173182" y="1425865"/>
                </a:cubicBezTo>
                <a:cubicBezTo>
                  <a:pt x="156044" y="1237275"/>
                  <a:pt x="160309" y="1096988"/>
                  <a:pt x="173182" y="769274"/>
                </a:cubicBezTo>
                <a:cubicBezTo>
                  <a:pt x="186055" y="441560"/>
                  <a:pt x="200148" y="246960"/>
                  <a:pt x="173182" y="28862"/>
                </a:cubicBezTo>
                <a:cubicBezTo>
                  <a:pt x="176187" y="12990"/>
                  <a:pt x="244799" y="7167"/>
                  <a:pt x="346364" y="0"/>
                </a:cubicBezTo>
              </a:path>
              <a:path w="346363" h="2909454" fill="none" stroke="0" extrusionOk="0">
                <a:moveTo>
                  <a:pt x="346363" y="2909454"/>
                </a:moveTo>
                <a:cubicBezTo>
                  <a:pt x="249603" y="2910621"/>
                  <a:pt x="176066" y="2898164"/>
                  <a:pt x="173181" y="2880592"/>
                </a:cubicBezTo>
                <a:cubicBezTo>
                  <a:pt x="113261" y="2428828"/>
                  <a:pt x="250757" y="1985585"/>
                  <a:pt x="173182" y="1483589"/>
                </a:cubicBezTo>
                <a:cubicBezTo>
                  <a:pt x="178099" y="1477038"/>
                  <a:pt x="109788" y="1442746"/>
                  <a:pt x="0" y="1454727"/>
                </a:cubicBezTo>
                <a:cubicBezTo>
                  <a:pt x="94837" y="1451738"/>
                  <a:pt x="173016" y="1443787"/>
                  <a:pt x="173182" y="1425865"/>
                </a:cubicBezTo>
                <a:cubicBezTo>
                  <a:pt x="144231" y="1233769"/>
                  <a:pt x="202363" y="962214"/>
                  <a:pt x="173182" y="713393"/>
                </a:cubicBezTo>
                <a:cubicBezTo>
                  <a:pt x="144001" y="464572"/>
                  <a:pt x="199803" y="289127"/>
                  <a:pt x="173182" y="28862"/>
                </a:cubicBezTo>
                <a:cubicBezTo>
                  <a:pt x="177540" y="12528"/>
                  <a:pt x="245162" y="-7790"/>
                  <a:pt x="346364" y="0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3471774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26E-FA85-45B5-BFF0-882E9623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37" y="356559"/>
            <a:ext cx="3932237" cy="507521"/>
          </a:xfrm>
        </p:spPr>
        <p:txBody>
          <a:bodyPr>
            <a:normAutofit fontScale="90000"/>
          </a:bodyPr>
          <a:lstStyle/>
          <a:p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About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data</a:t>
            </a:r>
            <a:endParaRPr lang="en-US">
              <a:solidFill>
                <a:schemeClr val="tx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C89546-E5E7-4373-BF5A-949A7E8EDB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5" r="1705"/>
          <a:stretch/>
        </p:blipFill>
        <p:spPr>
          <a:xfrm>
            <a:off x="741363" y="1016180"/>
            <a:ext cx="11074400" cy="5434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3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E8E8-F76C-423F-934C-A2B735E0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9446"/>
          </a:xfrm>
        </p:spPr>
        <p:txBody>
          <a:bodyPr/>
          <a:lstStyle/>
          <a:p>
            <a:r>
              <a:rPr lang="en-US" i="1" dirty="0">
                <a:latin typeface="Calibri"/>
                <a:cs typeface="Calibri Light"/>
              </a:rPr>
              <a:t>Pre profile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B353C-19B3-45C9-95E5-44DA054AD8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80" r="3080"/>
          <a:stretch/>
        </p:blipFill>
        <p:spPr>
          <a:xfrm>
            <a:off x="5082547" y="814897"/>
            <a:ext cx="6517256" cy="51467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DEEAE1C-3866-4124-B6BA-49DE15B7D1CB}"/>
              </a:ext>
            </a:extLst>
          </p:cNvPr>
          <p:cNvSpPr txBox="1">
            <a:spLocks/>
          </p:cNvSpPr>
          <p:nvPr/>
        </p:nvSpPr>
        <p:spPr>
          <a:xfrm>
            <a:off x="839788" y="1531973"/>
            <a:ext cx="3860089" cy="4205789"/>
          </a:xfrm>
          <a:custGeom>
            <a:avLst/>
            <a:gdLst>
              <a:gd name="connsiteX0" fmla="*/ 0 w 3860089"/>
              <a:gd name="connsiteY0" fmla="*/ 0 h 4205789"/>
              <a:gd name="connsiteX1" fmla="*/ 720550 w 3860089"/>
              <a:gd name="connsiteY1" fmla="*/ 0 h 4205789"/>
              <a:gd name="connsiteX2" fmla="*/ 1441100 w 3860089"/>
              <a:gd name="connsiteY2" fmla="*/ 0 h 4205789"/>
              <a:gd name="connsiteX3" fmla="*/ 2084448 w 3860089"/>
              <a:gd name="connsiteY3" fmla="*/ 0 h 4205789"/>
              <a:gd name="connsiteX4" fmla="*/ 2650594 w 3860089"/>
              <a:gd name="connsiteY4" fmla="*/ 0 h 4205789"/>
              <a:gd name="connsiteX5" fmla="*/ 3293943 w 3860089"/>
              <a:gd name="connsiteY5" fmla="*/ 0 h 4205789"/>
              <a:gd name="connsiteX6" fmla="*/ 3860089 w 3860089"/>
              <a:gd name="connsiteY6" fmla="*/ 0 h 4205789"/>
              <a:gd name="connsiteX7" fmla="*/ 3860089 w 3860089"/>
              <a:gd name="connsiteY7" fmla="*/ 558769 h 4205789"/>
              <a:gd name="connsiteX8" fmla="*/ 3860089 w 3860089"/>
              <a:gd name="connsiteY8" fmla="*/ 1033422 h 4205789"/>
              <a:gd name="connsiteX9" fmla="*/ 3860089 w 3860089"/>
              <a:gd name="connsiteY9" fmla="*/ 1550134 h 4205789"/>
              <a:gd name="connsiteX10" fmla="*/ 3860089 w 3860089"/>
              <a:gd name="connsiteY10" fmla="*/ 2235076 h 4205789"/>
              <a:gd name="connsiteX11" fmla="*/ 3860089 w 3860089"/>
              <a:gd name="connsiteY11" fmla="*/ 2877961 h 4205789"/>
              <a:gd name="connsiteX12" fmla="*/ 3860089 w 3860089"/>
              <a:gd name="connsiteY12" fmla="*/ 3562904 h 4205789"/>
              <a:gd name="connsiteX13" fmla="*/ 3860089 w 3860089"/>
              <a:gd name="connsiteY13" fmla="*/ 4205789 h 4205789"/>
              <a:gd name="connsiteX14" fmla="*/ 3216741 w 3860089"/>
              <a:gd name="connsiteY14" fmla="*/ 4205789 h 4205789"/>
              <a:gd name="connsiteX15" fmla="*/ 2534792 w 3860089"/>
              <a:gd name="connsiteY15" fmla="*/ 4205789 h 4205789"/>
              <a:gd name="connsiteX16" fmla="*/ 1814242 w 3860089"/>
              <a:gd name="connsiteY16" fmla="*/ 4205789 h 4205789"/>
              <a:gd name="connsiteX17" fmla="*/ 1132293 w 3860089"/>
              <a:gd name="connsiteY17" fmla="*/ 4205789 h 4205789"/>
              <a:gd name="connsiteX18" fmla="*/ 604747 w 3860089"/>
              <a:gd name="connsiteY18" fmla="*/ 4205789 h 4205789"/>
              <a:gd name="connsiteX19" fmla="*/ 0 w 3860089"/>
              <a:gd name="connsiteY19" fmla="*/ 4205789 h 4205789"/>
              <a:gd name="connsiteX20" fmla="*/ 0 w 3860089"/>
              <a:gd name="connsiteY20" fmla="*/ 3604962 h 4205789"/>
              <a:gd name="connsiteX21" fmla="*/ 0 w 3860089"/>
              <a:gd name="connsiteY21" fmla="*/ 2962077 h 4205789"/>
              <a:gd name="connsiteX22" fmla="*/ 0 w 3860089"/>
              <a:gd name="connsiteY22" fmla="*/ 2361250 h 4205789"/>
              <a:gd name="connsiteX23" fmla="*/ 0 w 3860089"/>
              <a:gd name="connsiteY23" fmla="*/ 1844539 h 4205789"/>
              <a:gd name="connsiteX24" fmla="*/ 0 w 3860089"/>
              <a:gd name="connsiteY24" fmla="*/ 1285770 h 4205789"/>
              <a:gd name="connsiteX25" fmla="*/ 0 w 3860089"/>
              <a:gd name="connsiteY25" fmla="*/ 600827 h 4205789"/>
              <a:gd name="connsiteX26" fmla="*/ 0 w 3860089"/>
              <a:gd name="connsiteY26" fmla="*/ 0 h 420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0089" h="4205789" fill="none" extrusionOk="0">
                <a:moveTo>
                  <a:pt x="0" y="0"/>
                </a:moveTo>
                <a:cubicBezTo>
                  <a:pt x="178594" y="-18769"/>
                  <a:pt x="572906" y="-5944"/>
                  <a:pt x="720550" y="0"/>
                </a:cubicBezTo>
                <a:cubicBezTo>
                  <a:pt x="868194" y="5944"/>
                  <a:pt x="1149965" y="24281"/>
                  <a:pt x="1441100" y="0"/>
                </a:cubicBezTo>
                <a:cubicBezTo>
                  <a:pt x="1732235" y="-24281"/>
                  <a:pt x="1796967" y="30241"/>
                  <a:pt x="2084448" y="0"/>
                </a:cubicBezTo>
                <a:cubicBezTo>
                  <a:pt x="2371929" y="-30241"/>
                  <a:pt x="2403053" y="6297"/>
                  <a:pt x="2650594" y="0"/>
                </a:cubicBezTo>
                <a:cubicBezTo>
                  <a:pt x="2898135" y="-6297"/>
                  <a:pt x="3162383" y="26652"/>
                  <a:pt x="3293943" y="0"/>
                </a:cubicBezTo>
                <a:cubicBezTo>
                  <a:pt x="3425503" y="-26652"/>
                  <a:pt x="3736875" y="9387"/>
                  <a:pt x="3860089" y="0"/>
                </a:cubicBezTo>
                <a:cubicBezTo>
                  <a:pt x="3881352" y="130063"/>
                  <a:pt x="3845727" y="384686"/>
                  <a:pt x="3860089" y="558769"/>
                </a:cubicBezTo>
                <a:cubicBezTo>
                  <a:pt x="3874451" y="732852"/>
                  <a:pt x="3856979" y="937879"/>
                  <a:pt x="3860089" y="1033422"/>
                </a:cubicBezTo>
                <a:cubicBezTo>
                  <a:pt x="3863199" y="1128965"/>
                  <a:pt x="3878188" y="1350986"/>
                  <a:pt x="3860089" y="1550134"/>
                </a:cubicBezTo>
                <a:cubicBezTo>
                  <a:pt x="3841990" y="1749282"/>
                  <a:pt x="3827004" y="1979724"/>
                  <a:pt x="3860089" y="2235076"/>
                </a:cubicBezTo>
                <a:cubicBezTo>
                  <a:pt x="3893174" y="2490428"/>
                  <a:pt x="3859913" y="2663513"/>
                  <a:pt x="3860089" y="2877961"/>
                </a:cubicBezTo>
                <a:cubicBezTo>
                  <a:pt x="3860265" y="3092410"/>
                  <a:pt x="3862377" y="3231641"/>
                  <a:pt x="3860089" y="3562904"/>
                </a:cubicBezTo>
                <a:cubicBezTo>
                  <a:pt x="3857801" y="3894167"/>
                  <a:pt x="3890868" y="4006951"/>
                  <a:pt x="3860089" y="4205789"/>
                </a:cubicBezTo>
                <a:cubicBezTo>
                  <a:pt x="3671537" y="4218353"/>
                  <a:pt x="3485285" y="4221712"/>
                  <a:pt x="3216741" y="4205789"/>
                </a:cubicBezTo>
                <a:cubicBezTo>
                  <a:pt x="2948197" y="4189866"/>
                  <a:pt x="2746165" y="4184571"/>
                  <a:pt x="2534792" y="4205789"/>
                </a:cubicBezTo>
                <a:cubicBezTo>
                  <a:pt x="2323419" y="4227007"/>
                  <a:pt x="2022070" y="4210015"/>
                  <a:pt x="1814242" y="4205789"/>
                </a:cubicBezTo>
                <a:cubicBezTo>
                  <a:pt x="1606414" y="4201564"/>
                  <a:pt x="1384644" y="4173083"/>
                  <a:pt x="1132293" y="4205789"/>
                </a:cubicBezTo>
                <a:cubicBezTo>
                  <a:pt x="879942" y="4238495"/>
                  <a:pt x="835317" y="4222853"/>
                  <a:pt x="604747" y="4205789"/>
                </a:cubicBezTo>
                <a:cubicBezTo>
                  <a:pt x="374177" y="4188725"/>
                  <a:pt x="245520" y="4185574"/>
                  <a:pt x="0" y="4205789"/>
                </a:cubicBezTo>
                <a:cubicBezTo>
                  <a:pt x="4561" y="3951058"/>
                  <a:pt x="-25143" y="3900949"/>
                  <a:pt x="0" y="3604962"/>
                </a:cubicBezTo>
                <a:cubicBezTo>
                  <a:pt x="25143" y="3308975"/>
                  <a:pt x="-2652" y="3131200"/>
                  <a:pt x="0" y="2962077"/>
                </a:cubicBezTo>
                <a:cubicBezTo>
                  <a:pt x="2652" y="2792954"/>
                  <a:pt x="10833" y="2493316"/>
                  <a:pt x="0" y="2361250"/>
                </a:cubicBezTo>
                <a:cubicBezTo>
                  <a:pt x="-10833" y="2229184"/>
                  <a:pt x="1509" y="2008338"/>
                  <a:pt x="0" y="1844539"/>
                </a:cubicBezTo>
                <a:cubicBezTo>
                  <a:pt x="-1509" y="1680740"/>
                  <a:pt x="5404" y="1419826"/>
                  <a:pt x="0" y="1285770"/>
                </a:cubicBezTo>
                <a:cubicBezTo>
                  <a:pt x="-5404" y="1151714"/>
                  <a:pt x="311" y="811949"/>
                  <a:pt x="0" y="600827"/>
                </a:cubicBezTo>
                <a:cubicBezTo>
                  <a:pt x="-311" y="389705"/>
                  <a:pt x="1505" y="156784"/>
                  <a:pt x="0" y="0"/>
                </a:cubicBezTo>
                <a:close/>
              </a:path>
              <a:path w="3860089" h="4205789" stroke="0" extrusionOk="0">
                <a:moveTo>
                  <a:pt x="0" y="0"/>
                </a:moveTo>
                <a:cubicBezTo>
                  <a:pt x="172361" y="-14725"/>
                  <a:pt x="383196" y="19143"/>
                  <a:pt x="527545" y="0"/>
                </a:cubicBezTo>
                <a:cubicBezTo>
                  <a:pt x="671895" y="-19143"/>
                  <a:pt x="950075" y="-22247"/>
                  <a:pt x="1093692" y="0"/>
                </a:cubicBezTo>
                <a:cubicBezTo>
                  <a:pt x="1237309" y="22247"/>
                  <a:pt x="1586620" y="-34664"/>
                  <a:pt x="1814242" y="0"/>
                </a:cubicBezTo>
                <a:cubicBezTo>
                  <a:pt x="2041864" y="34664"/>
                  <a:pt x="2140628" y="456"/>
                  <a:pt x="2418989" y="0"/>
                </a:cubicBezTo>
                <a:cubicBezTo>
                  <a:pt x="2697350" y="-456"/>
                  <a:pt x="2895390" y="-783"/>
                  <a:pt x="3062337" y="0"/>
                </a:cubicBezTo>
                <a:cubicBezTo>
                  <a:pt x="3229284" y="783"/>
                  <a:pt x="3553553" y="3656"/>
                  <a:pt x="3860089" y="0"/>
                </a:cubicBezTo>
                <a:cubicBezTo>
                  <a:pt x="3878483" y="140702"/>
                  <a:pt x="3864261" y="408353"/>
                  <a:pt x="3860089" y="558769"/>
                </a:cubicBezTo>
                <a:cubicBezTo>
                  <a:pt x="3855917" y="709185"/>
                  <a:pt x="3858350" y="863256"/>
                  <a:pt x="3860089" y="1033422"/>
                </a:cubicBezTo>
                <a:cubicBezTo>
                  <a:pt x="3861828" y="1203588"/>
                  <a:pt x="3851509" y="1365501"/>
                  <a:pt x="3860089" y="1592192"/>
                </a:cubicBezTo>
                <a:cubicBezTo>
                  <a:pt x="3868670" y="1818883"/>
                  <a:pt x="3850911" y="1842755"/>
                  <a:pt x="3860089" y="2066845"/>
                </a:cubicBezTo>
                <a:cubicBezTo>
                  <a:pt x="3869267" y="2290935"/>
                  <a:pt x="3851351" y="2425966"/>
                  <a:pt x="3860089" y="2541498"/>
                </a:cubicBezTo>
                <a:cubicBezTo>
                  <a:pt x="3868827" y="2657030"/>
                  <a:pt x="3866376" y="2982705"/>
                  <a:pt x="3860089" y="3100267"/>
                </a:cubicBezTo>
                <a:cubicBezTo>
                  <a:pt x="3853802" y="3217829"/>
                  <a:pt x="3811564" y="3770559"/>
                  <a:pt x="3860089" y="4205789"/>
                </a:cubicBezTo>
                <a:cubicBezTo>
                  <a:pt x="3563607" y="4210291"/>
                  <a:pt x="3347443" y="4213248"/>
                  <a:pt x="3139539" y="4205789"/>
                </a:cubicBezTo>
                <a:cubicBezTo>
                  <a:pt x="2931635" y="4198331"/>
                  <a:pt x="2707560" y="4209269"/>
                  <a:pt x="2496191" y="4205789"/>
                </a:cubicBezTo>
                <a:cubicBezTo>
                  <a:pt x="2284822" y="4202309"/>
                  <a:pt x="2175901" y="4209367"/>
                  <a:pt x="1891444" y="4205789"/>
                </a:cubicBezTo>
                <a:cubicBezTo>
                  <a:pt x="1606987" y="4202211"/>
                  <a:pt x="1339452" y="4201516"/>
                  <a:pt x="1170894" y="4205789"/>
                </a:cubicBezTo>
                <a:cubicBezTo>
                  <a:pt x="1002336" y="4210063"/>
                  <a:pt x="264829" y="4189399"/>
                  <a:pt x="0" y="4205789"/>
                </a:cubicBezTo>
                <a:cubicBezTo>
                  <a:pt x="14716" y="4036247"/>
                  <a:pt x="12743" y="3857330"/>
                  <a:pt x="0" y="3562904"/>
                </a:cubicBezTo>
                <a:cubicBezTo>
                  <a:pt x="-12743" y="3268479"/>
                  <a:pt x="-18161" y="3205148"/>
                  <a:pt x="0" y="3088251"/>
                </a:cubicBezTo>
                <a:cubicBezTo>
                  <a:pt x="18161" y="2971354"/>
                  <a:pt x="22808" y="2825140"/>
                  <a:pt x="0" y="2613597"/>
                </a:cubicBezTo>
                <a:cubicBezTo>
                  <a:pt x="-22808" y="2402054"/>
                  <a:pt x="6369" y="2143391"/>
                  <a:pt x="0" y="1970713"/>
                </a:cubicBezTo>
                <a:cubicBezTo>
                  <a:pt x="-6369" y="1798035"/>
                  <a:pt x="-17872" y="1658600"/>
                  <a:pt x="0" y="1369886"/>
                </a:cubicBezTo>
                <a:cubicBezTo>
                  <a:pt x="17872" y="1081172"/>
                  <a:pt x="29207" y="983525"/>
                  <a:pt x="0" y="727001"/>
                </a:cubicBezTo>
                <a:cubicBezTo>
                  <a:pt x="-29207" y="470478"/>
                  <a:pt x="33697" y="30404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686226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har char="•"/>
            </a:pPr>
            <a:r>
              <a:rPr lang="en-US" sz="2000" dirty="0">
                <a:ea typeface="+mn-lt"/>
                <a:cs typeface="+mn-lt"/>
              </a:rPr>
              <a:t>Two important missing value 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2000" dirty="0">
                <a:ea typeface="+mn-lt"/>
                <a:cs typeface="+mn-lt"/>
              </a:rPr>
              <a:t>Columns &amp; Percentage missing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        "Revenue (Millions)" - 12.8%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        "</a:t>
            </a:r>
            <a:r>
              <a:rPr lang="en-US" sz="2000" dirty="0" err="1">
                <a:ea typeface="+mn-lt"/>
                <a:cs typeface="+mn-lt"/>
              </a:rPr>
              <a:t>Metascore</a:t>
            </a:r>
            <a:r>
              <a:rPr lang="en-US" sz="2000" dirty="0">
                <a:ea typeface="+mn-lt"/>
                <a:cs typeface="+mn-lt"/>
              </a:rPr>
              <a:t>" - 6.4%</a:t>
            </a:r>
            <a:endParaRPr lang="en-US" dirty="0">
              <a:cs typeface="Calibri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 dirty="0">
                <a:cs typeface="Calibri"/>
              </a:rPr>
              <a:t>Column "Title" has 2 "The Host" elements from different years.</a:t>
            </a:r>
            <a:endParaRPr lang="en-US">
              <a:cs typeface="Calibri"/>
            </a:endParaRPr>
          </a:p>
          <a:p>
            <a:pPr marL="342900" indent="-342900">
              <a:lnSpc>
                <a:spcPct val="100000"/>
              </a:lnSpc>
              <a:buChar char="•"/>
            </a:pP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51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20BA-BB00-4416-AC4A-D837648E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5917"/>
            <a:ext cx="10827096" cy="1599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Preprocessing of data (Clean, remove unnecessary, add relevant data)</a:t>
            </a:r>
            <a:endParaRPr lang="en-US" sz="2800">
              <a:solidFill>
                <a:schemeClr val="tx2">
                  <a:lumMod val="75000"/>
                </a:schemeClr>
              </a:solidFill>
              <a:ea typeface="+mj-lt"/>
              <a:cs typeface="+mj-lt"/>
            </a:endParaRPr>
          </a:p>
          <a:p>
            <a:endParaRPr lang="en-US" sz="2800" dirty="0"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DD612-F304-498B-8F2F-333AA4F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2920" y="1324155"/>
            <a:ext cx="3932237" cy="4573588"/>
          </a:xfrm>
          <a:custGeom>
            <a:avLst/>
            <a:gdLst>
              <a:gd name="connsiteX0" fmla="*/ 0 w 3932237"/>
              <a:gd name="connsiteY0" fmla="*/ 0 h 4573588"/>
              <a:gd name="connsiteX1" fmla="*/ 616050 w 3932237"/>
              <a:gd name="connsiteY1" fmla="*/ 0 h 4573588"/>
              <a:gd name="connsiteX2" fmla="*/ 1271423 w 3932237"/>
              <a:gd name="connsiteY2" fmla="*/ 0 h 4573588"/>
              <a:gd name="connsiteX3" fmla="*/ 1808829 w 3932237"/>
              <a:gd name="connsiteY3" fmla="*/ 0 h 4573588"/>
              <a:gd name="connsiteX4" fmla="*/ 2503524 w 3932237"/>
              <a:gd name="connsiteY4" fmla="*/ 0 h 4573588"/>
              <a:gd name="connsiteX5" fmla="*/ 3119575 w 3932237"/>
              <a:gd name="connsiteY5" fmla="*/ 0 h 4573588"/>
              <a:gd name="connsiteX6" fmla="*/ 3932237 w 3932237"/>
              <a:gd name="connsiteY6" fmla="*/ 0 h 4573588"/>
              <a:gd name="connsiteX7" fmla="*/ 3932237 w 3932237"/>
              <a:gd name="connsiteY7" fmla="*/ 699106 h 4573588"/>
              <a:gd name="connsiteX8" fmla="*/ 3932237 w 3932237"/>
              <a:gd name="connsiteY8" fmla="*/ 1443947 h 4573588"/>
              <a:gd name="connsiteX9" fmla="*/ 3932237 w 3932237"/>
              <a:gd name="connsiteY9" fmla="*/ 2188789 h 4573588"/>
              <a:gd name="connsiteX10" fmla="*/ 3932237 w 3932237"/>
              <a:gd name="connsiteY10" fmla="*/ 2933630 h 4573588"/>
              <a:gd name="connsiteX11" fmla="*/ 3932237 w 3932237"/>
              <a:gd name="connsiteY11" fmla="*/ 3587000 h 4573588"/>
              <a:gd name="connsiteX12" fmla="*/ 3932237 w 3932237"/>
              <a:gd name="connsiteY12" fmla="*/ 4573588 h 4573588"/>
              <a:gd name="connsiteX13" fmla="*/ 3237542 w 3932237"/>
              <a:gd name="connsiteY13" fmla="*/ 4573588 h 4573588"/>
              <a:gd name="connsiteX14" fmla="*/ 2542847 w 3932237"/>
              <a:gd name="connsiteY14" fmla="*/ 4573588 h 4573588"/>
              <a:gd name="connsiteX15" fmla="*/ 1966119 w 3932237"/>
              <a:gd name="connsiteY15" fmla="*/ 4573588 h 4573588"/>
              <a:gd name="connsiteX16" fmla="*/ 1232101 w 3932237"/>
              <a:gd name="connsiteY16" fmla="*/ 4573588 h 4573588"/>
              <a:gd name="connsiteX17" fmla="*/ 616050 w 3932237"/>
              <a:gd name="connsiteY17" fmla="*/ 4573588 h 4573588"/>
              <a:gd name="connsiteX18" fmla="*/ 0 w 3932237"/>
              <a:gd name="connsiteY18" fmla="*/ 4573588 h 4573588"/>
              <a:gd name="connsiteX19" fmla="*/ 0 w 3932237"/>
              <a:gd name="connsiteY19" fmla="*/ 3874482 h 4573588"/>
              <a:gd name="connsiteX20" fmla="*/ 0 w 3932237"/>
              <a:gd name="connsiteY20" fmla="*/ 3175377 h 4573588"/>
              <a:gd name="connsiteX21" fmla="*/ 0 w 3932237"/>
              <a:gd name="connsiteY21" fmla="*/ 2613479 h 4573588"/>
              <a:gd name="connsiteX22" fmla="*/ 0 w 3932237"/>
              <a:gd name="connsiteY22" fmla="*/ 2005845 h 4573588"/>
              <a:gd name="connsiteX23" fmla="*/ 0 w 3932237"/>
              <a:gd name="connsiteY23" fmla="*/ 1443947 h 4573588"/>
              <a:gd name="connsiteX24" fmla="*/ 0 w 3932237"/>
              <a:gd name="connsiteY24" fmla="*/ 699106 h 4573588"/>
              <a:gd name="connsiteX25" fmla="*/ 0 w 3932237"/>
              <a:gd name="connsiteY25" fmla="*/ 0 h 457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32237" h="4573588" fill="none" extrusionOk="0">
                <a:moveTo>
                  <a:pt x="0" y="0"/>
                </a:moveTo>
                <a:cubicBezTo>
                  <a:pt x="266169" y="26354"/>
                  <a:pt x="430326" y="6995"/>
                  <a:pt x="616050" y="0"/>
                </a:cubicBezTo>
                <a:cubicBezTo>
                  <a:pt x="801774" y="-6995"/>
                  <a:pt x="1077175" y="-32022"/>
                  <a:pt x="1271423" y="0"/>
                </a:cubicBezTo>
                <a:cubicBezTo>
                  <a:pt x="1465671" y="32022"/>
                  <a:pt x="1656232" y="-14555"/>
                  <a:pt x="1808829" y="0"/>
                </a:cubicBezTo>
                <a:cubicBezTo>
                  <a:pt x="1961426" y="14555"/>
                  <a:pt x="2340897" y="-6748"/>
                  <a:pt x="2503524" y="0"/>
                </a:cubicBezTo>
                <a:cubicBezTo>
                  <a:pt x="2666152" y="6748"/>
                  <a:pt x="2980175" y="-9160"/>
                  <a:pt x="3119575" y="0"/>
                </a:cubicBezTo>
                <a:cubicBezTo>
                  <a:pt x="3258975" y="9160"/>
                  <a:pt x="3680470" y="-36775"/>
                  <a:pt x="3932237" y="0"/>
                </a:cubicBezTo>
                <a:cubicBezTo>
                  <a:pt x="3931060" y="270081"/>
                  <a:pt x="3945864" y="529847"/>
                  <a:pt x="3932237" y="699106"/>
                </a:cubicBezTo>
                <a:cubicBezTo>
                  <a:pt x="3918610" y="868365"/>
                  <a:pt x="3962476" y="1201677"/>
                  <a:pt x="3932237" y="1443947"/>
                </a:cubicBezTo>
                <a:cubicBezTo>
                  <a:pt x="3901998" y="1686217"/>
                  <a:pt x="3914231" y="1863530"/>
                  <a:pt x="3932237" y="2188789"/>
                </a:cubicBezTo>
                <a:cubicBezTo>
                  <a:pt x="3950243" y="2514048"/>
                  <a:pt x="3909539" y="2742571"/>
                  <a:pt x="3932237" y="2933630"/>
                </a:cubicBezTo>
                <a:cubicBezTo>
                  <a:pt x="3954935" y="3124689"/>
                  <a:pt x="3940824" y="3364147"/>
                  <a:pt x="3932237" y="3587000"/>
                </a:cubicBezTo>
                <a:cubicBezTo>
                  <a:pt x="3923651" y="3809853"/>
                  <a:pt x="3943025" y="4330414"/>
                  <a:pt x="3932237" y="4573588"/>
                </a:cubicBezTo>
                <a:cubicBezTo>
                  <a:pt x="3613987" y="4608238"/>
                  <a:pt x="3388164" y="4557047"/>
                  <a:pt x="3237542" y="4573588"/>
                </a:cubicBezTo>
                <a:cubicBezTo>
                  <a:pt x="3086920" y="4590129"/>
                  <a:pt x="2783602" y="4587591"/>
                  <a:pt x="2542847" y="4573588"/>
                </a:cubicBezTo>
                <a:cubicBezTo>
                  <a:pt x="2302092" y="4559585"/>
                  <a:pt x="2157022" y="4583700"/>
                  <a:pt x="1966119" y="4573588"/>
                </a:cubicBezTo>
                <a:cubicBezTo>
                  <a:pt x="1775216" y="4563476"/>
                  <a:pt x="1410000" y="4593433"/>
                  <a:pt x="1232101" y="4573588"/>
                </a:cubicBezTo>
                <a:cubicBezTo>
                  <a:pt x="1054202" y="4553743"/>
                  <a:pt x="914768" y="4570453"/>
                  <a:pt x="616050" y="4573588"/>
                </a:cubicBezTo>
                <a:cubicBezTo>
                  <a:pt x="317332" y="4576723"/>
                  <a:pt x="175250" y="4548454"/>
                  <a:pt x="0" y="4573588"/>
                </a:cubicBezTo>
                <a:cubicBezTo>
                  <a:pt x="-1747" y="4350870"/>
                  <a:pt x="31869" y="4045901"/>
                  <a:pt x="0" y="3874482"/>
                </a:cubicBezTo>
                <a:cubicBezTo>
                  <a:pt x="-31869" y="3703063"/>
                  <a:pt x="28575" y="3387861"/>
                  <a:pt x="0" y="3175377"/>
                </a:cubicBezTo>
                <a:cubicBezTo>
                  <a:pt x="-28575" y="2962893"/>
                  <a:pt x="-7679" y="2751341"/>
                  <a:pt x="0" y="2613479"/>
                </a:cubicBezTo>
                <a:cubicBezTo>
                  <a:pt x="7679" y="2475617"/>
                  <a:pt x="-30287" y="2285346"/>
                  <a:pt x="0" y="2005845"/>
                </a:cubicBezTo>
                <a:cubicBezTo>
                  <a:pt x="30287" y="1726344"/>
                  <a:pt x="-27547" y="1640463"/>
                  <a:pt x="0" y="1443947"/>
                </a:cubicBezTo>
                <a:cubicBezTo>
                  <a:pt x="27547" y="1247431"/>
                  <a:pt x="-29282" y="911306"/>
                  <a:pt x="0" y="699106"/>
                </a:cubicBezTo>
                <a:cubicBezTo>
                  <a:pt x="29282" y="486906"/>
                  <a:pt x="-23244" y="273214"/>
                  <a:pt x="0" y="0"/>
                </a:cubicBezTo>
                <a:close/>
              </a:path>
              <a:path w="3932237" h="4573588" stroke="0" extrusionOk="0">
                <a:moveTo>
                  <a:pt x="0" y="0"/>
                </a:moveTo>
                <a:cubicBezTo>
                  <a:pt x="196007" y="-15073"/>
                  <a:pt x="414779" y="-2706"/>
                  <a:pt x="576728" y="0"/>
                </a:cubicBezTo>
                <a:cubicBezTo>
                  <a:pt x="738677" y="2706"/>
                  <a:pt x="943525" y="16006"/>
                  <a:pt x="1192779" y="0"/>
                </a:cubicBezTo>
                <a:cubicBezTo>
                  <a:pt x="1442033" y="-16006"/>
                  <a:pt x="1584561" y="-8327"/>
                  <a:pt x="1769507" y="0"/>
                </a:cubicBezTo>
                <a:cubicBezTo>
                  <a:pt x="1954453" y="8327"/>
                  <a:pt x="2039580" y="16534"/>
                  <a:pt x="2306912" y="0"/>
                </a:cubicBezTo>
                <a:cubicBezTo>
                  <a:pt x="2574244" y="-16534"/>
                  <a:pt x="2670303" y="-18707"/>
                  <a:pt x="3001608" y="0"/>
                </a:cubicBezTo>
                <a:cubicBezTo>
                  <a:pt x="3332913" y="18707"/>
                  <a:pt x="3573276" y="14068"/>
                  <a:pt x="3932237" y="0"/>
                </a:cubicBezTo>
                <a:cubicBezTo>
                  <a:pt x="3927688" y="237853"/>
                  <a:pt x="3936079" y="387553"/>
                  <a:pt x="3932237" y="653370"/>
                </a:cubicBezTo>
                <a:cubicBezTo>
                  <a:pt x="3928396" y="919187"/>
                  <a:pt x="3928895" y="948676"/>
                  <a:pt x="3932237" y="1169532"/>
                </a:cubicBezTo>
                <a:cubicBezTo>
                  <a:pt x="3935579" y="1390388"/>
                  <a:pt x="3934937" y="1546287"/>
                  <a:pt x="3932237" y="1731430"/>
                </a:cubicBezTo>
                <a:cubicBezTo>
                  <a:pt x="3929537" y="1916573"/>
                  <a:pt x="3924740" y="2097933"/>
                  <a:pt x="3932237" y="2247592"/>
                </a:cubicBezTo>
                <a:cubicBezTo>
                  <a:pt x="3939734" y="2397251"/>
                  <a:pt x="3950303" y="2769506"/>
                  <a:pt x="3932237" y="2992433"/>
                </a:cubicBezTo>
                <a:cubicBezTo>
                  <a:pt x="3914171" y="3215360"/>
                  <a:pt x="3951055" y="3426401"/>
                  <a:pt x="3932237" y="3645803"/>
                </a:cubicBezTo>
                <a:cubicBezTo>
                  <a:pt x="3913420" y="3865205"/>
                  <a:pt x="3923900" y="4168806"/>
                  <a:pt x="3932237" y="4573588"/>
                </a:cubicBezTo>
                <a:cubicBezTo>
                  <a:pt x="3628948" y="4568456"/>
                  <a:pt x="3553242" y="4566001"/>
                  <a:pt x="3316187" y="4573588"/>
                </a:cubicBezTo>
                <a:cubicBezTo>
                  <a:pt x="3079132" y="4581176"/>
                  <a:pt x="2837545" y="4547248"/>
                  <a:pt x="2660814" y="4573588"/>
                </a:cubicBezTo>
                <a:cubicBezTo>
                  <a:pt x="2484083" y="4599928"/>
                  <a:pt x="2319329" y="4586149"/>
                  <a:pt x="2005441" y="4573588"/>
                </a:cubicBezTo>
                <a:cubicBezTo>
                  <a:pt x="1691553" y="4561027"/>
                  <a:pt x="1624298" y="4573849"/>
                  <a:pt x="1350068" y="4573588"/>
                </a:cubicBezTo>
                <a:cubicBezTo>
                  <a:pt x="1075838" y="4573327"/>
                  <a:pt x="973515" y="4544916"/>
                  <a:pt x="734018" y="4573588"/>
                </a:cubicBezTo>
                <a:cubicBezTo>
                  <a:pt x="494521" y="4602261"/>
                  <a:pt x="195803" y="4579981"/>
                  <a:pt x="0" y="4573588"/>
                </a:cubicBezTo>
                <a:cubicBezTo>
                  <a:pt x="-4987" y="4366832"/>
                  <a:pt x="-23268" y="4065442"/>
                  <a:pt x="0" y="3920218"/>
                </a:cubicBezTo>
                <a:cubicBezTo>
                  <a:pt x="23268" y="3774994"/>
                  <a:pt x="24071" y="3377423"/>
                  <a:pt x="0" y="3221113"/>
                </a:cubicBezTo>
                <a:cubicBezTo>
                  <a:pt x="-24071" y="3064804"/>
                  <a:pt x="-17153" y="2902306"/>
                  <a:pt x="0" y="2613479"/>
                </a:cubicBezTo>
                <a:cubicBezTo>
                  <a:pt x="17153" y="2324652"/>
                  <a:pt x="20666" y="2299642"/>
                  <a:pt x="0" y="2005845"/>
                </a:cubicBezTo>
                <a:cubicBezTo>
                  <a:pt x="-20666" y="1712048"/>
                  <a:pt x="849" y="1602475"/>
                  <a:pt x="0" y="1489683"/>
                </a:cubicBezTo>
                <a:cubicBezTo>
                  <a:pt x="-849" y="1376891"/>
                  <a:pt x="21068" y="1007765"/>
                  <a:pt x="0" y="882049"/>
                </a:cubicBezTo>
                <a:cubicBezTo>
                  <a:pt x="-21068" y="756333"/>
                  <a:pt x="12868" y="37574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32506007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2000" i="1" dirty="0"/>
              <a:t> replaced the missing values with the median of respective column values</a:t>
            </a:r>
            <a:endParaRPr lang="en-US" sz="2000">
              <a:cs typeface="Calibri" panose="020F0502020204030204"/>
            </a:endParaRPr>
          </a:p>
          <a:p>
            <a:pPr marL="285750" indent="-285750">
              <a:buChar char="•"/>
            </a:pPr>
            <a:endParaRPr lang="en-US" sz="2000" i="1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2000" i="1" dirty="0">
                <a:cs typeface="Calibri"/>
              </a:rPr>
              <a:t>Verified the and confirmed that there are no missing values, extreme outliners etc.</a:t>
            </a:r>
          </a:p>
          <a:p>
            <a:pPr marL="285750" indent="-285750">
              <a:buChar char="•"/>
            </a:pPr>
            <a:endParaRPr lang="en-US" sz="2000" i="1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2000" i="1" dirty="0">
                <a:cs typeface="Calibri"/>
              </a:rPr>
              <a:t>Finally dataset is ready for post profiling after processing the data.</a:t>
            </a:r>
          </a:p>
          <a:p>
            <a:endParaRPr lang="en-US" sz="2000" dirty="0">
              <a:cs typeface="Calibri"/>
            </a:endParaRPr>
          </a:p>
        </p:txBody>
      </p:sp>
      <p:pic>
        <p:nvPicPr>
          <p:cNvPr id="13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30D1D-7FC4-4C6F-9CBE-35AA05736B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22" r="3522"/>
          <a:stretch/>
        </p:blipFill>
        <p:spPr>
          <a:xfrm>
            <a:off x="5513867" y="1044934"/>
            <a:ext cx="6172200" cy="487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20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2785"/>
            <a:ext cx="3932237" cy="1600200"/>
          </a:xfrm>
        </p:spPr>
        <p:txBody>
          <a:bodyPr/>
          <a:lstStyle/>
          <a:p>
            <a:r>
              <a:rPr lang="en-US" i="1" dirty="0">
                <a:latin typeface="Calibri"/>
                <a:cs typeface="Calibri Light"/>
              </a:rPr>
              <a:t>Post profile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custGeom>
            <a:avLst/>
            <a:gdLst>
              <a:gd name="connsiteX0" fmla="*/ 0 w 3932237"/>
              <a:gd name="connsiteY0" fmla="*/ 0 h 3811588"/>
              <a:gd name="connsiteX1" fmla="*/ 576728 w 3932237"/>
              <a:gd name="connsiteY1" fmla="*/ 0 h 3811588"/>
              <a:gd name="connsiteX2" fmla="*/ 1310746 w 3932237"/>
              <a:gd name="connsiteY2" fmla="*/ 0 h 3811588"/>
              <a:gd name="connsiteX3" fmla="*/ 2044763 w 3932237"/>
              <a:gd name="connsiteY3" fmla="*/ 0 h 3811588"/>
              <a:gd name="connsiteX4" fmla="*/ 2778781 w 3932237"/>
              <a:gd name="connsiteY4" fmla="*/ 0 h 3811588"/>
              <a:gd name="connsiteX5" fmla="*/ 3932237 w 3932237"/>
              <a:gd name="connsiteY5" fmla="*/ 0 h 3811588"/>
              <a:gd name="connsiteX6" fmla="*/ 3932237 w 3932237"/>
              <a:gd name="connsiteY6" fmla="*/ 597149 h 3811588"/>
              <a:gd name="connsiteX7" fmla="*/ 3932237 w 3932237"/>
              <a:gd name="connsiteY7" fmla="*/ 1232413 h 3811588"/>
              <a:gd name="connsiteX8" fmla="*/ 3932237 w 3932237"/>
              <a:gd name="connsiteY8" fmla="*/ 1867678 h 3811588"/>
              <a:gd name="connsiteX9" fmla="*/ 3932237 w 3932237"/>
              <a:gd name="connsiteY9" fmla="*/ 2541059 h 3811588"/>
              <a:gd name="connsiteX10" fmla="*/ 3932237 w 3932237"/>
              <a:gd name="connsiteY10" fmla="*/ 3061976 h 3811588"/>
              <a:gd name="connsiteX11" fmla="*/ 3932237 w 3932237"/>
              <a:gd name="connsiteY11" fmla="*/ 3811588 h 3811588"/>
              <a:gd name="connsiteX12" fmla="*/ 3276864 w 3932237"/>
              <a:gd name="connsiteY12" fmla="*/ 3811588 h 3811588"/>
              <a:gd name="connsiteX13" fmla="*/ 2621491 w 3932237"/>
              <a:gd name="connsiteY13" fmla="*/ 3811588 h 3811588"/>
              <a:gd name="connsiteX14" fmla="*/ 2005441 w 3932237"/>
              <a:gd name="connsiteY14" fmla="*/ 3811588 h 3811588"/>
              <a:gd name="connsiteX15" fmla="*/ 1271423 w 3932237"/>
              <a:gd name="connsiteY15" fmla="*/ 3811588 h 3811588"/>
              <a:gd name="connsiteX16" fmla="*/ 694695 w 3932237"/>
              <a:gd name="connsiteY16" fmla="*/ 3811588 h 3811588"/>
              <a:gd name="connsiteX17" fmla="*/ 0 w 3932237"/>
              <a:gd name="connsiteY17" fmla="*/ 3811588 h 3811588"/>
              <a:gd name="connsiteX18" fmla="*/ 0 w 3932237"/>
              <a:gd name="connsiteY18" fmla="*/ 3290671 h 3811588"/>
              <a:gd name="connsiteX19" fmla="*/ 0 w 3932237"/>
              <a:gd name="connsiteY19" fmla="*/ 2655406 h 3811588"/>
              <a:gd name="connsiteX20" fmla="*/ 0 w 3932237"/>
              <a:gd name="connsiteY20" fmla="*/ 1982026 h 3811588"/>
              <a:gd name="connsiteX21" fmla="*/ 0 w 3932237"/>
              <a:gd name="connsiteY21" fmla="*/ 1461109 h 3811588"/>
              <a:gd name="connsiteX22" fmla="*/ 0 w 3932237"/>
              <a:gd name="connsiteY22" fmla="*/ 863960 h 3811588"/>
              <a:gd name="connsiteX23" fmla="*/ 0 w 3932237"/>
              <a:gd name="connsiteY23" fmla="*/ 0 h 38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32237" h="3811588" fill="none" extrusionOk="0">
                <a:moveTo>
                  <a:pt x="0" y="0"/>
                </a:moveTo>
                <a:cubicBezTo>
                  <a:pt x="190194" y="11844"/>
                  <a:pt x="362203" y="23735"/>
                  <a:pt x="576728" y="0"/>
                </a:cubicBezTo>
                <a:cubicBezTo>
                  <a:pt x="791253" y="-23735"/>
                  <a:pt x="1103505" y="-20920"/>
                  <a:pt x="1310746" y="0"/>
                </a:cubicBezTo>
                <a:cubicBezTo>
                  <a:pt x="1517987" y="20920"/>
                  <a:pt x="1793276" y="-13665"/>
                  <a:pt x="2044763" y="0"/>
                </a:cubicBezTo>
                <a:cubicBezTo>
                  <a:pt x="2296250" y="13665"/>
                  <a:pt x="2609347" y="5310"/>
                  <a:pt x="2778781" y="0"/>
                </a:cubicBezTo>
                <a:cubicBezTo>
                  <a:pt x="2948215" y="-5310"/>
                  <a:pt x="3568970" y="8088"/>
                  <a:pt x="3932237" y="0"/>
                </a:cubicBezTo>
                <a:cubicBezTo>
                  <a:pt x="3936244" y="279625"/>
                  <a:pt x="3941741" y="375648"/>
                  <a:pt x="3932237" y="597149"/>
                </a:cubicBezTo>
                <a:cubicBezTo>
                  <a:pt x="3922733" y="818650"/>
                  <a:pt x="3922275" y="942923"/>
                  <a:pt x="3932237" y="1232413"/>
                </a:cubicBezTo>
                <a:cubicBezTo>
                  <a:pt x="3942199" y="1521903"/>
                  <a:pt x="3924621" y="1612501"/>
                  <a:pt x="3932237" y="1867678"/>
                </a:cubicBezTo>
                <a:cubicBezTo>
                  <a:pt x="3939853" y="2122855"/>
                  <a:pt x="3912314" y="2337274"/>
                  <a:pt x="3932237" y="2541059"/>
                </a:cubicBezTo>
                <a:cubicBezTo>
                  <a:pt x="3952160" y="2744844"/>
                  <a:pt x="3938164" y="2940324"/>
                  <a:pt x="3932237" y="3061976"/>
                </a:cubicBezTo>
                <a:cubicBezTo>
                  <a:pt x="3926310" y="3183628"/>
                  <a:pt x="3936311" y="3540175"/>
                  <a:pt x="3932237" y="3811588"/>
                </a:cubicBezTo>
                <a:cubicBezTo>
                  <a:pt x="3708186" y="3786213"/>
                  <a:pt x="3441943" y="3812430"/>
                  <a:pt x="3276864" y="3811588"/>
                </a:cubicBezTo>
                <a:cubicBezTo>
                  <a:pt x="3111785" y="3810746"/>
                  <a:pt x="2838437" y="3838315"/>
                  <a:pt x="2621491" y="3811588"/>
                </a:cubicBezTo>
                <a:cubicBezTo>
                  <a:pt x="2404545" y="3784861"/>
                  <a:pt x="2226161" y="3813315"/>
                  <a:pt x="2005441" y="3811588"/>
                </a:cubicBezTo>
                <a:cubicBezTo>
                  <a:pt x="1784721" y="3809862"/>
                  <a:pt x="1622177" y="3800794"/>
                  <a:pt x="1271423" y="3811588"/>
                </a:cubicBezTo>
                <a:cubicBezTo>
                  <a:pt x="920669" y="3822382"/>
                  <a:pt x="933842" y="3820113"/>
                  <a:pt x="694695" y="3811588"/>
                </a:cubicBezTo>
                <a:cubicBezTo>
                  <a:pt x="455548" y="3803063"/>
                  <a:pt x="210644" y="3829245"/>
                  <a:pt x="0" y="3811588"/>
                </a:cubicBezTo>
                <a:cubicBezTo>
                  <a:pt x="-976" y="3635334"/>
                  <a:pt x="6968" y="3415735"/>
                  <a:pt x="0" y="3290671"/>
                </a:cubicBezTo>
                <a:cubicBezTo>
                  <a:pt x="-6968" y="3165607"/>
                  <a:pt x="11887" y="2855940"/>
                  <a:pt x="0" y="2655406"/>
                </a:cubicBezTo>
                <a:cubicBezTo>
                  <a:pt x="-11887" y="2454872"/>
                  <a:pt x="31488" y="2190494"/>
                  <a:pt x="0" y="1982026"/>
                </a:cubicBezTo>
                <a:cubicBezTo>
                  <a:pt x="-31488" y="1773558"/>
                  <a:pt x="10660" y="1571714"/>
                  <a:pt x="0" y="1461109"/>
                </a:cubicBezTo>
                <a:cubicBezTo>
                  <a:pt x="-10660" y="1350504"/>
                  <a:pt x="8005" y="993901"/>
                  <a:pt x="0" y="863960"/>
                </a:cubicBezTo>
                <a:cubicBezTo>
                  <a:pt x="-8005" y="734019"/>
                  <a:pt x="-34404" y="406471"/>
                  <a:pt x="0" y="0"/>
                </a:cubicBezTo>
                <a:close/>
              </a:path>
              <a:path w="3932237" h="3811588" stroke="0" extrusionOk="0">
                <a:moveTo>
                  <a:pt x="0" y="0"/>
                </a:moveTo>
                <a:cubicBezTo>
                  <a:pt x="165326" y="-26309"/>
                  <a:pt x="370765" y="6499"/>
                  <a:pt x="537406" y="0"/>
                </a:cubicBezTo>
                <a:cubicBezTo>
                  <a:pt x="704047" y="-6499"/>
                  <a:pt x="877162" y="19733"/>
                  <a:pt x="1114134" y="0"/>
                </a:cubicBezTo>
                <a:cubicBezTo>
                  <a:pt x="1351106" y="-19733"/>
                  <a:pt x="1631204" y="11835"/>
                  <a:pt x="1769507" y="0"/>
                </a:cubicBezTo>
                <a:cubicBezTo>
                  <a:pt x="1907810" y="-11835"/>
                  <a:pt x="2048090" y="360"/>
                  <a:pt x="2306912" y="0"/>
                </a:cubicBezTo>
                <a:cubicBezTo>
                  <a:pt x="2565735" y="-360"/>
                  <a:pt x="2809385" y="18624"/>
                  <a:pt x="2962285" y="0"/>
                </a:cubicBezTo>
                <a:cubicBezTo>
                  <a:pt x="3115185" y="-18624"/>
                  <a:pt x="3560427" y="-22895"/>
                  <a:pt x="3932237" y="0"/>
                </a:cubicBezTo>
                <a:cubicBezTo>
                  <a:pt x="3949042" y="240580"/>
                  <a:pt x="3903799" y="381407"/>
                  <a:pt x="3932237" y="673381"/>
                </a:cubicBezTo>
                <a:cubicBezTo>
                  <a:pt x="3960675" y="965355"/>
                  <a:pt x="3949902" y="1005319"/>
                  <a:pt x="3932237" y="1194298"/>
                </a:cubicBezTo>
                <a:cubicBezTo>
                  <a:pt x="3914572" y="1383277"/>
                  <a:pt x="3909894" y="1574078"/>
                  <a:pt x="3932237" y="1791446"/>
                </a:cubicBezTo>
                <a:cubicBezTo>
                  <a:pt x="3954580" y="2008814"/>
                  <a:pt x="3912073" y="2098360"/>
                  <a:pt x="3932237" y="2312363"/>
                </a:cubicBezTo>
                <a:cubicBezTo>
                  <a:pt x="3952401" y="2526366"/>
                  <a:pt x="3925098" y="2779892"/>
                  <a:pt x="3932237" y="2985744"/>
                </a:cubicBezTo>
                <a:cubicBezTo>
                  <a:pt x="3939376" y="3191596"/>
                  <a:pt x="3961699" y="3402050"/>
                  <a:pt x="3932237" y="3811588"/>
                </a:cubicBezTo>
                <a:cubicBezTo>
                  <a:pt x="3776663" y="3840355"/>
                  <a:pt x="3629201" y="3829726"/>
                  <a:pt x="3355509" y="3811588"/>
                </a:cubicBezTo>
                <a:cubicBezTo>
                  <a:pt x="3081817" y="3793450"/>
                  <a:pt x="3001586" y="3834055"/>
                  <a:pt x="2778781" y="3811588"/>
                </a:cubicBezTo>
                <a:cubicBezTo>
                  <a:pt x="2555976" y="3789121"/>
                  <a:pt x="2430391" y="3813289"/>
                  <a:pt x="2241375" y="3811588"/>
                </a:cubicBezTo>
                <a:cubicBezTo>
                  <a:pt x="2052359" y="3809887"/>
                  <a:pt x="1814259" y="3800969"/>
                  <a:pt x="1507358" y="3811588"/>
                </a:cubicBezTo>
                <a:cubicBezTo>
                  <a:pt x="1200457" y="3822207"/>
                  <a:pt x="1143920" y="3785532"/>
                  <a:pt x="969952" y="3811588"/>
                </a:cubicBezTo>
                <a:cubicBezTo>
                  <a:pt x="795984" y="3837644"/>
                  <a:pt x="273946" y="3784211"/>
                  <a:pt x="0" y="3811588"/>
                </a:cubicBezTo>
                <a:cubicBezTo>
                  <a:pt x="-114" y="3687394"/>
                  <a:pt x="11642" y="3494032"/>
                  <a:pt x="0" y="3290671"/>
                </a:cubicBezTo>
                <a:cubicBezTo>
                  <a:pt x="-11642" y="3087310"/>
                  <a:pt x="-29335" y="2971744"/>
                  <a:pt x="0" y="2693522"/>
                </a:cubicBezTo>
                <a:cubicBezTo>
                  <a:pt x="29335" y="2415300"/>
                  <a:pt x="15145" y="2317944"/>
                  <a:pt x="0" y="2058258"/>
                </a:cubicBezTo>
                <a:cubicBezTo>
                  <a:pt x="-15145" y="1798572"/>
                  <a:pt x="34404" y="1499717"/>
                  <a:pt x="0" y="1346761"/>
                </a:cubicBezTo>
                <a:cubicBezTo>
                  <a:pt x="-34404" y="1193805"/>
                  <a:pt x="-14158" y="986155"/>
                  <a:pt x="0" y="749612"/>
                </a:cubicBezTo>
                <a:cubicBezTo>
                  <a:pt x="14158" y="513069"/>
                  <a:pt x="27220" y="2697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i="1">
                <a:cs typeface="Calibri"/>
              </a:rPr>
              <a:t>Correlation is positive</a:t>
            </a:r>
            <a:r>
              <a:rPr lang="en-US" sz="2000" i="1" dirty="0">
                <a:cs typeface="Calibri"/>
              </a:rPr>
              <a:t> for "Votes" and "Runtime" with respect to "Revenue"</a:t>
            </a:r>
            <a:endParaRPr lang="en-US" dirty="0">
              <a:cs typeface="Calibri" panose="020F0502020204030204"/>
            </a:endParaRP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342900" indent="-342900">
              <a:buChar char="•"/>
            </a:pPr>
            <a:r>
              <a:rPr lang="en-US" sz="2000" i="1" dirty="0">
                <a:cs typeface="Calibri"/>
              </a:rPr>
              <a:t>"Runtime" is one factor that production firm can control before release. </a:t>
            </a: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342900" indent="-342900">
              <a:buChar char="•"/>
            </a:pPr>
            <a:r>
              <a:rPr lang="en-US" sz="2000" i="1" dirty="0">
                <a:cs typeface="Calibri"/>
              </a:rPr>
              <a:t>Now let's see how other elements  that influence revenue of a movie.</a:t>
            </a: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342900" indent="-342900">
              <a:buChar char="•"/>
            </a:pPr>
            <a:endParaRPr lang="en-US" sz="2000" i="1" dirty="0">
              <a:cs typeface="Calibri"/>
            </a:endParaRPr>
          </a:p>
          <a:p>
            <a:pPr marL="285750" indent="-285750"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A8C719-8CA1-4B1E-87C8-0F706543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55" y="305109"/>
            <a:ext cx="6165011" cy="6247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111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61" y="-78160"/>
            <a:ext cx="3932237" cy="1600200"/>
          </a:xfrm>
        </p:spPr>
        <p:txBody>
          <a:bodyPr/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Assumptions/ Questions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9F3C-78B5-453B-967F-CE9224C8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88" y="1738745"/>
            <a:ext cx="3932237" cy="4753697"/>
          </a:xfrm>
          <a:custGeom>
            <a:avLst/>
            <a:gdLst>
              <a:gd name="connsiteX0" fmla="*/ 0 w 3932237"/>
              <a:gd name="connsiteY0" fmla="*/ 0 h 4753697"/>
              <a:gd name="connsiteX1" fmla="*/ 734018 w 3932237"/>
              <a:gd name="connsiteY1" fmla="*/ 0 h 4753697"/>
              <a:gd name="connsiteX2" fmla="*/ 1468035 w 3932237"/>
              <a:gd name="connsiteY2" fmla="*/ 0 h 4753697"/>
              <a:gd name="connsiteX3" fmla="*/ 2162730 w 3932237"/>
              <a:gd name="connsiteY3" fmla="*/ 0 h 4753697"/>
              <a:gd name="connsiteX4" fmla="*/ 2778781 w 3932237"/>
              <a:gd name="connsiteY4" fmla="*/ 0 h 4753697"/>
              <a:gd name="connsiteX5" fmla="*/ 3355509 w 3932237"/>
              <a:gd name="connsiteY5" fmla="*/ 0 h 4753697"/>
              <a:gd name="connsiteX6" fmla="*/ 3932237 w 3932237"/>
              <a:gd name="connsiteY6" fmla="*/ 0 h 4753697"/>
              <a:gd name="connsiteX7" fmla="*/ 3932237 w 3932237"/>
              <a:gd name="connsiteY7" fmla="*/ 631563 h 4753697"/>
              <a:gd name="connsiteX8" fmla="*/ 3932237 w 3932237"/>
              <a:gd name="connsiteY8" fmla="*/ 1168051 h 4753697"/>
              <a:gd name="connsiteX9" fmla="*/ 3932237 w 3932237"/>
              <a:gd name="connsiteY9" fmla="*/ 1799614 h 4753697"/>
              <a:gd name="connsiteX10" fmla="*/ 3932237 w 3932237"/>
              <a:gd name="connsiteY10" fmla="*/ 2478713 h 4753697"/>
              <a:gd name="connsiteX11" fmla="*/ 3932237 w 3932237"/>
              <a:gd name="connsiteY11" fmla="*/ 3062739 h 4753697"/>
              <a:gd name="connsiteX12" fmla="*/ 3932237 w 3932237"/>
              <a:gd name="connsiteY12" fmla="*/ 3599228 h 4753697"/>
              <a:gd name="connsiteX13" fmla="*/ 3932237 w 3932237"/>
              <a:gd name="connsiteY13" fmla="*/ 4753697 h 4753697"/>
              <a:gd name="connsiteX14" fmla="*/ 3316187 w 3932237"/>
              <a:gd name="connsiteY14" fmla="*/ 4753697 h 4753697"/>
              <a:gd name="connsiteX15" fmla="*/ 2582169 w 3932237"/>
              <a:gd name="connsiteY15" fmla="*/ 4753697 h 4753697"/>
              <a:gd name="connsiteX16" fmla="*/ 2044763 w 3932237"/>
              <a:gd name="connsiteY16" fmla="*/ 4753697 h 4753697"/>
              <a:gd name="connsiteX17" fmla="*/ 1389390 w 3932237"/>
              <a:gd name="connsiteY17" fmla="*/ 4753697 h 4753697"/>
              <a:gd name="connsiteX18" fmla="*/ 734018 w 3932237"/>
              <a:gd name="connsiteY18" fmla="*/ 4753697 h 4753697"/>
              <a:gd name="connsiteX19" fmla="*/ 0 w 3932237"/>
              <a:gd name="connsiteY19" fmla="*/ 4753697 h 4753697"/>
              <a:gd name="connsiteX20" fmla="*/ 0 w 3932237"/>
              <a:gd name="connsiteY20" fmla="*/ 4027060 h 4753697"/>
              <a:gd name="connsiteX21" fmla="*/ 0 w 3932237"/>
              <a:gd name="connsiteY21" fmla="*/ 3300424 h 4753697"/>
              <a:gd name="connsiteX22" fmla="*/ 0 w 3932237"/>
              <a:gd name="connsiteY22" fmla="*/ 2526250 h 4753697"/>
              <a:gd name="connsiteX23" fmla="*/ 0 w 3932237"/>
              <a:gd name="connsiteY23" fmla="*/ 1752077 h 4753697"/>
              <a:gd name="connsiteX24" fmla="*/ 0 w 3932237"/>
              <a:gd name="connsiteY24" fmla="*/ 1025440 h 4753697"/>
              <a:gd name="connsiteX25" fmla="*/ 0 w 3932237"/>
              <a:gd name="connsiteY25" fmla="*/ 0 h 475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32237" h="4753697" fill="none" extrusionOk="0">
                <a:moveTo>
                  <a:pt x="0" y="0"/>
                </a:moveTo>
                <a:cubicBezTo>
                  <a:pt x="303671" y="-34208"/>
                  <a:pt x="480275" y="-18302"/>
                  <a:pt x="734018" y="0"/>
                </a:cubicBezTo>
                <a:cubicBezTo>
                  <a:pt x="987761" y="18302"/>
                  <a:pt x="1298873" y="8508"/>
                  <a:pt x="1468035" y="0"/>
                </a:cubicBezTo>
                <a:cubicBezTo>
                  <a:pt x="1637197" y="-8508"/>
                  <a:pt x="1891303" y="5251"/>
                  <a:pt x="2162730" y="0"/>
                </a:cubicBezTo>
                <a:cubicBezTo>
                  <a:pt x="2434158" y="-5251"/>
                  <a:pt x="2521172" y="8751"/>
                  <a:pt x="2778781" y="0"/>
                </a:cubicBezTo>
                <a:cubicBezTo>
                  <a:pt x="3036390" y="-8751"/>
                  <a:pt x="3209144" y="19947"/>
                  <a:pt x="3355509" y="0"/>
                </a:cubicBezTo>
                <a:cubicBezTo>
                  <a:pt x="3501874" y="-19947"/>
                  <a:pt x="3798830" y="3382"/>
                  <a:pt x="3932237" y="0"/>
                </a:cubicBezTo>
                <a:cubicBezTo>
                  <a:pt x="3925118" y="266322"/>
                  <a:pt x="3951595" y="438638"/>
                  <a:pt x="3932237" y="631563"/>
                </a:cubicBezTo>
                <a:cubicBezTo>
                  <a:pt x="3912879" y="824488"/>
                  <a:pt x="3932933" y="936643"/>
                  <a:pt x="3932237" y="1168051"/>
                </a:cubicBezTo>
                <a:cubicBezTo>
                  <a:pt x="3931541" y="1399459"/>
                  <a:pt x="3918753" y="1543249"/>
                  <a:pt x="3932237" y="1799614"/>
                </a:cubicBezTo>
                <a:cubicBezTo>
                  <a:pt x="3945721" y="2055979"/>
                  <a:pt x="3948837" y="2140384"/>
                  <a:pt x="3932237" y="2478713"/>
                </a:cubicBezTo>
                <a:cubicBezTo>
                  <a:pt x="3915637" y="2817042"/>
                  <a:pt x="3960445" y="2813152"/>
                  <a:pt x="3932237" y="3062739"/>
                </a:cubicBezTo>
                <a:cubicBezTo>
                  <a:pt x="3904029" y="3312326"/>
                  <a:pt x="3908592" y="3381748"/>
                  <a:pt x="3932237" y="3599228"/>
                </a:cubicBezTo>
                <a:cubicBezTo>
                  <a:pt x="3955882" y="3816708"/>
                  <a:pt x="3948801" y="4297355"/>
                  <a:pt x="3932237" y="4753697"/>
                </a:cubicBezTo>
                <a:cubicBezTo>
                  <a:pt x="3725032" y="4761213"/>
                  <a:pt x="3467149" y="4779288"/>
                  <a:pt x="3316187" y="4753697"/>
                </a:cubicBezTo>
                <a:cubicBezTo>
                  <a:pt x="3165225" y="4728107"/>
                  <a:pt x="2730933" y="4751052"/>
                  <a:pt x="2582169" y="4753697"/>
                </a:cubicBezTo>
                <a:cubicBezTo>
                  <a:pt x="2433405" y="4756342"/>
                  <a:pt x="2212407" y="4776417"/>
                  <a:pt x="2044763" y="4753697"/>
                </a:cubicBezTo>
                <a:cubicBezTo>
                  <a:pt x="1877119" y="4730977"/>
                  <a:pt x="1691253" y="4729294"/>
                  <a:pt x="1389390" y="4753697"/>
                </a:cubicBezTo>
                <a:cubicBezTo>
                  <a:pt x="1087527" y="4778100"/>
                  <a:pt x="929628" y="4780828"/>
                  <a:pt x="734018" y="4753697"/>
                </a:cubicBezTo>
                <a:cubicBezTo>
                  <a:pt x="538408" y="4726566"/>
                  <a:pt x="252786" y="4777987"/>
                  <a:pt x="0" y="4753697"/>
                </a:cubicBezTo>
                <a:cubicBezTo>
                  <a:pt x="-21867" y="4467618"/>
                  <a:pt x="-25934" y="4262298"/>
                  <a:pt x="0" y="4027060"/>
                </a:cubicBezTo>
                <a:cubicBezTo>
                  <a:pt x="25934" y="3791822"/>
                  <a:pt x="-17574" y="3606859"/>
                  <a:pt x="0" y="3300424"/>
                </a:cubicBezTo>
                <a:cubicBezTo>
                  <a:pt x="17574" y="2993989"/>
                  <a:pt x="-28970" y="2741598"/>
                  <a:pt x="0" y="2526250"/>
                </a:cubicBezTo>
                <a:cubicBezTo>
                  <a:pt x="28970" y="2310902"/>
                  <a:pt x="1800" y="1915041"/>
                  <a:pt x="0" y="1752077"/>
                </a:cubicBezTo>
                <a:cubicBezTo>
                  <a:pt x="-1800" y="1589113"/>
                  <a:pt x="-16929" y="1374884"/>
                  <a:pt x="0" y="1025440"/>
                </a:cubicBezTo>
                <a:cubicBezTo>
                  <a:pt x="16929" y="675996"/>
                  <a:pt x="26159" y="254299"/>
                  <a:pt x="0" y="0"/>
                </a:cubicBezTo>
                <a:close/>
              </a:path>
              <a:path w="3932237" h="4753697" stroke="0" extrusionOk="0">
                <a:moveTo>
                  <a:pt x="0" y="0"/>
                </a:moveTo>
                <a:cubicBezTo>
                  <a:pt x="165326" y="-26309"/>
                  <a:pt x="370765" y="6499"/>
                  <a:pt x="537406" y="0"/>
                </a:cubicBezTo>
                <a:cubicBezTo>
                  <a:pt x="704047" y="-6499"/>
                  <a:pt x="877162" y="19733"/>
                  <a:pt x="1114134" y="0"/>
                </a:cubicBezTo>
                <a:cubicBezTo>
                  <a:pt x="1351106" y="-19733"/>
                  <a:pt x="1631204" y="11835"/>
                  <a:pt x="1769507" y="0"/>
                </a:cubicBezTo>
                <a:cubicBezTo>
                  <a:pt x="1907810" y="-11835"/>
                  <a:pt x="2048090" y="360"/>
                  <a:pt x="2306912" y="0"/>
                </a:cubicBezTo>
                <a:cubicBezTo>
                  <a:pt x="2565735" y="-360"/>
                  <a:pt x="2809385" y="18624"/>
                  <a:pt x="2962285" y="0"/>
                </a:cubicBezTo>
                <a:cubicBezTo>
                  <a:pt x="3115185" y="-18624"/>
                  <a:pt x="3560427" y="-22895"/>
                  <a:pt x="3932237" y="0"/>
                </a:cubicBezTo>
                <a:cubicBezTo>
                  <a:pt x="3931177" y="358446"/>
                  <a:pt x="3940024" y="569623"/>
                  <a:pt x="3932237" y="726637"/>
                </a:cubicBezTo>
                <a:cubicBezTo>
                  <a:pt x="3924450" y="883651"/>
                  <a:pt x="3921180" y="1024662"/>
                  <a:pt x="3932237" y="1263125"/>
                </a:cubicBezTo>
                <a:cubicBezTo>
                  <a:pt x="3943294" y="1501588"/>
                  <a:pt x="3944401" y="1760743"/>
                  <a:pt x="3932237" y="1894688"/>
                </a:cubicBezTo>
                <a:cubicBezTo>
                  <a:pt x="3920073" y="2028633"/>
                  <a:pt x="3907867" y="2178803"/>
                  <a:pt x="3932237" y="2431176"/>
                </a:cubicBezTo>
                <a:cubicBezTo>
                  <a:pt x="3956607" y="2683549"/>
                  <a:pt x="3963802" y="2850830"/>
                  <a:pt x="3932237" y="3157813"/>
                </a:cubicBezTo>
                <a:cubicBezTo>
                  <a:pt x="3900672" y="3464796"/>
                  <a:pt x="3929430" y="3580207"/>
                  <a:pt x="3932237" y="3694302"/>
                </a:cubicBezTo>
                <a:cubicBezTo>
                  <a:pt x="3935044" y="3808397"/>
                  <a:pt x="3984213" y="4348731"/>
                  <a:pt x="3932237" y="4753697"/>
                </a:cubicBezTo>
                <a:cubicBezTo>
                  <a:pt x="3611893" y="4773552"/>
                  <a:pt x="3384984" y="4760722"/>
                  <a:pt x="3237542" y="4753697"/>
                </a:cubicBezTo>
                <a:cubicBezTo>
                  <a:pt x="3090100" y="4746672"/>
                  <a:pt x="2889152" y="4755398"/>
                  <a:pt x="2700136" y="4753697"/>
                </a:cubicBezTo>
                <a:cubicBezTo>
                  <a:pt x="2511120" y="4751996"/>
                  <a:pt x="2273020" y="4743078"/>
                  <a:pt x="1966119" y="4753697"/>
                </a:cubicBezTo>
                <a:cubicBezTo>
                  <a:pt x="1659218" y="4764316"/>
                  <a:pt x="1602681" y="4727641"/>
                  <a:pt x="1428713" y="4753697"/>
                </a:cubicBezTo>
                <a:cubicBezTo>
                  <a:pt x="1254745" y="4779753"/>
                  <a:pt x="1065683" y="4764322"/>
                  <a:pt x="851985" y="4753697"/>
                </a:cubicBezTo>
                <a:cubicBezTo>
                  <a:pt x="638287" y="4743072"/>
                  <a:pt x="403885" y="4729102"/>
                  <a:pt x="0" y="4753697"/>
                </a:cubicBezTo>
                <a:cubicBezTo>
                  <a:pt x="-36030" y="4591942"/>
                  <a:pt x="14974" y="4312647"/>
                  <a:pt x="0" y="3979523"/>
                </a:cubicBezTo>
                <a:cubicBezTo>
                  <a:pt x="-14974" y="3646399"/>
                  <a:pt x="24783" y="3491371"/>
                  <a:pt x="0" y="3300424"/>
                </a:cubicBezTo>
                <a:cubicBezTo>
                  <a:pt x="-24783" y="3109477"/>
                  <a:pt x="-32969" y="2735902"/>
                  <a:pt x="0" y="2526250"/>
                </a:cubicBezTo>
                <a:cubicBezTo>
                  <a:pt x="32969" y="2316598"/>
                  <a:pt x="5516" y="2065582"/>
                  <a:pt x="0" y="1894688"/>
                </a:cubicBezTo>
                <a:cubicBezTo>
                  <a:pt x="-5516" y="1723794"/>
                  <a:pt x="6260" y="1499690"/>
                  <a:pt x="0" y="1168051"/>
                </a:cubicBezTo>
                <a:cubicBezTo>
                  <a:pt x="-6260" y="836412"/>
                  <a:pt x="17755" y="733198"/>
                  <a:pt x="0" y="584026"/>
                </a:cubicBezTo>
                <a:cubicBezTo>
                  <a:pt x="-17755" y="434854"/>
                  <a:pt x="25882" y="2191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7595170"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How runtime effect revenue?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From histogram we can see runtime between 100 – 123 has high frequency.</a:t>
            </a:r>
            <a:endParaRPr lang="en-US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Based on plot graph divided runtime into 4 levels 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      "Short"</a:t>
            </a:r>
            <a:endParaRPr lang="en-US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          "Medium" </a:t>
            </a:r>
          </a:p>
          <a:p>
            <a:r>
              <a:rPr lang="en-US" sz="2000" dirty="0">
                <a:ea typeface="+mn-lt"/>
                <a:cs typeface="+mn-lt"/>
              </a:rPr>
              <a:t>          "Moderately Long" </a:t>
            </a:r>
          </a:p>
          <a:p>
            <a:r>
              <a:rPr lang="en-US" sz="2000" dirty="0">
                <a:ea typeface="+mn-lt"/>
                <a:cs typeface="+mn-lt"/>
              </a:rPr>
              <a:t>          "Long"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3. </a:t>
            </a:r>
            <a:r>
              <a:rPr lang="en-US" sz="2000" dirty="0">
                <a:ea typeface="+mn-lt"/>
                <a:cs typeface="+mn-lt"/>
              </a:rPr>
              <a:t>    From the bar chat we can see movies with Long runtime level scores more revenue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         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56E6C-E530-4378-90B4-D66C5566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41" y="196707"/>
            <a:ext cx="3166628" cy="1689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4345F41-04C5-45D0-84CA-B118A035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3" y="88110"/>
            <a:ext cx="2743200" cy="3218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A picture containing light, sitting, hanging, traffic&#10;&#10;Description automatically generated">
            <a:extLst>
              <a:ext uri="{FF2B5EF4-FFF2-40B4-BE49-F238E27FC236}">
                <a16:creationId xmlns:a16="http://schemas.microsoft.com/office/drawing/2014/main" id="{24A223E5-73E6-4F1C-ADB6-10113AAF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73" y="3454886"/>
            <a:ext cx="2743200" cy="3328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97AF74-36CF-41F2-95BF-10FA4F82A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272" y="2128720"/>
            <a:ext cx="4391892" cy="4664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89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C864-60D9-4023-9E63-95BEC2EF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9" y="258008"/>
            <a:ext cx="11538380" cy="608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Assumptions/ Questions:</a:t>
            </a:r>
            <a:r>
              <a:rPr lang="en-US" sz="36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i="1" dirty="0">
                <a:latin typeface="Calibri"/>
                <a:ea typeface="+mj-lt"/>
                <a:cs typeface="+mj-lt"/>
              </a:rPr>
              <a:t>How Genre count and type effect Revenue?</a:t>
            </a:r>
            <a:endParaRPr lang="en-US" sz="2400">
              <a:latin typeface="Calibri"/>
              <a:ea typeface="+mj-lt"/>
              <a:cs typeface="+mj-lt"/>
            </a:endParaRPr>
          </a:p>
        </p:txBody>
      </p:sp>
      <p:pic>
        <p:nvPicPr>
          <p:cNvPr id="9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AD50A4-F577-41B9-ADEE-16E5CB80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26" y="956694"/>
            <a:ext cx="9135895" cy="5699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155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Problem definition</vt:lpstr>
      <vt:lpstr>About data</vt:lpstr>
      <vt:lpstr>Pre profile</vt:lpstr>
      <vt:lpstr>Preprocessing of data (Clean, remove unnecessary, add relevant data) </vt:lpstr>
      <vt:lpstr>Post profile</vt:lpstr>
      <vt:lpstr>Assumptions/ Questions</vt:lpstr>
      <vt:lpstr>Assumptions/ Questions: How Genre count and type effect Revenue?</vt:lpstr>
      <vt:lpstr>Assumptions/ Questions</vt:lpstr>
      <vt:lpstr>Assumptions/ Questions</vt:lpstr>
      <vt:lpstr>Assumptions/ Questions</vt:lpstr>
      <vt:lpstr>Conclusion or Summarization</vt:lpstr>
      <vt:lpstr>Actionable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1340</cp:revision>
  <dcterms:created xsi:type="dcterms:W3CDTF">2020-07-19T07:43:35Z</dcterms:created>
  <dcterms:modified xsi:type="dcterms:W3CDTF">2020-07-29T21:27:08Z</dcterms:modified>
</cp:coreProperties>
</file>