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8" r:id="rId36"/>
    <p:sldId id="300" r:id="rId37"/>
    <p:sldId id="301" r:id="rId38"/>
    <p:sldId id="302" r:id="rId39"/>
    <p:sldId id="303" r:id="rId40"/>
    <p:sldId id="304" r:id="rId41"/>
    <p:sldId id="305" r:id="rId4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92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 u="heavy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199"/>
                </a:lnTo>
                <a:lnTo>
                  <a:pt x="9144000" y="457199"/>
                </a:lnTo>
                <a:lnTo>
                  <a:pt x="914400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9144000" cy="67310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9144000" y="0"/>
                </a:moveTo>
                <a:lnTo>
                  <a:pt x="0" y="0"/>
                </a:lnTo>
                <a:lnTo>
                  <a:pt x="0" y="67055"/>
                </a:lnTo>
                <a:lnTo>
                  <a:pt x="9144000" y="67055"/>
                </a:lnTo>
                <a:lnTo>
                  <a:pt x="914400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01168" y="1143000"/>
            <a:ext cx="8777605" cy="8255"/>
          </a:xfrm>
          <a:custGeom>
            <a:avLst/>
            <a:gdLst/>
            <a:ahLst/>
            <a:cxnLst/>
            <a:rect l="l" t="t" r="r" b="b"/>
            <a:pathLst>
              <a:path w="8777605" h="8255">
                <a:moveTo>
                  <a:pt x="0" y="8254"/>
                </a:moveTo>
                <a:lnTo>
                  <a:pt x="8777605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9936"/>
            <a:ext cx="3786378" cy="123215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 u="heavy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199"/>
                </a:lnTo>
                <a:lnTo>
                  <a:pt x="9144000" y="457199"/>
                </a:lnTo>
                <a:lnTo>
                  <a:pt x="914400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9144000" cy="67310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9144000" y="0"/>
                </a:moveTo>
                <a:lnTo>
                  <a:pt x="0" y="0"/>
                </a:lnTo>
                <a:lnTo>
                  <a:pt x="0" y="67055"/>
                </a:lnTo>
                <a:lnTo>
                  <a:pt x="9144000" y="67055"/>
                </a:lnTo>
                <a:lnTo>
                  <a:pt x="914400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 u="heavy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199"/>
                </a:lnTo>
                <a:lnTo>
                  <a:pt x="9144000" y="457199"/>
                </a:lnTo>
                <a:lnTo>
                  <a:pt x="914400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9144000" cy="67310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9144000" y="0"/>
                </a:moveTo>
                <a:lnTo>
                  <a:pt x="0" y="0"/>
                </a:lnTo>
                <a:lnTo>
                  <a:pt x="0" y="67055"/>
                </a:lnTo>
                <a:lnTo>
                  <a:pt x="9144000" y="67055"/>
                </a:lnTo>
                <a:lnTo>
                  <a:pt x="914400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01168" y="1143000"/>
            <a:ext cx="8777605" cy="8255"/>
          </a:xfrm>
          <a:custGeom>
            <a:avLst/>
            <a:gdLst/>
            <a:ahLst/>
            <a:cxnLst/>
            <a:rect l="l" t="t" r="r" b="b"/>
            <a:pathLst>
              <a:path w="8777605" h="8255">
                <a:moveTo>
                  <a:pt x="0" y="8254"/>
                </a:moveTo>
                <a:lnTo>
                  <a:pt x="8777605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224" y="224485"/>
            <a:ext cx="8845550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 u="heavy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9112" y="1798637"/>
            <a:ext cx="8120380" cy="3778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03893" y="6604203"/>
            <a:ext cx="210820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image" Target="../media/image76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8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5.png"/><Relationship Id="rId3" Type="http://schemas.openxmlformats.org/officeDocument/2006/relationships/image" Target="../media/image77.png"/><Relationship Id="rId7" Type="http://schemas.openxmlformats.org/officeDocument/2006/relationships/image" Target="../media/image101.png"/><Relationship Id="rId12" Type="http://schemas.openxmlformats.org/officeDocument/2006/relationships/image" Target="../media/image81.png"/><Relationship Id="rId2" Type="http://schemas.openxmlformats.org/officeDocument/2006/relationships/image" Target="../media/image99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4.png"/><Relationship Id="rId5" Type="http://schemas.openxmlformats.org/officeDocument/2006/relationships/image" Target="../media/image100.png"/><Relationship Id="rId15" Type="http://schemas.openxmlformats.org/officeDocument/2006/relationships/image" Target="../media/image90.png"/><Relationship Id="rId10" Type="http://schemas.openxmlformats.org/officeDocument/2006/relationships/image" Target="../media/image89.png"/><Relationship Id="rId4" Type="http://schemas.openxmlformats.org/officeDocument/2006/relationships/image" Target="../media/image78.png"/><Relationship Id="rId9" Type="http://schemas.openxmlformats.org/officeDocument/2006/relationships/image" Target="../media/image103.png"/><Relationship Id="rId14" Type="http://schemas.openxmlformats.org/officeDocument/2006/relationships/image" Target="../media/image10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eg"/><Relationship Id="rId7" Type="http://schemas.openxmlformats.org/officeDocument/2006/relationships/image" Target="../media/image111.jpe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7.png"/><Relationship Id="rId5" Type="http://schemas.openxmlformats.org/officeDocument/2006/relationships/image" Target="../media/image19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9141460" cy="457200"/>
            </a:xfrm>
            <a:custGeom>
              <a:avLst/>
              <a:gdLst/>
              <a:ahLst/>
              <a:cxnLst/>
              <a:rect l="l" t="t" r="r" b="b"/>
              <a:pathLst>
                <a:path w="9141460" h="457200">
                  <a:moveTo>
                    <a:pt x="9140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0952" y="457199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9141460" cy="64135"/>
            </a:xfrm>
            <a:custGeom>
              <a:avLst/>
              <a:gdLst/>
              <a:ahLst/>
              <a:cxnLst/>
              <a:rect l="l" t="t" r="r" b="b"/>
              <a:pathLst>
                <a:path w="9141460" h="64135">
                  <a:moveTo>
                    <a:pt x="9140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9140952" y="64007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05255" y="3200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90727" y="1805351"/>
            <a:ext cx="5975350" cy="1819910"/>
            <a:chOff x="490727" y="1805351"/>
            <a:chExt cx="5975350" cy="18199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732" y="1805351"/>
              <a:ext cx="5494906" cy="52498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727" y="2118360"/>
              <a:ext cx="4810506" cy="150647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02004" y="1581988"/>
            <a:ext cx="6946596" cy="844462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 marR="5080">
              <a:lnSpc>
                <a:spcPts val="5520"/>
              </a:lnSpc>
              <a:spcBef>
                <a:spcPts val="1085"/>
              </a:spcBef>
            </a:pPr>
            <a:endParaRPr u="none" dirty="0">
              <a:solidFill>
                <a:srgbClr val="C00000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2044" y="3240481"/>
            <a:ext cx="70739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CS44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Communications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9936"/>
            <a:ext cx="7504938" cy="12321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164" y="384505"/>
            <a:ext cx="68675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40588" y="1109294"/>
            <a:ext cx="8644890" cy="190118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11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Allows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separate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services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implementation</a:t>
            </a:r>
            <a:endParaRPr sz="2800">
              <a:latin typeface="Calibri"/>
              <a:cs typeface="Calibri"/>
            </a:endParaRPr>
          </a:p>
          <a:p>
            <a:pPr marL="421005" marR="5080" lvl="1" indent="-182880">
              <a:lnSpc>
                <a:spcPct val="90100"/>
              </a:lnSpc>
              <a:spcBef>
                <a:spcPts val="42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layer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needs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able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 receive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 services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lower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layer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 give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services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upper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layer;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don’t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care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about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how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layer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implemented.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31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Layer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uses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services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provided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Layer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N-1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4794" y="3291585"/>
            <a:ext cx="7331075" cy="2896235"/>
            <a:chOff x="764794" y="3291585"/>
            <a:chExt cx="7331075" cy="2896235"/>
          </a:xfrm>
        </p:grpSpPr>
        <p:sp>
          <p:nvSpPr>
            <p:cNvPr id="6" name="object 6"/>
            <p:cNvSpPr/>
            <p:nvPr/>
          </p:nvSpPr>
          <p:spPr>
            <a:xfrm>
              <a:off x="778764" y="3305555"/>
              <a:ext cx="2560320" cy="2868295"/>
            </a:xfrm>
            <a:custGeom>
              <a:avLst/>
              <a:gdLst/>
              <a:ahLst/>
              <a:cxnLst/>
              <a:rect l="l" t="t" r="r" b="b"/>
              <a:pathLst>
                <a:path w="2560320" h="2868295">
                  <a:moveTo>
                    <a:pt x="0" y="2868168"/>
                  </a:moveTo>
                  <a:lnTo>
                    <a:pt x="2560320" y="2868168"/>
                  </a:lnTo>
                  <a:lnTo>
                    <a:pt x="2560320" y="0"/>
                  </a:lnTo>
                  <a:lnTo>
                    <a:pt x="0" y="0"/>
                  </a:lnTo>
                  <a:lnTo>
                    <a:pt x="0" y="2868168"/>
                  </a:lnTo>
                  <a:close/>
                </a:path>
              </a:pathLst>
            </a:custGeom>
            <a:ln w="27432">
              <a:solidFill>
                <a:srgbClr val="A2CE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086" y="3399826"/>
              <a:ext cx="2030877" cy="54372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521452" y="3305555"/>
              <a:ext cx="2560320" cy="2868295"/>
            </a:xfrm>
            <a:custGeom>
              <a:avLst/>
              <a:gdLst/>
              <a:ahLst/>
              <a:cxnLst/>
              <a:rect l="l" t="t" r="r" b="b"/>
              <a:pathLst>
                <a:path w="2560320" h="2868295">
                  <a:moveTo>
                    <a:pt x="0" y="2868168"/>
                  </a:moveTo>
                  <a:lnTo>
                    <a:pt x="2560320" y="2868168"/>
                  </a:lnTo>
                  <a:lnTo>
                    <a:pt x="2560320" y="0"/>
                  </a:lnTo>
                  <a:lnTo>
                    <a:pt x="0" y="0"/>
                  </a:lnTo>
                  <a:lnTo>
                    <a:pt x="0" y="2868168"/>
                  </a:lnTo>
                  <a:close/>
                </a:path>
              </a:pathLst>
            </a:custGeom>
            <a:ln w="27432">
              <a:solidFill>
                <a:srgbClr val="A2CE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1918" y="3399826"/>
              <a:ext cx="2030797" cy="54372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342126" y="3494277"/>
            <a:ext cx="7785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0" spc="-5" dirty="0">
                <a:solidFill>
                  <a:srgbClr val="FFFF66"/>
                </a:solidFill>
                <a:latin typeface="Calibri Light"/>
                <a:cs typeface="Calibri Light"/>
              </a:rPr>
              <a:t>L</a:t>
            </a:r>
            <a:r>
              <a:rPr sz="2000" b="0" spc="-25" dirty="0">
                <a:solidFill>
                  <a:srgbClr val="FFFF66"/>
                </a:solidFill>
                <a:latin typeface="Calibri Light"/>
                <a:cs typeface="Calibri Light"/>
              </a:rPr>
              <a:t>a</a:t>
            </a:r>
            <a:r>
              <a:rPr sz="2000" b="0" spc="-20" dirty="0">
                <a:solidFill>
                  <a:srgbClr val="FFFF66"/>
                </a:solidFill>
                <a:latin typeface="Calibri Light"/>
                <a:cs typeface="Calibri Light"/>
              </a:rPr>
              <a:t>y</a:t>
            </a:r>
            <a:r>
              <a:rPr sz="2000" b="0" spc="-10" dirty="0">
                <a:solidFill>
                  <a:srgbClr val="FFFF66"/>
                </a:solidFill>
                <a:latin typeface="Calibri Light"/>
                <a:cs typeface="Calibri Light"/>
              </a:rPr>
              <a:t>e</a:t>
            </a:r>
            <a:r>
              <a:rPr sz="2000" b="0" spc="-5" dirty="0">
                <a:solidFill>
                  <a:srgbClr val="FFFF66"/>
                </a:solidFill>
                <a:latin typeface="Calibri Light"/>
                <a:cs typeface="Calibri Light"/>
              </a:rPr>
              <a:t>r</a:t>
            </a:r>
            <a:r>
              <a:rPr sz="2000" b="0" spc="-85" dirty="0">
                <a:solidFill>
                  <a:srgbClr val="FFFF66"/>
                </a:solidFill>
                <a:latin typeface="Calibri Light"/>
                <a:cs typeface="Calibri Light"/>
              </a:rPr>
              <a:t> </a:t>
            </a:r>
            <a:r>
              <a:rPr sz="2000" b="0" i="1" spc="-10" dirty="0">
                <a:solidFill>
                  <a:srgbClr val="FFFF66"/>
                </a:solidFill>
                <a:latin typeface="Calibri Light"/>
                <a:cs typeface="Calibri Light"/>
              </a:rPr>
              <a:t>N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0856" y="3366717"/>
            <a:ext cx="1445260" cy="112077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678815">
              <a:lnSpc>
                <a:spcPct val="100000"/>
              </a:lnSpc>
              <a:spcBef>
                <a:spcPts val="1095"/>
              </a:spcBef>
            </a:pPr>
            <a:r>
              <a:rPr sz="2000" b="0" spc="-5" dirty="0">
                <a:solidFill>
                  <a:srgbClr val="FFFF66"/>
                </a:solidFill>
                <a:latin typeface="Calibri Light"/>
                <a:cs typeface="Calibri Light"/>
              </a:rPr>
              <a:t>L</a:t>
            </a:r>
            <a:r>
              <a:rPr sz="2000" b="0" spc="-25" dirty="0">
                <a:solidFill>
                  <a:srgbClr val="FFFF66"/>
                </a:solidFill>
                <a:latin typeface="Calibri Light"/>
                <a:cs typeface="Calibri Light"/>
              </a:rPr>
              <a:t>a</a:t>
            </a:r>
            <a:r>
              <a:rPr sz="2000" b="0" spc="-20" dirty="0">
                <a:solidFill>
                  <a:srgbClr val="FFFF66"/>
                </a:solidFill>
                <a:latin typeface="Calibri Light"/>
                <a:cs typeface="Calibri Light"/>
              </a:rPr>
              <a:t>y</a:t>
            </a:r>
            <a:r>
              <a:rPr sz="2000" b="0" spc="-10" dirty="0">
                <a:solidFill>
                  <a:srgbClr val="FFFF66"/>
                </a:solidFill>
                <a:latin typeface="Calibri Light"/>
                <a:cs typeface="Calibri Light"/>
              </a:rPr>
              <a:t>e</a:t>
            </a:r>
            <a:r>
              <a:rPr sz="2000" b="0" spc="-5" dirty="0">
                <a:solidFill>
                  <a:srgbClr val="FFFF66"/>
                </a:solidFill>
                <a:latin typeface="Calibri Light"/>
                <a:cs typeface="Calibri Light"/>
              </a:rPr>
              <a:t>r</a:t>
            </a:r>
            <a:r>
              <a:rPr sz="2000" b="0" spc="-85" dirty="0">
                <a:solidFill>
                  <a:srgbClr val="FFFF66"/>
                </a:solidFill>
                <a:latin typeface="Calibri Light"/>
                <a:cs typeface="Calibri Light"/>
              </a:rPr>
              <a:t> </a:t>
            </a:r>
            <a:r>
              <a:rPr sz="2000" b="0" i="1" spc="-10" dirty="0">
                <a:solidFill>
                  <a:srgbClr val="FFFF66"/>
                </a:solidFill>
                <a:latin typeface="Calibri Light"/>
                <a:cs typeface="Calibri Light"/>
              </a:rPr>
              <a:t>N</a:t>
            </a:r>
            <a:endParaRPr sz="2000">
              <a:latin typeface="Calibri Light"/>
              <a:cs typeface="Calibri Light"/>
            </a:endParaRPr>
          </a:p>
          <a:p>
            <a:pPr marL="12700" marR="684530" indent="225425">
              <a:lnSpc>
                <a:spcPct val="100000"/>
              </a:lnSpc>
              <a:spcBef>
                <a:spcPts val="905"/>
              </a:spcBef>
            </a:pPr>
            <a:r>
              <a:rPr sz="1800" dirty="0">
                <a:latin typeface="Calibri"/>
                <a:cs typeface="Calibri"/>
              </a:rPr>
              <a:t>U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 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vi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96998" y="4133850"/>
            <a:ext cx="897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vi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  services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99086" y="3578161"/>
            <a:ext cx="4874260" cy="2493645"/>
            <a:chOff x="899086" y="3578161"/>
            <a:chExt cx="4874260" cy="2493645"/>
          </a:xfrm>
        </p:grpSpPr>
        <p:sp>
          <p:nvSpPr>
            <p:cNvPr id="14" name="object 14"/>
            <p:cNvSpPr/>
            <p:nvPr/>
          </p:nvSpPr>
          <p:spPr>
            <a:xfrm>
              <a:off x="2924556" y="3582923"/>
              <a:ext cx="2844165" cy="182880"/>
            </a:xfrm>
            <a:custGeom>
              <a:avLst/>
              <a:gdLst/>
              <a:ahLst/>
              <a:cxnLst/>
              <a:rect l="l" t="t" r="r" b="b"/>
              <a:pathLst>
                <a:path w="2844165" h="182879">
                  <a:moveTo>
                    <a:pt x="88861" y="45720"/>
                  </a:moveTo>
                  <a:lnTo>
                    <a:pt x="0" y="45720"/>
                  </a:lnTo>
                  <a:lnTo>
                    <a:pt x="0" y="137160"/>
                  </a:lnTo>
                  <a:lnTo>
                    <a:pt x="88861" y="137160"/>
                  </a:lnTo>
                  <a:lnTo>
                    <a:pt x="88861" y="45720"/>
                  </a:lnTo>
                  <a:close/>
                </a:path>
                <a:path w="2844165" h="182879">
                  <a:moveTo>
                    <a:pt x="355409" y="45720"/>
                  </a:moveTo>
                  <a:lnTo>
                    <a:pt x="177673" y="45720"/>
                  </a:lnTo>
                  <a:lnTo>
                    <a:pt x="177673" y="137160"/>
                  </a:lnTo>
                  <a:lnTo>
                    <a:pt x="355409" y="137160"/>
                  </a:lnTo>
                  <a:lnTo>
                    <a:pt x="355409" y="45720"/>
                  </a:lnTo>
                  <a:close/>
                </a:path>
                <a:path w="2844165" h="182879">
                  <a:moveTo>
                    <a:pt x="2843784" y="91440"/>
                  </a:moveTo>
                  <a:lnTo>
                    <a:pt x="2443988" y="0"/>
                  </a:lnTo>
                  <a:lnTo>
                    <a:pt x="2443988" y="45720"/>
                  </a:lnTo>
                  <a:lnTo>
                    <a:pt x="444373" y="45720"/>
                  </a:lnTo>
                  <a:lnTo>
                    <a:pt x="444373" y="137160"/>
                  </a:lnTo>
                  <a:lnTo>
                    <a:pt x="2443988" y="137160"/>
                  </a:lnTo>
                  <a:lnTo>
                    <a:pt x="2443988" y="182880"/>
                  </a:lnTo>
                  <a:lnTo>
                    <a:pt x="2843784" y="9144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24555" y="3582923"/>
              <a:ext cx="2844165" cy="182880"/>
            </a:xfrm>
            <a:custGeom>
              <a:avLst/>
              <a:gdLst/>
              <a:ahLst/>
              <a:cxnLst/>
              <a:rect l="l" t="t" r="r" b="b"/>
              <a:pathLst>
                <a:path w="2844165" h="182879">
                  <a:moveTo>
                    <a:pt x="2443988" y="0"/>
                  </a:moveTo>
                  <a:lnTo>
                    <a:pt x="2443988" y="45719"/>
                  </a:lnTo>
                  <a:lnTo>
                    <a:pt x="444372" y="45719"/>
                  </a:lnTo>
                  <a:lnTo>
                    <a:pt x="444372" y="137159"/>
                  </a:lnTo>
                  <a:lnTo>
                    <a:pt x="2443988" y="137159"/>
                  </a:lnTo>
                  <a:lnTo>
                    <a:pt x="2443988" y="182880"/>
                  </a:lnTo>
                  <a:lnTo>
                    <a:pt x="2843784" y="91439"/>
                  </a:lnTo>
                  <a:lnTo>
                    <a:pt x="2443988" y="0"/>
                  </a:lnTo>
                  <a:close/>
                </a:path>
                <a:path w="2844165" h="182879">
                  <a:moveTo>
                    <a:pt x="177673" y="137159"/>
                  </a:moveTo>
                  <a:lnTo>
                    <a:pt x="355409" y="137159"/>
                  </a:lnTo>
                  <a:lnTo>
                    <a:pt x="355409" y="45719"/>
                  </a:lnTo>
                  <a:lnTo>
                    <a:pt x="177673" y="45719"/>
                  </a:lnTo>
                  <a:lnTo>
                    <a:pt x="177673" y="137159"/>
                  </a:lnTo>
                  <a:close/>
                </a:path>
                <a:path w="2844165" h="182879">
                  <a:moveTo>
                    <a:pt x="0" y="137159"/>
                  </a:moveTo>
                  <a:lnTo>
                    <a:pt x="88868" y="137159"/>
                  </a:lnTo>
                  <a:lnTo>
                    <a:pt x="88868" y="45719"/>
                  </a:lnTo>
                  <a:lnTo>
                    <a:pt x="0" y="45719"/>
                  </a:lnTo>
                  <a:lnTo>
                    <a:pt x="0" y="13715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9086" y="5530274"/>
              <a:ext cx="2030877" cy="54092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423797" y="5623661"/>
            <a:ext cx="9861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0" spc="-5" dirty="0">
                <a:solidFill>
                  <a:srgbClr val="FFFF66"/>
                </a:solidFill>
                <a:latin typeface="Calibri Light"/>
                <a:cs typeface="Calibri Light"/>
              </a:rPr>
              <a:t>L</a:t>
            </a:r>
            <a:r>
              <a:rPr sz="2000" b="0" spc="-25" dirty="0">
                <a:solidFill>
                  <a:srgbClr val="FFFF66"/>
                </a:solidFill>
                <a:latin typeface="Calibri Light"/>
                <a:cs typeface="Calibri Light"/>
              </a:rPr>
              <a:t>a</a:t>
            </a:r>
            <a:r>
              <a:rPr sz="2000" b="0" spc="-20" dirty="0">
                <a:solidFill>
                  <a:srgbClr val="FFFF66"/>
                </a:solidFill>
                <a:latin typeface="Calibri Light"/>
                <a:cs typeface="Calibri Light"/>
              </a:rPr>
              <a:t>y</a:t>
            </a:r>
            <a:r>
              <a:rPr sz="2000" b="0" spc="-10" dirty="0">
                <a:solidFill>
                  <a:srgbClr val="FFFF66"/>
                </a:solidFill>
                <a:latin typeface="Calibri Light"/>
                <a:cs typeface="Calibri Light"/>
              </a:rPr>
              <a:t>e</a:t>
            </a:r>
            <a:r>
              <a:rPr sz="2000" b="0" spc="-5" dirty="0">
                <a:solidFill>
                  <a:srgbClr val="FFFF66"/>
                </a:solidFill>
                <a:latin typeface="Calibri Light"/>
                <a:cs typeface="Calibri Light"/>
              </a:rPr>
              <a:t>r</a:t>
            </a:r>
            <a:r>
              <a:rPr sz="2000" b="0" spc="-85" dirty="0">
                <a:solidFill>
                  <a:srgbClr val="FFFF66"/>
                </a:solidFill>
                <a:latin typeface="Calibri Light"/>
                <a:cs typeface="Calibri Light"/>
              </a:rPr>
              <a:t> </a:t>
            </a:r>
            <a:r>
              <a:rPr sz="2000" b="0" i="1" spc="-10" dirty="0">
                <a:solidFill>
                  <a:srgbClr val="FFFF66"/>
                </a:solidFill>
                <a:latin typeface="Calibri Light"/>
                <a:cs typeface="Calibri Light"/>
              </a:rPr>
              <a:t>N</a:t>
            </a:r>
            <a:r>
              <a:rPr sz="2000" b="0" i="1" spc="5" dirty="0">
                <a:solidFill>
                  <a:srgbClr val="FFFF66"/>
                </a:solidFill>
                <a:latin typeface="Calibri Light"/>
                <a:cs typeface="Calibri Light"/>
              </a:rPr>
              <a:t>-</a:t>
            </a:r>
            <a:r>
              <a:rPr sz="2000" b="0" i="1" spc="-5" dirty="0">
                <a:solidFill>
                  <a:srgbClr val="FFFF66"/>
                </a:solidFill>
                <a:latin typeface="Calibri Light"/>
                <a:cs typeface="Calibri Light"/>
              </a:rPr>
              <a:t>2</a:t>
            </a:r>
            <a:endParaRPr sz="2000">
              <a:latin typeface="Calibri Light"/>
              <a:cs typeface="Calibri Ligh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11918" y="5530274"/>
            <a:ext cx="2030797" cy="54092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238494" y="5623661"/>
            <a:ext cx="9861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0" spc="-5" dirty="0">
                <a:solidFill>
                  <a:srgbClr val="FFFF66"/>
                </a:solidFill>
                <a:latin typeface="Calibri Light"/>
                <a:cs typeface="Calibri Light"/>
              </a:rPr>
              <a:t>L</a:t>
            </a:r>
            <a:r>
              <a:rPr sz="2000" b="0" spc="-25" dirty="0">
                <a:solidFill>
                  <a:srgbClr val="FFFF66"/>
                </a:solidFill>
                <a:latin typeface="Calibri Light"/>
                <a:cs typeface="Calibri Light"/>
              </a:rPr>
              <a:t>a</a:t>
            </a:r>
            <a:r>
              <a:rPr sz="2000" b="0" spc="-20" dirty="0">
                <a:solidFill>
                  <a:srgbClr val="FFFF66"/>
                </a:solidFill>
                <a:latin typeface="Calibri Light"/>
                <a:cs typeface="Calibri Light"/>
              </a:rPr>
              <a:t>y</a:t>
            </a:r>
            <a:r>
              <a:rPr sz="2000" b="0" spc="-10" dirty="0">
                <a:solidFill>
                  <a:srgbClr val="FFFF66"/>
                </a:solidFill>
                <a:latin typeface="Calibri Light"/>
                <a:cs typeface="Calibri Light"/>
              </a:rPr>
              <a:t>e</a:t>
            </a:r>
            <a:r>
              <a:rPr sz="2000" b="0" spc="-5" dirty="0">
                <a:solidFill>
                  <a:srgbClr val="FFFF66"/>
                </a:solidFill>
                <a:latin typeface="Calibri Light"/>
                <a:cs typeface="Calibri Light"/>
              </a:rPr>
              <a:t>r</a:t>
            </a:r>
            <a:r>
              <a:rPr sz="2000" b="0" spc="-85" dirty="0">
                <a:solidFill>
                  <a:srgbClr val="FFFF66"/>
                </a:solidFill>
                <a:latin typeface="Calibri Light"/>
                <a:cs typeface="Calibri Light"/>
              </a:rPr>
              <a:t> </a:t>
            </a:r>
            <a:r>
              <a:rPr sz="2000" b="0" i="1" spc="-10" dirty="0">
                <a:solidFill>
                  <a:srgbClr val="FFFF66"/>
                </a:solidFill>
                <a:latin typeface="Calibri Light"/>
                <a:cs typeface="Calibri Light"/>
              </a:rPr>
              <a:t>N</a:t>
            </a:r>
            <a:r>
              <a:rPr sz="2000" b="0" i="1" spc="5" dirty="0">
                <a:solidFill>
                  <a:srgbClr val="FFFF66"/>
                </a:solidFill>
                <a:latin typeface="Calibri Light"/>
                <a:cs typeface="Calibri Light"/>
              </a:rPr>
              <a:t>-</a:t>
            </a:r>
            <a:r>
              <a:rPr sz="2000" b="0" i="1" spc="-5" dirty="0">
                <a:solidFill>
                  <a:srgbClr val="FFFF66"/>
                </a:solidFill>
                <a:latin typeface="Calibri Light"/>
                <a:cs typeface="Calibri Light"/>
              </a:rPr>
              <a:t>2</a:t>
            </a:r>
            <a:endParaRPr sz="2000">
              <a:latin typeface="Calibri Light"/>
              <a:cs typeface="Calibri Ligh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99086" y="4756249"/>
            <a:ext cx="6334125" cy="807085"/>
            <a:chOff x="899086" y="4756249"/>
            <a:chExt cx="6334125" cy="807085"/>
          </a:xfrm>
        </p:grpSpPr>
        <p:sp>
          <p:nvSpPr>
            <p:cNvPr id="21" name="object 21"/>
            <p:cNvSpPr/>
            <p:nvPr/>
          </p:nvSpPr>
          <p:spPr>
            <a:xfrm>
              <a:off x="6304787" y="5250180"/>
              <a:ext cx="426720" cy="307975"/>
            </a:xfrm>
            <a:custGeom>
              <a:avLst/>
              <a:gdLst/>
              <a:ahLst/>
              <a:cxnLst/>
              <a:rect l="l" t="t" r="r" b="b"/>
              <a:pathLst>
                <a:path w="426720" h="307975">
                  <a:moveTo>
                    <a:pt x="320039" y="0"/>
                  </a:moveTo>
                  <a:lnTo>
                    <a:pt x="106679" y="0"/>
                  </a:lnTo>
                  <a:lnTo>
                    <a:pt x="106679" y="230886"/>
                  </a:lnTo>
                  <a:lnTo>
                    <a:pt x="0" y="230886"/>
                  </a:lnTo>
                  <a:lnTo>
                    <a:pt x="213360" y="307848"/>
                  </a:lnTo>
                  <a:lnTo>
                    <a:pt x="426719" y="230886"/>
                  </a:lnTo>
                  <a:lnTo>
                    <a:pt x="320039" y="230886"/>
                  </a:lnTo>
                  <a:lnTo>
                    <a:pt x="320039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04787" y="5250180"/>
              <a:ext cx="426720" cy="307975"/>
            </a:xfrm>
            <a:custGeom>
              <a:avLst/>
              <a:gdLst/>
              <a:ahLst/>
              <a:cxnLst/>
              <a:rect l="l" t="t" r="r" b="b"/>
              <a:pathLst>
                <a:path w="426720" h="307975">
                  <a:moveTo>
                    <a:pt x="0" y="230886"/>
                  </a:moveTo>
                  <a:lnTo>
                    <a:pt x="213360" y="307848"/>
                  </a:lnTo>
                  <a:lnTo>
                    <a:pt x="426719" y="230886"/>
                  </a:lnTo>
                  <a:lnTo>
                    <a:pt x="320039" y="230886"/>
                  </a:lnTo>
                  <a:lnTo>
                    <a:pt x="320039" y="0"/>
                  </a:lnTo>
                  <a:lnTo>
                    <a:pt x="106679" y="0"/>
                  </a:lnTo>
                  <a:lnTo>
                    <a:pt x="106679" y="230886"/>
                  </a:lnTo>
                  <a:lnTo>
                    <a:pt x="0" y="23088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01611" y="5250180"/>
              <a:ext cx="426720" cy="307975"/>
            </a:xfrm>
            <a:custGeom>
              <a:avLst/>
              <a:gdLst/>
              <a:ahLst/>
              <a:cxnLst/>
              <a:rect l="l" t="t" r="r" b="b"/>
              <a:pathLst>
                <a:path w="426720" h="307975">
                  <a:moveTo>
                    <a:pt x="213360" y="0"/>
                  </a:moveTo>
                  <a:lnTo>
                    <a:pt x="0" y="76962"/>
                  </a:lnTo>
                  <a:lnTo>
                    <a:pt x="106680" y="76962"/>
                  </a:lnTo>
                  <a:lnTo>
                    <a:pt x="106680" y="307848"/>
                  </a:lnTo>
                  <a:lnTo>
                    <a:pt x="320040" y="307848"/>
                  </a:lnTo>
                  <a:lnTo>
                    <a:pt x="320040" y="76962"/>
                  </a:lnTo>
                  <a:lnTo>
                    <a:pt x="426720" y="76962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01611" y="5250180"/>
              <a:ext cx="426720" cy="307975"/>
            </a:xfrm>
            <a:custGeom>
              <a:avLst/>
              <a:gdLst/>
              <a:ahLst/>
              <a:cxnLst/>
              <a:rect l="l" t="t" r="r" b="b"/>
              <a:pathLst>
                <a:path w="426720" h="307975">
                  <a:moveTo>
                    <a:pt x="0" y="76962"/>
                  </a:moveTo>
                  <a:lnTo>
                    <a:pt x="213360" y="0"/>
                  </a:lnTo>
                  <a:lnTo>
                    <a:pt x="426720" y="76962"/>
                  </a:lnTo>
                  <a:lnTo>
                    <a:pt x="320040" y="76962"/>
                  </a:lnTo>
                  <a:lnTo>
                    <a:pt x="320040" y="307848"/>
                  </a:lnTo>
                  <a:lnTo>
                    <a:pt x="106680" y="307848"/>
                  </a:lnTo>
                  <a:lnTo>
                    <a:pt x="106680" y="76962"/>
                  </a:lnTo>
                  <a:lnTo>
                    <a:pt x="0" y="7696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9086" y="4756249"/>
              <a:ext cx="2030877" cy="51767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423797" y="4836033"/>
            <a:ext cx="9861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0" spc="-5" dirty="0">
                <a:solidFill>
                  <a:srgbClr val="FFFF66"/>
                </a:solidFill>
                <a:latin typeface="Calibri Light"/>
                <a:cs typeface="Calibri Light"/>
              </a:rPr>
              <a:t>L</a:t>
            </a:r>
            <a:r>
              <a:rPr sz="2000" b="0" spc="-25" dirty="0">
                <a:solidFill>
                  <a:srgbClr val="FFFF66"/>
                </a:solidFill>
                <a:latin typeface="Calibri Light"/>
                <a:cs typeface="Calibri Light"/>
              </a:rPr>
              <a:t>a</a:t>
            </a:r>
            <a:r>
              <a:rPr sz="2000" b="0" spc="-20" dirty="0">
                <a:solidFill>
                  <a:srgbClr val="FFFF66"/>
                </a:solidFill>
                <a:latin typeface="Calibri Light"/>
                <a:cs typeface="Calibri Light"/>
              </a:rPr>
              <a:t>y</a:t>
            </a:r>
            <a:r>
              <a:rPr sz="2000" b="0" spc="-10" dirty="0">
                <a:solidFill>
                  <a:srgbClr val="FFFF66"/>
                </a:solidFill>
                <a:latin typeface="Calibri Light"/>
                <a:cs typeface="Calibri Light"/>
              </a:rPr>
              <a:t>e</a:t>
            </a:r>
            <a:r>
              <a:rPr sz="2000" b="0" spc="-5" dirty="0">
                <a:solidFill>
                  <a:srgbClr val="FFFF66"/>
                </a:solidFill>
                <a:latin typeface="Calibri Light"/>
                <a:cs typeface="Calibri Light"/>
              </a:rPr>
              <a:t>r</a:t>
            </a:r>
            <a:r>
              <a:rPr sz="2000" b="0" spc="-85" dirty="0">
                <a:solidFill>
                  <a:srgbClr val="FFFF66"/>
                </a:solidFill>
                <a:latin typeface="Calibri Light"/>
                <a:cs typeface="Calibri Light"/>
              </a:rPr>
              <a:t> </a:t>
            </a:r>
            <a:r>
              <a:rPr sz="2000" b="0" i="1" spc="-10" dirty="0">
                <a:solidFill>
                  <a:srgbClr val="FFFF66"/>
                </a:solidFill>
                <a:latin typeface="Calibri Light"/>
                <a:cs typeface="Calibri Light"/>
              </a:rPr>
              <a:t>N</a:t>
            </a:r>
            <a:r>
              <a:rPr sz="2000" b="0" i="1" spc="5" dirty="0">
                <a:solidFill>
                  <a:srgbClr val="FFFF66"/>
                </a:solidFill>
                <a:latin typeface="Calibri Light"/>
                <a:cs typeface="Calibri Light"/>
              </a:rPr>
              <a:t>-</a:t>
            </a:r>
            <a:r>
              <a:rPr sz="2000" b="0" i="1" spc="-5" dirty="0">
                <a:solidFill>
                  <a:srgbClr val="FFFF66"/>
                </a:solidFill>
                <a:latin typeface="Calibri Light"/>
                <a:cs typeface="Calibri Light"/>
              </a:rPr>
              <a:t>1</a:t>
            </a:r>
            <a:endParaRPr sz="2000">
              <a:latin typeface="Calibri Light"/>
              <a:cs typeface="Calibri Light"/>
            </a:endParaRPr>
          </a:p>
        </p:txBody>
      </p:sp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93664" y="4733544"/>
            <a:ext cx="2067306" cy="558546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6238494" y="4836033"/>
            <a:ext cx="9861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0" spc="-5" dirty="0">
                <a:solidFill>
                  <a:srgbClr val="FFFF66"/>
                </a:solidFill>
                <a:latin typeface="Calibri Light"/>
                <a:cs typeface="Calibri Light"/>
              </a:rPr>
              <a:t>L</a:t>
            </a:r>
            <a:r>
              <a:rPr sz="2000" b="0" spc="-25" dirty="0">
                <a:solidFill>
                  <a:srgbClr val="FFFF66"/>
                </a:solidFill>
                <a:latin typeface="Calibri Light"/>
                <a:cs typeface="Calibri Light"/>
              </a:rPr>
              <a:t>a</a:t>
            </a:r>
            <a:r>
              <a:rPr sz="2000" b="0" spc="-20" dirty="0">
                <a:solidFill>
                  <a:srgbClr val="FFFF66"/>
                </a:solidFill>
                <a:latin typeface="Calibri Light"/>
                <a:cs typeface="Calibri Light"/>
              </a:rPr>
              <a:t>y</a:t>
            </a:r>
            <a:r>
              <a:rPr sz="2000" b="0" spc="-10" dirty="0">
                <a:solidFill>
                  <a:srgbClr val="FFFF66"/>
                </a:solidFill>
                <a:latin typeface="Calibri Light"/>
                <a:cs typeface="Calibri Light"/>
              </a:rPr>
              <a:t>e</a:t>
            </a:r>
            <a:r>
              <a:rPr sz="2000" b="0" spc="-5" dirty="0">
                <a:solidFill>
                  <a:srgbClr val="FFFF66"/>
                </a:solidFill>
                <a:latin typeface="Calibri Light"/>
                <a:cs typeface="Calibri Light"/>
              </a:rPr>
              <a:t>r</a:t>
            </a:r>
            <a:r>
              <a:rPr sz="2000" b="0" spc="-85" dirty="0">
                <a:solidFill>
                  <a:srgbClr val="FFFF66"/>
                </a:solidFill>
                <a:latin typeface="Calibri Light"/>
                <a:cs typeface="Calibri Light"/>
              </a:rPr>
              <a:t> </a:t>
            </a:r>
            <a:r>
              <a:rPr sz="2000" b="0" i="1" spc="-10" dirty="0">
                <a:solidFill>
                  <a:srgbClr val="FFFF66"/>
                </a:solidFill>
                <a:latin typeface="Calibri Light"/>
                <a:cs typeface="Calibri Light"/>
              </a:rPr>
              <a:t>N</a:t>
            </a:r>
            <a:r>
              <a:rPr sz="2000" b="0" i="1" spc="5" dirty="0">
                <a:solidFill>
                  <a:srgbClr val="FFFF66"/>
                </a:solidFill>
                <a:latin typeface="Calibri Light"/>
                <a:cs typeface="Calibri Light"/>
              </a:rPr>
              <a:t>-</a:t>
            </a:r>
            <a:r>
              <a:rPr sz="2000" b="0" i="1" spc="-5" dirty="0">
                <a:solidFill>
                  <a:srgbClr val="FFFF66"/>
                </a:solidFill>
                <a:latin typeface="Calibri Light"/>
                <a:cs typeface="Calibri Light"/>
              </a:rPr>
              <a:t>1</a:t>
            </a:r>
            <a:endParaRPr sz="2000">
              <a:latin typeface="Calibri Light"/>
              <a:cs typeface="Calibri Ligh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97408" y="3916679"/>
            <a:ext cx="7653655" cy="2429510"/>
            <a:chOff x="597408" y="3916679"/>
            <a:chExt cx="7653655" cy="2429510"/>
          </a:xfrm>
        </p:grpSpPr>
        <p:sp>
          <p:nvSpPr>
            <p:cNvPr id="30" name="object 30"/>
            <p:cNvSpPr/>
            <p:nvPr/>
          </p:nvSpPr>
          <p:spPr>
            <a:xfrm>
              <a:off x="1562100" y="3921251"/>
              <a:ext cx="426720" cy="862965"/>
            </a:xfrm>
            <a:custGeom>
              <a:avLst/>
              <a:gdLst/>
              <a:ahLst/>
              <a:cxnLst/>
              <a:rect l="l" t="t" r="r" b="b"/>
              <a:pathLst>
                <a:path w="426719" h="862964">
                  <a:moveTo>
                    <a:pt x="320039" y="0"/>
                  </a:moveTo>
                  <a:lnTo>
                    <a:pt x="106680" y="0"/>
                  </a:lnTo>
                  <a:lnTo>
                    <a:pt x="106680" y="603250"/>
                  </a:lnTo>
                  <a:lnTo>
                    <a:pt x="0" y="603250"/>
                  </a:lnTo>
                  <a:lnTo>
                    <a:pt x="213360" y="862584"/>
                  </a:lnTo>
                  <a:lnTo>
                    <a:pt x="426719" y="603250"/>
                  </a:lnTo>
                  <a:lnTo>
                    <a:pt x="320039" y="603250"/>
                  </a:lnTo>
                  <a:lnTo>
                    <a:pt x="320039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62100" y="3921251"/>
              <a:ext cx="426720" cy="862965"/>
            </a:xfrm>
            <a:custGeom>
              <a:avLst/>
              <a:gdLst/>
              <a:ahLst/>
              <a:cxnLst/>
              <a:rect l="l" t="t" r="r" b="b"/>
              <a:pathLst>
                <a:path w="426719" h="862964">
                  <a:moveTo>
                    <a:pt x="0" y="603250"/>
                  </a:moveTo>
                  <a:lnTo>
                    <a:pt x="213360" y="862584"/>
                  </a:lnTo>
                  <a:lnTo>
                    <a:pt x="426719" y="603250"/>
                  </a:lnTo>
                  <a:lnTo>
                    <a:pt x="320039" y="603250"/>
                  </a:lnTo>
                  <a:lnTo>
                    <a:pt x="320039" y="0"/>
                  </a:lnTo>
                  <a:lnTo>
                    <a:pt x="106680" y="0"/>
                  </a:lnTo>
                  <a:lnTo>
                    <a:pt x="106680" y="603250"/>
                  </a:lnTo>
                  <a:lnTo>
                    <a:pt x="0" y="6032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58924" y="3921251"/>
              <a:ext cx="426720" cy="862965"/>
            </a:xfrm>
            <a:custGeom>
              <a:avLst/>
              <a:gdLst/>
              <a:ahLst/>
              <a:cxnLst/>
              <a:rect l="l" t="t" r="r" b="b"/>
              <a:pathLst>
                <a:path w="426719" h="862964">
                  <a:moveTo>
                    <a:pt x="213359" y="0"/>
                  </a:moveTo>
                  <a:lnTo>
                    <a:pt x="0" y="259334"/>
                  </a:lnTo>
                  <a:lnTo>
                    <a:pt x="106680" y="259334"/>
                  </a:lnTo>
                  <a:lnTo>
                    <a:pt x="106680" y="862584"/>
                  </a:lnTo>
                  <a:lnTo>
                    <a:pt x="320039" y="862584"/>
                  </a:lnTo>
                  <a:lnTo>
                    <a:pt x="320039" y="259334"/>
                  </a:lnTo>
                  <a:lnTo>
                    <a:pt x="426719" y="259334"/>
                  </a:lnTo>
                  <a:lnTo>
                    <a:pt x="213359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58924" y="3921251"/>
              <a:ext cx="426720" cy="862965"/>
            </a:xfrm>
            <a:custGeom>
              <a:avLst/>
              <a:gdLst/>
              <a:ahLst/>
              <a:cxnLst/>
              <a:rect l="l" t="t" r="r" b="b"/>
              <a:pathLst>
                <a:path w="426719" h="862964">
                  <a:moveTo>
                    <a:pt x="0" y="259334"/>
                  </a:moveTo>
                  <a:lnTo>
                    <a:pt x="213359" y="0"/>
                  </a:lnTo>
                  <a:lnTo>
                    <a:pt x="426719" y="259334"/>
                  </a:lnTo>
                  <a:lnTo>
                    <a:pt x="320039" y="259334"/>
                  </a:lnTo>
                  <a:lnTo>
                    <a:pt x="320039" y="862584"/>
                  </a:lnTo>
                  <a:lnTo>
                    <a:pt x="106680" y="862584"/>
                  </a:lnTo>
                  <a:lnTo>
                    <a:pt x="106680" y="259334"/>
                  </a:lnTo>
                  <a:lnTo>
                    <a:pt x="0" y="25933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04787" y="3921251"/>
              <a:ext cx="426720" cy="835660"/>
            </a:xfrm>
            <a:custGeom>
              <a:avLst/>
              <a:gdLst/>
              <a:ahLst/>
              <a:cxnLst/>
              <a:rect l="l" t="t" r="r" b="b"/>
              <a:pathLst>
                <a:path w="426720" h="835660">
                  <a:moveTo>
                    <a:pt x="320039" y="0"/>
                  </a:moveTo>
                  <a:lnTo>
                    <a:pt x="106679" y="0"/>
                  </a:lnTo>
                  <a:lnTo>
                    <a:pt x="106679" y="575818"/>
                  </a:lnTo>
                  <a:lnTo>
                    <a:pt x="0" y="575818"/>
                  </a:lnTo>
                  <a:lnTo>
                    <a:pt x="213360" y="835152"/>
                  </a:lnTo>
                  <a:lnTo>
                    <a:pt x="426719" y="575818"/>
                  </a:lnTo>
                  <a:lnTo>
                    <a:pt x="320039" y="575818"/>
                  </a:lnTo>
                  <a:lnTo>
                    <a:pt x="320039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04787" y="3921251"/>
              <a:ext cx="426720" cy="835660"/>
            </a:xfrm>
            <a:custGeom>
              <a:avLst/>
              <a:gdLst/>
              <a:ahLst/>
              <a:cxnLst/>
              <a:rect l="l" t="t" r="r" b="b"/>
              <a:pathLst>
                <a:path w="426720" h="835660">
                  <a:moveTo>
                    <a:pt x="0" y="575818"/>
                  </a:moveTo>
                  <a:lnTo>
                    <a:pt x="213360" y="835152"/>
                  </a:lnTo>
                  <a:lnTo>
                    <a:pt x="426719" y="575818"/>
                  </a:lnTo>
                  <a:lnTo>
                    <a:pt x="320039" y="575818"/>
                  </a:lnTo>
                  <a:lnTo>
                    <a:pt x="320039" y="0"/>
                  </a:lnTo>
                  <a:lnTo>
                    <a:pt x="106679" y="0"/>
                  </a:lnTo>
                  <a:lnTo>
                    <a:pt x="106679" y="575818"/>
                  </a:lnTo>
                  <a:lnTo>
                    <a:pt x="0" y="575818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01611" y="3921251"/>
              <a:ext cx="426720" cy="835660"/>
            </a:xfrm>
            <a:custGeom>
              <a:avLst/>
              <a:gdLst/>
              <a:ahLst/>
              <a:cxnLst/>
              <a:rect l="l" t="t" r="r" b="b"/>
              <a:pathLst>
                <a:path w="426720" h="835660">
                  <a:moveTo>
                    <a:pt x="213360" y="0"/>
                  </a:moveTo>
                  <a:lnTo>
                    <a:pt x="0" y="259334"/>
                  </a:lnTo>
                  <a:lnTo>
                    <a:pt x="106680" y="259334"/>
                  </a:lnTo>
                  <a:lnTo>
                    <a:pt x="106680" y="835152"/>
                  </a:lnTo>
                  <a:lnTo>
                    <a:pt x="320040" y="835152"/>
                  </a:lnTo>
                  <a:lnTo>
                    <a:pt x="320040" y="259334"/>
                  </a:lnTo>
                  <a:lnTo>
                    <a:pt x="426720" y="259334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01611" y="3921251"/>
              <a:ext cx="426720" cy="835660"/>
            </a:xfrm>
            <a:custGeom>
              <a:avLst/>
              <a:gdLst/>
              <a:ahLst/>
              <a:cxnLst/>
              <a:rect l="l" t="t" r="r" b="b"/>
              <a:pathLst>
                <a:path w="426720" h="835660">
                  <a:moveTo>
                    <a:pt x="0" y="259334"/>
                  </a:moveTo>
                  <a:lnTo>
                    <a:pt x="213360" y="0"/>
                  </a:lnTo>
                  <a:lnTo>
                    <a:pt x="426720" y="259334"/>
                  </a:lnTo>
                  <a:lnTo>
                    <a:pt x="320040" y="259334"/>
                  </a:lnTo>
                  <a:lnTo>
                    <a:pt x="320040" y="835152"/>
                  </a:lnTo>
                  <a:lnTo>
                    <a:pt x="106680" y="835152"/>
                  </a:lnTo>
                  <a:lnTo>
                    <a:pt x="106680" y="259334"/>
                  </a:lnTo>
                  <a:lnTo>
                    <a:pt x="0" y="25933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37716" y="5250179"/>
              <a:ext cx="426720" cy="307975"/>
            </a:xfrm>
            <a:custGeom>
              <a:avLst/>
              <a:gdLst/>
              <a:ahLst/>
              <a:cxnLst/>
              <a:rect l="l" t="t" r="r" b="b"/>
              <a:pathLst>
                <a:path w="426719" h="307975">
                  <a:moveTo>
                    <a:pt x="320040" y="0"/>
                  </a:moveTo>
                  <a:lnTo>
                    <a:pt x="106679" y="0"/>
                  </a:lnTo>
                  <a:lnTo>
                    <a:pt x="106679" y="230886"/>
                  </a:lnTo>
                  <a:lnTo>
                    <a:pt x="0" y="230886"/>
                  </a:lnTo>
                  <a:lnTo>
                    <a:pt x="213359" y="307848"/>
                  </a:lnTo>
                  <a:lnTo>
                    <a:pt x="426720" y="230886"/>
                  </a:lnTo>
                  <a:lnTo>
                    <a:pt x="320040" y="230886"/>
                  </a:lnTo>
                  <a:lnTo>
                    <a:pt x="320040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37716" y="5250179"/>
              <a:ext cx="426720" cy="307975"/>
            </a:xfrm>
            <a:custGeom>
              <a:avLst/>
              <a:gdLst/>
              <a:ahLst/>
              <a:cxnLst/>
              <a:rect l="l" t="t" r="r" b="b"/>
              <a:pathLst>
                <a:path w="426719" h="307975">
                  <a:moveTo>
                    <a:pt x="0" y="230886"/>
                  </a:moveTo>
                  <a:lnTo>
                    <a:pt x="213359" y="307848"/>
                  </a:lnTo>
                  <a:lnTo>
                    <a:pt x="426720" y="230886"/>
                  </a:lnTo>
                  <a:lnTo>
                    <a:pt x="320040" y="230886"/>
                  </a:lnTo>
                  <a:lnTo>
                    <a:pt x="320040" y="0"/>
                  </a:lnTo>
                  <a:lnTo>
                    <a:pt x="106679" y="0"/>
                  </a:lnTo>
                  <a:lnTo>
                    <a:pt x="106679" y="230886"/>
                  </a:lnTo>
                  <a:lnTo>
                    <a:pt x="0" y="23088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34540" y="5250179"/>
              <a:ext cx="426720" cy="307975"/>
            </a:xfrm>
            <a:custGeom>
              <a:avLst/>
              <a:gdLst/>
              <a:ahLst/>
              <a:cxnLst/>
              <a:rect l="l" t="t" r="r" b="b"/>
              <a:pathLst>
                <a:path w="426719" h="307975">
                  <a:moveTo>
                    <a:pt x="213360" y="0"/>
                  </a:moveTo>
                  <a:lnTo>
                    <a:pt x="0" y="76962"/>
                  </a:lnTo>
                  <a:lnTo>
                    <a:pt x="106680" y="76962"/>
                  </a:lnTo>
                  <a:lnTo>
                    <a:pt x="106680" y="307848"/>
                  </a:lnTo>
                  <a:lnTo>
                    <a:pt x="320040" y="307848"/>
                  </a:lnTo>
                  <a:lnTo>
                    <a:pt x="320040" y="76962"/>
                  </a:lnTo>
                  <a:lnTo>
                    <a:pt x="426720" y="76962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34540" y="5250179"/>
              <a:ext cx="426720" cy="307975"/>
            </a:xfrm>
            <a:custGeom>
              <a:avLst/>
              <a:gdLst/>
              <a:ahLst/>
              <a:cxnLst/>
              <a:rect l="l" t="t" r="r" b="b"/>
              <a:pathLst>
                <a:path w="426719" h="307975">
                  <a:moveTo>
                    <a:pt x="0" y="76962"/>
                  </a:moveTo>
                  <a:lnTo>
                    <a:pt x="213360" y="0"/>
                  </a:lnTo>
                  <a:lnTo>
                    <a:pt x="426720" y="76962"/>
                  </a:lnTo>
                  <a:lnTo>
                    <a:pt x="320040" y="76962"/>
                  </a:lnTo>
                  <a:lnTo>
                    <a:pt x="320040" y="307848"/>
                  </a:lnTo>
                  <a:lnTo>
                    <a:pt x="106680" y="307848"/>
                  </a:lnTo>
                  <a:lnTo>
                    <a:pt x="106680" y="76962"/>
                  </a:lnTo>
                  <a:lnTo>
                    <a:pt x="0" y="7696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17220" y="4604003"/>
              <a:ext cx="7614284" cy="1722120"/>
            </a:xfrm>
            <a:custGeom>
              <a:avLst/>
              <a:gdLst/>
              <a:ahLst/>
              <a:cxnLst/>
              <a:rect l="l" t="t" r="r" b="b"/>
              <a:pathLst>
                <a:path w="7614284" h="1722120">
                  <a:moveTo>
                    <a:pt x="7326883" y="0"/>
                  </a:moveTo>
                  <a:lnTo>
                    <a:pt x="287032" y="0"/>
                  </a:lnTo>
                  <a:lnTo>
                    <a:pt x="240475" y="3757"/>
                  </a:lnTo>
                  <a:lnTo>
                    <a:pt x="196309" y="14634"/>
                  </a:lnTo>
                  <a:lnTo>
                    <a:pt x="155125" y="32040"/>
                  </a:lnTo>
                  <a:lnTo>
                    <a:pt x="117515" y="55384"/>
                  </a:lnTo>
                  <a:lnTo>
                    <a:pt x="84070" y="84074"/>
                  </a:lnTo>
                  <a:lnTo>
                    <a:pt x="55381" y="117518"/>
                  </a:lnTo>
                  <a:lnTo>
                    <a:pt x="32038" y="155126"/>
                  </a:lnTo>
                  <a:lnTo>
                    <a:pt x="14633" y="196307"/>
                  </a:lnTo>
                  <a:lnTo>
                    <a:pt x="3756" y="240468"/>
                  </a:lnTo>
                  <a:lnTo>
                    <a:pt x="0" y="287020"/>
                  </a:lnTo>
                  <a:lnTo>
                    <a:pt x="0" y="1435087"/>
                  </a:lnTo>
                  <a:lnTo>
                    <a:pt x="3756" y="1481644"/>
                  </a:lnTo>
                  <a:lnTo>
                    <a:pt x="14633" y="1525810"/>
                  </a:lnTo>
                  <a:lnTo>
                    <a:pt x="32038" y="1566994"/>
                  </a:lnTo>
                  <a:lnTo>
                    <a:pt x="55381" y="1604604"/>
                  </a:lnTo>
                  <a:lnTo>
                    <a:pt x="84070" y="1638049"/>
                  </a:lnTo>
                  <a:lnTo>
                    <a:pt x="117515" y="1666738"/>
                  </a:lnTo>
                  <a:lnTo>
                    <a:pt x="155125" y="1690081"/>
                  </a:lnTo>
                  <a:lnTo>
                    <a:pt x="196309" y="1707486"/>
                  </a:lnTo>
                  <a:lnTo>
                    <a:pt x="240475" y="1718363"/>
                  </a:lnTo>
                  <a:lnTo>
                    <a:pt x="287032" y="1722120"/>
                  </a:lnTo>
                  <a:lnTo>
                    <a:pt x="7326883" y="1722120"/>
                  </a:lnTo>
                  <a:lnTo>
                    <a:pt x="7373435" y="1718363"/>
                  </a:lnTo>
                  <a:lnTo>
                    <a:pt x="7417596" y="1707486"/>
                  </a:lnTo>
                  <a:lnTo>
                    <a:pt x="7458777" y="1690081"/>
                  </a:lnTo>
                  <a:lnTo>
                    <a:pt x="7496385" y="1666738"/>
                  </a:lnTo>
                  <a:lnTo>
                    <a:pt x="7529830" y="1638049"/>
                  </a:lnTo>
                  <a:lnTo>
                    <a:pt x="7558519" y="1604604"/>
                  </a:lnTo>
                  <a:lnTo>
                    <a:pt x="7581863" y="1566994"/>
                  </a:lnTo>
                  <a:lnTo>
                    <a:pt x="7599269" y="1525810"/>
                  </a:lnTo>
                  <a:lnTo>
                    <a:pt x="7610146" y="1481644"/>
                  </a:lnTo>
                  <a:lnTo>
                    <a:pt x="7613904" y="1435087"/>
                  </a:lnTo>
                  <a:lnTo>
                    <a:pt x="7613904" y="287020"/>
                  </a:lnTo>
                  <a:lnTo>
                    <a:pt x="7610146" y="240468"/>
                  </a:lnTo>
                  <a:lnTo>
                    <a:pt x="7599269" y="196307"/>
                  </a:lnTo>
                  <a:lnTo>
                    <a:pt x="7581863" y="155126"/>
                  </a:lnTo>
                  <a:lnTo>
                    <a:pt x="7558519" y="117518"/>
                  </a:lnTo>
                  <a:lnTo>
                    <a:pt x="7529829" y="84074"/>
                  </a:lnTo>
                  <a:lnTo>
                    <a:pt x="7496385" y="55384"/>
                  </a:lnTo>
                  <a:lnTo>
                    <a:pt x="7458777" y="32040"/>
                  </a:lnTo>
                  <a:lnTo>
                    <a:pt x="7417596" y="14634"/>
                  </a:lnTo>
                  <a:lnTo>
                    <a:pt x="7373435" y="3757"/>
                  </a:lnTo>
                  <a:lnTo>
                    <a:pt x="7326883" y="0"/>
                  </a:lnTo>
                  <a:close/>
                </a:path>
              </a:pathLst>
            </a:custGeom>
            <a:solidFill>
              <a:srgbClr val="000000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17220" y="4604003"/>
              <a:ext cx="7614284" cy="1722120"/>
            </a:xfrm>
            <a:custGeom>
              <a:avLst/>
              <a:gdLst/>
              <a:ahLst/>
              <a:cxnLst/>
              <a:rect l="l" t="t" r="r" b="b"/>
              <a:pathLst>
                <a:path w="7614284" h="1722120">
                  <a:moveTo>
                    <a:pt x="0" y="287020"/>
                  </a:moveTo>
                  <a:lnTo>
                    <a:pt x="3756" y="240468"/>
                  </a:lnTo>
                  <a:lnTo>
                    <a:pt x="14633" y="196307"/>
                  </a:lnTo>
                  <a:lnTo>
                    <a:pt x="32038" y="155126"/>
                  </a:lnTo>
                  <a:lnTo>
                    <a:pt x="55381" y="117518"/>
                  </a:lnTo>
                  <a:lnTo>
                    <a:pt x="84070" y="84074"/>
                  </a:lnTo>
                  <a:lnTo>
                    <a:pt x="117515" y="55384"/>
                  </a:lnTo>
                  <a:lnTo>
                    <a:pt x="155125" y="32040"/>
                  </a:lnTo>
                  <a:lnTo>
                    <a:pt x="196309" y="14634"/>
                  </a:lnTo>
                  <a:lnTo>
                    <a:pt x="240475" y="3757"/>
                  </a:lnTo>
                  <a:lnTo>
                    <a:pt x="287032" y="0"/>
                  </a:lnTo>
                  <a:lnTo>
                    <a:pt x="7326883" y="0"/>
                  </a:lnTo>
                  <a:lnTo>
                    <a:pt x="7373435" y="3757"/>
                  </a:lnTo>
                  <a:lnTo>
                    <a:pt x="7417596" y="14634"/>
                  </a:lnTo>
                  <a:lnTo>
                    <a:pt x="7458777" y="32040"/>
                  </a:lnTo>
                  <a:lnTo>
                    <a:pt x="7496385" y="55384"/>
                  </a:lnTo>
                  <a:lnTo>
                    <a:pt x="7529829" y="84074"/>
                  </a:lnTo>
                  <a:lnTo>
                    <a:pt x="7558519" y="117518"/>
                  </a:lnTo>
                  <a:lnTo>
                    <a:pt x="7581863" y="155126"/>
                  </a:lnTo>
                  <a:lnTo>
                    <a:pt x="7599269" y="196307"/>
                  </a:lnTo>
                  <a:lnTo>
                    <a:pt x="7610146" y="240468"/>
                  </a:lnTo>
                  <a:lnTo>
                    <a:pt x="7613904" y="287020"/>
                  </a:lnTo>
                  <a:lnTo>
                    <a:pt x="7613904" y="1435087"/>
                  </a:lnTo>
                  <a:lnTo>
                    <a:pt x="7610146" y="1481644"/>
                  </a:lnTo>
                  <a:lnTo>
                    <a:pt x="7599269" y="1525810"/>
                  </a:lnTo>
                  <a:lnTo>
                    <a:pt x="7581863" y="1566994"/>
                  </a:lnTo>
                  <a:lnTo>
                    <a:pt x="7558519" y="1604604"/>
                  </a:lnTo>
                  <a:lnTo>
                    <a:pt x="7529830" y="1638049"/>
                  </a:lnTo>
                  <a:lnTo>
                    <a:pt x="7496385" y="1666738"/>
                  </a:lnTo>
                  <a:lnTo>
                    <a:pt x="7458777" y="1690081"/>
                  </a:lnTo>
                  <a:lnTo>
                    <a:pt x="7417596" y="1707486"/>
                  </a:lnTo>
                  <a:lnTo>
                    <a:pt x="7373435" y="1718363"/>
                  </a:lnTo>
                  <a:lnTo>
                    <a:pt x="7326883" y="1722120"/>
                  </a:lnTo>
                  <a:lnTo>
                    <a:pt x="287032" y="1722120"/>
                  </a:lnTo>
                  <a:lnTo>
                    <a:pt x="240475" y="1718363"/>
                  </a:lnTo>
                  <a:lnTo>
                    <a:pt x="196309" y="1707486"/>
                  </a:lnTo>
                  <a:lnTo>
                    <a:pt x="155125" y="1690081"/>
                  </a:lnTo>
                  <a:lnTo>
                    <a:pt x="117515" y="1666738"/>
                  </a:lnTo>
                  <a:lnTo>
                    <a:pt x="84070" y="1638049"/>
                  </a:lnTo>
                  <a:lnTo>
                    <a:pt x="55381" y="1604604"/>
                  </a:lnTo>
                  <a:lnTo>
                    <a:pt x="32038" y="1566994"/>
                  </a:lnTo>
                  <a:lnTo>
                    <a:pt x="14633" y="1525810"/>
                  </a:lnTo>
                  <a:lnTo>
                    <a:pt x="3756" y="1481644"/>
                  </a:lnTo>
                  <a:lnTo>
                    <a:pt x="0" y="1435087"/>
                  </a:lnTo>
                  <a:lnTo>
                    <a:pt x="0" y="287020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80359" y="5196839"/>
              <a:ext cx="3380994" cy="680466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3059938" y="5264353"/>
            <a:ext cx="3001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66"/>
                </a:solidFill>
                <a:latin typeface="Calibri"/>
                <a:cs typeface="Calibri"/>
              </a:rPr>
              <a:t>Communication</a:t>
            </a:r>
            <a:r>
              <a:rPr sz="2400" b="1" spc="-100" dirty="0">
                <a:solidFill>
                  <a:srgbClr val="FFFF6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FF66"/>
                </a:solidFill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10</a:t>
            </a:fld>
            <a:endParaRPr dirty="0"/>
          </a:p>
        </p:txBody>
      </p:sp>
      <p:sp>
        <p:nvSpPr>
          <p:cNvPr id="46" name="object 46"/>
          <p:cNvSpPr txBox="1"/>
          <p:nvPr/>
        </p:nvSpPr>
        <p:spPr>
          <a:xfrm>
            <a:off x="3463544" y="3143503"/>
            <a:ext cx="1946910" cy="920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40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Logical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communication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path</a:t>
            </a:r>
            <a:endParaRPr sz="1800">
              <a:latin typeface="Calibri"/>
              <a:cs typeface="Calibri"/>
            </a:endParaRPr>
          </a:p>
          <a:p>
            <a:pPr marL="162560">
              <a:lnSpc>
                <a:spcPct val="100000"/>
              </a:lnSpc>
              <a:spcBef>
                <a:spcPts val="560"/>
              </a:spcBef>
            </a:pPr>
            <a:r>
              <a:rPr sz="1800" spc="-10" dirty="0">
                <a:latin typeface="Calibri"/>
                <a:cs typeface="Calibri"/>
              </a:rPr>
              <a:t>Layer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protocol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9936"/>
            <a:ext cx="8982075" cy="1232535"/>
            <a:chOff x="0" y="249936"/>
            <a:chExt cx="8982075" cy="12325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936"/>
              <a:ext cx="2045970" cy="123215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463" y="249936"/>
              <a:ext cx="3755898" cy="123215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7164" y="384505"/>
            <a:ext cx="45446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r>
              <a:rPr dirty="0"/>
              <a:t>17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0588" y="1176390"/>
            <a:ext cx="8492490" cy="437642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1175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Transmission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Control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Protocol/Internet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endParaRPr sz="280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108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of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protocols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organized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layers</a:t>
            </a:r>
            <a:endParaRPr sz="280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106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Internet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today</a:t>
            </a:r>
            <a:endParaRPr sz="2800">
              <a:latin typeface="Calibri"/>
              <a:cs typeface="Calibri"/>
            </a:endParaRPr>
          </a:p>
          <a:p>
            <a:pPr marL="189230" marR="171450" indent="-177165">
              <a:lnSpc>
                <a:spcPct val="90000"/>
              </a:lnSpc>
              <a:spcBef>
                <a:spcPts val="139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hierarchical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protocol: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means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upper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level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protocol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supported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services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provided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one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lower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protocols</a:t>
            </a:r>
            <a:endParaRPr sz="2800">
              <a:latin typeface="Calibri"/>
              <a:cs typeface="Calibri"/>
            </a:endParaRPr>
          </a:p>
          <a:p>
            <a:pPr marL="189230" marR="5080" indent="-177165">
              <a:lnSpc>
                <a:spcPts val="3030"/>
              </a:lnSpc>
              <a:spcBef>
                <a:spcPts val="1460"/>
              </a:spcBef>
              <a:buClr>
                <a:srgbClr val="1CACE3"/>
              </a:buClr>
              <a:buChar char="•"/>
              <a:tabLst>
                <a:tab pos="189865" algn="l"/>
              </a:tabLst>
            </a:pPr>
            <a:r>
              <a:rPr sz="2800" spc="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protocol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defines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rules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both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sender and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receiver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 all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intermediate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devices need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follow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able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to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communicate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effectively.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1647"/>
            <a:ext cx="8821674" cy="12321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164" y="384505"/>
            <a:ext cx="81819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u="none" spc="-55" dirty="0">
                <a:latin typeface="Arial"/>
                <a:cs typeface="Arial"/>
              </a:rPr>
              <a:t>Layers</a:t>
            </a:r>
            <a:r>
              <a:rPr sz="4400" b="1" u="none" spc="-50" dirty="0">
                <a:latin typeface="Arial"/>
                <a:cs typeface="Arial"/>
              </a:rPr>
              <a:t> </a:t>
            </a:r>
            <a:r>
              <a:rPr sz="4400" b="1" u="none" spc="-25" dirty="0">
                <a:latin typeface="Arial"/>
                <a:cs typeface="Arial"/>
              </a:rPr>
              <a:t>in</a:t>
            </a:r>
            <a:r>
              <a:rPr sz="4400" b="1" u="none" spc="-95" dirty="0">
                <a:latin typeface="Arial"/>
                <a:cs typeface="Arial"/>
              </a:rPr>
              <a:t> </a:t>
            </a:r>
            <a:r>
              <a:rPr sz="4400" b="1" u="none" spc="-45" dirty="0">
                <a:latin typeface="Arial"/>
                <a:cs typeface="Arial"/>
              </a:rPr>
              <a:t>TCP/IP</a:t>
            </a:r>
            <a:r>
              <a:rPr sz="4400" b="1" u="none" spc="-175" dirty="0">
                <a:latin typeface="Arial"/>
                <a:cs typeface="Arial"/>
              </a:rPr>
              <a:t> </a:t>
            </a:r>
            <a:r>
              <a:rPr sz="4400" b="1" u="none" spc="-50" dirty="0">
                <a:latin typeface="Arial"/>
                <a:cs typeface="Arial"/>
              </a:rPr>
              <a:t>Protocol</a:t>
            </a:r>
            <a:r>
              <a:rPr sz="4400" b="1" u="none" spc="-95" dirty="0">
                <a:latin typeface="Arial"/>
                <a:cs typeface="Arial"/>
              </a:rPr>
              <a:t> </a:t>
            </a:r>
            <a:r>
              <a:rPr sz="4400" b="1" u="none" spc="-45" dirty="0">
                <a:latin typeface="Arial"/>
                <a:cs typeface="Arial"/>
              </a:rPr>
              <a:t>Suite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1362455"/>
            <a:ext cx="8266176" cy="5364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" y="2124455"/>
            <a:ext cx="8260203" cy="5364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600" y="2810255"/>
            <a:ext cx="8242285" cy="5364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600" y="3496055"/>
            <a:ext cx="8254230" cy="53644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600" y="4258055"/>
            <a:ext cx="8236312" cy="53644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0373" y="4973713"/>
            <a:ext cx="6958706" cy="23289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07340" y="5277992"/>
            <a:ext cx="3520440" cy="8515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original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TCP/IP </a:t>
            </a:r>
            <a:r>
              <a:rPr sz="1800" spc="-10" dirty="0">
                <a:latin typeface="Calibri"/>
                <a:cs typeface="Calibri"/>
              </a:rPr>
              <a:t>protocol </a:t>
            </a:r>
            <a:r>
              <a:rPr sz="1800" spc="-15" dirty="0">
                <a:latin typeface="Calibri"/>
                <a:cs typeface="Calibri"/>
              </a:rPr>
              <a:t>suite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was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defined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four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software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layers</a:t>
            </a:r>
            <a:r>
              <a:rPr sz="1800" spc="-10" dirty="0">
                <a:latin typeface="Calibri"/>
                <a:cs typeface="Calibri"/>
              </a:rPr>
              <a:t> built </a:t>
            </a:r>
            <a:r>
              <a:rPr sz="1800" spc="-5" dirty="0">
                <a:latin typeface="Calibri"/>
                <a:cs typeface="Calibri"/>
              </a:rPr>
              <a:t> upon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hardware</a:t>
            </a:r>
            <a:r>
              <a:rPr sz="1800" spc="-1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r>
              <a:rPr dirty="0"/>
              <a:t>18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185917" y="5277992"/>
            <a:ext cx="335787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Calibri"/>
                <a:cs typeface="Calibri"/>
              </a:rPr>
              <a:t>Today,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TCP/IP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thought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five-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layer</a:t>
            </a:r>
            <a:r>
              <a:rPr sz="1800" spc="-5" dirty="0">
                <a:latin typeface="Calibri"/>
                <a:cs typeface="Calibri"/>
              </a:rPr>
              <a:t> model.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9936"/>
            <a:ext cx="5124450" cy="12321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164" y="384505"/>
            <a:ext cx="448818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40588" y="1324101"/>
            <a:ext cx="8413750" cy="299275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89230" marR="5080" indent="-177165">
              <a:lnSpc>
                <a:spcPts val="3020"/>
              </a:lnSpc>
              <a:spcBef>
                <a:spcPts val="49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800" spc="-1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show</a:t>
            </a:r>
            <a:r>
              <a:rPr sz="28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how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layers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800" spc="-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TCP/IP</a:t>
            </a:r>
            <a:r>
              <a:rPr sz="2800" spc="-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protocol</a:t>
            </a:r>
            <a:r>
              <a:rPr sz="28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works,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we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assume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sz="28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following</a:t>
            </a:r>
            <a:r>
              <a:rPr sz="2800" spc="-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internet</a:t>
            </a:r>
            <a:endParaRPr sz="2800">
              <a:latin typeface="Times New Roman"/>
              <a:cs typeface="Times New Roman"/>
            </a:endParaRPr>
          </a:p>
          <a:p>
            <a:pPr marL="421005" marR="211454" lvl="1" indent="-182880">
              <a:lnSpc>
                <a:spcPts val="2590"/>
              </a:lnSpc>
              <a:spcBef>
                <a:spcPts val="405"/>
              </a:spcBef>
              <a:buClr>
                <a:srgbClr val="1CACE3"/>
              </a:buClr>
              <a:buFont typeface="Calibri"/>
              <a:buChar char="◦"/>
              <a:tabLst>
                <a:tab pos="421640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the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suite in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small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internet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made</a:t>
            </a:r>
            <a:r>
              <a:rPr sz="24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up of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three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LANs</a:t>
            </a:r>
            <a:r>
              <a:rPr sz="24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(links)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-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each</a:t>
            </a:r>
            <a:r>
              <a:rPr sz="24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link-layer</a:t>
            </a:r>
            <a:r>
              <a:rPr sz="24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switch.</a:t>
            </a:r>
            <a:endParaRPr sz="2400">
              <a:latin typeface="Times New Roman"/>
              <a:cs typeface="Times New Roman"/>
            </a:endParaRPr>
          </a:p>
          <a:p>
            <a:pPr marL="421005" lvl="1" indent="-183515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Font typeface="Calibri"/>
              <a:buChar char="◦"/>
              <a:tabLst>
                <a:tab pos="421640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links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connected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one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router</a:t>
            </a:r>
            <a:endParaRPr sz="2400">
              <a:latin typeface="Times New Roman"/>
              <a:cs typeface="Times New Roman"/>
            </a:endParaRPr>
          </a:p>
          <a:p>
            <a:pPr marL="189230" indent="-177165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router -&gt;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3-layers</a:t>
            </a:r>
            <a:endParaRPr sz="2400">
              <a:latin typeface="Times New Roman"/>
              <a:cs typeface="Times New Roman"/>
            </a:endParaRPr>
          </a:p>
          <a:p>
            <a:pPr marL="189230" indent="-177165">
              <a:lnSpc>
                <a:spcPct val="100000"/>
              </a:lnSpc>
              <a:spcBef>
                <a:spcPts val="111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link-layer</a:t>
            </a:r>
            <a:r>
              <a:rPr sz="24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switch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-&gt;2-layers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3352800"/>
            <a:ext cx="5029199" cy="299923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r>
              <a:rPr dirty="0"/>
              <a:t>19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9184"/>
            <a:ext cx="7221474" cy="11254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164" y="448513"/>
            <a:ext cx="662178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40588" y="1324101"/>
            <a:ext cx="8734425" cy="8375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89230" marR="5080" indent="-177165">
              <a:lnSpc>
                <a:spcPts val="3020"/>
              </a:lnSpc>
              <a:spcBef>
                <a:spcPts val="490"/>
              </a:spcBef>
              <a:buClr>
                <a:srgbClr val="1CACE3"/>
              </a:buClr>
              <a:buChar char="•"/>
              <a:tabLst>
                <a:tab pos="189865" algn="l"/>
              </a:tabLst>
            </a:pPr>
            <a:r>
              <a:rPr sz="2800" spc="-16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800" spc="5" dirty="0">
                <a:solidFill>
                  <a:srgbClr val="404040"/>
                </a:solidFill>
                <a:latin typeface="Arial"/>
                <a:cs typeface="Arial"/>
              </a:rPr>
              <a:t> understand</a:t>
            </a:r>
            <a:r>
              <a:rPr sz="2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duty</a:t>
            </a:r>
            <a:r>
              <a:rPr sz="28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Arial"/>
                <a:cs typeface="Arial"/>
              </a:rPr>
              <a:t>each</a:t>
            </a:r>
            <a:r>
              <a:rPr sz="2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Arial"/>
                <a:cs typeface="Arial"/>
              </a:rPr>
              <a:t>layer,</a:t>
            </a:r>
            <a:r>
              <a:rPr sz="28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Arial"/>
                <a:cs typeface="Arial"/>
              </a:rPr>
              <a:t>we</a:t>
            </a:r>
            <a:r>
              <a:rPr sz="28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need</a:t>
            </a:r>
            <a:r>
              <a:rPr sz="2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think </a:t>
            </a:r>
            <a:r>
              <a:rPr sz="2800" spc="-7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about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8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logical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connections</a:t>
            </a:r>
            <a:r>
              <a:rPr sz="28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between</a:t>
            </a:r>
            <a:r>
              <a:rPr sz="28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layers.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3810" y="2279904"/>
            <a:ext cx="6850628" cy="295728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7340" y="5277992"/>
            <a:ext cx="35648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duty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transport,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network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layers</a:t>
            </a:r>
            <a:r>
              <a:rPr sz="1800" spc="-5" dirty="0">
                <a:latin typeface="Calibri"/>
                <a:cs typeface="Calibri"/>
              </a:rPr>
              <a:t> 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end-to-end.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Their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domain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duty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internet.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r>
              <a:rPr dirty="0"/>
              <a:t>20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28464" y="5325617"/>
            <a:ext cx="414845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duty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data-link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physical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layers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hop-to-hop,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host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 </a:t>
            </a:r>
            <a:r>
              <a:rPr sz="1800" spc="-40" dirty="0">
                <a:latin typeface="Calibri"/>
                <a:cs typeface="Calibri"/>
              </a:rPr>
              <a:t>router.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Their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domain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duty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link.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" y="405384"/>
            <a:ext cx="7550658" cy="10126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164" y="512826"/>
            <a:ext cx="6984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240588" y="1311910"/>
            <a:ext cx="8178800" cy="8375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89230" marR="5080" indent="-177165">
              <a:lnSpc>
                <a:spcPts val="3020"/>
              </a:lnSpc>
              <a:spcBef>
                <a:spcPts val="49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principle: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identical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objects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below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layer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related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device.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2762298"/>
            <a:ext cx="6238875" cy="287800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r>
              <a:rPr dirty="0"/>
              <a:t>21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9936"/>
            <a:ext cx="5182362" cy="12321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164" y="384505"/>
            <a:ext cx="45440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24112" y="2500312"/>
          <a:ext cx="4038600" cy="312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/>
              </a:tblGrid>
              <a:tr h="62547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Application</a:t>
                      </a:r>
                      <a:r>
                        <a:rPr sz="3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25" dirty="0">
                          <a:latin typeface="Calibri"/>
                          <a:cs typeface="Calibri"/>
                        </a:rPr>
                        <a:t>Layer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33"/>
                    </a:solidFill>
                  </a:tcPr>
                </a:tc>
              </a:tr>
              <a:tr h="62382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3200" spc="-35" dirty="0">
                          <a:latin typeface="Calibri"/>
                          <a:cs typeface="Calibri"/>
                        </a:rPr>
                        <a:t>Transport</a:t>
                      </a:r>
                      <a:r>
                        <a:rPr sz="3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25" dirty="0">
                          <a:latin typeface="Calibri"/>
                          <a:cs typeface="Calibri"/>
                        </a:rPr>
                        <a:t>Layer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spc="-15" dirty="0">
                          <a:latin typeface="Calibri"/>
                          <a:cs typeface="Calibri"/>
                        </a:rPr>
                        <a:t>Network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25" dirty="0">
                          <a:latin typeface="Calibri"/>
                          <a:cs typeface="Calibri"/>
                        </a:rPr>
                        <a:t>Layer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623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spc="-2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 Link</a:t>
                      </a:r>
                      <a:r>
                        <a:rPr sz="3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30" dirty="0">
                          <a:latin typeface="Calibri"/>
                          <a:cs typeface="Calibri"/>
                        </a:rPr>
                        <a:t>Layer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3200" spc="-20" dirty="0">
                          <a:latin typeface="Calibri"/>
                          <a:cs typeface="Calibri"/>
                        </a:rPr>
                        <a:t>Physical </a:t>
                      </a:r>
                      <a:r>
                        <a:rPr sz="3200" spc="-25" dirty="0">
                          <a:latin typeface="Calibri"/>
                          <a:cs typeface="Calibri"/>
                        </a:rPr>
                        <a:t>Layer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496311" y="1810511"/>
            <a:ext cx="3926204" cy="649605"/>
            <a:chOff x="2496311" y="1810511"/>
            <a:chExt cx="3926204" cy="649605"/>
          </a:xfrm>
        </p:grpSpPr>
        <p:sp>
          <p:nvSpPr>
            <p:cNvPr id="6" name="object 6"/>
            <p:cNvSpPr/>
            <p:nvPr/>
          </p:nvSpPr>
          <p:spPr>
            <a:xfrm>
              <a:off x="2516123" y="1830323"/>
              <a:ext cx="3886200" cy="609600"/>
            </a:xfrm>
            <a:custGeom>
              <a:avLst/>
              <a:gdLst/>
              <a:ahLst/>
              <a:cxnLst/>
              <a:rect l="l" t="t" r="r" b="b"/>
              <a:pathLst>
                <a:path w="3886200" h="609600">
                  <a:moveTo>
                    <a:pt x="1943100" y="0"/>
                  </a:moveTo>
                  <a:lnTo>
                    <a:pt x="1866801" y="230"/>
                  </a:lnTo>
                  <a:lnTo>
                    <a:pt x="1791247" y="917"/>
                  </a:lnTo>
                  <a:lnTo>
                    <a:pt x="1716492" y="2051"/>
                  </a:lnTo>
                  <a:lnTo>
                    <a:pt x="1642590" y="3624"/>
                  </a:lnTo>
                  <a:lnTo>
                    <a:pt x="1569596" y="5627"/>
                  </a:lnTo>
                  <a:lnTo>
                    <a:pt x="1497563" y="8053"/>
                  </a:lnTo>
                  <a:lnTo>
                    <a:pt x="1426545" y="10892"/>
                  </a:lnTo>
                  <a:lnTo>
                    <a:pt x="1356596" y="14135"/>
                  </a:lnTo>
                  <a:lnTo>
                    <a:pt x="1287770" y="17776"/>
                  </a:lnTo>
                  <a:lnTo>
                    <a:pt x="1220121" y="21804"/>
                  </a:lnTo>
                  <a:lnTo>
                    <a:pt x="1153703" y="26212"/>
                  </a:lnTo>
                  <a:lnTo>
                    <a:pt x="1088571" y="30990"/>
                  </a:lnTo>
                  <a:lnTo>
                    <a:pt x="1024778" y="36132"/>
                  </a:lnTo>
                  <a:lnTo>
                    <a:pt x="962377" y="41627"/>
                  </a:lnTo>
                  <a:lnTo>
                    <a:pt x="901424" y="47468"/>
                  </a:lnTo>
                  <a:lnTo>
                    <a:pt x="841972" y="53646"/>
                  </a:lnTo>
                  <a:lnTo>
                    <a:pt x="784075" y="60153"/>
                  </a:lnTo>
                  <a:lnTo>
                    <a:pt x="727787" y="66980"/>
                  </a:lnTo>
                  <a:lnTo>
                    <a:pt x="673162" y="74118"/>
                  </a:lnTo>
                  <a:lnTo>
                    <a:pt x="620255" y="81560"/>
                  </a:lnTo>
                  <a:lnTo>
                    <a:pt x="569118" y="89296"/>
                  </a:lnTo>
                  <a:lnTo>
                    <a:pt x="519807" y="97319"/>
                  </a:lnTo>
                  <a:lnTo>
                    <a:pt x="472374" y="105619"/>
                  </a:lnTo>
                  <a:lnTo>
                    <a:pt x="426875" y="114188"/>
                  </a:lnTo>
                  <a:lnTo>
                    <a:pt x="383363" y="123019"/>
                  </a:lnTo>
                  <a:lnTo>
                    <a:pt x="341892" y="132101"/>
                  </a:lnTo>
                  <a:lnTo>
                    <a:pt x="302515" y="141427"/>
                  </a:lnTo>
                  <a:lnTo>
                    <a:pt x="265288" y="150988"/>
                  </a:lnTo>
                  <a:lnTo>
                    <a:pt x="197497" y="170783"/>
                  </a:lnTo>
                  <a:lnTo>
                    <a:pt x="138951" y="191417"/>
                  </a:lnTo>
                  <a:lnTo>
                    <a:pt x="90080" y="212822"/>
                  </a:lnTo>
                  <a:lnTo>
                    <a:pt x="51318" y="234931"/>
                  </a:lnTo>
                  <a:lnTo>
                    <a:pt x="13072" y="269265"/>
                  </a:lnTo>
                  <a:lnTo>
                    <a:pt x="0" y="304800"/>
                  </a:lnTo>
                  <a:lnTo>
                    <a:pt x="1470" y="316764"/>
                  </a:lnTo>
                  <a:lnTo>
                    <a:pt x="23096" y="351924"/>
                  </a:lnTo>
                  <a:lnTo>
                    <a:pt x="69409" y="385806"/>
                  </a:lnTo>
                  <a:lnTo>
                    <a:pt x="113279" y="407572"/>
                  </a:lnTo>
                  <a:lnTo>
                    <a:pt x="167042" y="428600"/>
                  </a:lnTo>
                  <a:lnTo>
                    <a:pt x="230264" y="448822"/>
                  </a:lnTo>
                  <a:lnTo>
                    <a:pt x="302515" y="468172"/>
                  </a:lnTo>
                  <a:lnTo>
                    <a:pt x="341892" y="477498"/>
                  </a:lnTo>
                  <a:lnTo>
                    <a:pt x="383363" y="486580"/>
                  </a:lnTo>
                  <a:lnTo>
                    <a:pt x="426875" y="495411"/>
                  </a:lnTo>
                  <a:lnTo>
                    <a:pt x="472374" y="503980"/>
                  </a:lnTo>
                  <a:lnTo>
                    <a:pt x="519807" y="512280"/>
                  </a:lnTo>
                  <a:lnTo>
                    <a:pt x="569118" y="520303"/>
                  </a:lnTo>
                  <a:lnTo>
                    <a:pt x="620255" y="528039"/>
                  </a:lnTo>
                  <a:lnTo>
                    <a:pt x="673162" y="535481"/>
                  </a:lnTo>
                  <a:lnTo>
                    <a:pt x="727787" y="542619"/>
                  </a:lnTo>
                  <a:lnTo>
                    <a:pt x="784075" y="549446"/>
                  </a:lnTo>
                  <a:lnTo>
                    <a:pt x="841972" y="555953"/>
                  </a:lnTo>
                  <a:lnTo>
                    <a:pt x="901424" y="562131"/>
                  </a:lnTo>
                  <a:lnTo>
                    <a:pt x="962377" y="567972"/>
                  </a:lnTo>
                  <a:lnTo>
                    <a:pt x="1024778" y="573467"/>
                  </a:lnTo>
                  <a:lnTo>
                    <a:pt x="1088571" y="578609"/>
                  </a:lnTo>
                  <a:lnTo>
                    <a:pt x="1153703" y="583387"/>
                  </a:lnTo>
                  <a:lnTo>
                    <a:pt x="1220121" y="587795"/>
                  </a:lnTo>
                  <a:lnTo>
                    <a:pt x="1287770" y="591823"/>
                  </a:lnTo>
                  <a:lnTo>
                    <a:pt x="1356596" y="595464"/>
                  </a:lnTo>
                  <a:lnTo>
                    <a:pt x="1426545" y="598707"/>
                  </a:lnTo>
                  <a:lnTo>
                    <a:pt x="1497563" y="601546"/>
                  </a:lnTo>
                  <a:lnTo>
                    <a:pt x="1569596" y="603972"/>
                  </a:lnTo>
                  <a:lnTo>
                    <a:pt x="1642590" y="605975"/>
                  </a:lnTo>
                  <a:lnTo>
                    <a:pt x="1716492" y="607548"/>
                  </a:lnTo>
                  <a:lnTo>
                    <a:pt x="1791247" y="608682"/>
                  </a:lnTo>
                  <a:lnTo>
                    <a:pt x="1866801" y="609369"/>
                  </a:lnTo>
                  <a:lnTo>
                    <a:pt x="1943100" y="609600"/>
                  </a:lnTo>
                  <a:lnTo>
                    <a:pt x="2019398" y="609369"/>
                  </a:lnTo>
                  <a:lnTo>
                    <a:pt x="2094952" y="608682"/>
                  </a:lnTo>
                  <a:lnTo>
                    <a:pt x="2169707" y="607548"/>
                  </a:lnTo>
                  <a:lnTo>
                    <a:pt x="2243609" y="605975"/>
                  </a:lnTo>
                  <a:lnTo>
                    <a:pt x="2316603" y="603972"/>
                  </a:lnTo>
                  <a:lnTo>
                    <a:pt x="2388636" y="601546"/>
                  </a:lnTo>
                  <a:lnTo>
                    <a:pt x="2459654" y="598707"/>
                  </a:lnTo>
                  <a:lnTo>
                    <a:pt x="2529603" y="595464"/>
                  </a:lnTo>
                  <a:lnTo>
                    <a:pt x="2598429" y="591823"/>
                  </a:lnTo>
                  <a:lnTo>
                    <a:pt x="2666078" y="587795"/>
                  </a:lnTo>
                  <a:lnTo>
                    <a:pt x="2732496" y="583387"/>
                  </a:lnTo>
                  <a:lnTo>
                    <a:pt x="2797628" y="578609"/>
                  </a:lnTo>
                  <a:lnTo>
                    <a:pt x="2861421" y="573467"/>
                  </a:lnTo>
                  <a:lnTo>
                    <a:pt x="2923822" y="567972"/>
                  </a:lnTo>
                  <a:lnTo>
                    <a:pt x="2984775" y="562131"/>
                  </a:lnTo>
                  <a:lnTo>
                    <a:pt x="3044227" y="555953"/>
                  </a:lnTo>
                  <a:lnTo>
                    <a:pt x="3102124" y="549446"/>
                  </a:lnTo>
                  <a:lnTo>
                    <a:pt x="3158412" y="542619"/>
                  </a:lnTo>
                  <a:lnTo>
                    <a:pt x="3213037" y="535481"/>
                  </a:lnTo>
                  <a:lnTo>
                    <a:pt x="3265944" y="528039"/>
                  </a:lnTo>
                  <a:lnTo>
                    <a:pt x="3317081" y="520303"/>
                  </a:lnTo>
                  <a:lnTo>
                    <a:pt x="3366392" y="512280"/>
                  </a:lnTo>
                  <a:lnTo>
                    <a:pt x="3413825" y="503980"/>
                  </a:lnTo>
                  <a:lnTo>
                    <a:pt x="3459324" y="495411"/>
                  </a:lnTo>
                  <a:lnTo>
                    <a:pt x="3502836" y="486580"/>
                  </a:lnTo>
                  <a:lnTo>
                    <a:pt x="3544307" y="477498"/>
                  </a:lnTo>
                  <a:lnTo>
                    <a:pt x="3583684" y="468172"/>
                  </a:lnTo>
                  <a:lnTo>
                    <a:pt x="3620911" y="458611"/>
                  </a:lnTo>
                  <a:lnTo>
                    <a:pt x="3688702" y="438816"/>
                  </a:lnTo>
                  <a:lnTo>
                    <a:pt x="3747248" y="418182"/>
                  </a:lnTo>
                  <a:lnTo>
                    <a:pt x="3796119" y="396777"/>
                  </a:lnTo>
                  <a:lnTo>
                    <a:pt x="3834881" y="374668"/>
                  </a:lnTo>
                  <a:lnTo>
                    <a:pt x="3873127" y="340334"/>
                  </a:lnTo>
                  <a:lnTo>
                    <a:pt x="3886200" y="304800"/>
                  </a:lnTo>
                  <a:lnTo>
                    <a:pt x="3884729" y="292835"/>
                  </a:lnTo>
                  <a:lnTo>
                    <a:pt x="3863103" y="257675"/>
                  </a:lnTo>
                  <a:lnTo>
                    <a:pt x="3816790" y="223793"/>
                  </a:lnTo>
                  <a:lnTo>
                    <a:pt x="3772920" y="202027"/>
                  </a:lnTo>
                  <a:lnTo>
                    <a:pt x="3719157" y="180999"/>
                  </a:lnTo>
                  <a:lnTo>
                    <a:pt x="3655935" y="160777"/>
                  </a:lnTo>
                  <a:lnTo>
                    <a:pt x="3583684" y="141427"/>
                  </a:lnTo>
                  <a:lnTo>
                    <a:pt x="3544307" y="132101"/>
                  </a:lnTo>
                  <a:lnTo>
                    <a:pt x="3502836" y="123019"/>
                  </a:lnTo>
                  <a:lnTo>
                    <a:pt x="3459324" y="114188"/>
                  </a:lnTo>
                  <a:lnTo>
                    <a:pt x="3413825" y="105619"/>
                  </a:lnTo>
                  <a:lnTo>
                    <a:pt x="3366392" y="97319"/>
                  </a:lnTo>
                  <a:lnTo>
                    <a:pt x="3317081" y="89296"/>
                  </a:lnTo>
                  <a:lnTo>
                    <a:pt x="3265944" y="81560"/>
                  </a:lnTo>
                  <a:lnTo>
                    <a:pt x="3213037" y="74118"/>
                  </a:lnTo>
                  <a:lnTo>
                    <a:pt x="3158412" y="66980"/>
                  </a:lnTo>
                  <a:lnTo>
                    <a:pt x="3102124" y="60153"/>
                  </a:lnTo>
                  <a:lnTo>
                    <a:pt x="3044227" y="53646"/>
                  </a:lnTo>
                  <a:lnTo>
                    <a:pt x="2984775" y="47468"/>
                  </a:lnTo>
                  <a:lnTo>
                    <a:pt x="2923822" y="41627"/>
                  </a:lnTo>
                  <a:lnTo>
                    <a:pt x="2861421" y="36132"/>
                  </a:lnTo>
                  <a:lnTo>
                    <a:pt x="2797628" y="30990"/>
                  </a:lnTo>
                  <a:lnTo>
                    <a:pt x="2732496" y="26212"/>
                  </a:lnTo>
                  <a:lnTo>
                    <a:pt x="2666078" y="21804"/>
                  </a:lnTo>
                  <a:lnTo>
                    <a:pt x="2598429" y="17776"/>
                  </a:lnTo>
                  <a:lnTo>
                    <a:pt x="2529603" y="14135"/>
                  </a:lnTo>
                  <a:lnTo>
                    <a:pt x="2459654" y="10892"/>
                  </a:lnTo>
                  <a:lnTo>
                    <a:pt x="2388636" y="8053"/>
                  </a:lnTo>
                  <a:lnTo>
                    <a:pt x="2316603" y="5627"/>
                  </a:lnTo>
                  <a:lnTo>
                    <a:pt x="2243609" y="3624"/>
                  </a:lnTo>
                  <a:lnTo>
                    <a:pt x="2169707" y="2051"/>
                  </a:lnTo>
                  <a:lnTo>
                    <a:pt x="2094952" y="917"/>
                  </a:lnTo>
                  <a:lnTo>
                    <a:pt x="2019398" y="230"/>
                  </a:lnTo>
                  <a:lnTo>
                    <a:pt x="1943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16123" y="1830323"/>
              <a:ext cx="3886200" cy="609600"/>
            </a:xfrm>
            <a:custGeom>
              <a:avLst/>
              <a:gdLst/>
              <a:ahLst/>
              <a:cxnLst/>
              <a:rect l="l" t="t" r="r" b="b"/>
              <a:pathLst>
                <a:path w="3886200" h="609600">
                  <a:moveTo>
                    <a:pt x="0" y="304800"/>
                  </a:moveTo>
                  <a:lnTo>
                    <a:pt x="23096" y="257675"/>
                  </a:lnTo>
                  <a:lnTo>
                    <a:pt x="69409" y="223793"/>
                  </a:lnTo>
                  <a:lnTo>
                    <a:pt x="113279" y="202027"/>
                  </a:lnTo>
                  <a:lnTo>
                    <a:pt x="167042" y="180999"/>
                  </a:lnTo>
                  <a:lnTo>
                    <a:pt x="230264" y="160777"/>
                  </a:lnTo>
                  <a:lnTo>
                    <a:pt x="302515" y="141427"/>
                  </a:lnTo>
                  <a:lnTo>
                    <a:pt x="341892" y="132101"/>
                  </a:lnTo>
                  <a:lnTo>
                    <a:pt x="383363" y="123019"/>
                  </a:lnTo>
                  <a:lnTo>
                    <a:pt x="426875" y="114188"/>
                  </a:lnTo>
                  <a:lnTo>
                    <a:pt x="472374" y="105619"/>
                  </a:lnTo>
                  <a:lnTo>
                    <a:pt x="519807" y="97319"/>
                  </a:lnTo>
                  <a:lnTo>
                    <a:pt x="569118" y="89296"/>
                  </a:lnTo>
                  <a:lnTo>
                    <a:pt x="620255" y="81560"/>
                  </a:lnTo>
                  <a:lnTo>
                    <a:pt x="673162" y="74118"/>
                  </a:lnTo>
                  <a:lnTo>
                    <a:pt x="727787" y="66980"/>
                  </a:lnTo>
                  <a:lnTo>
                    <a:pt x="784075" y="60153"/>
                  </a:lnTo>
                  <a:lnTo>
                    <a:pt x="841972" y="53646"/>
                  </a:lnTo>
                  <a:lnTo>
                    <a:pt x="901424" y="47468"/>
                  </a:lnTo>
                  <a:lnTo>
                    <a:pt x="962377" y="41627"/>
                  </a:lnTo>
                  <a:lnTo>
                    <a:pt x="1024778" y="36132"/>
                  </a:lnTo>
                  <a:lnTo>
                    <a:pt x="1088571" y="30990"/>
                  </a:lnTo>
                  <a:lnTo>
                    <a:pt x="1153703" y="26212"/>
                  </a:lnTo>
                  <a:lnTo>
                    <a:pt x="1220121" y="21804"/>
                  </a:lnTo>
                  <a:lnTo>
                    <a:pt x="1287770" y="17776"/>
                  </a:lnTo>
                  <a:lnTo>
                    <a:pt x="1356596" y="14135"/>
                  </a:lnTo>
                  <a:lnTo>
                    <a:pt x="1426545" y="10892"/>
                  </a:lnTo>
                  <a:lnTo>
                    <a:pt x="1497563" y="8053"/>
                  </a:lnTo>
                  <a:lnTo>
                    <a:pt x="1569596" y="5627"/>
                  </a:lnTo>
                  <a:lnTo>
                    <a:pt x="1642590" y="3624"/>
                  </a:lnTo>
                  <a:lnTo>
                    <a:pt x="1716492" y="2051"/>
                  </a:lnTo>
                  <a:lnTo>
                    <a:pt x="1791247" y="917"/>
                  </a:lnTo>
                  <a:lnTo>
                    <a:pt x="1866801" y="230"/>
                  </a:lnTo>
                  <a:lnTo>
                    <a:pt x="1943100" y="0"/>
                  </a:lnTo>
                  <a:lnTo>
                    <a:pt x="2019398" y="230"/>
                  </a:lnTo>
                  <a:lnTo>
                    <a:pt x="2094952" y="917"/>
                  </a:lnTo>
                  <a:lnTo>
                    <a:pt x="2169707" y="2051"/>
                  </a:lnTo>
                  <a:lnTo>
                    <a:pt x="2243609" y="3624"/>
                  </a:lnTo>
                  <a:lnTo>
                    <a:pt x="2316603" y="5627"/>
                  </a:lnTo>
                  <a:lnTo>
                    <a:pt x="2388636" y="8053"/>
                  </a:lnTo>
                  <a:lnTo>
                    <a:pt x="2459654" y="10892"/>
                  </a:lnTo>
                  <a:lnTo>
                    <a:pt x="2529603" y="14135"/>
                  </a:lnTo>
                  <a:lnTo>
                    <a:pt x="2598429" y="17776"/>
                  </a:lnTo>
                  <a:lnTo>
                    <a:pt x="2666078" y="21804"/>
                  </a:lnTo>
                  <a:lnTo>
                    <a:pt x="2732496" y="26212"/>
                  </a:lnTo>
                  <a:lnTo>
                    <a:pt x="2797628" y="30990"/>
                  </a:lnTo>
                  <a:lnTo>
                    <a:pt x="2861421" y="36132"/>
                  </a:lnTo>
                  <a:lnTo>
                    <a:pt x="2923822" y="41627"/>
                  </a:lnTo>
                  <a:lnTo>
                    <a:pt x="2984775" y="47468"/>
                  </a:lnTo>
                  <a:lnTo>
                    <a:pt x="3044227" y="53646"/>
                  </a:lnTo>
                  <a:lnTo>
                    <a:pt x="3102124" y="60153"/>
                  </a:lnTo>
                  <a:lnTo>
                    <a:pt x="3158412" y="66980"/>
                  </a:lnTo>
                  <a:lnTo>
                    <a:pt x="3213037" y="74118"/>
                  </a:lnTo>
                  <a:lnTo>
                    <a:pt x="3265944" y="81560"/>
                  </a:lnTo>
                  <a:lnTo>
                    <a:pt x="3317081" y="89296"/>
                  </a:lnTo>
                  <a:lnTo>
                    <a:pt x="3366392" y="97319"/>
                  </a:lnTo>
                  <a:lnTo>
                    <a:pt x="3413825" y="105619"/>
                  </a:lnTo>
                  <a:lnTo>
                    <a:pt x="3459324" y="114188"/>
                  </a:lnTo>
                  <a:lnTo>
                    <a:pt x="3502836" y="123019"/>
                  </a:lnTo>
                  <a:lnTo>
                    <a:pt x="3544307" y="132101"/>
                  </a:lnTo>
                  <a:lnTo>
                    <a:pt x="3583684" y="141427"/>
                  </a:lnTo>
                  <a:lnTo>
                    <a:pt x="3620911" y="150988"/>
                  </a:lnTo>
                  <a:lnTo>
                    <a:pt x="3688702" y="170783"/>
                  </a:lnTo>
                  <a:lnTo>
                    <a:pt x="3747248" y="191417"/>
                  </a:lnTo>
                  <a:lnTo>
                    <a:pt x="3796119" y="212822"/>
                  </a:lnTo>
                  <a:lnTo>
                    <a:pt x="3834881" y="234931"/>
                  </a:lnTo>
                  <a:lnTo>
                    <a:pt x="3873127" y="269265"/>
                  </a:lnTo>
                  <a:lnTo>
                    <a:pt x="3886200" y="304800"/>
                  </a:lnTo>
                  <a:lnTo>
                    <a:pt x="3884729" y="316764"/>
                  </a:lnTo>
                  <a:lnTo>
                    <a:pt x="3863103" y="351924"/>
                  </a:lnTo>
                  <a:lnTo>
                    <a:pt x="3816790" y="385806"/>
                  </a:lnTo>
                  <a:lnTo>
                    <a:pt x="3772920" y="407572"/>
                  </a:lnTo>
                  <a:lnTo>
                    <a:pt x="3719157" y="428600"/>
                  </a:lnTo>
                  <a:lnTo>
                    <a:pt x="3655935" y="448822"/>
                  </a:lnTo>
                  <a:lnTo>
                    <a:pt x="3583684" y="468172"/>
                  </a:lnTo>
                  <a:lnTo>
                    <a:pt x="3544307" y="477498"/>
                  </a:lnTo>
                  <a:lnTo>
                    <a:pt x="3502836" y="486580"/>
                  </a:lnTo>
                  <a:lnTo>
                    <a:pt x="3459324" y="495411"/>
                  </a:lnTo>
                  <a:lnTo>
                    <a:pt x="3413825" y="503980"/>
                  </a:lnTo>
                  <a:lnTo>
                    <a:pt x="3366392" y="512280"/>
                  </a:lnTo>
                  <a:lnTo>
                    <a:pt x="3317081" y="520303"/>
                  </a:lnTo>
                  <a:lnTo>
                    <a:pt x="3265944" y="528039"/>
                  </a:lnTo>
                  <a:lnTo>
                    <a:pt x="3213037" y="535481"/>
                  </a:lnTo>
                  <a:lnTo>
                    <a:pt x="3158412" y="542619"/>
                  </a:lnTo>
                  <a:lnTo>
                    <a:pt x="3102124" y="549446"/>
                  </a:lnTo>
                  <a:lnTo>
                    <a:pt x="3044227" y="555953"/>
                  </a:lnTo>
                  <a:lnTo>
                    <a:pt x="2984775" y="562131"/>
                  </a:lnTo>
                  <a:lnTo>
                    <a:pt x="2923822" y="567972"/>
                  </a:lnTo>
                  <a:lnTo>
                    <a:pt x="2861421" y="573467"/>
                  </a:lnTo>
                  <a:lnTo>
                    <a:pt x="2797628" y="578609"/>
                  </a:lnTo>
                  <a:lnTo>
                    <a:pt x="2732496" y="583387"/>
                  </a:lnTo>
                  <a:lnTo>
                    <a:pt x="2666078" y="587795"/>
                  </a:lnTo>
                  <a:lnTo>
                    <a:pt x="2598429" y="591823"/>
                  </a:lnTo>
                  <a:lnTo>
                    <a:pt x="2529603" y="595464"/>
                  </a:lnTo>
                  <a:lnTo>
                    <a:pt x="2459654" y="598707"/>
                  </a:lnTo>
                  <a:lnTo>
                    <a:pt x="2388636" y="601546"/>
                  </a:lnTo>
                  <a:lnTo>
                    <a:pt x="2316603" y="603972"/>
                  </a:lnTo>
                  <a:lnTo>
                    <a:pt x="2243609" y="605975"/>
                  </a:lnTo>
                  <a:lnTo>
                    <a:pt x="2169707" y="607548"/>
                  </a:lnTo>
                  <a:lnTo>
                    <a:pt x="2094952" y="608682"/>
                  </a:lnTo>
                  <a:lnTo>
                    <a:pt x="2019398" y="609369"/>
                  </a:lnTo>
                  <a:lnTo>
                    <a:pt x="1943100" y="609600"/>
                  </a:lnTo>
                  <a:lnTo>
                    <a:pt x="1866801" y="609369"/>
                  </a:lnTo>
                  <a:lnTo>
                    <a:pt x="1791247" y="608682"/>
                  </a:lnTo>
                  <a:lnTo>
                    <a:pt x="1716492" y="607548"/>
                  </a:lnTo>
                  <a:lnTo>
                    <a:pt x="1642590" y="605975"/>
                  </a:lnTo>
                  <a:lnTo>
                    <a:pt x="1569596" y="603972"/>
                  </a:lnTo>
                  <a:lnTo>
                    <a:pt x="1497563" y="601546"/>
                  </a:lnTo>
                  <a:lnTo>
                    <a:pt x="1426545" y="598707"/>
                  </a:lnTo>
                  <a:lnTo>
                    <a:pt x="1356596" y="595464"/>
                  </a:lnTo>
                  <a:lnTo>
                    <a:pt x="1287770" y="591823"/>
                  </a:lnTo>
                  <a:lnTo>
                    <a:pt x="1220121" y="587795"/>
                  </a:lnTo>
                  <a:lnTo>
                    <a:pt x="1153703" y="583387"/>
                  </a:lnTo>
                  <a:lnTo>
                    <a:pt x="1088571" y="578609"/>
                  </a:lnTo>
                  <a:lnTo>
                    <a:pt x="1024778" y="573467"/>
                  </a:lnTo>
                  <a:lnTo>
                    <a:pt x="962377" y="567972"/>
                  </a:lnTo>
                  <a:lnTo>
                    <a:pt x="901424" y="562131"/>
                  </a:lnTo>
                  <a:lnTo>
                    <a:pt x="841972" y="555953"/>
                  </a:lnTo>
                  <a:lnTo>
                    <a:pt x="784075" y="549446"/>
                  </a:lnTo>
                  <a:lnTo>
                    <a:pt x="727787" y="542619"/>
                  </a:lnTo>
                  <a:lnTo>
                    <a:pt x="673162" y="535481"/>
                  </a:lnTo>
                  <a:lnTo>
                    <a:pt x="620255" y="528039"/>
                  </a:lnTo>
                  <a:lnTo>
                    <a:pt x="569118" y="520303"/>
                  </a:lnTo>
                  <a:lnTo>
                    <a:pt x="519807" y="512280"/>
                  </a:lnTo>
                  <a:lnTo>
                    <a:pt x="472374" y="503980"/>
                  </a:lnTo>
                  <a:lnTo>
                    <a:pt x="426875" y="495411"/>
                  </a:lnTo>
                  <a:lnTo>
                    <a:pt x="383363" y="486580"/>
                  </a:lnTo>
                  <a:lnTo>
                    <a:pt x="341892" y="477498"/>
                  </a:lnTo>
                  <a:lnTo>
                    <a:pt x="302515" y="468172"/>
                  </a:lnTo>
                  <a:lnTo>
                    <a:pt x="265288" y="458611"/>
                  </a:lnTo>
                  <a:lnTo>
                    <a:pt x="197497" y="438816"/>
                  </a:lnTo>
                  <a:lnTo>
                    <a:pt x="138951" y="418182"/>
                  </a:lnTo>
                  <a:lnTo>
                    <a:pt x="90080" y="396777"/>
                  </a:lnTo>
                  <a:lnTo>
                    <a:pt x="51318" y="374668"/>
                  </a:lnTo>
                  <a:lnTo>
                    <a:pt x="13072" y="340334"/>
                  </a:lnTo>
                  <a:lnTo>
                    <a:pt x="0" y="304800"/>
                  </a:lnTo>
                  <a:close/>
                </a:path>
              </a:pathLst>
            </a:custGeom>
            <a:ln w="39624">
              <a:solidFill>
                <a:srgbClr val="B16B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0588" y="1212217"/>
            <a:ext cx="4613275" cy="115379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89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Internet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Stack</a:t>
            </a:r>
            <a:endParaRPr sz="2800">
              <a:latin typeface="Calibri"/>
              <a:cs typeface="Calibri"/>
            </a:endParaRPr>
          </a:p>
          <a:p>
            <a:pPr marL="3838575">
              <a:lnSpc>
                <a:spcPct val="100000"/>
              </a:lnSpc>
              <a:spcBef>
                <a:spcPts val="890"/>
              </a:spcBef>
            </a:pPr>
            <a:r>
              <a:rPr sz="3200" spc="-15" dirty="0">
                <a:solidFill>
                  <a:srgbClr val="FFFF00"/>
                </a:solidFill>
                <a:latin typeface="Calibri"/>
                <a:cs typeface="Calibri"/>
              </a:rPr>
              <a:t>U</a:t>
            </a: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ser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96311" y="5696711"/>
            <a:ext cx="3926204" cy="649605"/>
            <a:chOff x="2496311" y="5696711"/>
            <a:chExt cx="3926204" cy="649605"/>
          </a:xfrm>
        </p:grpSpPr>
        <p:sp>
          <p:nvSpPr>
            <p:cNvPr id="10" name="object 10"/>
            <p:cNvSpPr/>
            <p:nvPr/>
          </p:nvSpPr>
          <p:spPr>
            <a:xfrm>
              <a:off x="2516123" y="5716523"/>
              <a:ext cx="3886200" cy="609600"/>
            </a:xfrm>
            <a:custGeom>
              <a:avLst/>
              <a:gdLst/>
              <a:ahLst/>
              <a:cxnLst/>
              <a:rect l="l" t="t" r="r" b="b"/>
              <a:pathLst>
                <a:path w="3886200" h="609600">
                  <a:moveTo>
                    <a:pt x="1943100" y="0"/>
                  </a:moveTo>
                  <a:lnTo>
                    <a:pt x="1866801" y="230"/>
                  </a:lnTo>
                  <a:lnTo>
                    <a:pt x="1791247" y="917"/>
                  </a:lnTo>
                  <a:lnTo>
                    <a:pt x="1716492" y="2050"/>
                  </a:lnTo>
                  <a:lnTo>
                    <a:pt x="1642590" y="3622"/>
                  </a:lnTo>
                  <a:lnTo>
                    <a:pt x="1569596" y="5625"/>
                  </a:lnTo>
                  <a:lnTo>
                    <a:pt x="1497563" y="8049"/>
                  </a:lnTo>
                  <a:lnTo>
                    <a:pt x="1426545" y="10887"/>
                  </a:lnTo>
                  <a:lnTo>
                    <a:pt x="1356596" y="14130"/>
                  </a:lnTo>
                  <a:lnTo>
                    <a:pt x="1287770" y="17769"/>
                  </a:lnTo>
                  <a:lnTo>
                    <a:pt x="1220121" y="21796"/>
                  </a:lnTo>
                  <a:lnTo>
                    <a:pt x="1153703" y="26202"/>
                  </a:lnTo>
                  <a:lnTo>
                    <a:pt x="1088571" y="30979"/>
                  </a:lnTo>
                  <a:lnTo>
                    <a:pt x="1024778" y="36119"/>
                  </a:lnTo>
                  <a:lnTo>
                    <a:pt x="962377" y="41613"/>
                  </a:lnTo>
                  <a:lnTo>
                    <a:pt x="901424" y="47453"/>
                  </a:lnTo>
                  <a:lnTo>
                    <a:pt x="841972" y="53629"/>
                  </a:lnTo>
                  <a:lnTo>
                    <a:pt x="784075" y="60135"/>
                  </a:lnTo>
                  <a:lnTo>
                    <a:pt x="727787" y="66960"/>
                  </a:lnTo>
                  <a:lnTo>
                    <a:pt x="673162" y="74097"/>
                  </a:lnTo>
                  <a:lnTo>
                    <a:pt x="620255" y="81537"/>
                  </a:lnTo>
                  <a:lnTo>
                    <a:pt x="569118" y="89273"/>
                  </a:lnTo>
                  <a:lnTo>
                    <a:pt x="519807" y="97294"/>
                  </a:lnTo>
                  <a:lnTo>
                    <a:pt x="472374" y="105593"/>
                  </a:lnTo>
                  <a:lnTo>
                    <a:pt x="426875" y="114162"/>
                  </a:lnTo>
                  <a:lnTo>
                    <a:pt x="383363" y="122991"/>
                  </a:lnTo>
                  <a:lnTo>
                    <a:pt x="341892" y="132073"/>
                  </a:lnTo>
                  <a:lnTo>
                    <a:pt x="302515" y="141399"/>
                  </a:lnTo>
                  <a:lnTo>
                    <a:pt x="265288" y="150960"/>
                  </a:lnTo>
                  <a:lnTo>
                    <a:pt x="197497" y="170755"/>
                  </a:lnTo>
                  <a:lnTo>
                    <a:pt x="138951" y="191391"/>
                  </a:lnTo>
                  <a:lnTo>
                    <a:pt x="90080" y="212798"/>
                  </a:lnTo>
                  <a:lnTo>
                    <a:pt x="51318" y="234911"/>
                  </a:lnTo>
                  <a:lnTo>
                    <a:pt x="13072" y="269253"/>
                  </a:lnTo>
                  <a:lnTo>
                    <a:pt x="0" y="304800"/>
                  </a:lnTo>
                  <a:lnTo>
                    <a:pt x="1470" y="316768"/>
                  </a:lnTo>
                  <a:lnTo>
                    <a:pt x="23096" y="351938"/>
                  </a:lnTo>
                  <a:lnTo>
                    <a:pt x="69409" y="385828"/>
                  </a:lnTo>
                  <a:lnTo>
                    <a:pt x="113279" y="407597"/>
                  </a:lnTo>
                  <a:lnTo>
                    <a:pt x="167042" y="428627"/>
                  </a:lnTo>
                  <a:lnTo>
                    <a:pt x="230264" y="448851"/>
                  </a:lnTo>
                  <a:lnTo>
                    <a:pt x="302515" y="468200"/>
                  </a:lnTo>
                  <a:lnTo>
                    <a:pt x="341892" y="477526"/>
                  </a:lnTo>
                  <a:lnTo>
                    <a:pt x="383363" y="486608"/>
                  </a:lnTo>
                  <a:lnTo>
                    <a:pt x="426875" y="495437"/>
                  </a:lnTo>
                  <a:lnTo>
                    <a:pt x="472374" y="504006"/>
                  </a:lnTo>
                  <a:lnTo>
                    <a:pt x="519807" y="512305"/>
                  </a:lnTo>
                  <a:lnTo>
                    <a:pt x="569118" y="520326"/>
                  </a:lnTo>
                  <a:lnTo>
                    <a:pt x="620255" y="528062"/>
                  </a:lnTo>
                  <a:lnTo>
                    <a:pt x="673162" y="535502"/>
                  </a:lnTo>
                  <a:lnTo>
                    <a:pt x="727787" y="542639"/>
                  </a:lnTo>
                  <a:lnTo>
                    <a:pt x="784075" y="549464"/>
                  </a:lnTo>
                  <a:lnTo>
                    <a:pt x="841972" y="555970"/>
                  </a:lnTo>
                  <a:lnTo>
                    <a:pt x="901424" y="562146"/>
                  </a:lnTo>
                  <a:lnTo>
                    <a:pt x="962377" y="567986"/>
                  </a:lnTo>
                  <a:lnTo>
                    <a:pt x="1024778" y="573480"/>
                  </a:lnTo>
                  <a:lnTo>
                    <a:pt x="1088571" y="578620"/>
                  </a:lnTo>
                  <a:lnTo>
                    <a:pt x="1153703" y="583397"/>
                  </a:lnTo>
                  <a:lnTo>
                    <a:pt x="1220121" y="587803"/>
                  </a:lnTo>
                  <a:lnTo>
                    <a:pt x="1287770" y="591830"/>
                  </a:lnTo>
                  <a:lnTo>
                    <a:pt x="1356596" y="595469"/>
                  </a:lnTo>
                  <a:lnTo>
                    <a:pt x="1426545" y="598712"/>
                  </a:lnTo>
                  <a:lnTo>
                    <a:pt x="1497563" y="601550"/>
                  </a:lnTo>
                  <a:lnTo>
                    <a:pt x="1569596" y="603974"/>
                  </a:lnTo>
                  <a:lnTo>
                    <a:pt x="1642590" y="605977"/>
                  </a:lnTo>
                  <a:lnTo>
                    <a:pt x="1716492" y="607549"/>
                  </a:lnTo>
                  <a:lnTo>
                    <a:pt x="1791247" y="608682"/>
                  </a:lnTo>
                  <a:lnTo>
                    <a:pt x="1866801" y="609369"/>
                  </a:lnTo>
                  <a:lnTo>
                    <a:pt x="1943100" y="609599"/>
                  </a:lnTo>
                  <a:lnTo>
                    <a:pt x="2019398" y="609369"/>
                  </a:lnTo>
                  <a:lnTo>
                    <a:pt x="2094952" y="608682"/>
                  </a:lnTo>
                  <a:lnTo>
                    <a:pt x="2169707" y="607549"/>
                  </a:lnTo>
                  <a:lnTo>
                    <a:pt x="2243609" y="605977"/>
                  </a:lnTo>
                  <a:lnTo>
                    <a:pt x="2316603" y="603974"/>
                  </a:lnTo>
                  <a:lnTo>
                    <a:pt x="2388636" y="601550"/>
                  </a:lnTo>
                  <a:lnTo>
                    <a:pt x="2459654" y="598712"/>
                  </a:lnTo>
                  <a:lnTo>
                    <a:pt x="2529603" y="595469"/>
                  </a:lnTo>
                  <a:lnTo>
                    <a:pt x="2598429" y="591830"/>
                  </a:lnTo>
                  <a:lnTo>
                    <a:pt x="2666078" y="587803"/>
                  </a:lnTo>
                  <a:lnTo>
                    <a:pt x="2732496" y="583397"/>
                  </a:lnTo>
                  <a:lnTo>
                    <a:pt x="2797628" y="578620"/>
                  </a:lnTo>
                  <a:lnTo>
                    <a:pt x="2861421" y="573480"/>
                  </a:lnTo>
                  <a:lnTo>
                    <a:pt x="2923822" y="567986"/>
                  </a:lnTo>
                  <a:lnTo>
                    <a:pt x="2984775" y="562146"/>
                  </a:lnTo>
                  <a:lnTo>
                    <a:pt x="3044227" y="555970"/>
                  </a:lnTo>
                  <a:lnTo>
                    <a:pt x="3102124" y="549464"/>
                  </a:lnTo>
                  <a:lnTo>
                    <a:pt x="3158412" y="542639"/>
                  </a:lnTo>
                  <a:lnTo>
                    <a:pt x="3213037" y="535502"/>
                  </a:lnTo>
                  <a:lnTo>
                    <a:pt x="3265944" y="528062"/>
                  </a:lnTo>
                  <a:lnTo>
                    <a:pt x="3317081" y="520326"/>
                  </a:lnTo>
                  <a:lnTo>
                    <a:pt x="3366392" y="512305"/>
                  </a:lnTo>
                  <a:lnTo>
                    <a:pt x="3413825" y="504006"/>
                  </a:lnTo>
                  <a:lnTo>
                    <a:pt x="3459324" y="495437"/>
                  </a:lnTo>
                  <a:lnTo>
                    <a:pt x="3502836" y="486608"/>
                  </a:lnTo>
                  <a:lnTo>
                    <a:pt x="3544307" y="477526"/>
                  </a:lnTo>
                  <a:lnTo>
                    <a:pt x="3583684" y="468200"/>
                  </a:lnTo>
                  <a:lnTo>
                    <a:pt x="3620911" y="458639"/>
                  </a:lnTo>
                  <a:lnTo>
                    <a:pt x="3688702" y="438844"/>
                  </a:lnTo>
                  <a:lnTo>
                    <a:pt x="3747248" y="418208"/>
                  </a:lnTo>
                  <a:lnTo>
                    <a:pt x="3796119" y="396801"/>
                  </a:lnTo>
                  <a:lnTo>
                    <a:pt x="3834881" y="374688"/>
                  </a:lnTo>
                  <a:lnTo>
                    <a:pt x="3873127" y="340346"/>
                  </a:lnTo>
                  <a:lnTo>
                    <a:pt x="3886200" y="304800"/>
                  </a:lnTo>
                  <a:lnTo>
                    <a:pt x="3884729" y="292831"/>
                  </a:lnTo>
                  <a:lnTo>
                    <a:pt x="3863103" y="257661"/>
                  </a:lnTo>
                  <a:lnTo>
                    <a:pt x="3816790" y="223771"/>
                  </a:lnTo>
                  <a:lnTo>
                    <a:pt x="3772920" y="202002"/>
                  </a:lnTo>
                  <a:lnTo>
                    <a:pt x="3719157" y="180972"/>
                  </a:lnTo>
                  <a:lnTo>
                    <a:pt x="3655935" y="160748"/>
                  </a:lnTo>
                  <a:lnTo>
                    <a:pt x="3583684" y="141399"/>
                  </a:lnTo>
                  <a:lnTo>
                    <a:pt x="3544307" y="132073"/>
                  </a:lnTo>
                  <a:lnTo>
                    <a:pt x="3502836" y="122991"/>
                  </a:lnTo>
                  <a:lnTo>
                    <a:pt x="3459324" y="114162"/>
                  </a:lnTo>
                  <a:lnTo>
                    <a:pt x="3413825" y="105593"/>
                  </a:lnTo>
                  <a:lnTo>
                    <a:pt x="3366392" y="97294"/>
                  </a:lnTo>
                  <a:lnTo>
                    <a:pt x="3317081" y="89273"/>
                  </a:lnTo>
                  <a:lnTo>
                    <a:pt x="3265944" y="81537"/>
                  </a:lnTo>
                  <a:lnTo>
                    <a:pt x="3213037" y="74097"/>
                  </a:lnTo>
                  <a:lnTo>
                    <a:pt x="3158412" y="66960"/>
                  </a:lnTo>
                  <a:lnTo>
                    <a:pt x="3102124" y="60135"/>
                  </a:lnTo>
                  <a:lnTo>
                    <a:pt x="3044227" y="53629"/>
                  </a:lnTo>
                  <a:lnTo>
                    <a:pt x="2984775" y="47453"/>
                  </a:lnTo>
                  <a:lnTo>
                    <a:pt x="2923822" y="41613"/>
                  </a:lnTo>
                  <a:lnTo>
                    <a:pt x="2861421" y="36119"/>
                  </a:lnTo>
                  <a:lnTo>
                    <a:pt x="2797628" y="30979"/>
                  </a:lnTo>
                  <a:lnTo>
                    <a:pt x="2732496" y="26202"/>
                  </a:lnTo>
                  <a:lnTo>
                    <a:pt x="2666078" y="21796"/>
                  </a:lnTo>
                  <a:lnTo>
                    <a:pt x="2598429" y="17769"/>
                  </a:lnTo>
                  <a:lnTo>
                    <a:pt x="2529603" y="14130"/>
                  </a:lnTo>
                  <a:lnTo>
                    <a:pt x="2459654" y="10887"/>
                  </a:lnTo>
                  <a:lnTo>
                    <a:pt x="2388636" y="8049"/>
                  </a:lnTo>
                  <a:lnTo>
                    <a:pt x="2316603" y="5625"/>
                  </a:lnTo>
                  <a:lnTo>
                    <a:pt x="2243609" y="3622"/>
                  </a:lnTo>
                  <a:lnTo>
                    <a:pt x="2169707" y="2050"/>
                  </a:lnTo>
                  <a:lnTo>
                    <a:pt x="2094952" y="917"/>
                  </a:lnTo>
                  <a:lnTo>
                    <a:pt x="2019398" y="230"/>
                  </a:lnTo>
                  <a:lnTo>
                    <a:pt x="1943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16123" y="5716523"/>
              <a:ext cx="3886200" cy="609600"/>
            </a:xfrm>
            <a:custGeom>
              <a:avLst/>
              <a:gdLst/>
              <a:ahLst/>
              <a:cxnLst/>
              <a:rect l="l" t="t" r="r" b="b"/>
              <a:pathLst>
                <a:path w="3886200" h="609600">
                  <a:moveTo>
                    <a:pt x="0" y="304800"/>
                  </a:moveTo>
                  <a:lnTo>
                    <a:pt x="23096" y="257661"/>
                  </a:lnTo>
                  <a:lnTo>
                    <a:pt x="69409" y="223771"/>
                  </a:lnTo>
                  <a:lnTo>
                    <a:pt x="113279" y="202002"/>
                  </a:lnTo>
                  <a:lnTo>
                    <a:pt x="167042" y="180972"/>
                  </a:lnTo>
                  <a:lnTo>
                    <a:pt x="230264" y="160748"/>
                  </a:lnTo>
                  <a:lnTo>
                    <a:pt x="302515" y="141399"/>
                  </a:lnTo>
                  <a:lnTo>
                    <a:pt x="341892" y="132073"/>
                  </a:lnTo>
                  <a:lnTo>
                    <a:pt x="383363" y="122991"/>
                  </a:lnTo>
                  <a:lnTo>
                    <a:pt x="426875" y="114162"/>
                  </a:lnTo>
                  <a:lnTo>
                    <a:pt x="472374" y="105593"/>
                  </a:lnTo>
                  <a:lnTo>
                    <a:pt x="519807" y="97294"/>
                  </a:lnTo>
                  <a:lnTo>
                    <a:pt x="569118" y="89273"/>
                  </a:lnTo>
                  <a:lnTo>
                    <a:pt x="620255" y="81537"/>
                  </a:lnTo>
                  <a:lnTo>
                    <a:pt x="673162" y="74097"/>
                  </a:lnTo>
                  <a:lnTo>
                    <a:pt x="727787" y="66960"/>
                  </a:lnTo>
                  <a:lnTo>
                    <a:pt x="784075" y="60135"/>
                  </a:lnTo>
                  <a:lnTo>
                    <a:pt x="841972" y="53629"/>
                  </a:lnTo>
                  <a:lnTo>
                    <a:pt x="901424" y="47453"/>
                  </a:lnTo>
                  <a:lnTo>
                    <a:pt x="962377" y="41613"/>
                  </a:lnTo>
                  <a:lnTo>
                    <a:pt x="1024778" y="36119"/>
                  </a:lnTo>
                  <a:lnTo>
                    <a:pt x="1088571" y="30979"/>
                  </a:lnTo>
                  <a:lnTo>
                    <a:pt x="1153703" y="26202"/>
                  </a:lnTo>
                  <a:lnTo>
                    <a:pt x="1220121" y="21796"/>
                  </a:lnTo>
                  <a:lnTo>
                    <a:pt x="1287770" y="17769"/>
                  </a:lnTo>
                  <a:lnTo>
                    <a:pt x="1356596" y="14130"/>
                  </a:lnTo>
                  <a:lnTo>
                    <a:pt x="1426545" y="10887"/>
                  </a:lnTo>
                  <a:lnTo>
                    <a:pt x="1497563" y="8049"/>
                  </a:lnTo>
                  <a:lnTo>
                    <a:pt x="1569596" y="5625"/>
                  </a:lnTo>
                  <a:lnTo>
                    <a:pt x="1642590" y="3622"/>
                  </a:lnTo>
                  <a:lnTo>
                    <a:pt x="1716492" y="2050"/>
                  </a:lnTo>
                  <a:lnTo>
                    <a:pt x="1791247" y="917"/>
                  </a:lnTo>
                  <a:lnTo>
                    <a:pt x="1866801" y="230"/>
                  </a:lnTo>
                  <a:lnTo>
                    <a:pt x="1943100" y="0"/>
                  </a:lnTo>
                  <a:lnTo>
                    <a:pt x="2019398" y="230"/>
                  </a:lnTo>
                  <a:lnTo>
                    <a:pt x="2094952" y="917"/>
                  </a:lnTo>
                  <a:lnTo>
                    <a:pt x="2169707" y="2050"/>
                  </a:lnTo>
                  <a:lnTo>
                    <a:pt x="2243609" y="3622"/>
                  </a:lnTo>
                  <a:lnTo>
                    <a:pt x="2316603" y="5625"/>
                  </a:lnTo>
                  <a:lnTo>
                    <a:pt x="2388636" y="8049"/>
                  </a:lnTo>
                  <a:lnTo>
                    <a:pt x="2459654" y="10887"/>
                  </a:lnTo>
                  <a:lnTo>
                    <a:pt x="2529603" y="14130"/>
                  </a:lnTo>
                  <a:lnTo>
                    <a:pt x="2598429" y="17769"/>
                  </a:lnTo>
                  <a:lnTo>
                    <a:pt x="2666078" y="21796"/>
                  </a:lnTo>
                  <a:lnTo>
                    <a:pt x="2732496" y="26202"/>
                  </a:lnTo>
                  <a:lnTo>
                    <a:pt x="2797628" y="30979"/>
                  </a:lnTo>
                  <a:lnTo>
                    <a:pt x="2861421" y="36119"/>
                  </a:lnTo>
                  <a:lnTo>
                    <a:pt x="2923822" y="41613"/>
                  </a:lnTo>
                  <a:lnTo>
                    <a:pt x="2984775" y="47453"/>
                  </a:lnTo>
                  <a:lnTo>
                    <a:pt x="3044227" y="53629"/>
                  </a:lnTo>
                  <a:lnTo>
                    <a:pt x="3102124" y="60135"/>
                  </a:lnTo>
                  <a:lnTo>
                    <a:pt x="3158412" y="66960"/>
                  </a:lnTo>
                  <a:lnTo>
                    <a:pt x="3213037" y="74097"/>
                  </a:lnTo>
                  <a:lnTo>
                    <a:pt x="3265944" y="81537"/>
                  </a:lnTo>
                  <a:lnTo>
                    <a:pt x="3317081" y="89273"/>
                  </a:lnTo>
                  <a:lnTo>
                    <a:pt x="3366392" y="97294"/>
                  </a:lnTo>
                  <a:lnTo>
                    <a:pt x="3413825" y="105593"/>
                  </a:lnTo>
                  <a:lnTo>
                    <a:pt x="3459324" y="114162"/>
                  </a:lnTo>
                  <a:lnTo>
                    <a:pt x="3502836" y="122991"/>
                  </a:lnTo>
                  <a:lnTo>
                    <a:pt x="3544307" y="132073"/>
                  </a:lnTo>
                  <a:lnTo>
                    <a:pt x="3583684" y="141399"/>
                  </a:lnTo>
                  <a:lnTo>
                    <a:pt x="3620911" y="150960"/>
                  </a:lnTo>
                  <a:lnTo>
                    <a:pt x="3688702" y="170755"/>
                  </a:lnTo>
                  <a:lnTo>
                    <a:pt x="3747248" y="191391"/>
                  </a:lnTo>
                  <a:lnTo>
                    <a:pt x="3796119" y="212798"/>
                  </a:lnTo>
                  <a:lnTo>
                    <a:pt x="3834881" y="234911"/>
                  </a:lnTo>
                  <a:lnTo>
                    <a:pt x="3873127" y="269253"/>
                  </a:lnTo>
                  <a:lnTo>
                    <a:pt x="3886200" y="304800"/>
                  </a:lnTo>
                  <a:lnTo>
                    <a:pt x="3884729" y="316768"/>
                  </a:lnTo>
                  <a:lnTo>
                    <a:pt x="3863103" y="351938"/>
                  </a:lnTo>
                  <a:lnTo>
                    <a:pt x="3816790" y="385828"/>
                  </a:lnTo>
                  <a:lnTo>
                    <a:pt x="3772920" y="407597"/>
                  </a:lnTo>
                  <a:lnTo>
                    <a:pt x="3719157" y="428627"/>
                  </a:lnTo>
                  <a:lnTo>
                    <a:pt x="3655935" y="448851"/>
                  </a:lnTo>
                  <a:lnTo>
                    <a:pt x="3583684" y="468200"/>
                  </a:lnTo>
                  <a:lnTo>
                    <a:pt x="3544307" y="477526"/>
                  </a:lnTo>
                  <a:lnTo>
                    <a:pt x="3502836" y="486608"/>
                  </a:lnTo>
                  <a:lnTo>
                    <a:pt x="3459324" y="495437"/>
                  </a:lnTo>
                  <a:lnTo>
                    <a:pt x="3413825" y="504006"/>
                  </a:lnTo>
                  <a:lnTo>
                    <a:pt x="3366392" y="512305"/>
                  </a:lnTo>
                  <a:lnTo>
                    <a:pt x="3317081" y="520326"/>
                  </a:lnTo>
                  <a:lnTo>
                    <a:pt x="3265944" y="528062"/>
                  </a:lnTo>
                  <a:lnTo>
                    <a:pt x="3213037" y="535502"/>
                  </a:lnTo>
                  <a:lnTo>
                    <a:pt x="3158412" y="542639"/>
                  </a:lnTo>
                  <a:lnTo>
                    <a:pt x="3102124" y="549464"/>
                  </a:lnTo>
                  <a:lnTo>
                    <a:pt x="3044227" y="555970"/>
                  </a:lnTo>
                  <a:lnTo>
                    <a:pt x="2984775" y="562146"/>
                  </a:lnTo>
                  <a:lnTo>
                    <a:pt x="2923822" y="567986"/>
                  </a:lnTo>
                  <a:lnTo>
                    <a:pt x="2861421" y="573480"/>
                  </a:lnTo>
                  <a:lnTo>
                    <a:pt x="2797628" y="578620"/>
                  </a:lnTo>
                  <a:lnTo>
                    <a:pt x="2732496" y="583397"/>
                  </a:lnTo>
                  <a:lnTo>
                    <a:pt x="2666078" y="587803"/>
                  </a:lnTo>
                  <a:lnTo>
                    <a:pt x="2598429" y="591830"/>
                  </a:lnTo>
                  <a:lnTo>
                    <a:pt x="2529603" y="595469"/>
                  </a:lnTo>
                  <a:lnTo>
                    <a:pt x="2459654" y="598712"/>
                  </a:lnTo>
                  <a:lnTo>
                    <a:pt x="2388636" y="601550"/>
                  </a:lnTo>
                  <a:lnTo>
                    <a:pt x="2316603" y="603974"/>
                  </a:lnTo>
                  <a:lnTo>
                    <a:pt x="2243609" y="605977"/>
                  </a:lnTo>
                  <a:lnTo>
                    <a:pt x="2169707" y="607549"/>
                  </a:lnTo>
                  <a:lnTo>
                    <a:pt x="2094952" y="608682"/>
                  </a:lnTo>
                  <a:lnTo>
                    <a:pt x="2019398" y="609369"/>
                  </a:lnTo>
                  <a:lnTo>
                    <a:pt x="1943100" y="609599"/>
                  </a:lnTo>
                  <a:lnTo>
                    <a:pt x="1866801" y="609369"/>
                  </a:lnTo>
                  <a:lnTo>
                    <a:pt x="1791247" y="608682"/>
                  </a:lnTo>
                  <a:lnTo>
                    <a:pt x="1716492" y="607549"/>
                  </a:lnTo>
                  <a:lnTo>
                    <a:pt x="1642590" y="605977"/>
                  </a:lnTo>
                  <a:lnTo>
                    <a:pt x="1569596" y="603974"/>
                  </a:lnTo>
                  <a:lnTo>
                    <a:pt x="1497563" y="601550"/>
                  </a:lnTo>
                  <a:lnTo>
                    <a:pt x="1426545" y="598712"/>
                  </a:lnTo>
                  <a:lnTo>
                    <a:pt x="1356596" y="595469"/>
                  </a:lnTo>
                  <a:lnTo>
                    <a:pt x="1287770" y="591830"/>
                  </a:lnTo>
                  <a:lnTo>
                    <a:pt x="1220121" y="587803"/>
                  </a:lnTo>
                  <a:lnTo>
                    <a:pt x="1153703" y="583397"/>
                  </a:lnTo>
                  <a:lnTo>
                    <a:pt x="1088571" y="578620"/>
                  </a:lnTo>
                  <a:lnTo>
                    <a:pt x="1024778" y="573480"/>
                  </a:lnTo>
                  <a:lnTo>
                    <a:pt x="962377" y="567986"/>
                  </a:lnTo>
                  <a:lnTo>
                    <a:pt x="901424" y="562146"/>
                  </a:lnTo>
                  <a:lnTo>
                    <a:pt x="841972" y="555970"/>
                  </a:lnTo>
                  <a:lnTo>
                    <a:pt x="784075" y="549464"/>
                  </a:lnTo>
                  <a:lnTo>
                    <a:pt x="727787" y="542639"/>
                  </a:lnTo>
                  <a:lnTo>
                    <a:pt x="673162" y="535502"/>
                  </a:lnTo>
                  <a:lnTo>
                    <a:pt x="620255" y="528062"/>
                  </a:lnTo>
                  <a:lnTo>
                    <a:pt x="569118" y="520326"/>
                  </a:lnTo>
                  <a:lnTo>
                    <a:pt x="519807" y="512305"/>
                  </a:lnTo>
                  <a:lnTo>
                    <a:pt x="472374" y="504006"/>
                  </a:lnTo>
                  <a:lnTo>
                    <a:pt x="426875" y="495437"/>
                  </a:lnTo>
                  <a:lnTo>
                    <a:pt x="383363" y="486608"/>
                  </a:lnTo>
                  <a:lnTo>
                    <a:pt x="341892" y="477526"/>
                  </a:lnTo>
                  <a:lnTo>
                    <a:pt x="302515" y="468200"/>
                  </a:lnTo>
                  <a:lnTo>
                    <a:pt x="265288" y="458639"/>
                  </a:lnTo>
                  <a:lnTo>
                    <a:pt x="197497" y="438844"/>
                  </a:lnTo>
                  <a:lnTo>
                    <a:pt x="138951" y="418208"/>
                  </a:lnTo>
                  <a:lnTo>
                    <a:pt x="90080" y="396801"/>
                  </a:lnTo>
                  <a:lnTo>
                    <a:pt x="51318" y="374688"/>
                  </a:lnTo>
                  <a:lnTo>
                    <a:pt x="13072" y="340346"/>
                  </a:lnTo>
                  <a:lnTo>
                    <a:pt x="0" y="304800"/>
                  </a:lnTo>
                  <a:close/>
                </a:path>
              </a:pathLst>
            </a:custGeom>
            <a:ln w="39623">
              <a:solidFill>
                <a:srgbClr val="B16B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50385" y="5719673"/>
            <a:ext cx="1218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00"/>
                </a:solidFill>
                <a:latin typeface="Calibri"/>
                <a:cs typeface="Calibri"/>
              </a:rPr>
              <a:t>Transmission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00"/>
                </a:solidFill>
                <a:latin typeface="Calibri"/>
                <a:cs typeface="Calibri"/>
              </a:rPr>
              <a:t>Medium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931152" y="2511551"/>
            <a:ext cx="542925" cy="3057525"/>
            <a:chOff x="6931152" y="2511551"/>
            <a:chExt cx="542925" cy="305752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35724" y="2516123"/>
              <a:ext cx="533400" cy="30480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935724" y="2516123"/>
              <a:ext cx="533400" cy="3048000"/>
            </a:xfrm>
            <a:custGeom>
              <a:avLst/>
              <a:gdLst/>
              <a:ahLst/>
              <a:cxnLst/>
              <a:rect l="l" t="t" r="r" b="b"/>
              <a:pathLst>
                <a:path w="533400" h="3048000">
                  <a:moveTo>
                    <a:pt x="0" y="609600"/>
                  </a:moveTo>
                  <a:lnTo>
                    <a:pt x="266700" y="0"/>
                  </a:lnTo>
                  <a:lnTo>
                    <a:pt x="533400" y="609600"/>
                  </a:lnTo>
                  <a:lnTo>
                    <a:pt x="400050" y="609600"/>
                  </a:lnTo>
                  <a:lnTo>
                    <a:pt x="400050" y="2438400"/>
                  </a:lnTo>
                  <a:lnTo>
                    <a:pt x="533400" y="2438400"/>
                  </a:lnTo>
                  <a:lnTo>
                    <a:pt x="266700" y="3048000"/>
                  </a:lnTo>
                  <a:lnTo>
                    <a:pt x="0" y="2438400"/>
                  </a:lnTo>
                  <a:lnTo>
                    <a:pt x="133350" y="2438400"/>
                  </a:lnTo>
                  <a:lnTo>
                    <a:pt x="133350" y="609600"/>
                  </a:lnTo>
                  <a:lnTo>
                    <a:pt x="0" y="609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548753" y="5192648"/>
            <a:ext cx="14452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Hardware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r>
              <a:rPr dirty="0"/>
              <a:t>22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625333" y="2600400"/>
            <a:ext cx="132715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Software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9936"/>
            <a:ext cx="4341114" cy="12321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9668" y="2085288"/>
            <a:ext cx="522668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11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layer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interact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91895" y="1298447"/>
            <a:ext cx="7849870" cy="793750"/>
            <a:chOff x="691895" y="1298447"/>
            <a:chExt cx="7849870" cy="7937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895" y="1301495"/>
              <a:ext cx="7849361" cy="65608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1999" y="1371599"/>
              <a:ext cx="7711440" cy="518159"/>
            </a:xfrm>
            <a:custGeom>
              <a:avLst/>
              <a:gdLst/>
              <a:ahLst/>
              <a:cxnLst/>
              <a:rect l="l" t="t" r="r" b="b"/>
              <a:pathLst>
                <a:path w="7711440" h="518160">
                  <a:moveTo>
                    <a:pt x="7711440" y="0"/>
                  </a:moveTo>
                  <a:lnTo>
                    <a:pt x="0" y="0"/>
                  </a:lnTo>
                  <a:lnTo>
                    <a:pt x="0" y="518160"/>
                  </a:lnTo>
                  <a:lnTo>
                    <a:pt x="7711440" y="518160"/>
                  </a:lnTo>
                  <a:lnTo>
                    <a:pt x="771144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4063" y="1298447"/>
              <a:ext cx="6715506" cy="793241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39000" y="2825495"/>
            <a:ext cx="365759" cy="72467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596961" y="2816351"/>
            <a:ext cx="6638925" cy="1896110"/>
            <a:chOff x="1596961" y="2816351"/>
            <a:chExt cx="6638925" cy="189611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09800" y="2816351"/>
              <a:ext cx="468974" cy="72237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01724" y="3640835"/>
              <a:ext cx="2895600" cy="1066800"/>
            </a:xfrm>
            <a:custGeom>
              <a:avLst/>
              <a:gdLst/>
              <a:ahLst/>
              <a:cxnLst/>
              <a:rect l="l" t="t" r="r" b="b"/>
              <a:pathLst>
                <a:path w="2895600" h="1066800">
                  <a:moveTo>
                    <a:pt x="28956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2895600" y="10668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1724" y="3640835"/>
              <a:ext cx="2895600" cy="1066800"/>
            </a:xfrm>
            <a:custGeom>
              <a:avLst/>
              <a:gdLst/>
              <a:ahLst/>
              <a:cxnLst/>
              <a:rect l="l" t="t" r="r" b="b"/>
              <a:pathLst>
                <a:path w="2895600" h="1066800">
                  <a:moveTo>
                    <a:pt x="0" y="1066800"/>
                  </a:moveTo>
                  <a:lnTo>
                    <a:pt x="2895600" y="1066800"/>
                  </a:lnTo>
                  <a:lnTo>
                    <a:pt x="28956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4124" y="3717035"/>
              <a:ext cx="609600" cy="3810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335524" y="3640835"/>
              <a:ext cx="2895600" cy="1066800"/>
            </a:xfrm>
            <a:custGeom>
              <a:avLst/>
              <a:gdLst/>
              <a:ahLst/>
              <a:cxnLst/>
              <a:rect l="l" t="t" r="r" b="b"/>
              <a:pathLst>
                <a:path w="2895600" h="1066800">
                  <a:moveTo>
                    <a:pt x="28956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2895600" y="10668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5524" y="3640835"/>
              <a:ext cx="2895600" cy="1066800"/>
            </a:xfrm>
            <a:custGeom>
              <a:avLst/>
              <a:gdLst/>
              <a:ahLst/>
              <a:cxnLst/>
              <a:rect l="l" t="t" r="r" b="b"/>
              <a:pathLst>
                <a:path w="2895600" h="1066800">
                  <a:moveTo>
                    <a:pt x="0" y="1066800"/>
                  </a:moveTo>
                  <a:lnTo>
                    <a:pt x="2895600" y="1066800"/>
                  </a:lnTo>
                  <a:lnTo>
                    <a:pt x="28956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754123" y="3717035"/>
            <a:ext cx="609600" cy="38100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30"/>
              </a:spcBef>
            </a:pPr>
            <a:r>
              <a:rPr sz="1800" spc="-10" dirty="0">
                <a:solidFill>
                  <a:srgbClr val="DFE2E4"/>
                </a:solidFill>
                <a:latin typeface="Consolas"/>
                <a:cs typeface="Consolas"/>
              </a:rPr>
              <a:t>SMTP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44723" y="3717035"/>
            <a:ext cx="609600" cy="38100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2744723" y="3717035"/>
            <a:ext cx="609600" cy="38100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330"/>
              </a:spcBef>
            </a:pPr>
            <a:r>
              <a:rPr sz="1800" spc="-10" dirty="0">
                <a:solidFill>
                  <a:srgbClr val="DFE2E4"/>
                </a:solidFill>
                <a:latin typeface="Consolas"/>
                <a:cs typeface="Consolas"/>
              </a:rPr>
              <a:t>HTTP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35323" y="3717035"/>
            <a:ext cx="609600" cy="38100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735323" y="3717035"/>
            <a:ext cx="609600" cy="38100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330"/>
              </a:spcBef>
            </a:pPr>
            <a:r>
              <a:rPr sz="1800" spc="-10" dirty="0">
                <a:solidFill>
                  <a:srgbClr val="DFE2E4"/>
                </a:solidFill>
                <a:latin typeface="Consolas"/>
                <a:cs typeface="Consolas"/>
              </a:rPr>
              <a:t>FTP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87923" y="3717035"/>
            <a:ext cx="609600" cy="38100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487923" y="3717035"/>
            <a:ext cx="609600" cy="38100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330"/>
              </a:spcBef>
            </a:pPr>
            <a:r>
              <a:rPr sz="1800" spc="-10" dirty="0">
                <a:solidFill>
                  <a:srgbClr val="DFE2E4"/>
                </a:solidFill>
                <a:latin typeface="Consolas"/>
                <a:cs typeface="Consolas"/>
              </a:rPr>
              <a:t>SMTP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78523" y="3717035"/>
            <a:ext cx="609600" cy="38100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478523" y="3717035"/>
            <a:ext cx="609600" cy="38100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solidFill>
                  <a:srgbClr val="DFE2E4"/>
                </a:solidFill>
                <a:latin typeface="Consolas"/>
                <a:cs typeface="Consolas"/>
              </a:rPr>
              <a:t>HTTP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69123" y="3717035"/>
            <a:ext cx="609600" cy="381000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7469123" y="3717035"/>
            <a:ext cx="609600" cy="381000"/>
          </a:xfrm>
          <a:prstGeom prst="rect">
            <a:avLst/>
          </a:prstGeom>
          <a:ln w="9144">
            <a:solidFill>
              <a:srgbClr val="2583C5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330"/>
              </a:spcBef>
            </a:pPr>
            <a:r>
              <a:rPr sz="1800" spc="-10" dirty="0">
                <a:solidFill>
                  <a:srgbClr val="DFE2E4"/>
                </a:solidFill>
                <a:latin typeface="Consolas"/>
                <a:cs typeface="Consolas"/>
              </a:rPr>
              <a:t>FTP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68523" y="2878835"/>
            <a:ext cx="838200" cy="228600"/>
          </a:xfrm>
          <a:prstGeom prst="rect">
            <a:avLst/>
          </a:prstGeom>
          <a:solidFill>
            <a:srgbClr val="080808"/>
          </a:solidFill>
        </p:spPr>
        <p:txBody>
          <a:bodyPr vert="horz" wrap="square" lIns="0" tIns="0" rIns="0" bIns="0" rtlCol="0">
            <a:spAutoFit/>
          </a:bodyPr>
          <a:lstStyle/>
          <a:p>
            <a:pPr marL="222250">
              <a:lnSpc>
                <a:spcPts val="1755"/>
              </a:lnSpc>
            </a:pPr>
            <a:r>
              <a:rPr sz="1600" b="1" spc="-15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663761" y="4245673"/>
            <a:ext cx="1228725" cy="238125"/>
            <a:chOff x="2663761" y="4245673"/>
            <a:chExt cx="1228725" cy="238125"/>
          </a:xfrm>
        </p:grpSpPr>
        <p:sp>
          <p:nvSpPr>
            <p:cNvPr id="31" name="object 31"/>
            <p:cNvSpPr/>
            <p:nvPr/>
          </p:nvSpPr>
          <p:spPr>
            <a:xfrm>
              <a:off x="2668523" y="4250435"/>
              <a:ext cx="838200" cy="228600"/>
            </a:xfrm>
            <a:custGeom>
              <a:avLst/>
              <a:gdLst/>
              <a:ahLst/>
              <a:cxnLst/>
              <a:rect l="l" t="t" r="r" b="b"/>
              <a:pathLst>
                <a:path w="838200" h="228600">
                  <a:moveTo>
                    <a:pt x="838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838200" y="2286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68523" y="4250435"/>
              <a:ext cx="838200" cy="228600"/>
            </a:xfrm>
            <a:custGeom>
              <a:avLst/>
              <a:gdLst/>
              <a:ahLst/>
              <a:cxnLst/>
              <a:rect l="l" t="t" r="r" b="b"/>
              <a:pathLst>
                <a:path w="838200" h="228600">
                  <a:moveTo>
                    <a:pt x="0" y="228600"/>
                  </a:moveTo>
                  <a:lnTo>
                    <a:pt x="838200" y="2286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06723" y="4250435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381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81000" y="2286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06723" y="4250435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0" y="228600"/>
                  </a:moveTo>
                  <a:lnTo>
                    <a:pt x="381000" y="2286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891027" y="4216146"/>
            <a:ext cx="9359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691515" algn="l"/>
              </a:tabLst>
            </a:pP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1600" b="1" spc="-30" dirty="0">
                <a:solidFill>
                  <a:srgbClr val="FFFF00"/>
                </a:solidFill>
                <a:latin typeface="Calibri"/>
                <a:cs typeface="Calibri"/>
              </a:rPr>
              <a:t>at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a	</a:t>
            </a:r>
            <a:r>
              <a:rPr sz="1600" b="1" spc="-10" dirty="0">
                <a:solidFill>
                  <a:srgbClr val="1CACE3"/>
                </a:solidFill>
                <a:latin typeface="Calibri"/>
                <a:cs typeface="Calibri"/>
              </a:rPr>
              <a:t>H5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663761" y="3102673"/>
            <a:ext cx="847725" cy="1990725"/>
            <a:chOff x="2663761" y="3102673"/>
            <a:chExt cx="847725" cy="1990725"/>
          </a:xfrm>
        </p:grpSpPr>
        <p:sp>
          <p:nvSpPr>
            <p:cNvPr id="37" name="object 37"/>
            <p:cNvSpPr/>
            <p:nvPr/>
          </p:nvSpPr>
          <p:spPr>
            <a:xfrm>
              <a:off x="2668523" y="3107435"/>
              <a:ext cx="838200" cy="1143000"/>
            </a:xfrm>
            <a:custGeom>
              <a:avLst/>
              <a:gdLst/>
              <a:ahLst/>
              <a:cxnLst/>
              <a:rect l="l" t="t" r="r" b="b"/>
              <a:pathLst>
                <a:path w="838200" h="1143000">
                  <a:moveTo>
                    <a:pt x="838200" y="0"/>
                  </a:moveTo>
                  <a:lnTo>
                    <a:pt x="838200" y="1143000"/>
                  </a:lnTo>
                </a:path>
                <a:path w="838200" h="1143000">
                  <a:moveTo>
                    <a:pt x="0" y="0"/>
                  </a:moveTo>
                  <a:lnTo>
                    <a:pt x="0" y="114300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49523" y="4555235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171450" y="0"/>
                  </a:moveTo>
                  <a:lnTo>
                    <a:pt x="57150" y="0"/>
                  </a:lnTo>
                  <a:lnTo>
                    <a:pt x="57150" y="400050"/>
                  </a:lnTo>
                  <a:lnTo>
                    <a:pt x="0" y="400050"/>
                  </a:lnTo>
                  <a:lnTo>
                    <a:pt x="114300" y="533400"/>
                  </a:lnTo>
                  <a:lnTo>
                    <a:pt x="228600" y="400050"/>
                  </a:lnTo>
                  <a:lnTo>
                    <a:pt x="171450" y="4000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49523" y="4555235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0" y="400050"/>
                  </a:moveTo>
                  <a:lnTo>
                    <a:pt x="57150" y="400050"/>
                  </a:lnTo>
                  <a:lnTo>
                    <a:pt x="57150" y="0"/>
                  </a:lnTo>
                  <a:lnTo>
                    <a:pt x="171450" y="0"/>
                  </a:lnTo>
                  <a:lnTo>
                    <a:pt x="171450" y="400050"/>
                  </a:lnTo>
                  <a:lnTo>
                    <a:pt x="228600" y="400050"/>
                  </a:lnTo>
                  <a:lnTo>
                    <a:pt x="114300" y="533400"/>
                  </a:lnTo>
                  <a:lnTo>
                    <a:pt x="0" y="4000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43331" y="3767150"/>
            <a:ext cx="10693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Application</a:t>
            </a:r>
            <a:endParaRPr sz="18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Layer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18029" y="5139385"/>
            <a:ext cx="1157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Transport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641401" y="4519993"/>
            <a:ext cx="238125" cy="542925"/>
            <a:chOff x="6641401" y="4519993"/>
            <a:chExt cx="238125" cy="542925"/>
          </a:xfrm>
        </p:grpSpPr>
        <p:sp>
          <p:nvSpPr>
            <p:cNvPr id="43" name="object 43"/>
            <p:cNvSpPr/>
            <p:nvPr/>
          </p:nvSpPr>
          <p:spPr>
            <a:xfrm>
              <a:off x="6646164" y="4524755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114300" y="0"/>
                  </a:moveTo>
                  <a:lnTo>
                    <a:pt x="0" y="133350"/>
                  </a:lnTo>
                  <a:lnTo>
                    <a:pt x="57150" y="133350"/>
                  </a:lnTo>
                  <a:lnTo>
                    <a:pt x="57150" y="533400"/>
                  </a:lnTo>
                  <a:lnTo>
                    <a:pt x="171450" y="533400"/>
                  </a:lnTo>
                  <a:lnTo>
                    <a:pt x="171450" y="133350"/>
                  </a:lnTo>
                  <a:lnTo>
                    <a:pt x="228600" y="1333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46164" y="4524755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0" y="133350"/>
                  </a:moveTo>
                  <a:lnTo>
                    <a:pt x="57150" y="133350"/>
                  </a:lnTo>
                  <a:lnTo>
                    <a:pt x="57150" y="533400"/>
                  </a:lnTo>
                  <a:lnTo>
                    <a:pt x="171450" y="533400"/>
                  </a:lnTo>
                  <a:lnTo>
                    <a:pt x="171450" y="133350"/>
                  </a:lnTo>
                  <a:lnTo>
                    <a:pt x="228600" y="133350"/>
                  </a:lnTo>
                  <a:lnTo>
                    <a:pt x="114300" y="0"/>
                  </a:lnTo>
                  <a:lnTo>
                    <a:pt x="0" y="1333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116573" y="5107940"/>
            <a:ext cx="140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Transport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321361" y="4245673"/>
            <a:ext cx="1228725" cy="238125"/>
            <a:chOff x="6321361" y="4245673"/>
            <a:chExt cx="1228725" cy="238125"/>
          </a:xfrm>
        </p:grpSpPr>
        <p:sp>
          <p:nvSpPr>
            <p:cNvPr id="47" name="object 47"/>
            <p:cNvSpPr/>
            <p:nvPr/>
          </p:nvSpPr>
          <p:spPr>
            <a:xfrm>
              <a:off x="6326123" y="4250435"/>
              <a:ext cx="838200" cy="228600"/>
            </a:xfrm>
            <a:custGeom>
              <a:avLst/>
              <a:gdLst/>
              <a:ahLst/>
              <a:cxnLst/>
              <a:rect l="l" t="t" r="r" b="b"/>
              <a:pathLst>
                <a:path w="838200" h="228600">
                  <a:moveTo>
                    <a:pt x="838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838200" y="2286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326123" y="4250435"/>
              <a:ext cx="838200" cy="228600"/>
            </a:xfrm>
            <a:custGeom>
              <a:avLst/>
              <a:gdLst/>
              <a:ahLst/>
              <a:cxnLst/>
              <a:rect l="l" t="t" r="r" b="b"/>
              <a:pathLst>
                <a:path w="838200" h="228600">
                  <a:moveTo>
                    <a:pt x="0" y="228600"/>
                  </a:moveTo>
                  <a:lnTo>
                    <a:pt x="838200" y="2286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64323" y="4250435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381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81000" y="2286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64323" y="4250435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0" y="228600"/>
                  </a:moveTo>
                  <a:lnTo>
                    <a:pt x="381000" y="2286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549897" y="4216146"/>
            <a:ext cx="93662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691515" algn="l"/>
              </a:tabLst>
            </a:pP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1600" b="1" spc="-30" dirty="0">
                <a:solidFill>
                  <a:srgbClr val="FFFF00"/>
                </a:solidFill>
                <a:latin typeface="Calibri"/>
                <a:cs typeface="Calibri"/>
              </a:rPr>
              <a:t>at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a	</a:t>
            </a:r>
            <a:r>
              <a:rPr sz="1600" b="1" spc="-5" dirty="0">
                <a:solidFill>
                  <a:srgbClr val="1CACE3"/>
                </a:solidFill>
                <a:latin typeface="Calibri"/>
                <a:cs typeface="Calibri"/>
              </a:rPr>
              <a:t>H</a:t>
            </a:r>
            <a:r>
              <a:rPr sz="1600" b="1" dirty="0">
                <a:solidFill>
                  <a:srgbClr val="1CACE3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816161" y="3178873"/>
            <a:ext cx="4276725" cy="542925"/>
            <a:chOff x="2816161" y="3178873"/>
            <a:chExt cx="4276725" cy="542925"/>
          </a:xfrm>
        </p:grpSpPr>
        <p:sp>
          <p:nvSpPr>
            <p:cNvPr id="53" name="object 53"/>
            <p:cNvSpPr/>
            <p:nvPr/>
          </p:nvSpPr>
          <p:spPr>
            <a:xfrm>
              <a:off x="2820923" y="3259835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66496" y="0"/>
                  </a:moveTo>
                  <a:lnTo>
                    <a:pt x="0" y="0"/>
                  </a:lnTo>
                  <a:lnTo>
                    <a:pt x="0" y="137033"/>
                  </a:lnTo>
                  <a:lnTo>
                    <a:pt x="166496" y="137033"/>
                  </a:lnTo>
                  <a:lnTo>
                    <a:pt x="186535" y="146931"/>
                  </a:lnTo>
                  <a:lnTo>
                    <a:pt x="202882" y="173926"/>
                  </a:lnTo>
                  <a:lnTo>
                    <a:pt x="213895" y="213971"/>
                  </a:lnTo>
                  <a:lnTo>
                    <a:pt x="217931" y="263016"/>
                  </a:lnTo>
                  <a:lnTo>
                    <a:pt x="217931" y="320166"/>
                  </a:lnTo>
                  <a:lnTo>
                    <a:pt x="166496" y="320166"/>
                  </a:lnTo>
                  <a:lnTo>
                    <a:pt x="273812" y="457200"/>
                  </a:lnTo>
                  <a:lnTo>
                    <a:pt x="381000" y="320166"/>
                  </a:lnTo>
                  <a:lnTo>
                    <a:pt x="329692" y="320166"/>
                  </a:lnTo>
                  <a:lnTo>
                    <a:pt x="329692" y="263016"/>
                  </a:lnTo>
                  <a:lnTo>
                    <a:pt x="325383" y="202700"/>
                  </a:lnTo>
                  <a:lnTo>
                    <a:pt x="313111" y="147336"/>
                  </a:lnTo>
                  <a:lnTo>
                    <a:pt x="293852" y="98501"/>
                  </a:lnTo>
                  <a:lnTo>
                    <a:pt x="268583" y="57773"/>
                  </a:lnTo>
                  <a:lnTo>
                    <a:pt x="238283" y="26728"/>
                  </a:lnTo>
                  <a:lnTo>
                    <a:pt x="203928" y="6945"/>
                  </a:lnTo>
                  <a:lnTo>
                    <a:pt x="166496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820923" y="3259835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273812" y="457200"/>
                  </a:moveTo>
                  <a:lnTo>
                    <a:pt x="381000" y="320166"/>
                  </a:lnTo>
                  <a:lnTo>
                    <a:pt x="329692" y="320166"/>
                  </a:lnTo>
                  <a:lnTo>
                    <a:pt x="329692" y="263016"/>
                  </a:lnTo>
                  <a:lnTo>
                    <a:pt x="325383" y="202700"/>
                  </a:lnTo>
                  <a:lnTo>
                    <a:pt x="313111" y="147336"/>
                  </a:lnTo>
                  <a:lnTo>
                    <a:pt x="293852" y="98501"/>
                  </a:lnTo>
                  <a:lnTo>
                    <a:pt x="268583" y="57773"/>
                  </a:lnTo>
                  <a:lnTo>
                    <a:pt x="238283" y="26728"/>
                  </a:lnTo>
                  <a:lnTo>
                    <a:pt x="203928" y="6945"/>
                  </a:lnTo>
                  <a:lnTo>
                    <a:pt x="166496" y="0"/>
                  </a:lnTo>
                  <a:lnTo>
                    <a:pt x="0" y="0"/>
                  </a:lnTo>
                  <a:lnTo>
                    <a:pt x="0" y="137033"/>
                  </a:lnTo>
                  <a:lnTo>
                    <a:pt x="166496" y="137033"/>
                  </a:lnTo>
                  <a:lnTo>
                    <a:pt x="186535" y="146931"/>
                  </a:lnTo>
                  <a:lnTo>
                    <a:pt x="202882" y="173926"/>
                  </a:lnTo>
                  <a:lnTo>
                    <a:pt x="213895" y="213971"/>
                  </a:lnTo>
                  <a:lnTo>
                    <a:pt x="217931" y="263016"/>
                  </a:lnTo>
                  <a:lnTo>
                    <a:pt x="217931" y="320166"/>
                  </a:lnTo>
                  <a:lnTo>
                    <a:pt x="166496" y="320166"/>
                  </a:lnTo>
                  <a:lnTo>
                    <a:pt x="273812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07123" y="3183635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266826" y="0"/>
                  </a:moveTo>
                  <a:lnTo>
                    <a:pt x="266826" y="71881"/>
                  </a:lnTo>
                  <a:lnTo>
                    <a:pt x="219201" y="71881"/>
                  </a:lnTo>
                  <a:lnTo>
                    <a:pt x="175034" y="76521"/>
                  </a:lnTo>
                  <a:lnTo>
                    <a:pt x="133891" y="89826"/>
                  </a:lnTo>
                  <a:lnTo>
                    <a:pt x="96657" y="110880"/>
                  </a:lnTo>
                  <a:lnTo>
                    <a:pt x="64214" y="138763"/>
                  </a:lnTo>
                  <a:lnTo>
                    <a:pt x="37444" y="172558"/>
                  </a:lnTo>
                  <a:lnTo>
                    <a:pt x="17230" y="211345"/>
                  </a:lnTo>
                  <a:lnTo>
                    <a:pt x="4454" y="254208"/>
                  </a:lnTo>
                  <a:lnTo>
                    <a:pt x="0" y="300227"/>
                  </a:lnTo>
                  <a:lnTo>
                    <a:pt x="0" y="533400"/>
                  </a:lnTo>
                  <a:lnTo>
                    <a:pt x="114173" y="533400"/>
                  </a:lnTo>
                  <a:lnTo>
                    <a:pt x="114173" y="300227"/>
                  </a:lnTo>
                  <a:lnTo>
                    <a:pt x="122422" y="272226"/>
                  </a:lnTo>
                  <a:lnTo>
                    <a:pt x="144922" y="249380"/>
                  </a:lnTo>
                  <a:lnTo>
                    <a:pt x="178306" y="233987"/>
                  </a:lnTo>
                  <a:lnTo>
                    <a:pt x="219201" y="228346"/>
                  </a:lnTo>
                  <a:lnTo>
                    <a:pt x="266826" y="228346"/>
                  </a:lnTo>
                  <a:lnTo>
                    <a:pt x="266826" y="300227"/>
                  </a:lnTo>
                  <a:lnTo>
                    <a:pt x="381000" y="150113"/>
                  </a:lnTo>
                  <a:lnTo>
                    <a:pt x="266826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707123" y="3183635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381000" y="150113"/>
                  </a:moveTo>
                  <a:lnTo>
                    <a:pt x="266826" y="0"/>
                  </a:lnTo>
                  <a:lnTo>
                    <a:pt x="266826" y="71881"/>
                  </a:lnTo>
                  <a:lnTo>
                    <a:pt x="219201" y="71881"/>
                  </a:lnTo>
                  <a:lnTo>
                    <a:pt x="175034" y="76521"/>
                  </a:lnTo>
                  <a:lnTo>
                    <a:pt x="133891" y="89826"/>
                  </a:lnTo>
                  <a:lnTo>
                    <a:pt x="96657" y="110880"/>
                  </a:lnTo>
                  <a:lnTo>
                    <a:pt x="64214" y="138763"/>
                  </a:lnTo>
                  <a:lnTo>
                    <a:pt x="37444" y="172558"/>
                  </a:lnTo>
                  <a:lnTo>
                    <a:pt x="17230" y="211345"/>
                  </a:lnTo>
                  <a:lnTo>
                    <a:pt x="4454" y="254208"/>
                  </a:lnTo>
                  <a:lnTo>
                    <a:pt x="0" y="300227"/>
                  </a:lnTo>
                  <a:lnTo>
                    <a:pt x="0" y="533400"/>
                  </a:lnTo>
                  <a:lnTo>
                    <a:pt x="114173" y="533400"/>
                  </a:lnTo>
                  <a:lnTo>
                    <a:pt x="114173" y="300227"/>
                  </a:lnTo>
                  <a:lnTo>
                    <a:pt x="122422" y="272226"/>
                  </a:lnTo>
                  <a:lnTo>
                    <a:pt x="144922" y="249380"/>
                  </a:lnTo>
                  <a:lnTo>
                    <a:pt x="178306" y="233987"/>
                  </a:lnTo>
                  <a:lnTo>
                    <a:pt x="219201" y="228346"/>
                  </a:lnTo>
                  <a:lnTo>
                    <a:pt x="266826" y="228346"/>
                  </a:lnTo>
                  <a:lnTo>
                    <a:pt x="266826" y="300227"/>
                  </a:lnTo>
                  <a:lnTo>
                    <a:pt x="381000" y="15011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326123" y="2878835"/>
            <a:ext cx="838200" cy="228600"/>
          </a:xfrm>
          <a:prstGeom prst="rect">
            <a:avLst/>
          </a:prstGeom>
          <a:solidFill>
            <a:srgbClr val="080808"/>
          </a:solidFill>
        </p:spPr>
        <p:txBody>
          <a:bodyPr vert="horz" wrap="square" lIns="0" tIns="0" rIns="0" bIns="0" rtlCol="0">
            <a:spAutoFit/>
          </a:bodyPr>
          <a:lstStyle/>
          <a:p>
            <a:pPr marL="223520">
              <a:lnSpc>
                <a:spcPts val="1755"/>
              </a:lnSpc>
            </a:pPr>
            <a:r>
              <a:rPr sz="1600" b="1" spc="-15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444561" y="3102673"/>
            <a:ext cx="6943725" cy="2765425"/>
            <a:chOff x="1444561" y="3102673"/>
            <a:chExt cx="6943725" cy="2765425"/>
          </a:xfrm>
        </p:grpSpPr>
        <p:sp>
          <p:nvSpPr>
            <p:cNvPr id="59" name="object 59"/>
            <p:cNvSpPr/>
            <p:nvPr/>
          </p:nvSpPr>
          <p:spPr>
            <a:xfrm>
              <a:off x="6326124" y="3107435"/>
              <a:ext cx="838200" cy="1143000"/>
            </a:xfrm>
            <a:custGeom>
              <a:avLst/>
              <a:gdLst/>
              <a:ahLst/>
              <a:cxnLst/>
              <a:rect l="l" t="t" r="r" b="b"/>
              <a:pathLst>
                <a:path w="838200" h="1143000">
                  <a:moveTo>
                    <a:pt x="838200" y="0"/>
                  </a:moveTo>
                  <a:lnTo>
                    <a:pt x="838200" y="1143000"/>
                  </a:lnTo>
                </a:path>
                <a:path w="838200" h="1143000">
                  <a:moveTo>
                    <a:pt x="0" y="0"/>
                  </a:moveTo>
                  <a:lnTo>
                    <a:pt x="0" y="114300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449324" y="4186427"/>
              <a:ext cx="6934200" cy="1676400"/>
            </a:xfrm>
            <a:custGeom>
              <a:avLst/>
              <a:gdLst/>
              <a:ahLst/>
              <a:cxnLst/>
              <a:rect l="l" t="t" r="r" b="b"/>
              <a:pathLst>
                <a:path w="6934200" h="1676400">
                  <a:moveTo>
                    <a:pt x="6760845" y="0"/>
                  </a:moveTo>
                  <a:lnTo>
                    <a:pt x="173354" y="0"/>
                  </a:lnTo>
                  <a:lnTo>
                    <a:pt x="127264" y="6191"/>
                  </a:lnTo>
                  <a:lnTo>
                    <a:pt x="85852" y="23664"/>
                  </a:lnTo>
                  <a:lnTo>
                    <a:pt x="50768" y="50768"/>
                  </a:lnTo>
                  <a:lnTo>
                    <a:pt x="23664" y="85852"/>
                  </a:lnTo>
                  <a:lnTo>
                    <a:pt x="6191" y="127264"/>
                  </a:lnTo>
                  <a:lnTo>
                    <a:pt x="0" y="173355"/>
                  </a:lnTo>
                  <a:lnTo>
                    <a:pt x="0" y="1503095"/>
                  </a:lnTo>
                  <a:lnTo>
                    <a:pt x="6191" y="1549169"/>
                  </a:lnTo>
                  <a:lnTo>
                    <a:pt x="23664" y="1590568"/>
                  </a:lnTo>
                  <a:lnTo>
                    <a:pt x="50768" y="1625642"/>
                  </a:lnTo>
                  <a:lnTo>
                    <a:pt x="85851" y="1652740"/>
                  </a:lnTo>
                  <a:lnTo>
                    <a:pt x="127264" y="1670209"/>
                  </a:lnTo>
                  <a:lnTo>
                    <a:pt x="173354" y="1676400"/>
                  </a:lnTo>
                  <a:lnTo>
                    <a:pt x="6760845" y="1676400"/>
                  </a:lnTo>
                  <a:lnTo>
                    <a:pt x="6806935" y="1670209"/>
                  </a:lnTo>
                  <a:lnTo>
                    <a:pt x="6848347" y="1652740"/>
                  </a:lnTo>
                  <a:lnTo>
                    <a:pt x="6883431" y="1625642"/>
                  </a:lnTo>
                  <a:lnTo>
                    <a:pt x="6910535" y="1590568"/>
                  </a:lnTo>
                  <a:lnTo>
                    <a:pt x="6928008" y="1549169"/>
                  </a:lnTo>
                  <a:lnTo>
                    <a:pt x="6934200" y="1503095"/>
                  </a:lnTo>
                  <a:lnTo>
                    <a:pt x="6934200" y="173355"/>
                  </a:lnTo>
                  <a:lnTo>
                    <a:pt x="6928008" y="127264"/>
                  </a:lnTo>
                  <a:lnTo>
                    <a:pt x="6910535" y="85851"/>
                  </a:lnTo>
                  <a:lnTo>
                    <a:pt x="6883431" y="50768"/>
                  </a:lnTo>
                  <a:lnTo>
                    <a:pt x="6848348" y="23664"/>
                  </a:lnTo>
                  <a:lnTo>
                    <a:pt x="6806935" y="6191"/>
                  </a:lnTo>
                  <a:lnTo>
                    <a:pt x="6760845" y="0"/>
                  </a:lnTo>
                  <a:close/>
                </a:path>
              </a:pathLst>
            </a:custGeom>
            <a:solidFill>
              <a:srgbClr val="6F2F9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449324" y="4186427"/>
              <a:ext cx="6934200" cy="1676400"/>
            </a:xfrm>
            <a:custGeom>
              <a:avLst/>
              <a:gdLst/>
              <a:ahLst/>
              <a:cxnLst/>
              <a:rect l="l" t="t" r="r" b="b"/>
              <a:pathLst>
                <a:path w="6934200" h="1676400">
                  <a:moveTo>
                    <a:pt x="0" y="173355"/>
                  </a:moveTo>
                  <a:lnTo>
                    <a:pt x="6191" y="127264"/>
                  </a:lnTo>
                  <a:lnTo>
                    <a:pt x="23664" y="85852"/>
                  </a:lnTo>
                  <a:lnTo>
                    <a:pt x="50768" y="50768"/>
                  </a:lnTo>
                  <a:lnTo>
                    <a:pt x="85852" y="23664"/>
                  </a:lnTo>
                  <a:lnTo>
                    <a:pt x="127264" y="6191"/>
                  </a:lnTo>
                  <a:lnTo>
                    <a:pt x="173354" y="0"/>
                  </a:lnTo>
                  <a:lnTo>
                    <a:pt x="6760845" y="0"/>
                  </a:lnTo>
                  <a:lnTo>
                    <a:pt x="6806935" y="6191"/>
                  </a:lnTo>
                  <a:lnTo>
                    <a:pt x="6848348" y="23664"/>
                  </a:lnTo>
                  <a:lnTo>
                    <a:pt x="6883431" y="50768"/>
                  </a:lnTo>
                  <a:lnTo>
                    <a:pt x="6910535" y="85851"/>
                  </a:lnTo>
                  <a:lnTo>
                    <a:pt x="6928008" y="127264"/>
                  </a:lnTo>
                  <a:lnTo>
                    <a:pt x="6934200" y="173355"/>
                  </a:lnTo>
                  <a:lnTo>
                    <a:pt x="6934200" y="1503095"/>
                  </a:lnTo>
                  <a:lnTo>
                    <a:pt x="6928008" y="1549169"/>
                  </a:lnTo>
                  <a:lnTo>
                    <a:pt x="6910535" y="1590568"/>
                  </a:lnTo>
                  <a:lnTo>
                    <a:pt x="6883431" y="1625642"/>
                  </a:lnTo>
                  <a:lnTo>
                    <a:pt x="6848347" y="1652740"/>
                  </a:lnTo>
                  <a:lnTo>
                    <a:pt x="6806935" y="1670209"/>
                  </a:lnTo>
                  <a:lnTo>
                    <a:pt x="6760845" y="1676400"/>
                  </a:lnTo>
                  <a:lnTo>
                    <a:pt x="173354" y="1676400"/>
                  </a:lnTo>
                  <a:lnTo>
                    <a:pt x="127264" y="1670209"/>
                  </a:lnTo>
                  <a:lnTo>
                    <a:pt x="85851" y="1652740"/>
                  </a:lnTo>
                  <a:lnTo>
                    <a:pt x="50768" y="1625642"/>
                  </a:lnTo>
                  <a:lnTo>
                    <a:pt x="23664" y="1590568"/>
                  </a:lnTo>
                  <a:lnTo>
                    <a:pt x="6191" y="1549169"/>
                  </a:lnTo>
                  <a:lnTo>
                    <a:pt x="0" y="1503095"/>
                  </a:lnTo>
                  <a:lnTo>
                    <a:pt x="0" y="17335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447669" y="4812538"/>
            <a:ext cx="2934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Communication</a:t>
            </a:r>
            <a:r>
              <a:rPr sz="2400" spc="-1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00"/>
                </a:solidFill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553967" y="2886455"/>
            <a:ext cx="2696210" cy="173990"/>
          </a:xfrm>
          <a:custGeom>
            <a:avLst/>
            <a:gdLst/>
            <a:ahLst/>
            <a:cxnLst/>
            <a:rect l="l" t="t" r="r" b="b"/>
            <a:pathLst>
              <a:path w="2696210" h="173989">
                <a:moveTo>
                  <a:pt x="28956" y="57912"/>
                </a:moveTo>
                <a:lnTo>
                  <a:pt x="17680" y="60186"/>
                </a:lnTo>
                <a:lnTo>
                  <a:pt x="8477" y="66389"/>
                </a:lnTo>
                <a:lnTo>
                  <a:pt x="2274" y="75592"/>
                </a:lnTo>
                <a:lnTo>
                  <a:pt x="0" y="86868"/>
                </a:lnTo>
                <a:lnTo>
                  <a:pt x="2274" y="98143"/>
                </a:lnTo>
                <a:lnTo>
                  <a:pt x="8477" y="107346"/>
                </a:lnTo>
                <a:lnTo>
                  <a:pt x="17680" y="113549"/>
                </a:lnTo>
                <a:lnTo>
                  <a:pt x="28956" y="115824"/>
                </a:lnTo>
                <a:lnTo>
                  <a:pt x="40231" y="113549"/>
                </a:lnTo>
                <a:lnTo>
                  <a:pt x="49434" y="107346"/>
                </a:lnTo>
                <a:lnTo>
                  <a:pt x="55637" y="98143"/>
                </a:lnTo>
                <a:lnTo>
                  <a:pt x="57912" y="86868"/>
                </a:lnTo>
                <a:lnTo>
                  <a:pt x="55637" y="75592"/>
                </a:lnTo>
                <a:lnTo>
                  <a:pt x="49434" y="66389"/>
                </a:lnTo>
                <a:lnTo>
                  <a:pt x="40231" y="60186"/>
                </a:lnTo>
                <a:lnTo>
                  <a:pt x="28956" y="57912"/>
                </a:lnTo>
                <a:close/>
              </a:path>
              <a:path w="2696210" h="173989">
                <a:moveTo>
                  <a:pt x="144907" y="57912"/>
                </a:moveTo>
                <a:lnTo>
                  <a:pt x="133558" y="60186"/>
                </a:lnTo>
                <a:lnTo>
                  <a:pt x="124348" y="66389"/>
                </a:lnTo>
                <a:lnTo>
                  <a:pt x="118115" y="75592"/>
                </a:lnTo>
                <a:lnTo>
                  <a:pt x="115824" y="86868"/>
                </a:lnTo>
                <a:lnTo>
                  <a:pt x="118115" y="98143"/>
                </a:lnTo>
                <a:lnTo>
                  <a:pt x="124348" y="107346"/>
                </a:lnTo>
                <a:lnTo>
                  <a:pt x="133558" y="113549"/>
                </a:lnTo>
                <a:lnTo>
                  <a:pt x="144780" y="115824"/>
                </a:lnTo>
                <a:lnTo>
                  <a:pt x="156182" y="113549"/>
                </a:lnTo>
                <a:lnTo>
                  <a:pt x="165385" y="107346"/>
                </a:lnTo>
                <a:lnTo>
                  <a:pt x="171588" y="98143"/>
                </a:lnTo>
                <a:lnTo>
                  <a:pt x="173862" y="86868"/>
                </a:lnTo>
                <a:lnTo>
                  <a:pt x="171588" y="75592"/>
                </a:lnTo>
                <a:lnTo>
                  <a:pt x="165385" y="66389"/>
                </a:lnTo>
                <a:lnTo>
                  <a:pt x="156182" y="60186"/>
                </a:lnTo>
                <a:lnTo>
                  <a:pt x="144907" y="57912"/>
                </a:lnTo>
                <a:close/>
              </a:path>
              <a:path w="2696210" h="173989">
                <a:moveTo>
                  <a:pt x="260731" y="57912"/>
                </a:moveTo>
                <a:lnTo>
                  <a:pt x="249455" y="60186"/>
                </a:lnTo>
                <a:lnTo>
                  <a:pt x="240252" y="66389"/>
                </a:lnTo>
                <a:lnTo>
                  <a:pt x="234049" y="75592"/>
                </a:lnTo>
                <a:lnTo>
                  <a:pt x="231775" y="86868"/>
                </a:lnTo>
                <a:lnTo>
                  <a:pt x="234049" y="98143"/>
                </a:lnTo>
                <a:lnTo>
                  <a:pt x="240252" y="107346"/>
                </a:lnTo>
                <a:lnTo>
                  <a:pt x="249455" y="113549"/>
                </a:lnTo>
                <a:lnTo>
                  <a:pt x="260731" y="115824"/>
                </a:lnTo>
                <a:lnTo>
                  <a:pt x="272006" y="113549"/>
                </a:lnTo>
                <a:lnTo>
                  <a:pt x="281209" y="107346"/>
                </a:lnTo>
                <a:lnTo>
                  <a:pt x="287412" y="98143"/>
                </a:lnTo>
                <a:lnTo>
                  <a:pt x="289687" y="86868"/>
                </a:lnTo>
                <a:lnTo>
                  <a:pt x="287412" y="75592"/>
                </a:lnTo>
                <a:lnTo>
                  <a:pt x="281209" y="66389"/>
                </a:lnTo>
                <a:lnTo>
                  <a:pt x="272006" y="60186"/>
                </a:lnTo>
                <a:lnTo>
                  <a:pt x="260731" y="57912"/>
                </a:lnTo>
                <a:close/>
              </a:path>
              <a:path w="2696210" h="173989">
                <a:moveTo>
                  <a:pt x="376682" y="57912"/>
                </a:moveTo>
                <a:lnTo>
                  <a:pt x="365279" y="60186"/>
                </a:lnTo>
                <a:lnTo>
                  <a:pt x="356076" y="66389"/>
                </a:lnTo>
                <a:lnTo>
                  <a:pt x="349873" y="75592"/>
                </a:lnTo>
                <a:lnTo>
                  <a:pt x="347599" y="86868"/>
                </a:lnTo>
                <a:lnTo>
                  <a:pt x="349873" y="98143"/>
                </a:lnTo>
                <a:lnTo>
                  <a:pt x="356076" y="107346"/>
                </a:lnTo>
                <a:lnTo>
                  <a:pt x="365279" y="113549"/>
                </a:lnTo>
                <a:lnTo>
                  <a:pt x="376555" y="115824"/>
                </a:lnTo>
                <a:lnTo>
                  <a:pt x="387957" y="113549"/>
                </a:lnTo>
                <a:lnTo>
                  <a:pt x="397160" y="107346"/>
                </a:lnTo>
                <a:lnTo>
                  <a:pt x="403363" y="98143"/>
                </a:lnTo>
                <a:lnTo>
                  <a:pt x="405638" y="86868"/>
                </a:lnTo>
                <a:lnTo>
                  <a:pt x="403363" y="75592"/>
                </a:lnTo>
                <a:lnTo>
                  <a:pt x="397160" y="66389"/>
                </a:lnTo>
                <a:lnTo>
                  <a:pt x="387957" y="60186"/>
                </a:lnTo>
                <a:lnTo>
                  <a:pt x="376682" y="57912"/>
                </a:lnTo>
                <a:close/>
              </a:path>
              <a:path w="2696210" h="173989">
                <a:moveTo>
                  <a:pt x="492506" y="57912"/>
                </a:moveTo>
                <a:lnTo>
                  <a:pt x="481230" y="60186"/>
                </a:lnTo>
                <a:lnTo>
                  <a:pt x="472027" y="66389"/>
                </a:lnTo>
                <a:lnTo>
                  <a:pt x="465824" y="75592"/>
                </a:lnTo>
                <a:lnTo>
                  <a:pt x="463550" y="86868"/>
                </a:lnTo>
                <a:lnTo>
                  <a:pt x="465824" y="98143"/>
                </a:lnTo>
                <a:lnTo>
                  <a:pt x="472027" y="107346"/>
                </a:lnTo>
                <a:lnTo>
                  <a:pt x="481230" y="113549"/>
                </a:lnTo>
                <a:lnTo>
                  <a:pt x="492506" y="115824"/>
                </a:lnTo>
                <a:lnTo>
                  <a:pt x="503781" y="113549"/>
                </a:lnTo>
                <a:lnTo>
                  <a:pt x="512984" y="107346"/>
                </a:lnTo>
                <a:lnTo>
                  <a:pt x="519187" y="98143"/>
                </a:lnTo>
                <a:lnTo>
                  <a:pt x="521462" y="86868"/>
                </a:lnTo>
                <a:lnTo>
                  <a:pt x="519187" y="75592"/>
                </a:lnTo>
                <a:lnTo>
                  <a:pt x="512984" y="66389"/>
                </a:lnTo>
                <a:lnTo>
                  <a:pt x="503781" y="60186"/>
                </a:lnTo>
                <a:lnTo>
                  <a:pt x="492506" y="57912"/>
                </a:lnTo>
                <a:close/>
              </a:path>
              <a:path w="2696210" h="173989">
                <a:moveTo>
                  <a:pt x="608457" y="57912"/>
                </a:moveTo>
                <a:lnTo>
                  <a:pt x="597054" y="60186"/>
                </a:lnTo>
                <a:lnTo>
                  <a:pt x="587851" y="66389"/>
                </a:lnTo>
                <a:lnTo>
                  <a:pt x="581648" y="75592"/>
                </a:lnTo>
                <a:lnTo>
                  <a:pt x="579374" y="86868"/>
                </a:lnTo>
                <a:lnTo>
                  <a:pt x="581648" y="98143"/>
                </a:lnTo>
                <a:lnTo>
                  <a:pt x="587851" y="107346"/>
                </a:lnTo>
                <a:lnTo>
                  <a:pt x="597054" y="113549"/>
                </a:lnTo>
                <a:lnTo>
                  <a:pt x="608330" y="115824"/>
                </a:lnTo>
                <a:lnTo>
                  <a:pt x="619732" y="113549"/>
                </a:lnTo>
                <a:lnTo>
                  <a:pt x="628935" y="107346"/>
                </a:lnTo>
                <a:lnTo>
                  <a:pt x="635138" y="98143"/>
                </a:lnTo>
                <a:lnTo>
                  <a:pt x="637413" y="86868"/>
                </a:lnTo>
                <a:lnTo>
                  <a:pt x="635138" y="75592"/>
                </a:lnTo>
                <a:lnTo>
                  <a:pt x="628935" y="66389"/>
                </a:lnTo>
                <a:lnTo>
                  <a:pt x="619732" y="60186"/>
                </a:lnTo>
                <a:lnTo>
                  <a:pt x="608457" y="57912"/>
                </a:lnTo>
                <a:close/>
              </a:path>
              <a:path w="2696210" h="173989">
                <a:moveTo>
                  <a:pt x="724281" y="57912"/>
                </a:moveTo>
                <a:lnTo>
                  <a:pt x="713005" y="60186"/>
                </a:lnTo>
                <a:lnTo>
                  <a:pt x="703802" y="66389"/>
                </a:lnTo>
                <a:lnTo>
                  <a:pt x="697599" y="75592"/>
                </a:lnTo>
                <a:lnTo>
                  <a:pt x="695325" y="86868"/>
                </a:lnTo>
                <a:lnTo>
                  <a:pt x="697599" y="98143"/>
                </a:lnTo>
                <a:lnTo>
                  <a:pt x="703802" y="107346"/>
                </a:lnTo>
                <a:lnTo>
                  <a:pt x="713005" y="113549"/>
                </a:lnTo>
                <a:lnTo>
                  <a:pt x="724281" y="115824"/>
                </a:lnTo>
                <a:lnTo>
                  <a:pt x="735556" y="113549"/>
                </a:lnTo>
                <a:lnTo>
                  <a:pt x="744759" y="107346"/>
                </a:lnTo>
                <a:lnTo>
                  <a:pt x="750962" y="98143"/>
                </a:lnTo>
                <a:lnTo>
                  <a:pt x="753237" y="86868"/>
                </a:lnTo>
                <a:lnTo>
                  <a:pt x="750962" y="75592"/>
                </a:lnTo>
                <a:lnTo>
                  <a:pt x="744759" y="66389"/>
                </a:lnTo>
                <a:lnTo>
                  <a:pt x="735556" y="60186"/>
                </a:lnTo>
                <a:lnTo>
                  <a:pt x="724281" y="57912"/>
                </a:lnTo>
                <a:close/>
              </a:path>
              <a:path w="2696210" h="173989">
                <a:moveTo>
                  <a:pt x="840232" y="57912"/>
                </a:moveTo>
                <a:lnTo>
                  <a:pt x="828829" y="60186"/>
                </a:lnTo>
                <a:lnTo>
                  <a:pt x="819626" y="66389"/>
                </a:lnTo>
                <a:lnTo>
                  <a:pt x="813423" y="75592"/>
                </a:lnTo>
                <a:lnTo>
                  <a:pt x="811149" y="86868"/>
                </a:lnTo>
                <a:lnTo>
                  <a:pt x="813423" y="98143"/>
                </a:lnTo>
                <a:lnTo>
                  <a:pt x="819626" y="107346"/>
                </a:lnTo>
                <a:lnTo>
                  <a:pt x="828829" y="113549"/>
                </a:lnTo>
                <a:lnTo>
                  <a:pt x="840105" y="115824"/>
                </a:lnTo>
                <a:lnTo>
                  <a:pt x="851507" y="113549"/>
                </a:lnTo>
                <a:lnTo>
                  <a:pt x="860710" y="107346"/>
                </a:lnTo>
                <a:lnTo>
                  <a:pt x="866913" y="98143"/>
                </a:lnTo>
                <a:lnTo>
                  <a:pt x="869188" y="86868"/>
                </a:lnTo>
                <a:lnTo>
                  <a:pt x="866913" y="75592"/>
                </a:lnTo>
                <a:lnTo>
                  <a:pt x="860710" y="66389"/>
                </a:lnTo>
                <a:lnTo>
                  <a:pt x="851507" y="60186"/>
                </a:lnTo>
                <a:lnTo>
                  <a:pt x="840232" y="57912"/>
                </a:lnTo>
                <a:close/>
              </a:path>
              <a:path w="2696210" h="173989">
                <a:moveTo>
                  <a:pt x="956056" y="57912"/>
                </a:moveTo>
                <a:lnTo>
                  <a:pt x="944780" y="60186"/>
                </a:lnTo>
                <a:lnTo>
                  <a:pt x="935577" y="66389"/>
                </a:lnTo>
                <a:lnTo>
                  <a:pt x="929374" y="75592"/>
                </a:lnTo>
                <a:lnTo>
                  <a:pt x="927100" y="86868"/>
                </a:lnTo>
                <a:lnTo>
                  <a:pt x="929374" y="98143"/>
                </a:lnTo>
                <a:lnTo>
                  <a:pt x="935577" y="107346"/>
                </a:lnTo>
                <a:lnTo>
                  <a:pt x="944780" y="113549"/>
                </a:lnTo>
                <a:lnTo>
                  <a:pt x="956056" y="115824"/>
                </a:lnTo>
                <a:lnTo>
                  <a:pt x="967331" y="113549"/>
                </a:lnTo>
                <a:lnTo>
                  <a:pt x="976534" y="107346"/>
                </a:lnTo>
                <a:lnTo>
                  <a:pt x="982737" y="98143"/>
                </a:lnTo>
                <a:lnTo>
                  <a:pt x="985012" y="86868"/>
                </a:lnTo>
                <a:lnTo>
                  <a:pt x="982737" y="75592"/>
                </a:lnTo>
                <a:lnTo>
                  <a:pt x="976534" y="66389"/>
                </a:lnTo>
                <a:lnTo>
                  <a:pt x="967331" y="60186"/>
                </a:lnTo>
                <a:lnTo>
                  <a:pt x="956056" y="57912"/>
                </a:lnTo>
                <a:close/>
              </a:path>
              <a:path w="2696210" h="173989">
                <a:moveTo>
                  <a:pt x="1072007" y="57912"/>
                </a:moveTo>
                <a:lnTo>
                  <a:pt x="1060604" y="60186"/>
                </a:lnTo>
                <a:lnTo>
                  <a:pt x="1051401" y="66389"/>
                </a:lnTo>
                <a:lnTo>
                  <a:pt x="1045198" y="75592"/>
                </a:lnTo>
                <a:lnTo>
                  <a:pt x="1042924" y="86868"/>
                </a:lnTo>
                <a:lnTo>
                  <a:pt x="1045198" y="98143"/>
                </a:lnTo>
                <a:lnTo>
                  <a:pt x="1051401" y="107346"/>
                </a:lnTo>
                <a:lnTo>
                  <a:pt x="1060604" y="113549"/>
                </a:lnTo>
                <a:lnTo>
                  <a:pt x="1071880" y="115824"/>
                </a:lnTo>
                <a:lnTo>
                  <a:pt x="1083228" y="113549"/>
                </a:lnTo>
                <a:lnTo>
                  <a:pt x="1092438" y="107346"/>
                </a:lnTo>
                <a:lnTo>
                  <a:pt x="1098671" y="98143"/>
                </a:lnTo>
                <a:lnTo>
                  <a:pt x="1100963" y="86868"/>
                </a:lnTo>
                <a:lnTo>
                  <a:pt x="1098671" y="75592"/>
                </a:lnTo>
                <a:lnTo>
                  <a:pt x="1092438" y="66389"/>
                </a:lnTo>
                <a:lnTo>
                  <a:pt x="1083228" y="60186"/>
                </a:lnTo>
                <a:lnTo>
                  <a:pt x="1072007" y="57912"/>
                </a:lnTo>
                <a:close/>
              </a:path>
              <a:path w="2696210" h="173989">
                <a:moveTo>
                  <a:pt x="1187831" y="57912"/>
                </a:moveTo>
                <a:lnTo>
                  <a:pt x="1176555" y="60186"/>
                </a:lnTo>
                <a:lnTo>
                  <a:pt x="1167352" y="66389"/>
                </a:lnTo>
                <a:lnTo>
                  <a:pt x="1161149" y="75592"/>
                </a:lnTo>
                <a:lnTo>
                  <a:pt x="1158875" y="86868"/>
                </a:lnTo>
                <a:lnTo>
                  <a:pt x="1161149" y="98143"/>
                </a:lnTo>
                <a:lnTo>
                  <a:pt x="1167352" y="107346"/>
                </a:lnTo>
                <a:lnTo>
                  <a:pt x="1176555" y="113549"/>
                </a:lnTo>
                <a:lnTo>
                  <a:pt x="1187831" y="115824"/>
                </a:lnTo>
                <a:lnTo>
                  <a:pt x="1199106" y="113549"/>
                </a:lnTo>
                <a:lnTo>
                  <a:pt x="1208309" y="107346"/>
                </a:lnTo>
                <a:lnTo>
                  <a:pt x="1214512" y="98143"/>
                </a:lnTo>
                <a:lnTo>
                  <a:pt x="1216787" y="86868"/>
                </a:lnTo>
                <a:lnTo>
                  <a:pt x="1214512" y="75592"/>
                </a:lnTo>
                <a:lnTo>
                  <a:pt x="1208309" y="66389"/>
                </a:lnTo>
                <a:lnTo>
                  <a:pt x="1199106" y="60186"/>
                </a:lnTo>
                <a:lnTo>
                  <a:pt x="1187831" y="57912"/>
                </a:lnTo>
                <a:close/>
              </a:path>
              <a:path w="2696210" h="173989">
                <a:moveTo>
                  <a:pt x="1303655" y="57912"/>
                </a:moveTo>
                <a:lnTo>
                  <a:pt x="1292379" y="60186"/>
                </a:lnTo>
                <a:lnTo>
                  <a:pt x="1283176" y="66389"/>
                </a:lnTo>
                <a:lnTo>
                  <a:pt x="1276973" y="75592"/>
                </a:lnTo>
                <a:lnTo>
                  <a:pt x="1274699" y="86868"/>
                </a:lnTo>
                <a:lnTo>
                  <a:pt x="1276973" y="98143"/>
                </a:lnTo>
                <a:lnTo>
                  <a:pt x="1283176" y="107346"/>
                </a:lnTo>
                <a:lnTo>
                  <a:pt x="1292379" y="113549"/>
                </a:lnTo>
                <a:lnTo>
                  <a:pt x="1303655" y="115824"/>
                </a:lnTo>
                <a:lnTo>
                  <a:pt x="1314930" y="113549"/>
                </a:lnTo>
                <a:lnTo>
                  <a:pt x="1324133" y="107346"/>
                </a:lnTo>
                <a:lnTo>
                  <a:pt x="1330336" y="98143"/>
                </a:lnTo>
                <a:lnTo>
                  <a:pt x="1332611" y="86868"/>
                </a:lnTo>
                <a:lnTo>
                  <a:pt x="1330336" y="75592"/>
                </a:lnTo>
                <a:lnTo>
                  <a:pt x="1324133" y="66389"/>
                </a:lnTo>
                <a:lnTo>
                  <a:pt x="1314930" y="60186"/>
                </a:lnTo>
                <a:lnTo>
                  <a:pt x="1303655" y="57912"/>
                </a:lnTo>
                <a:close/>
              </a:path>
              <a:path w="2696210" h="173989">
                <a:moveTo>
                  <a:pt x="1419606" y="57912"/>
                </a:moveTo>
                <a:lnTo>
                  <a:pt x="1408257" y="60186"/>
                </a:lnTo>
                <a:lnTo>
                  <a:pt x="1399047" y="66389"/>
                </a:lnTo>
                <a:lnTo>
                  <a:pt x="1392814" y="75592"/>
                </a:lnTo>
                <a:lnTo>
                  <a:pt x="1390523" y="86868"/>
                </a:lnTo>
                <a:lnTo>
                  <a:pt x="1392814" y="98143"/>
                </a:lnTo>
                <a:lnTo>
                  <a:pt x="1399047" y="107346"/>
                </a:lnTo>
                <a:lnTo>
                  <a:pt x="1408257" y="113549"/>
                </a:lnTo>
                <a:lnTo>
                  <a:pt x="1419479" y="115824"/>
                </a:lnTo>
                <a:lnTo>
                  <a:pt x="1430881" y="113549"/>
                </a:lnTo>
                <a:lnTo>
                  <a:pt x="1440084" y="107346"/>
                </a:lnTo>
                <a:lnTo>
                  <a:pt x="1446287" y="98143"/>
                </a:lnTo>
                <a:lnTo>
                  <a:pt x="1448562" y="86868"/>
                </a:lnTo>
                <a:lnTo>
                  <a:pt x="1446287" y="75592"/>
                </a:lnTo>
                <a:lnTo>
                  <a:pt x="1440084" y="66389"/>
                </a:lnTo>
                <a:lnTo>
                  <a:pt x="1430881" y="60186"/>
                </a:lnTo>
                <a:lnTo>
                  <a:pt x="1419606" y="57912"/>
                </a:lnTo>
                <a:close/>
              </a:path>
              <a:path w="2696210" h="173989">
                <a:moveTo>
                  <a:pt x="1535430" y="57912"/>
                </a:moveTo>
                <a:lnTo>
                  <a:pt x="1524154" y="60186"/>
                </a:lnTo>
                <a:lnTo>
                  <a:pt x="1514951" y="66389"/>
                </a:lnTo>
                <a:lnTo>
                  <a:pt x="1508748" y="75592"/>
                </a:lnTo>
                <a:lnTo>
                  <a:pt x="1506474" y="86868"/>
                </a:lnTo>
                <a:lnTo>
                  <a:pt x="1508748" y="98143"/>
                </a:lnTo>
                <a:lnTo>
                  <a:pt x="1514951" y="107346"/>
                </a:lnTo>
                <a:lnTo>
                  <a:pt x="1524154" y="113549"/>
                </a:lnTo>
                <a:lnTo>
                  <a:pt x="1535430" y="115824"/>
                </a:lnTo>
                <a:lnTo>
                  <a:pt x="1546705" y="113549"/>
                </a:lnTo>
                <a:lnTo>
                  <a:pt x="1555908" y="107346"/>
                </a:lnTo>
                <a:lnTo>
                  <a:pt x="1562111" y="98143"/>
                </a:lnTo>
                <a:lnTo>
                  <a:pt x="1564386" y="86868"/>
                </a:lnTo>
                <a:lnTo>
                  <a:pt x="1562111" y="75592"/>
                </a:lnTo>
                <a:lnTo>
                  <a:pt x="1555908" y="66389"/>
                </a:lnTo>
                <a:lnTo>
                  <a:pt x="1546705" y="60186"/>
                </a:lnTo>
                <a:lnTo>
                  <a:pt x="1535430" y="57912"/>
                </a:lnTo>
                <a:close/>
              </a:path>
              <a:path w="2696210" h="173989">
                <a:moveTo>
                  <a:pt x="1651381" y="57912"/>
                </a:moveTo>
                <a:lnTo>
                  <a:pt x="1639978" y="60186"/>
                </a:lnTo>
                <a:lnTo>
                  <a:pt x="1630775" y="66389"/>
                </a:lnTo>
                <a:lnTo>
                  <a:pt x="1624572" y="75592"/>
                </a:lnTo>
                <a:lnTo>
                  <a:pt x="1622298" y="86868"/>
                </a:lnTo>
                <a:lnTo>
                  <a:pt x="1624572" y="98143"/>
                </a:lnTo>
                <a:lnTo>
                  <a:pt x="1630775" y="107346"/>
                </a:lnTo>
                <a:lnTo>
                  <a:pt x="1639978" y="113549"/>
                </a:lnTo>
                <a:lnTo>
                  <a:pt x="1651254" y="115824"/>
                </a:lnTo>
                <a:lnTo>
                  <a:pt x="1662656" y="113549"/>
                </a:lnTo>
                <a:lnTo>
                  <a:pt x="1671859" y="107346"/>
                </a:lnTo>
                <a:lnTo>
                  <a:pt x="1678062" y="98143"/>
                </a:lnTo>
                <a:lnTo>
                  <a:pt x="1680337" y="86868"/>
                </a:lnTo>
                <a:lnTo>
                  <a:pt x="1678062" y="75592"/>
                </a:lnTo>
                <a:lnTo>
                  <a:pt x="1671859" y="66389"/>
                </a:lnTo>
                <a:lnTo>
                  <a:pt x="1662656" y="60186"/>
                </a:lnTo>
                <a:lnTo>
                  <a:pt x="1651381" y="57912"/>
                </a:lnTo>
                <a:close/>
              </a:path>
              <a:path w="2696210" h="173989">
                <a:moveTo>
                  <a:pt x="1767205" y="57912"/>
                </a:moveTo>
                <a:lnTo>
                  <a:pt x="1755929" y="60186"/>
                </a:lnTo>
                <a:lnTo>
                  <a:pt x="1746726" y="66389"/>
                </a:lnTo>
                <a:lnTo>
                  <a:pt x="1740523" y="75592"/>
                </a:lnTo>
                <a:lnTo>
                  <a:pt x="1738249" y="86868"/>
                </a:lnTo>
                <a:lnTo>
                  <a:pt x="1740523" y="98143"/>
                </a:lnTo>
                <a:lnTo>
                  <a:pt x="1746726" y="107346"/>
                </a:lnTo>
                <a:lnTo>
                  <a:pt x="1755929" y="113549"/>
                </a:lnTo>
                <a:lnTo>
                  <a:pt x="1767205" y="115824"/>
                </a:lnTo>
                <a:lnTo>
                  <a:pt x="1778480" y="113549"/>
                </a:lnTo>
                <a:lnTo>
                  <a:pt x="1787683" y="107346"/>
                </a:lnTo>
                <a:lnTo>
                  <a:pt x="1793886" y="98143"/>
                </a:lnTo>
                <a:lnTo>
                  <a:pt x="1796161" y="86868"/>
                </a:lnTo>
                <a:lnTo>
                  <a:pt x="1793886" y="75592"/>
                </a:lnTo>
                <a:lnTo>
                  <a:pt x="1787683" y="66389"/>
                </a:lnTo>
                <a:lnTo>
                  <a:pt x="1778480" y="60186"/>
                </a:lnTo>
                <a:lnTo>
                  <a:pt x="1767205" y="57912"/>
                </a:lnTo>
                <a:close/>
              </a:path>
              <a:path w="2696210" h="173989">
                <a:moveTo>
                  <a:pt x="1883156" y="57912"/>
                </a:moveTo>
                <a:lnTo>
                  <a:pt x="1871753" y="60186"/>
                </a:lnTo>
                <a:lnTo>
                  <a:pt x="1862550" y="66389"/>
                </a:lnTo>
                <a:lnTo>
                  <a:pt x="1856347" y="75592"/>
                </a:lnTo>
                <a:lnTo>
                  <a:pt x="1854073" y="86868"/>
                </a:lnTo>
                <a:lnTo>
                  <a:pt x="1856347" y="98143"/>
                </a:lnTo>
                <a:lnTo>
                  <a:pt x="1862550" y="107346"/>
                </a:lnTo>
                <a:lnTo>
                  <a:pt x="1871753" y="113549"/>
                </a:lnTo>
                <a:lnTo>
                  <a:pt x="1883029" y="115824"/>
                </a:lnTo>
                <a:lnTo>
                  <a:pt x="1894431" y="113549"/>
                </a:lnTo>
                <a:lnTo>
                  <a:pt x="1903634" y="107346"/>
                </a:lnTo>
                <a:lnTo>
                  <a:pt x="1909837" y="98143"/>
                </a:lnTo>
                <a:lnTo>
                  <a:pt x="1912112" y="86868"/>
                </a:lnTo>
                <a:lnTo>
                  <a:pt x="1909837" y="75592"/>
                </a:lnTo>
                <a:lnTo>
                  <a:pt x="1903634" y="66389"/>
                </a:lnTo>
                <a:lnTo>
                  <a:pt x="1894431" y="60186"/>
                </a:lnTo>
                <a:lnTo>
                  <a:pt x="1883156" y="57912"/>
                </a:lnTo>
                <a:close/>
              </a:path>
              <a:path w="2696210" h="173989">
                <a:moveTo>
                  <a:pt x="1998980" y="57912"/>
                </a:moveTo>
                <a:lnTo>
                  <a:pt x="1987704" y="60186"/>
                </a:lnTo>
                <a:lnTo>
                  <a:pt x="1978501" y="66389"/>
                </a:lnTo>
                <a:lnTo>
                  <a:pt x="1972298" y="75592"/>
                </a:lnTo>
                <a:lnTo>
                  <a:pt x="1970024" y="86868"/>
                </a:lnTo>
                <a:lnTo>
                  <a:pt x="1972298" y="98143"/>
                </a:lnTo>
                <a:lnTo>
                  <a:pt x="1978501" y="107346"/>
                </a:lnTo>
                <a:lnTo>
                  <a:pt x="1987704" y="113549"/>
                </a:lnTo>
                <a:lnTo>
                  <a:pt x="1998980" y="115824"/>
                </a:lnTo>
                <a:lnTo>
                  <a:pt x="2010255" y="113549"/>
                </a:lnTo>
                <a:lnTo>
                  <a:pt x="2019458" y="107346"/>
                </a:lnTo>
                <a:lnTo>
                  <a:pt x="2025661" y="98143"/>
                </a:lnTo>
                <a:lnTo>
                  <a:pt x="2027936" y="86868"/>
                </a:lnTo>
                <a:lnTo>
                  <a:pt x="2025661" y="75592"/>
                </a:lnTo>
                <a:lnTo>
                  <a:pt x="2019458" y="66389"/>
                </a:lnTo>
                <a:lnTo>
                  <a:pt x="2010255" y="60186"/>
                </a:lnTo>
                <a:lnTo>
                  <a:pt x="1998980" y="57912"/>
                </a:lnTo>
                <a:close/>
              </a:path>
              <a:path w="2696210" h="173989">
                <a:moveTo>
                  <a:pt x="2114931" y="57912"/>
                </a:moveTo>
                <a:lnTo>
                  <a:pt x="2103528" y="60186"/>
                </a:lnTo>
                <a:lnTo>
                  <a:pt x="2094325" y="66389"/>
                </a:lnTo>
                <a:lnTo>
                  <a:pt x="2088122" y="75592"/>
                </a:lnTo>
                <a:lnTo>
                  <a:pt x="2085848" y="86868"/>
                </a:lnTo>
                <a:lnTo>
                  <a:pt x="2088122" y="98143"/>
                </a:lnTo>
                <a:lnTo>
                  <a:pt x="2094325" y="107346"/>
                </a:lnTo>
                <a:lnTo>
                  <a:pt x="2103528" y="113549"/>
                </a:lnTo>
                <a:lnTo>
                  <a:pt x="2114804" y="115824"/>
                </a:lnTo>
                <a:lnTo>
                  <a:pt x="2126206" y="113549"/>
                </a:lnTo>
                <a:lnTo>
                  <a:pt x="2135409" y="107346"/>
                </a:lnTo>
                <a:lnTo>
                  <a:pt x="2141612" y="98143"/>
                </a:lnTo>
                <a:lnTo>
                  <a:pt x="2143887" y="86868"/>
                </a:lnTo>
                <a:lnTo>
                  <a:pt x="2141612" y="75592"/>
                </a:lnTo>
                <a:lnTo>
                  <a:pt x="2135409" y="66389"/>
                </a:lnTo>
                <a:lnTo>
                  <a:pt x="2126206" y="60186"/>
                </a:lnTo>
                <a:lnTo>
                  <a:pt x="2114931" y="57912"/>
                </a:lnTo>
                <a:close/>
              </a:path>
              <a:path w="2696210" h="173989">
                <a:moveTo>
                  <a:pt x="2230755" y="57912"/>
                </a:moveTo>
                <a:lnTo>
                  <a:pt x="2219479" y="60186"/>
                </a:lnTo>
                <a:lnTo>
                  <a:pt x="2210276" y="66389"/>
                </a:lnTo>
                <a:lnTo>
                  <a:pt x="2204073" y="75592"/>
                </a:lnTo>
                <a:lnTo>
                  <a:pt x="2201799" y="86868"/>
                </a:lnTo>
                <a:lnTo>
                  <a:pt x="2204073" y="98143"/>
                </a:lnTo>
                <a:lnTo>
                  <a:pt x="2210276" y="107346"/>
                </a:lnTo>
                <a:lnTo>
                  <a:pt x="2219479" y="113549"/>
                </a:lnTo>
                <a:lnTo>
                  <a:pt x="2230755" y="115824"/>
                </a:lnTo>
                <a:lnTo>
                  <a:pt x="2242030" y="113549"/>
                </a:lnTo>
                <a:lnTo>
                  <a:pt x="2251233" y="107346"/>
                </a:lnTo>
                <a:lnTo>
                  <a:pt x="2257436" y="98143"/>
                </a:lnTo>
                <a:lnTo>
                  <a:pt x="2259711" y="86868"/>
                </a:lnTo>
                <a:lnTo>
                  <a:pt x="2257436" y="75592"/>
                </a:lnTo>
                <a:lnTo>
                  <a:pt x="2251233" y="66389"/>
                </a:lnTo>
                <a:lnTo>
                  <a:pt x="2242030" y="60186"/>
                </a:lnTo>
                <a:lnTo>
                  <a:pt x="2230755" y="57912"/>
                </a:lnTo>
                <a:close/>
              </a:path>
              <a:path w="2696210" h="173989">
                <a:moveTo>
                  <a:pt x="2346706" y="57912"/>
                </a:moveTo>
                <a:lnTo>
                  <a:pt x="2335303" y="60186"/>
                </a:lnTo>
                <a:lnTo>
                  <a:pt x="2326100" y="66389"/>
                </a:lnTo>
                <a:lnTo>
                  <a:pt x="2319897" y="75592"/>
                </a:lnTo>
                <a:lnTo>
                  <a:pt x="2317623" y="86868"/>
                </a:lnTo>
                <a:lnTo>
                  <a:pt x="2319897" y="98143"/>
                </a:lnTo>
                <a:lnTo>
                  <a:pt x="2326100" y="107346"/>
                </a:lnTo>
                <a:lnTo>
                  <a:pt x="2335303" y="113549"/>
                </a:lnTo>
                <a:lnTo>
                  <a:pt x="2346579" y="115824"/>
                </a:lnTo>
                <a:lnTo>
                  <a:pt x="2357927" y="113549"/>
                </a:lnTo>
                <a:lnTo>
                  <a:pt x="2367137" y="107346"/>
                </a:lnTo>
                <a:lnTo>
                  <a:pt x="2373370" y="98143"/>
                </a:lnTo>
                <a:lnTo>
                  <a:pt x="2375662" y="86868"/>
                </a:lnTo>
                <a:lnTo>
                  <a:pt x="2373370" y="75592"/>
                </a:lnTo>
                <a:lnTo>
                  <a:pt x="2367137" y="66389"/>
                </a:lnTo>
                <a:lnTo>
                  <a:pt x="2357927" y="60186"/>
                </a:lnTo>
                <a:lnTo>
                  <a:pt x="2346706" y="57912"/>
                </a:lnTo>
                <a:close/>
              </a:path>
              <a:path w="2696210" h="173989">
                <a:moveTo>
                  <a:pt x="2462530" y="57912"/>
                </a:moveTo>
                <a:lnTo>
                  <a:pt x="2451254" y="60186"/>
                </a:lnTo>
                <a:lnTo>
                  <a:pt x="2442051" y="66389"/>
                </a:lnTo>
                <a:lnTo>
                  <a:pt x="2435848" y="75592"/>
                </a:lnTo>
                <a:lnTo>
                  <a:pt x="2433574" y="86868"/>
                </a:lnTo>
                <a:lnTo>
                  <a:pt x="2435848" y="98143"/>
                </a:lnTo>
                <a:lnTo>
                  <a:pt x="2442051" y="107346"/>
                </a:lnTo>
                <a:lnTo>
                  <a:pt x="2451254" y="113549"/>
                </a:lnTo>
                <a:lnTo>
                  <a:pt x="2462530" y="115824"/>
                </a:lnTo>
                <a:lnTo>
                  <a:pt x="2473805" y="113549"/>
                </a:lnTo>
                <a:lnTo>
                  <a:pt x="2483008" y="107346"/>
                </a:lnTo>
                <a:lnTo>
                  <a:pt x="2489211" y="98143"/>
                </a:lnTo>
                <a:lnTo>
                  <a:pt x="2491486" y="86868"/>
                </a:lnTo>
                <a:lnTo>
                  <a:pt x="2489211" y="75592"/>
                </a:lnTo>
                <a:lnTo>
                  <a:pt x="2483008" y="66389"/>
                </a:lnTo>
                <a:lnTo>
                  <a:pt x="2473805" y="60186"/>
                </a:lnTo>
                <a:lnTo>
                  <a:pt x="2462530" y="57912"/>
                </a:lnTo>
                <a:close/>
              </a:path>
              <a:path w="2696210" h="173989">
                <a:moveTo>
                  <a:pt x="2522220" y="0"/>
                </a:moveTo>
                <a:lnTo>
                  <a:pt x="2522220" y="173736"/>
                </a:lnTo>
                <a:lnTo>
                  <a:pt x="2695956" y="86868"/>
                </a:lnTo>
                <a:lnTo>
                  <a:pt x="2522220" y="0"/>
                </a:lnTo>
                <a:close/>
              </a:path>
            </a:pathLst>
          </a:custGeom>
          <a:solidFill>
            <a:srgbClr val="B16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890009" y="2996641"/>
            <a:ext cx="167703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B16B01"/>
                </a:solidFill>
                <a:latin typeface="Calibri"/>
                <a:cs typeface="Calibri"/>
              </a:rPr>
              <a:t>Logical</a:t>
            </a:r>
            <a:r>
              <a:rPr sz="1400" spc="-30" dirty="0">
                <a:solidFill>
                  <a:srgbClr val="B16B0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B16B01"/>
                </a:solidFill>
                <a:latin typeface="Calibri"/>
                <a:cs typeface="Calibri"/>
              </a:rPr>
              <a:t>communication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325367" y="4468367"/>
            <a:ext cx="3316604" cy="439420"/>
          </a:xfrm>
          <a:custGeom>
            <a:avLst/>
            <a:gdLst/>
            <a:ahLst/>
            <a:cxnLst/>
            <a:rect l="l" t="t" r="r" b="b"/>
            <a:pathLst>
              <a:path w="3316604" h="439420">
                <a:moveTo>
                  <a:pt x="28956" y="0"/>
                </a:moveTo>
                <a:lnTo>
                  <a:pt x="17680" y="2274"/>
                </a:lnTo>
                <a:lnTo>
                  <a:pt x="8477" y="8477"/>
                </a:lnTo>
                <a:lnTo>
                  <a:pt x="2274" y="17680"/>
                </a:lnTo>
                <a:lnTo>
                  <a:pt x="0" y="28955"/>
                </a:lnTo>
                <a:lnTo>
                  <a:pt x="2274" y="40231"/>
                </a:lnTo>
                <a:lnTo>
                  <a:pt x="8477" y="49434"/>
                </a:lnTo>
                <a:lnTo>
                  <a:pt x="17680" y="55637"/>
                </a:lnTo>
                <a:lnTo>
                  <a:pt x="28956" y="57911"/>
                </a:lnTo>
                <a:lnTo>
                  <a:pt x="40231" y="55637"/>
                </a:lnTo>
                <a:lnTo>
                  <a:pt x="49434" y="49434"/>
                </a:lnTo>
                <a:lnTo>
                  <a:pt x="55637" y="40231"/>
                </a:lnTo>
                <a:lnTo>
                  <a:pt x="57912" y="28955"/>
                </a:lnTo>
                <a:lnTo>
                  <a:pt x="55637" y="17680"/>
                </a:lnTo>
                <a:lnTo>
                  <a:pt x="49434" y="8477"/>
                </a:lnTo>
                <a:lnTo>
                  <a:pt x="40231" y="2274"/>
                </a:lnTo>
                <a:lnTo>
                  <a:pt x="28956" y="0"/>
                </a:lnTo>
                <a:close/>
              </a:path>
              <a:path w="3316604" h="439420">
                <a:moveTo>
                  <a:pt x="28956" y="115823"/>
                </a:moveTo>
                <a:lnTo>
                  <a:pt x="17680" y="118115"/>
                </a:lnTo>
                <a:lnTo>
                  <a:pt x="8477" y="124348"/>
                </a:lnTo>
                <a:lnTo>
                  <a:pt x="2274" y="133558"/>
                </a:lnTo>
                <a:lnTo>
                  <a:pt x="0" y="144779"/>
                </a:lnTo>
                <a:lnTo>
                  <a:pt x="2274" y="156182"/>
                </a:lnTo>
                <a:lnTo>
                  <a:pt x="8477" y="165385"/>
                </a:lnTo>
                <a:lnTo>
                  <a:pt x="17680" y="171588"/>
                </a:lnTo>
                <a:lnTo>
                  <a:pt x="28956" y="173862"/>
                </a:lnTo>
                <a:lnTo>
                  <a:pt x="40231" y="171588"/>
                </a:lnTo>
                <a:lnTo>
                  <a:pt x="49434" y="165385"/>
                </a:lnTo>
                <a:lnTo>
                  <a:pt x="55637" y="156182"/>
                </a:lnTo>
                <a:lnTo>
                  <a:pt x="57912" y="144906"/>
                </a:lnTo>
                <a:lnTo>
                  <a:pt x="55637" y="133558"/>
                </a:lnTo>
                <a:lnTo>
                  <a:pt x="49434" y="124348"/>
                </a:lnTo>
                <a:lnTo>
                  <a:pt x="40231" y="118115"/>
                </a:lnTo>
                <a:lnTo>
                  <a:pt x="28956" y="115823"/>
                </a:lnTo>
                <a:close/>
              </a:path>
              <a:path w="3316604" h="439420">
                <a:moveTo>
                  <a:pt x="28956" y="231774"/>
                </a:moveTo>
                <a:lnTo>
                  <a:pt x="17680" y="234049"/>
                </a:lnTo>
                <a:lnTo>
                  <a:pt x="8477" y="240252"/>
                </a:lnTo>
                <a:lnTo>
                  <a:pt x="2274" y="249455"/>
                </a:lnTo>
                <a:lnTo>
                  <a:pt x="0" y="260730"/>
                </a:lnTo>
                <a:lnTo>
                  <a:pt x="2274" y="272006"/>
                </a:lnTo>
                <a:lnTo>
                  <a:pt x="8477" y="281209"/>
                </a:lnTo>
                <a:lnTo>
                  <a:pt x="17680" y="287412"/>
                </a:lnTo>
                <a:lnTo>
                  <a:pt x="28956" y="289686"/>
                </a:lnTo>
                <a:lnTo>
                  <a:pt x="40231" y="287412"/>
                </a:lnTo>
                <a:lnTo>
                  <a:pt x="49434" y="281209"/>
                </a:lnTo>
                <a:lnTo>
                  <a:pt x="55637" y="272006"/>
                </a:lnTo>
                <a:lnTo>
                  <a:pt x="57912" y="260730"/>
                </a:lnTo>
                <a:lnTo>
                  <a:pt x="55637" y="249455"/>
                </a:lnTo>
                <a:lnTo>
                  <a:pt x="49434" y="240252"/>
                </a:lnTo>
                <a:lnTo>
                  <a:pt x="40231" y="234049"/>
                </a:lnTo>
                <a:lnTo>
                  <a:pt x="28956" y="231774"/>
                </a:lnTo>
                <a:close/>
              </a:path>
              <a:path w="3316604" h="439420">
                <a:moveTo>
                  <a:pt x="28956" y="347598"/>
                </a:moveTo>
                <a:lnTo>
                  <a:pt x="17680" y="349873"/>
                </a:lnTo>
                <a:lnTo>
                  <a:pt x="8477" y="356076"/>
                </a:lnTo>
                <a:lnTo>
                  <a:pt x="2274" y="365279"/>
                </a:lnTo>
                <a:lnTo>
                  <a:pt x="0" y="376554"/>
                </a:lnTo>
                <a:lnTo>
                  <a:pt x="2274" y="387957"/>
                </a:lnTo>
                <a:lnTo>
                  <a:pt x="8477" y="397160"/>
                </a:lnTo>
                <a:lnTo>
                  <a:pt x="17680" y="403363"/>
                </a:lnTo>
                <a:lnTo>
                  <a:pt x="28956" y="405637"/>
                </a:lnTo>
                <a:lnTo>
                  <a:pt x="40231" y="403363"/>
                </a:lnTo>
                <a:lnTo>
                  <a:pt x="49434" y="397160"/>
                </a:lnTo>
                <a:lnTo>
                  <a:pt x="55637" y="387957"/>
                </a:lnTo>
                <a:lnTo>
                  <a:pt x="57912" y="376681"/>
                </a:lnTo>
                <a:lnTo>
                  <a:pt x="55637" y="365279"/>
                </a:lnTo>
                <a:lnTo>
                  <a:pt x="49434" y="356076"/>
                </a:lnTo>
                <a:lnTo>
                  <a:pt x="40231" y="349873"/>
                </a:lnTo>
                <a:lnTo>
                  <a:pt x="28956" y="347598"/>
                </a:lnTo>
                <a:close/>
              </a:path>
              <a:path w="3316604" h="439420">
                <a:moveTo>
                  <a:pt x="111506" y="380999"/>
                </a:moveTo>
                <a:lnTo>
                  <a:pt x="100230" y="383274"/>
                </a:lnTo>
                <a:lnTo>
                  <a:pt x="91027" y="389477"/>
                </a:lnTo>
                <a:lnTo>
                  <a:pt x="84824" y="398680"/>
                </a:lnTo>
                <a:lnTo>
                  <a:pt x="82550" y="409955"/>
                </a:lnTo>
                <a:lnTo>
                  <a:pt x="84824" y="421231"/>
                </a:lnTo>
                <a:lnTo>
                  <a:pt x="91027" y="430434"/>
                </a:lnTo>
                <a:lnTo>
                  <a:pt x="100230" y="436637"/>
                </a:lnTo>
                <a:lnTo>
                  <a:pt x="111506" y="438911"/>
                </a:lnTo>
                <a:lnTo>
                  <a:pt x="122781" y="436637"/>
                </a:lnTo>
                <a:lnTo>
                  <a:pt x="131984" y="430434"/>
                </a:lnTo>
                <a:lnTo>
                  <a:pt x="138187" y="421231"/>
                </a:lnTo>
                <a:lnTo>
                  <a:pt x="140462" y="409955"/>
                </a:lnTo>
                <a:lnTo>
                  <a:pt x="138187" y="398680"/>
                </a:lnTo>
                <a:lnTo>
                  <a:pt x="131984" y="389477"/>
                </a:lnTo>
                <a:lnTo>
                  <a:pt x="122781" y="383274"/>
                </a:lnTo>
                <a:lnTo>
                  <a:pt x="111506" y="380999"/>
                </a:lnTo>
                <a:close/>
              </a:path>
              <a:path w="3316604" h="439420">
                <a:moveTo>
                  <a:pt x="227457" y="380999"/>
                </a:moveTo>
                <a:lnTo>
                  <a:pt x="216054" y="383274"/>
                </a:lnTo>
                <a:lnTo>
                  <a:pt x="206851" y="389477"/>
                </a:lnTo>
                <a:lnTo>
                  <a:pt x="200648" y="398680"/>
                </a:lnTo>
                <a:lnTo>
                  <a:pt x="198374" y="409955"/>
                </a:lnTo>
                <a:lnTo>
                  <a:pt x="200648" y="421231"/>
                </a:lnTo>
                <a:lnTo>
                  <a:pt x="206851" y="430434"/>
                </a:lnTo>
                <a:lnTo>
                  <a:pt x="216054" y="436637"/>
                </a:lnTo>
                <a:lnTo>
                  <a:pt x="227330" y="438911"/>
                </a:lnTo>
                <a:lnTo>
                  <a:pt x="238732" y="436637"/>
                </a:lnTo>
                <a:lnTo>
                  <a:pt x="247935" y="430434"/>
                </a:lnTo>
                <a:lnTo>
                  <a:pt x="254138" y="421231"/>
                </a:lnTo>
                <a:lnTo>
                  <a:pt x="256412" y="409955"/>
                </a:lnTo>
                <a:lnTo>
                  <a:pt x="254138" y="398680"/>
                </a:lnTo>
                <a:lnTo>
                  <a:pt x="247935" y="389477"/>
                </a:lnTo>
                <a:lnTo>
                  <a:pt x="238732" y="383274"/>
                </a:lnTo>
                <a:lnTo>
                  <a:pt x="227457" y="380999"/>
                </a:lnTo>
                <a:close/>
              </a:path>
              <a:path w="3316604" h="439420">
                <a:moveTo>
                  <a:pt x="343281" y="380999"/>
                </a:moveTo>
                <a:lnTo>
                  <a:pt x="332005" y="383274"/>
                </a:lnTo>
                <a:lnTo>
                  <a:pt x="322802" y="389477"/>
                </a:lnTo>
                <a:lnTo>
                  <a:pt x="316599" y="398680"/>
                </a:lnTo>
                <a:lnTo>
                  <a:pt x="314325" y="409955"/>
                </a:lnTo>
                <a:lnTo>
                  <a:pt x="316599" y="421231"/>
                </a:lnTo>
                <a:lnTo>
                  <a:pt x="322802" y="430434"/>
                </a:lnTo>
                <a:lnTo>
                  <a:pt x="332005" y="436637"/>
                </a:lnTo>
                <a:lnTo>
                  <a:pt x="343281" y="438911"/>
                </a:lnTo>
                <a:lnTo>
                  <a:pt x="354556" y="436637"/>
                </a:lnTo>
                <a:lnTo>
                  <a:pt x="363759" y="430434"/>
                </a:lnTo>
                <a:lnTo>
                  <a:pt x="369962" y="421231"/>
                </a:lnTo>
                <a:lnTo>
                  <a:pt x="372237" y="409955"/>
                </a:lnTo>
                <a:lnTo>
                  <a:pt x="369962" y="398680"/>
                </a:lnTo>
                <a:lnTo>
                  <a:pt x="363759" y="389477"/>
                </a:lnTo>
                <a:lnTo>
                  <a:pt x="354556" y="383274"/>
                </a:lnTo>
                <a:lnTo>
                  <a:pt x="343281" y="380999"/>
                </a:lnTo>
                <a:close/>
              </a:path>
              <a:path w="3316604" h="439420">
                <a:moveTo>
                  <a:pt x="459232" y="380999"/>
                </a:moveTo>
                <a:lnTo>
                  <a:pt x="447829" y="383274"/>
                </a:lnTo>
                <a:lnTo>
                  <a:pt x="438626" y="389477"/>
                </a:lnTo>
                <a:lnTo>
                  <a:pt x="432423" y="398680"/>
                </a:lnTo>
                <a:lnTo>
                  <a:pt x="430149" y="409955"/>
                </a:lnTo>
                <a:lnTo>
                  <a:pt x="432423" y="421231"/>
                </a:lnTo>
                <a:lnTo>
                  <a:pt x="438626" y="430434"/>
                </a:lnTo>
                <a:lnTo>
                  <a:pt x="447829" y="436637"/>
                </a:lnTo>
                <a:lnTo>
                  <a:pt x="459105" y="438911"/>
                </a:lnTo>
                <a:lnTo>
                  <a:pt x="470507" y="436637"/>
                </a:lnTo>
                <a:lnTo>
                  <a:pt x="479710" y="430434"/>
                </a:lnTo>
                <a:lnTo>
                  <a:pt x="485913" y="421231"/>
                </a:lnTo>
                <a:lnTo>
                  <a:pt x="488188" y="409955"/>
                </a:lnTo>
                <a:lnTo>
                  <a:pt x="485913" y="398680"/>
                </a:lnTo>
                <a:lnTo>
                  <a:pt x="479710" y="389477"/>
                </a:lnTo>
                <a:lnTo>
                  <a:pt x="470507" y="383274"/>
                </a:lnTo>
                <a:lnTo>
                  <a:pt x="459232" y="380999"/>
                </a:lnTo>
                <a:close/>
              </a:path>
              <a:path w="3316604" h="439420">
                <a:moveTo>
                  <a:pt x="575056" y="380999"/>
                </a:moveTo>
                <a:lnTo>
                  <a:pt x="563780" y="383274"/>
                </a:lnTo>
                <a:lnTo>
                  <a:pt x="554577" y="389477"/>
                </a:lnTo>
                <a:lnTo>
                  <a:pt x="548374" y="398680"/>
                </a:lnTo>
                <a:lnTo>
                  <a:pt x="546100" y="409955"/>
                </a:lnTo>
                <a:lnTo>
                  <a:pt x="548374" y="421231"/>
                </a:lnTo>
                <a:lnTo>
                  <a:pt x="554577" y="430434"/>
                </a:lnTo>
                <a:lnTo>
                  <a:pt x="563780" y="436637"/>
                </a:lnTo>
                <a:lnTo>
                  <a:pt x="575056" y="438911"/>
                </a:lnTo>
                <a:lnTo>
                  <a:pt x="586331" y="436637"/>
                </a:lnTo>
                <a:lnTo>
                  <a:pt x="595534" y="430434"/>
                </a:lnTo>
                <a:lnTo>
                  <a:pt x="601737" y="421231"/>
                </a:lnTo>
                <a:lnTo>
                  <a:pt x="604012" y="409955"/>
                </a:lnTo>
                <a:lnTo>
                  <a:pt x="601737" y="398680"/>
                </a:lnTo>
                <a:lnTo>
                  <a:pt x="595534" y="389477"/>
                </a:lnTo>
                <a:lnTo>
                  <a:pt x="586331" y="383274"/>
                </a:lnTo>
                <a:lnTo>
                  <a:pt x="575056" y="380999"/>
                </a:lnTo>
                <a:close/>
              </a:path>
              <a:path w="3316604" h="439420">
                <a:moveTo>
                  <a:pt x="691007" y="380999"/>
                </a:moveTo>
                <a:lnTo>
                  <a:pt x="679604" y="383274"/>
                </a:lnTo>
                <a:lnTo>
                  <a:pt x="670401" y="389477"/>
                </a:lnTo>
                <a:lnTo>
                  <a:pt x="664198" y="398680"/>
                </a:lnTo>
                <a:lnTo>
                  <a:pt x="661924" y="409955"/>
                </a:lnTo>
                <a:lnTo>
                  <a:pt x="664198" y="421231"/>
                </a:lnTo>
                <a:lnTo>
                  <a:pt x="670401" y="430434"/>
                </a:lnTo>
                <a:lnTo>
                  <a:pt x="679604" y="436637"/>
                </a:lnTo>
                <a:lnTo>
                  <a:pt x="690880" y="438911"/>
                </a:lnTo>
                <a:lnTo>
                  <a:pt x="702228" y="436637"/>
                </a:lnTo>
                <a:lnTo>
                  <a:pt x="711438" y="430434"/>
                </a:lnTo>
                <a:lnTo>
                  <a:pt x="717671" y="421231"/>
                </a:lnTo>
                <a:lnTo>
                  <a:pt x="719963" y="409955"/>
                </a:lnTo>
                <a:lnTo>
                  <a:pt x="717671" y="398680"/>
                </a:lnTo>
                <a:lnTo>
                  <a:pt x="711438" y="389477"/>
                </a:lnTo>
                <a:lnTo>
                  <a:pt x="702228" y="383274"/>
                </a:lnTo>
                <a:lnTo>
                  <a:pt x="691007" y="380999"/>
                </a:lnTo>
                <a:close/>
              </a:path>
              <a:path w="3316604" h="439420">
                <a:moveTo>
                  <a:pt x="806831" y="380999"/>
                </a:moveTo>
                <a:lnTo>
                  <a:pt x="795555" y="383274"/>
                </a:lnTo>
                <a:lnTo>
                  <a:pt x="786352" y="389477"/>
                </a:lnTo>
                <a:lnTo>
                  <a:pt x="780149" y="398680"/>
                </a:lnTo>
                <a:lnTo>
                  <a:pt x="777875" y="409955"/>
                </a:lnTo>
                <a:lnTo>
                  <a:pt x="780149" y="421231"/>
                </a:lnTo>
                <a:lnTo>
                  <a:pt x="786352" y="430434"/>
                </a:lnTo>
                <a:lnTo>
                  <a:pt x="795555" y="436637"/>
                </a:lnTo>
                <a:lnTo>
                  <a:pt x="806831" y="438911"/>
                </a:lnTo>
                <a:lnTo>
                  <a:pt x="818106" y="436637"/>
                </a:lnTo>
                <a:lnTo>
                  <a:pt x="827309" y="430434"/>
                </a:lnTo>
                <a:lnTo>
                  <a:pt x="833512" y="421231"/>
                </a:lnTo>
                <a:lnTo>
                  <a:pt x="835787" y="409955"/>
                </a:lnTo>
                <a:lnTo>
                  <a:pt x="833512" y="398680"/>
                </a:lnTo>
                <a:lnTo>
                  <a:pt x="827309" y="389477"/>
                </a:lnTo>
                <a:lnTo>
                  <a:pt x="818106" y="383274"/>
                </a:lnTo>
                <a:lnTo>
                  <a:pt x="806831" y="380999"/>
                </a:lnTo>
                <a:close/>
              </a:path>
              <a:path w="3316604" h="439420">
                <a:moveTo>
                  <a:pt x="922655" y="380999"/>
                </a:moveTo>
                <a:lnTo>
                  <a:pt x="911379" y="383274"/>
                </a:lnTo>
                <a:lnTo>
                  <a:pt x="902176" y="389477"/>
                </a:lnTo>
                <a:lnTo>
                  <a:pt x="895973" y="398680"/>
                </a:lnTo>
                <a:lnTo>
                  <a:pt x="893699" y="409955"/>
                </a:lnTo>
                <a:lnTo>
                  <a:pt x="895973" y="421231"/>
                </a:lnTo>
                <a:lnTo>
                  <a:pt x="902176" y="430434"/>
                </a:lnTo>
                <a:lnTo>
                  <a:pt x="911379" y="436637"/>
                </a:lnTo>
                <a:lnTo>
                  <a:pt x="922655" y="438911"/>
                </a:lnTo>
                <a:lnTo>
                  <a:pt x="933930" y="436637"/>
                </a:lnTo>
                <a:lnTo>
                  <a:pt x="943133" y="430434"/>
                </a:lnTo>
                <a:lnTo>
                  <a:pt x="949336" y="421231"/>
                </a:lnTo>
                <a:lnTo>
                  <a:pt x="951611" y="409955"/>
                </a:lnTo>
                <a:lnTo>
                  <a:pt x="949336" y="398680"/>
                </a:lnTo>
                <a:lnTo>
                  <a:pt x="943133" y="389477"/>
                </a:lnTo>
                <a:lnTo>
                  <a:pt x="933930" y="383274"/>
                </a:lnTo>
                <a:lnTo>
                  <a:pt x="922655" y="380999"/>
                </a:lnTo>
                <a:close/>
              </a:path>
              <a:path w="3316604" h="439420">
                <a:moveTo>
                  <a:pt x="1038606" y="380999"/>
                </a:moveTo>
                <a:lnTo>
                  <a:pt x="1027257" y="383274"/>
                </a:lnTo>
                <a:lnTo>
                  <a:pt x="1018047" y="389477"/>
                </a:lnTo>
                <a:lnTo>
                  <a:pt x="1011814" y="398680"/>
                </a:lnTo>
                <a:lnTo>
                  <a:pt x="1009523" y="409955"/>
                </a:lnTo>
                <a:lnTo>
                  <a:pt x="1011814" y="421231"/>
                </a:lnTo>
                <a:lnTo>
                  <a:pt x="1018047" y="430434"/>
                </a:lnTo>
                <a:lnTo>
                  <a:pt x="1027257" y="436637"/>
                </a:lnTo>
                <a:lnTo>
                  <a:pt x="1038479" y="438911"/>
                </a:lnTo>
                <a:lnTo>
                  <a:pt x="1049881" y="436637"/>
                </a:lnTo>
                <a:lnTo>
                  <a:pt x="1059084" y="430434"/>
                </a:lnTo>
                <a:lnTo>
                  <a:pt x="1065287" y="421231"/>
                </a:lnTo>
                <a:lnTo>
                  <a:pt x="1067562" y="409955"/>
                </a:lnTo>
                <a:lnTo>
                  <a:pt x="1065287" y="398680"/>
                </a:lnTo>
                <a:lnTo>
                  <a:pt x="1059084" y="389477"/>
                </a:lnTo>
                <a:lnTo>
                  <a:pt x="1049881" y="383274"/>
                </a:lnTo>
                <a:lnTo>
                  <a:pt x="1038606" y="380999"/>
                </a:lnTo>
                <a:close/>
              </a:path>
              <a:path w="3316604" h="439420">
                <a:moveTo>
                  <a:pt x="1154430" y="380999"/>
                </a:moveTo>
                <a:lnTo>
                  <a:pt x="1143154" y="383274"/>
                </a:lnTo>
                <a:lnTo>
                  <a:pt x="1133951" y="389477"/>
                </a:lnTo>
                <a:lnTo>
                  <a:pt x="1127748" y="398680"/>
                </a:lnTo>
                <a:lnTo>
                  <a:pt x="1125474" y="409955"/>
                </a:lnTo>
                <a:lnTo>
                  <a:pt x="1127748" y="421231"/>
                </a:lnTo>
                <a:lnTo>
                  <a:pt x="1133951" y="430434"/>
                </a:lnTo>
                <a:lnTo>
                  <a:pt x="1143154" y="436637"/>
                </a:lnTo>
                <a:lnTo>
                  <a:pt x="1154430" y="438911"/>
                </a:lnTo>
                <a:lnTo>
                  <a:pt x="1165705" y="436637"/>
                </a:lnTo>
                <a:lnTo>
                  <a:pt x="1174908" y="430434"/>
                </a:lnTo>
                <a:lnTo>
                  <a:pt x="1181111" y="421231"/>
                </a:lnTo>
                <a:lnTo>
                  <a:pt x="1183386" y="409955"/>
                </a:lnTo>
                <a:lnTo>
                  <a:pt x="1181111" y="398680"/>
                </a:lnTo>
                <a:lnTo>
                  <a:pt x="1174908" y="389477"/>
                </a:lnTo>
                <a:lnTo>
                  <a:pt x="1165705" y="383274"/>
                </a:lnTo>
                <a:lnTo>
                  <a:pt x="1154430" y="380999"/>
                </a:lnTo>
                <a:close/>
              </a:path>
              <a:path w="3316604" h="439420">
                <a:moveTo>
                  <a:pt x="1270381" y="380999"/>
                </a:moveTo>
                <a:lnTo>
                  <a:pt x="1258978" y="383274"/>
                </a:lnTo>
                <a:lnTo>
                  <a:pt x="1249775" y="389477"/>
                </a:lnTo>
                <a:lnTo>
                  <a:pt x="1243572" y="398680"/>
                </a:lnTo>
                <a:lnTo>
                  <a:pt x="1241298" y="409955"/>
                </a:lnTo>
                <a:lnTo>
                  <a:pt x="1243572" y="421231"/>
                </a:lnTo>
                <a:lnTo>
                  <a:pt x="1249775" y="430434"/>
                </a:lnTo>
                <a:lnTo>
                  <a:pt x="1258978" y="436637"/>
                </a:lnTo>
                <a:lnTo>
                  <a:pt x="1270254" y="438911"/>
                </a:lnTo>
                <a:lnTo>
                  <a:pt x="1281656" y="436637"/>
                </a:lnTo>
                <a:lnTo>
                  <a:pt x="1290859" y="430434"/>
                </a:lnTo>
                <a:lnTo>
                  <a:pt x="1297062" y="421231"/>
                </a:lnTo>
                <a:lnTo>
                  <a:pt x="1299337" y="409955"/>
                </a:lnTo>
                <a:lnTo>
                  <a:pt x="1297062" y="398680"/>
                </a:lnTo>
                <a:lnTo>
                  <a:pt x="1290859" y="389477"/>
                </a:lnTo>
                <a:lnTo>
                  <a:pt x="1281656" y="383274"/>
                </a:lnTo>
                <a:lnTo>
                  <a:pt x="1270381" y="380999"/>
                </a:lnTo>
                <a:close/>
              </a:path>
              <a:path w="3316604" h="439420">
                <a:moveTo>
                  <a:pt x="1386205" y="380999"/>
                </a:moveTo>
                <a:lnTo>
                  <a:pt x="1374929" y="383274"/>
                </a:lnTo>
                <a:lnTo>
                  <a:pt x="1365726" y="389477"/>
                </a:lnTo>
                <a:lnTo>
                  <a:pt x="1359523" y="398680"/>
                </a:lnTo>
                <a:lnTo>
                  <a:pt x="1357249" y="409955"/>
                </a:lnTo>
                <a:lnTo>
                  <a:pt x="1359523" y="421231"/>
                </a:lnTo>
                <a:lnTo>
                  <a:pt x="1365726" y="430434"/>
                </a:lnTo>
                <a:lnTo>
                  <a:pt x="1374929" y="436637"/>
                </a:lnTo>
                <a:lnTo>
                  <a:pt x="1386205" y="438911"/>
                </a:lnTo>
                <a:lnTo>
                  <a:pt x="1397480" y="436637"/>
                </a:lnTo>
                <a:lnTo>
                  <a:pt x="1406683" y="430434"/>
                </a:lnTo>
                <a:lnTo>
                  <a:pt x="1412886" y="421231"/>
                </a:lnTo>
                <a:lnTo>
                  <a:pt x="1415161" y="409955"/>
                </a:lnTo>
                <a:lnTo>
                  <a:pt x="1412886" y="398680"/>
                </a:lnTo>
                <a:lnTo>
                  <a:pt x="1406683" y="389477"/>
                </a:lnTo>
                <a:lnTo>
                  <a:pt x="1397480" y="383274"/>
                </a:lnTo>
                <a:lnTo>
                  <a:pt x="1386205" y="380999"/>
                </a:lnTo>
                <a:close/>
              </a:path>
              <a:path w="3316604" h="439420">
                <a:moveTo>
                  <a:pt x="1502156" y="380999"/>
                </a:moveTo>
                <a:lnTo>
                  <a:pt x="1490753" y="383274"/>
                </a:lnTo>
                <a:lnTo>
                  <a:pt x="1481550" y="389477"/>
                </a:lnTo>
                <a:lnTo>
                  <a:pt x="1475347" y="398680"/>
                </a:lnTo>
                <a:lnTo>
                  <a:pt x="1473073" y="409955"/>
                </a:lnTo>
                <a:lnTo>
                  <a:pt x="1475347" y="421231"/>
                </a:lnTo>
                <a:lnTo>
                  <a:pt x="1481550" y="430434"/>
                </a:lnTo>
                <a:lnTo>
                  <a:pt x="1490753" y="436637"/>
                </a:lnTo>
                <a:lnTo>
                  <a:pt x="1502029" y="438911"/>
                </a:lnTo>
                <a:lnTo>
                  <a:pt x="1513431" y="436637"/>
                </a:lnTo>
                <a:lnTo>
                  <a:pt x="1522634" y="430434"/>
                </a:lnTo>
                <a:lnTo>
                  <a:pt x="1528837" y="421231"/>
                </a:lnTo>
                <a:lnTo>
                  <a:pt x="1531112" y="409955"/>
                </a:lnTo>
                <a:lnTo>
                  <a:pt x="1528837" y="398680"/>
                </a:lnTo>
                <a:lnTo>
                  <a:pt x="1522634" y="389477"/>
                </a:lnTo>
                <a:lnTo>
                  <a:pt x="1513431" y="383274"/>
                </a:lnTo>
                <a:lnTo>
                  <a:pt x="1502156" y="380999"/>
                </a:lnTo>
                <a:close/>
              </a:path>
              <a:path w="3316604" h="439420">
                <a:moveTo>
                  <a:pt x="1617980" y="380999"/>
                </a:moveTo>
                <a:lnTo>
                  <a:pt x="1606704" y="383274"/>
                </a:lnTo>
                <a:lnTo>
                  <a:pt x="1597501" y="389477"/>
                </a:lnTo>
                <a:lnTo>
                  <a:pt x="1591298" y="398680"/>
                </a:lnTo>
                <a:lnTo>
                  <a:pt x="1589024" y="409955"/>
                </a:lnTo>
                <a:lnTo>
                  <a:pt x="1591298" y="421231"/>
                </a:lnTo>
                <a:lnTo>
                  <a:pt x="1597501" y="430434"/>
                </a:lnTo>
                <a:lnTo>
                  <a:pt x="1606704" y="436637"/>
                </a:lnTo>
                <a:lnTo>
                  <a:pt x="1617980" y="438911"/>
                </a:lnTo>
                <a:lnTo>
                  <a:pt x="1629255" y="436637"/>
                </a:lnTo>
                <a:lnTo>
                  <a:pt x="1638458" y="430434"/>
                </a:lnTo>
                <a:lnTo>
                  <a:pt x="1644661" y="421231"/>
                </a:lnTo>
                <a:lnTo>
                  <a:pt x="1646936" y="409955"/>
                </a:lnTo>
                <a:lnTo>
                  <a:pt x="1644661" y="398680"/>
                </a:lnTo>
                <a:lnTo>
                  <a:pt x="1638458" y="389477"/>
                </a:lnTo>
                <a:lnTo>
                  <a:pt x="1629255" y="383274"/>
                </a:lnTo>
                <a:lnTo>
                  <a:pt x="1617980" y="380999"/>
                </a:lnTo>
                <a:close/>
              </a:path>
              <a:path w="3316604" h="439420">
                <a:moveTo>
                  <a:pt x="1733931" y="380999"/>
                </a:moveTo>
                <a:lnTo>
                  <a:pt x="1722528" y="383274"/>
                </a:lnTo>
                <a:lnTo>
                  <a:pt x="1713325" y="389477"/>
                </a:lnTo>
                <a:lnTo>
                  <a:pt x="1707122" y="398680"/>
                </a:lnTo>
                <a:lnTo>
                  <a:pt x="1704848" y="409955"/>
                </a:lnTo>
                <a:lnTo>
                  <a:pt x="1707122" y="421231"/>
                </a:lnTo>
                <a:lnTo>
                  <a:pt x="1713325" y="430434"/>
                </a:lnTo>
                <a:lnTo>
                  <a:pt x="1722528" y="436637"/>
                </a:lnTo>
                <a:lnTo>
                  <a:pt x="1733804" y="438911"/>
                </a:lnTo>
                <a:lnTo>
                  <a:pt x="1745206" y="436637"/>
                </a:lnTo>
                <a:lnTo>
                  <a:pt x="1754409" y="430434"/>
                </a:lnTo>
                <a:lnTo>
                  <a:pt x="1760612" y="421231"/>
                </a:lnTo>
                <a:lnTo>
                  <a:pt x="1762887" y="409955"/>
                </a:lnTo>
                <a:lnTo>
                  <a:pt x="1760612" y="398680"/>
                </a:lnTo>
                <a:lnTo>
                  <a:pt x="1754409" y="389477"/>
                </a:lnTo>
                <a:lnTo>
                  <a:pt x="1745206" y="383274"/>
                </a:lnTo>
                <a:lnTo>
                  <a:pt x="1733931" y="380999"/>
                </a:lnTo>
                <a:close/>
              </a:path>
              <a:path w="3316604" h="439420">
                <a:moveTo>
                  <a:pt x="1849755" y="380999"/>
                </a:moveTo>
                <a:lnTo>
                  <a:pt x="1838479" y="383274"/>
                </a:lnTo>
                <a:lnTo>
                  <a:pt x="1829276" y="389477"/>
                </a:lnTo>
                <a:lnTo>
                  <a:pt x="1823073" y="398680"/>
                </a:lnTo>
                <a:lnTo>
                  <a:pt x="1820799" y="409955"/>
                </a:lnTo>
                <a:lnTo>
                  <a:pt x="1823073" y="421231"/>
                </a:lnTo>
                <a:lnTo>
                  <a:pt x="1829276" y="430434"/>
                </a:lnTo>
                <a:lnTo>
                  <a:pt x="1838479" y="436637"/>
                </a:lnTo>
                <a:lnTo>
                  <a:pt x="1849755" y="438911"/>
                </a:lnTo>
                <a:lnTo>
                  <a:pt x="1861030" y="436637"/>
                </a:lnTo>
                <a:lnTo>
                  <a:pt x="1870233" y="430434"/>
                </a:lnTo>
                <a:lnTo>
                  <a:pt x="1876436" y="421231"/>
                </a:lnTo>
                <a:lnTo>
                  <a:pt x="1878711" y="409955"/>
                </a:lnTo>
                <a:lnTo>
                  <a:pt x="1876436" y="398680"/>
                </a:lnTo>
                <a:lnTo>
                  <a:pt x="1870233" y="389477"/>
                </a:lnTo>
                <a:lnTo>
                  <a:pt x="1861030" y="383274"/>
                </a:lnTo>
                <a:lnTo>
                  <a:pt x="1849755" y="380999"/>
                </a:lnTo>
                <a:close/>
              </a:path>
              <a:path w="3316604" h="439420">
                <a:moveTo>
                  <a:pt x="1965706" y="380999"/>
                </a:moveTo>
                <a:lnTo>
                  <a:pt x="1954303" y="383274"/>
                </a:lnTo>
                <a:lnTo>
                  <a:pt x="1945100" y="389477"/>
                </a:lnTo>
                <a:lnTo>
                  <a:pt x="1938897" y="398680"/>
                </a:lnTo>
                <a:lnTo>
                  <a:pt x="1936623" y="409955"/>
                </a:lnTo>
                <a:lnTo>
                  <a:pt x="1938897" y="421231"/>
                </a:lnTo>
                <a:lnTo>
                  <a:pt x="1945100" y="430434"/>
                </a:lnTo>
                <a:lnTo>
                  <a:pt x="1954303" y="436637"/>
                </a:lnTo>
                <a:lnTo>
                  <a:pt x="1965579" y="438911"/>
                </a:lnTo>
                <a:lnTo>
                  <a:pt x="1976927" y="436637"/>
                </a:lnTo>
                <a:lnTo>
                  <a:pt x="1986137" y="430434"/>
                </a:lnTo>
                <a:lnTo>
                  <a:pt x="1992370" y="421231"/>
                </a:lnTo>
                <a:lnTo>
                  <a:pt x="1994662" y="409955"/>
                </a:lnTo>
                <a:lnTo>
                  <a:pt x="1992370" y="398680"/>
                </a:lnTo>
                <a:lnTo>
                  <a:pt x="1986137" y="389477"/>
                </a:lnTo>
                <a:lnTo>
                  <a:pt x="1976927" y="383274"/>
                </a:lnTo>
                <a:lnTo>
                  <a:pt x="1965706" y="380999"/>
                </a:lnTo>
                <a:close/>
              </a:path>
              <a:path w="3316604" h="439420">
                <a:moveTo>
                  <a:pt x="2081530" y="380999"/>
                </a:moveTo>
                <a:lnTo>
                  <a:pt x="2070254" y="383274"/>
                </a:lnTo>
                <a:lnTo>
                  <a:pt x="2061051" y="389477"/>
                </a:lnTo>
                <a:lnTo>
                  <a:pt x="2054848" y="398680"/>
                </a:lnTo>
                <a:lnTo>
                  <a:pt x="2052574" y="409955"/>
                </a:lnTo>
                <a:lnTo>
                  <a:pt x="2054848" y="421231"/>
                </a:lnTo>
                <a:lnTo>
                  <a:pt x="2061051" y="430434"/>
                </a:lnTo>
                <a:lnTo>
                  <a:pt x="2070254" y="436637"/>
                </a:lnTo>
                <a:lnTo>
                  <a:pt x="2081530" y="438911"/>
                </a:lnTo>
                <a:lnTo>
                  <a:pt x="2092805" y="436637"/>
                </a:lnTo>
                <a:lnTo>
                  <a:pt x="2102008" y="430434"/>
                </a:lnTo>
                <a:lnTo>
                  <a:pt x="2108211" y="421231"/>
                </a:lnTo>
                <a:lnTo>
                  <a:pt x="2110486" y="409955"/>
                </a:lnTo>
                <a:lnTo>
                  <a:pt x="2108211" y="398680"/>
                </a:lnTo>
                <a:lnTo>
                  <a:pt x="2102008" y="389477"/>
                </a:lnTo>
                <a:lnTo>
                  <a:pt x="2092805" y="383274"/>
                </a:lnTo>
                <a:lnTo>
                  <a:pt x="2081530" y="380999"/>
                </a:lnTo>
                <a:close/>
              </a:path>
              <a:path w="3316604" h="439420">
                <a:moveTo>
                  <a:pt x="2197354" y="380999"/>
                </a:moveTo>
                <a:lnTo>
                  <a:pt x="2186078" y="383274"/>
                </a:lnTo>
                <a:lnTo>
                  <a:pt x="2176875" y="389477"/>
                </a:lnTo>
                <a:lnTo>
                  <a:pt x="2170672" y="398680"/>
                </a:lnTo>
                <a:lnTo>
                  <a:pt x="2168398" y="409955"/>
                </a:lnTo>
                <a:lnTo>
                  <a:pt x="2170672" y="421231"/>
                </a:lnTo>
                <a:lnTo>
                  <a:pt x="2176875" y="430434"/>
                </a:lnTo>
                <a:lnTo>
                  <a:pt x="2186078" y="436637"/>
                </a:lnTo>
                <a:lnTo>
                  <a:pt x="2197354" y="438911"/>
                </a:lnTo>
                <a:lnTo>
                  <a:pt x="2208629" y="436637"/>
                </a:lnTo>
                <a:lnTo>
                  <a:pt x="2217832" y="430434"/>
                </a:lnTo>
                <a:lnTo>
                  <a:pt x="2224035" y="421231"/>
                </a:lnTo>
                <a:lnTo>
                  <a:pt x="2226310" y="409955"/>
                </a:lnTo>
                <a:lnTo>
                  <a:pt x="2224035" y="398680"/>
                </a:lnTo>
                <a:lnTo>
                  <a:pt x="2217832" y="389477"/>
                </a:lnTo>
                <a:lnTo>
                  <a:pt x="2208629" y="383274"/>
                </a:lnTo>
                <a:lnTo>
                  <a:pt x="2197354" y="380999"/>
                </a:lnTo>
                <a:close/>
              </a:path>
              <a:path w="3316604" h="439420">
                <a:moveTo>
                  <a:pt x="2313305" y="380999"/>
                </a:moveTo>
                <a:lnTo>
                  <a:pt x="2301956" y="383274"/>
                </a:lnTo>
                <a:lnTo>
                  <a:pt x="2292746" y="389477"/>
                </a:lnTo>
                <a:lnTo>
                  <a:pt x="2286513" y="398680"/>
                </a:lnTo>
                <a:lnTo>
                  <a:pt x="2284222" y="409955"/>
                </a:lnTo>
                <a:lnTo>
                  <a:pt x="2286513" y="421231"/>
                </a:lnTo>
                <a:lnTo>
                  <a:pt x="2292746" y="430434"/>
                </a:lnTo>
                <a:lnTo>
                  <a:pt x="2301956" y="436637"/>
                </a:lnTo>
                <a:lnTo>
                  <a:pt x="2313178" y="438911"/>
                </a:lnTo>
                <a:lnTo>
                  <a:pt x="2324580" y="436637"/>
                </a:lnTo>
                <a:lnTo>
                  <a:pt x="2333783" y="430434"/>
                </a:lnTo>
                <a:lnTo>
                  <a:pt x="2339986" y="421231"/>
                </a:lnTo>
                <a:lnTo>
                  <a:pt x="2342261" y="409955"/>
                </a:lnTo>
                <a:lnTo>
                  <a:pt x="2339986" y="398680"/>
                </a:lnTo>
                <a:lnTo>
                  <a:pt x="2333783" y="389477"/>
                </a:lnTo>
                <a:lnTo>
                  <a:pt x="2324580" y="383274"/>
                </a:lnTo>
                <a:lnTo>
                  <a:pt x="2313305" y="380999"/>
                </a:lnTo>
                <a:close/>
              </a:path>
              <a:path w="3316604" h="439420">
                <a:moveTo>
                  <a:pt x="2429129" y="380999"/>
                </a:moveTo>
                <a:lnTo>
                  <a:pt x="2417853" y="383274"/>
                </a:lnTo>
                <a:lnTo>
                  <a:pt x="2408650" y="389477"/>
                </a:lnTo>
                <a:lnTo>
                  <a:pt x="2402447" y="398680"/>
                </a:lnTo>
                <a:lnTo>
                  <a:pt x="2400173" y="409955"/>
                </a:lnTo>
                <a:lnTo>
                  <a:pt x="2402447" y="421231"/>
                </a:lnTo>
                <a:lnTo>
                  <a:pt x="2408650" y="430434"/>
                </a:lnTo>
                <a:lnTo>
                  <a:pt x="2417853" y="436637"/>
                </a:lnTo>
                <a:lnTo>
                  <a:pt x="2429129" y="438911"/>
                </a:lnTo>
                <a:lnTo>
                  <a:pt x="2440404" y="436637"/>
                </a:lnTo>
                <a:lnTo>
                  <a:pt x="2449607" y="430434"/>
                </a:lnTo>
                <a:lnTo>
                  <a:pt x="2455810" y="421231"/>
                </a:lnTo>
                <a:lnTo>
                  <a:pt x="2458085" y="409955"/>
                </a:lnTo>
                <a:lnTo>
                  <a:pt x="2455810" y="398680"/>
                </a:lnTo>
                <a:lnTo>
                  <a:pt x="2449607" y="389477"/>
                </a:lnTo>
                <a:lnTo>
                  <a:pt x="2440404" y="383274"/>
                </a:lnTo>
                <a:lnTo>
                  <a:pt x="2429129" y="380999"/>
                </a:lnTo>
                <a:close/>
              </a:path>
              <a:path w="3316604" h="439420">
                <a:moveTo>
                  <a:pt x="2545080" y="380999"/>
                </a:moveTo>
                <a:lnTo>
                  <a:pt x="2533677" y="383274"/>
                </a:lnTo>
                <a:lnTo>
                  <a:pt x="2524474" y="389477"/>
                </a:lnTo>
                <a:lnTo>
                  <a:pt x="2518271" y="398680"/>
                </a:lnTo>
                <a:lnTo>
                  <a:pt x="2515997" y="409955"/>
                </a:lnTo>
                <a:lnTo>
                  <a:pt x="2518271" y="421231"/>
                </a:lnTo>
                <a:lnTo>
                  <a:pt x="2524474" y="430434"/>
                </a:lnTo>
                <a:lnTo>
                  <a:pt x="2533677" y="436637"/>
                </a:lnTo>
                <a:lnTo>
                  <a:pt x="2544953" y="438911"/>
                </a:lnTo>
                <a:lnTo>
                  <a:pt x="2556355" y="436637"/>
                </a:lnTo>
                <a:lnTo>
                  <a:pt x="2565558" y="430434"/>
                </a:lnTo>
                <a:lnTo>
                  <a:pt x="2571761" y="421231"/>
                </a:lnTo>
                <a:lnTo>
                  <a:pt x="2574036" y="409955"/>
                </a:lnTo>
                <a:lnTo>
                  <a:pt x="2571761" y="398680"/>
                </a:lnTo>
                <a:lnTo>
                  <a:pt x="2565558" y="389477"/>
                </a:lnTo>
                <a:lnTo>
                  <a:pt x="2556355" y="383274"/>
                </a:lnTo>
                <a:lnTo>
                  <a:pt x="2545080" y="380999"/>
                </a:lnTo>
                <a:close/>
              </a:path>
              <a:path w="3316604" h="439420">
                <a:moveTo>
                  <a:pt x="2660904" y="380999"/>
                </a:moveTo>
                <a:lnTo>
                  <a:pt x="2649628" y="383274"/>
                </a:lnTo>
                <a:lnTo>
                  <a:pt x="2640425" y="389477"/>
                </a:lnTo>
                <a:lnTo>
                  <a:pt x="2634222" y="398680"/>
                </a:lnTo>
                <a:lnTo>
                  <a:pt x="2631948" y="409955"/>
                </a:lnTo>
                <a:lnTo>
                  <a:pt x="2634222" y="421231"/>
                </a:lnTo>
                <a:lnTo>
                  <a:pt x="2640425" y="430434"/>
                </a:lnTo>
                <a:lnTo>
                  <a:pt x="2649628" y="436637"/>
                </a:lnTo>
                <a:lnTo>
                  <a:pt x="2660904" y="438911"/>
                </a:lnTo>
                <a:lnTo>
                  <a:pt x="2672179" y="436637"/>
                </a:lnTo>
                <a:lnTo>
                  <a:pt x="2681382" y="430434"/>
                </a:lnTo>
                <a:lnTo>
                  <a:pt x="2687585" y="421231"/>
                </a:lnTo>
                <a:lnTo>
                  <a:pt x="2689860" y="409955"/>
                </a:lnTo>
                <a:lnTo>
                  <a:pt x="2687585" y="398680"/>
                </a:lnTo>
                <a:lnTo>
                  <a:pt x="2681382" y="389477"/>
                </a:lnTo>
                <a:lnTo>
                  <a:pt x="2672179" y="383274"/>
                </a:lnTo>
                <a:lnTo>
                  <a:pt x="2660904" y="380999"/>
                </a:lnTo>
                <a:close/>
              </a:path>
              <a:path w="3316604" h="439420">
                <a:moveTo>
                  <a:pt x="2776855" y="380999"/>
                </a:moveTo>
                <a:lnTo>
                  <a:pt x="2765452" y="383274"/>
                </a:lnTo>
                <a:lnTo>
                  <a:pt x="2756249" y="389477"/>
                </a:lnTo>
                <a:lnTo>
                  <a:pt x="2750046" y="398680"/>
                </a:lnTo>
                <a:lnTo>
                  <a:pt x="2747772" y="409955"/>
                </a:lnTo>
                <a:lnTo>
                  <a:pt x="2750046" y="421231"/>
                </a:lnTo>
                <a:lnTo>
                  <a:pt x="2756249" y="430434"/>
                </a:lnTo>
                <a:lnTo>
                  <a:pt x="2765452" y="436637"/>
                </a:lnTo>
                <a:lnTo>
                  <a:pt x="2776728" y="438911"/>
                </a:lnTo>
                <a:lnTo>
                  <a:pt x="2788130" y="436637"/>
                </a:lnTo>
                <a:lnTo>
                  <a:pt x="2797333" y="430434"/>
                </a:lnTo>
                <a:lnTo>
                  <a:pt x="2803536" y="421231"/>
                </a:lnTo>
                <a:lnTo>
                  <a:pt x="2805811" y="409955"/>
                </a:lnTo>
                <a:lnTo>
                  <a:pt x="2803536" y="398680"/>
                </a:lnTo>
                <a:lnTo>
                  <a:pt x="2797333" y="389477"/>
                </a:lnTo>
                <a:lnTo>
                  <a:pt x="2788130" y="383274"/>
                </a:lnTo>
                <a:lnTo>
                  <a:pt x="2776855" y="380999"/>
                </a:lnTo>
                <a:close/>
              </a:path>
              <a:path w="3316604" h="439420">
                <a:moveTo>
                  <a:pt x="2892679" y="380999"/>
                </a:moveTo>
                <a:lnTo>
                  <a:pt x="2881403" y="383274"/>
                </a:lnTo>
                <a:lnTo>
                  <a:pt x="2872200" y="389477"/>
                </a:lnTo>
                <a:lnTo>
                  <a:pt x="2865997" y="398680"/>
                </a:lnTo>
                <a:lnTo>
                  <a:pt x="2863723" y="409955"/>
                </a:lnTo>
                <a:lnTo>
                  <a:pt x="2865997" y="421231"/>
                </a:lnTo>
                <a:lnTo>
                  <a:pt x="2872200" y="430434"/>
                </a:lnTo>
                <a:lnTo>
                  <a:pt x="2881403" y="436637"/>
                </a:lnTo>
                <a:lnTo>
                  <a:pt x="2892679" y="438911"/>
                </a:lnTo>
                <a:lnTo>
                  <a:pt x="2903954" y="436637"/>
                </a:lnTo>
                <a:lnTo>
                  <a:pt x="2913157" y="430434"/>
                </a:lnTo>
                <a:lnTo>
                  <a:pt x="2919360" y="421231"/>
                </a:lnTo>
                <a:lnTo>
                  <a:pt x="2921635" y="409955"/>
                </a:lnTo>
                <a:lnTo>
                  <a:pt x="2919360" y="398680"/>
                </a:lnTo>
                <a:lnTo>
                  <a:pt x="2913157" y="389477"/>
                </a:lnTo>
                <a:lnTo>
                  <a:pt x="2903954" y="383274"/>
                </a:lnTo>
                <a:lnTo>
                  <a:pt x="2892679" y="380999"/>
                </a:lnTo>
                <a:close/>
              </a:path>
              <a:path w="3316604" h="439420">
                <a:moveTo>
                  <a:pt x="3008630" y="380999"/>
                </a:moveTo>
                <a:lnTo>
                  <a:pt x="2997227" y="383274"/>
                </a:lnTo>
                <a:lnTo>
                  <a:pt x="2988024" y="389477"/>
                </a:lnTo>
                <a:lnTo>
                  <a:pt x="2981821" y="398680"/>
                </a:lnTo>
                <a:lnTo>
                  <a:pt x="2979547" y="409955"/>
                </a:lnTo>
                <a:lnTo>
                  <a:pt x="2981821" y="421231"/>
                </a:lnTo>
                <a:lnTo>
                  <a:pt x="2988024" y="430434"/>
                </a:lnTo>
                <a:lnTo>
                  <a:pt x="2997227" y="436637"/>
                </a:lnTo>
                <a:lnTo>
                  <a:pt x="3008503" y="438911"/>
                </a:lnTo>
                <a:lnTo>
                  <a:pt x="3019905" y="436637"/>
                </a:lnTo>
                <a:lnTo>
                  <a:pt x="3029108" y="430434"/>
                </a:lnTo>
                <a:lnTo>
                  <a:pt x="3035311" y="421231"/>
                </a:lnTo>
                <a:lnTo>
                  <a:pt x="3037586" y="409955"/>
                </a:lnTo>
                <a:lnTo>
                  <a:pt x="3035311" y="398680"/>
                </a:lnTo>
                <a:lnTo>
                  <a:pt x="3029108" y="389477"/>
                </a:lnTo>
                <a:lnTo>
                  <a:pt x="3019905" y="383274"/>
                </a:lnTo>
                <a:lnTo>
                  <a:pt x="3008630" y="380999"/>
                </a:lnTo>
                <a:close/>
              </a:path>
              <a:path w="3316604" h="439420">
                <a:moveTo>
                  <a:pt x="3124454" y="380999"/>
                </a:moveTo>
                <a:lnTo>
                  <a:pt x="3113178" y="383274"/>
                </a:lnTo>
                <a:lnTo>
                  <a:pt x="3103975" y="389477"/>
                </a:lnTo>
                <a:lnTo>
                  <a:pt x="3097772" y="398680"/>
                </a:lnTo>
                <a:lnTo>
                  <a:pt x="3095498" y="409955"/>
                </a:lnTo>
                <a:lnTo>
                  <a:pt x="3097772" y="421231"/>
                </a:lnTo>
                <a:lnTo>
                  <a:pt x="3103975" y="430434"/>
                </a:lnTo>
                <a:lnTo>
                  <a:pt x="3113178" y="436637"/>
                </a:lnTo>
                <a:lnTo>
                  <a:pt x="3124454" y="438911"/>
                </a:lnTo>
                <a:lnTo>
                  <a:pt x="3135729" y="436637"/>
                </a:lnTo>
                <a:lnTo>
                  <a:pt x="3144932" y="430434"/>
                </a:lnTo>
                <a:lnTo>
                  <a:pt x="3151135" y="421231"/>
                </a:lnTo>
                <a:lnTo>
                  <a:pt x="3153410" y="409955"/>
                </a:lnTo>
                <a:lnTo>
                  <a:pt x="3151135" y="398680"/>
                </a:lnTo>
                <a:lnTo>
                  <a:pt x="3144932" y="389477"/>
                </a:lnTo>
                <a:lnTo>
                  <a:pt x="3135729" y="383274"/>
                </a:lnTo>
                <a:lnTo>
                  <a:pt x="3124454" y="380999"/>
                </a:lnTo>
                <a:close/>
              </a:path>
              <a:path w="3316604" h="439420">
                <a:moveTo>
                  <a:pt x="3229356" y="369950"/>
                </a:moveTo>
                <a:lnTo>
                  <a:pt x="3218080" y="372225"/>
                </a:lnTo>
                <a:lnTo>
                  <a:pt x="3208877" y="378428"/>
                </a:lnTo>
                <a:lnTo>
                  <a:pt x="3202674" y="387631"/>
                </a:lnTo>
                <a:lnTo>
                  <a:pt x="3200400" y="398906"/>
                </a:lnTo>
                <a:lnTo>
                  <a:pt x="3202674" y="410309"/>
                </a:lnTo>
                <a:lnTo>
                  <a:pt x="3208877" y="419512"/>
                </a:lnTo>
                <a:lnTo>
                  <a:pt x="3218080" y="425715"/>
                </a:lnTo>
                <a:lnTo>
                  <a:pt x="3229356" y="427989"/>
                </a:lnTo>
                <a:lnTo>
                  <a:pt x="3240631" y="425715"/>
                </a:lnTo>
                <a:lnTo>
                  <a:pt x="3249834" y="419512"/>
                </a:lnTo>
                <a:lnTo>
                  <a:pt x="3256037" y="410309"/>
                </a:lnTo>
                <a:lnTo>
                  <a:pt x="3258312" y="399033"/>
                </a:lnTo>
                <a:lnTo>
                  <a:pt x="3256037" y="387631"/>
                </a:lnTo>
                <a:lnTo>
                  <a:pt x="3249834" y="378428"/>
                </a:lnTo>
                <a:lnTo>
                  <a:pt x="3240631" y="372225"/>
                </a:lnTo>
                <a:lnTo>
                  <a:pt x="3229356" y="369950"/>
                </a:lnTo>
                <a:close/>
              </a:path>
              <a:path w="3316604" h="439420">
                <a:moveTo>
                  <a:pt x="3229356" y="254126"/>
                </a:moveTo>
                <a:lnTo>
                  <a:pt x="3218080" y="256401"/>
                </a:lnTo>
                <a:lnTo>
                  <a:pt x="3208877" y="262604"/>
                </a:lnTo>
                <a:lnTo>
                  <a:pt x="3202674" y="271807"/>
                </a:lnTo>
                <a:lnTo>
                  <a:pt x="3200400" y="283082"/>
                </a:lnTo>
                <a:lnTo>
                  <a:pt x="3202674" y="294358"/>
                </a:lnTo>
                <a:lnTo>
                  <a:pt x="3208877" y="303561"/>
                </a:lnTo>
                <a:lnTo>
                  <a:pt x="3218080" y="309764"/>
                </a:lnTo>
                <a:lnTo>
                  <a:pt x="3229356" y="312038"/>
                </a:lnTo>
                <a:lnTo>
                  <a:pt x="3240631" y="309764"/>
                </a:lnTo>
                <a:lnTo>
                  <a:pt x="3249834" y="303561"/>
                </a:lnTo>
                <a:lnTo>
                  <a:pt x="3256037" y="294358"/>
                </a:lnTo>
                <a:lnTo>
                  <a:pt x="3258312" y="283082"/>
                </a:lnTo>
                <a:lnTo>
                  <a:pt x="3256037" y="271807"/>
                </a:lnTo>
                <a:lnTo>
                  <a:pt x="3249834" y="262604"/>
                </a:lnTo>
                <a:lnTo>
                  <a:pt x="3240631" y="256401"/>
                </a:lnTo>
                <a:lnTo>
                  <a:pt x="3229356" y="254126"/>
                </a:lnTo>
                <a:close/>
              </a:path>
              <a:path w="3316604" h="439420">
                <a:moveTo>
                  <a:pt x="3229356" y="28955"/>
                </a:moveTo>
                <a:lnTo>
                  <a:pt x="3142488" y="202691"/>
                </a:lnTo>
                <a:lnTo>
                  <a:pt x="3316224" y="202691"/>
                </a:lnTo>
                <a:lnTo>
                  <a:pt x="3229356" y="28955"/>
                </a:lnTo>
                <a:close/>
              </a:path>
            </a:pathLst>
          </a:custGeom>
          <a:solidFill>
            <a:srgbClr val="B16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r>
              <a:rPr dirty="0"/>
              <a:t>23</a:t>
            </a:r>
          </a:p>
        </p:txBody>
      </p:sp>
      <p:sp>
        <p:nvSpPr>
          <p:cNvPr id="67" name="Title 6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9936"/>
            <a:ext cx="3981450" cy="12321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164" y="384505"/>
            <a:ext cx="4371036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1301496" y="1344167"/>
            <a:ext cx="6539230" cy="1220470"/>
            <a:chOff x="1301496" y="1344167"/>
            <a:chExt cx="6539230" cy="12204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1496" y="1347215"/>
              <a:ext cx="6538722" cy="108280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71600" y="1417319"/>
              <a:ext cx="6400800" cy="944880"/>
            </a:xfrm>
            <a:custGeom>
              <a:avLst/>
              <a:gdLst/>
              <a:ahLst/>
              <a:cxnLst/>
              <a:rect l="l" t="t" r="r" b="b"/>
              <a:pathLst>
                <a:path w="6400800" h="944880">
                  <a:moveTo>
                    <a:pt x="6400800" y="0"/>
                  </a:moveTo>
                  <a:lnTo>
                    <a:pt x="0" y="0"/>
                  </a:lnTo>
                  <a:lnTo>
                    <a:pt x="0" y="944879"/>
                  </a:lnTo>
                  <a:lnTo>
                    <a:pt x="6400800" y="944879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9552" y="1344167"/>
              <a:ext cx="5670042" cy="7932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74392" y="1770887"/>
              <a:ext cx="4420361" cy="79324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99668" y="1425016"/>
            <a:ext cx="6692265" cy="34047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2050" dirty="0" smtClean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205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Calibri Light"/>
              <a:cs typeface="Calibri Light"/>
            </a:endParaRPr>
          </a:p>
          <a:p>
            <a:pPr marL="189230" indent="-17716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Duties/services</a:t>
            </a:r>
            <a:endParaRPr sz="28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Port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addressing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31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Segmentation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reassembly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31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Connection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control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31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Flow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control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(end-to-end)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31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Error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control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(end-to-end)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r>
              <a:rPr dirty="0"/>
              <a:t>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324" y="2836164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9936"/>
            <a:ext cx="3981450" cy="12321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7164" y="384505"/>
            <a:ext cx="3345179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400"/>
          </a:p>
        </p:txBody>
      </p:sp>
      <p:grpSp>
        <p:nvGrpSpPr>
          <p:cNvPr id="5" name="object 5"/>
          <p:cNvGrpSpPr/>
          <p:nvPr/>
        </p:nvGrpSpPr>
        <p:grpSpPr>
          <a:xfrm>
            <a:off x="1596961" y="3364801"/>
            <a:ext cx="3057525" cy="1668145"/>
            <a:chOff x="1596961" y="3364801"/>
            <a:chExt cx="3057525" cy="1668145"/>
          </a:xfrm>
        </p:grpSpPr>
        <p:sp>
          <p:nvSpPr>
            <p:cNvPr id="6" name="object 6"/>
            <p:cNvSpPr/>
            <p:nvPr/>
          </p:nvSpPr>
          <p:spPr>
            <a:xfrm>
              <a:off x="1601724" y="3960876"/>
              <a:ext cx="3048000" cy="1066800"/>
            </a:xfrm>
            <a:custGeom>
              <a:avLst/>
              <a:gdLst/>
              <a:ahLst/>
              <a:cxnLst/>
              <a:rect l="l" t="t" r="r" b="b"/>
              <a:pathLst>
                <a:path w="3048000" h="1066800">
                  <a:moveTo>
                    <a:pt x="30480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3048000" y="1066800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1724" y="3960876"/>
              <a:ext cx="3048000" cy="1066800"/>
            </a:xfrm>
            <a:custGeom>
              <a:avLst/>
              <a:gdLst/>
              <a:ahLst/>
              <a:cxnLst/>
              <a:rect l="l" t="t" r="r" b="b"/>
              <a:pathLst>
                <a:path w="3048000" h="1066800">
                  <a:moveTo>
                    <a:pt x="0" y="1066800"/>
                  </a:moveTo>
                  <a:lnTo>
                    <a:pt x="3048000" y="1066800"/>
                  </a:lnTo>
                  <a:lnTo>
                    <a:pt x="30480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35124" y="3369564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1600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600200" y="3048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35124" y="3369564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0" y="304800"/>
                  </a:moveTo>
                  <a:lnTo>
                    <a:pt x="1600200" y="3048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3799" y="4086859"/>
            <a:ext cx="910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470" marR="5080" indent="-192405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Calibri"/>
                <a:cs typeface="Calibri"/>
              </a:rPr>
              <a:t>T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nsp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rt  </a:t>
            </a:r>
            <a:r>
              <a:rPr sz="1800" spc="-10" dirty="0">
                <a:latin typeface="Calibri"/>
                <a:cs typeface="Calibri"/>
              </a:rPr>
              <a:t>Layer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1544" y="3355975"/>
            <a:ext cx="467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1800" b="1" spc="-25" dirty="0">
                <a:solidFill>
                  <a:srgbClr val="FFFF00"/>
                </a:solidFill>
                <a:latin typeface="Calibri"/>
                <a:cs typeface="Calibri"/>
              </a:rPr>
              <a:t>at</a:t>
            </a:r>
            <a:r>
              <a:rPr sz="1800" b="1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73161" y="4126801"/>
            <a:ext cx="542925" cy="314325"/>
            <a:chOff x="1673161" y="4126801"/>
            <a:chExt cx="542925" cy="314325"/>
          </a:xfrm>
        </p:grpSpPr>
        <p:sp>
          <p:nvSpPr>
            <p:cNvPr id="13" name="object 13"/>
            <p:cNvSpPr/>
            <p:nvPr/>
          </p:nvSpPr>
          <p:spPr>
            <a:xfrm>
              <a:off x="1677923" y="4131564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533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533400" y="3048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77923" y="4131564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0" y="304800"/>
                  </a:moveTo>
                  <a:lnTo>
                    <a:pt x="533400" y="304800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76145" y="4133469"/>
            <a:ext cx="5378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b="1" spc="-15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sz="1575" b="1" spc="-22" baseline="-21164" dirty="0">
                <a:solidFill>
                  <a:srgbClr val="FFFF00"/>
                </a:solidFill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06561" y="4126801"/>
            <a:ext cx="2371725" cy="314325"/>
            <a:chOff x="2206561" y="4126801"/>
            <a:chExt cx="2371725" cy="314325"/>
          </a:xfrm>
        </p:grpSpPr>
        <p:sp>
          <p:nvSpPr>
            <p:cNvPr id="17" name="object 17"/>
            <p:cNvSpPr/>
            <p:nvPr/>
          </p:nvSpPr>
          <p:spPr>
            <a:xfrm>
              <a:off x="2668523" y="4131564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533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533400" y="3048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68523" y="4131564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0" y="304800"/>
                  </a:moveTo>
                  <a:lnTo>
                    <a:pt x="533400" y="304800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59123" y="4131564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533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533400" y="3048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59123" y="4131564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0" y="304800"/>
                  </a:moveTo>
                  <a:lnTo>
                    <a:pt x="533400" y="304800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11323" y="4131564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381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81000" y="3048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11323" y="4131564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304800"/>
                  </a:moveTo>
                  <a:lnTo>
                    <a:pt x="381000" y="3048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01923" y="4131564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381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81000" y="3048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01923" y="4131564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304800"/>
                  </a:moveTo>
                  <a:lnTo>
                    <a:pt x="381000" y="3048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92523" y="4131564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381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81000" y="3048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92523" y="4131564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304800"/>
                  </a:moveTo>
                  <a:lnTo>
                    <a:pt x="381000" y="3048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645153" y="4133469"/>
            <a:ext cx="8940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1600" b="1" spc="-15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sz="1575" b="1" spc="-22" baseline="-21164" dirty="0">
                <a:solidFill>
                  <a:srgbClr val="FFFF00"/>
                </a:solidFill>
                <a:latin typeface="Calibri"/>
                <a:cs typeface="Calibri"/>
              </a:rPr>
              <a:t>3</a:t>
            </a:r>
            <a:r>
              <a:rPr sz="1575" b="1" spc="562" baseline="-21164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D2EEF9"/>
                </a:solidFill>
                <a:latin typeface="Calibri"/>
                <a:cs typeface="Calibri"/>
              </a:rPr>
              <a:t>H4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673351" y="3669791"/>
            <a:ext cx="2524125" cy="1685925"/>
            <a:chOff x="1673351" y="3669791"/>
            <a:chExt cx="2524125" cy="1685925"/>
          </a:xfrm>
        </p:grpSpPr>
        <p:sp>
          <p:nvSpPr>
            <p:cNvPr id="29" name="object 29"/>
            <p:cNvSpPr/>
            <p:nvPr/>
          </p:nvSpPr>
          <p:spPr>
            <a:xfrm>
              <a:off x="2058923" y="4817363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171450" y="0"/>
                  </a:moveTo>
                  <a:lnTo>
                    <a:pt x="57150" y="0"/>
                  </a:lnTo>
                  <a:lnTo>
                    <a:pt x="57150" y="400050"/>
                  </a:lnTo>
                  <a:lnTo>
                    <a:pt x="0" y="400050"/>
                  </a:lnTo>
                  <a:lnTo>
                    <a:pt x="114300" y="533400"/>
                  </a:lnTo>
                  <a:lnTo>
                    <a:pt x="228600" y="400050"/>
                  </a:lnTo>
                  <a:lnTo>
                    <a:pt x="171450" y="4000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58923" y="4817363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0" y="400050"/>
                  </a:moveTo>
                  <a:lnTo>
                    <a:pt x="57150" y="400050"/>
                  </a:lnTo>
                  <a:lnTo>
                    <a:pt x="57150" y="0"/>
                  </a:lnTo>
                  <a:lnTo>
                    <a:pt x="171450" y="0"/>
                  </a:lnTo>
                  <a:lnTo>
                    <a:pt x="171450" y="400050"/>
                  </a:lnTo>
                  <a:lnTo>
                    <a:pt x="228600" y="400050"/>
                  </a:lnTo>
                  <a:lnTo>
                    <a:pt x="114300" y="533400"/>
                  </a:lnTo>
                  <a:lnTo>
                    <a:pt x="0" y="4000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49523" y="4817363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171450" y="0"/>
                  </a:moveTo>
                  <a:lnTo>
                    <a:pt x="57150" y="0"/>
                  </a:lnTo>
                  <a:lnTo>
                    <a:pt x="57150" y="400050"/>
                  </a:lnTo>
                  <a:lnTo>
                    <a:pt x="0" y="400050"/>
                  </a:lnTo>
                  <a:lnTo>
                    <a:pt x="114300" y="533400"/>
                  </a:lnTo>
                  <a:lnTo>
                    <a:pt x="228600" y="400050"/>
                  </a:lnTo>
                  <a:lnTo>
                    <a:pt x="171450" y="4000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49523" y="4817363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0" y="400050"/>
                  </a:moveTo>
                  <a:lnTo>
                    <a:pt x="57150" y="400050"/>
                  </a:lnTo>
                  <a:lnTo>
                    <a:pt x="57150" y="0"/>
                  </a:lnTo>
                  <a:lnTo>
                    <a:pt x="171450" y="0"/>
                  </a:lnTo>
                  <a:lnTo>
                    <a:pt x="171450" y="400050"/>
                  </a:lnTo>
                  <a:lnTo>
                    <a:pt x="228600" y="400050"/>
                  </a:lnTo>
                  <a:lnTo>
                    <a:pt x="114300" y="533400"/>
                  </a:lnTo>
                  <a:lnTo>
                    <a:pt x="0" y="4000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63923" y="4817363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171450" y="0"/>
                  </a:moveTo>
                  <a:lnTo>
                    <a:pt x="57150" y="0"/>
                  </a:lnTo>
                  <a:lnTo>
                    <a:pt x="57150" y="400050"/>
                  </a:lnTo>
                  <a:lnTo>
                    <a:pt x="0" y="400050"/>
                  </a:lnTo>
                  <a:lnTo>
                    <a:pt x="114300" y="533400"/>
                  </a:lnTo>
                  <a:lnTo>
                    <a:pt x="228600" y="400050"/>
                  </a:lnTo>
                  <a:lnTo>
                    <a:pt x="171450" y="4000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63923" y="4817363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0" y="400050"/>
                  </a:moveTo>
                  <a:lnTo>
                    <a:pt x="57150" y="400050"/>
                  </a:lnTo>
                  <a:lnTo>
                    <a:pt x="57150" y="0"/>
                  </a:lnTo>
                  <a:lnTo>
                    <a:pt x="171450" y="0"/>
                  </a:lnTo>
                  <a:lnTo>
                    <a:pt x="171450" y="400050"/>
                  </a:lnTo>
                  <a:lnTo>
                    <a:pt x="228600" y="400050"/>
                  </a:lnTo>
                  <a:lnTo>
                    <a:pt x="114300" y="533400"/>
                  </a:lnTo>
                  <a:lnTo>
                    <a:pt x="0" y="4000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77923" y="3674363"/>
              <a:ext cx="2514600" cy="457200"/>
            </a:xfrm>
            <a:custGeom>
              <a:avLst/>
              <a:gdLst/>
              <a:ahLst/>
              <a:cxnLst/>
              <a:rect l="l" t="t" r="r" b="b"/>
              <a:pathLst>
                <a:path w="2514600" h="457200">
                  <a:moveTo>
                    <a:pt x="457200" y="0"/>
                  </a:moveTo>
                  <a:lnTo>
                    <a:pt x="0" y="457200"/>
                  </a:lnTo>
                </a:path>
                <a:path w="2514600" h="457200">
                  <a:moveTo>
                    <a:pt x="990600" y="0"/>
                  </a:moveTo>
                  <a:lnTo>
                    <a:pt x="533400" y="457200"/>
                  </a:lnTo>
                </a:path>
                <a:path w="2514600" h="457200">
                  <a:moveTo>
                    <a:pt x="990600" y="0"/>
                  </a:moveTo>
                  <a:lnTo>
                    <a:pt x="990600" y="457200"/>
                  </a:lnTo>
                </a:path>
                <a:path w="2514600" h="457200">
                  <a:moveTo>
                    <a:pt x="1524000" y="0"/>
                  </a:moveTo>
                  <a:lnTo>
                    <a:pt x="1524000" y="457200"/>
                  </a:lnTo>
                </a:path>
                <a:path w="2514600" h="457200">
                  <a:moveTo>
                    <a:pt x="1524000" y="0"/>
                  </a:moveTo>
                  <a:lnTo>
                    <a:pt x="1981200" y="457200"/>
                  </a:lnTo>
                </a:path>
                <a:path w="2514600" h="457200">
                  <a:moveTo>
                    <a:pt x="2057400" y="0"/>
                  </a:moveTo>
                  <a:lnTo>
                    <a:pt x="2514600" y="45720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82724" y="3746118"/>
              <a:ext cx="1828800" cy="309245"/>
            </a:xfrm>
            <a:custGeom>
              <a:avLst/>
              <a:gdLst/>
              <a:ahLst/>
              <a:cxnLst/>
              <a:rect l="l" t="t" r="r" b="b"/>
              <a:pathLst>
                <a:path w="1828800" h="309245">
                  <a:moveTo>
                    <a:pt x="309245" y="8890"/>
                  </a:moveTo>
                  <a:lnTo>
                    <a:pt x="300355" y="0"/>
                  </a:lnTo>
                  <a:lnTo>
                    <a:pt x="49339" y="250901"/>
                  </a:lnTo>
                  <a:lnTo>
                    <a:pt x="26924" y="228473"/>
                  </a:lnTo>
                  <a:lnTo>
                    <a:pt x="0" y="309245"/>
                  </a:lnTo>
                  <a:lnTo>
                    <a:pt x="80772" y="282321"/>
                  </a:lnTo>
                  <a:lnTo>
                    <a:pt x="67310" y="268859"/>
                  </a:lnTo>
                  <a:lnTo>
                    <a:pt x="58343" y="259905"/>
                  </a:lnTo>
                  <a:lnTo>
                    <a:pt x="309245" y="8890"/>
                  </a:lnTo>
                  <a:close/>
                </a:path>
                <a:path w="1828800" h="309245">
                  <a:moveTo>
                    <a:pt x="1028700" y="233045"/>
                  </a:moveTo>
                  <a:lnTo>
                    <a:pt x="996950" y="233045"/>
                  </a:lnTo>
                  <a:lnTo>
                    <a:pt x="996950" y="4445"/>
                  </a:lnTo>
                  <a:lnTo>
                    <a:pt x="984250" y="4445"/>
                  </a:lnTo>
                  <a:lnTo>
                    <a:pt x="984250" y="233045"/>
                  </a:lnTo>
                  <a:lnTo>
                    <a:pt x="952500" y="233045"/>
                  </a:lnTo>
                  <a:lnTo>
                    <a:pt x="990600" y="309245"/>
                  </a:lnTo>
                  <a:lnTo>
                    <a:pt x="1022350" y="245745"/>
                  </a:lnTo>
                  <a:lnTo>
                    <a:pt x="1028700" y="233045"/>
                  </a:lnTo>
                  <a:close/>
                </a:path>
                <a:path w="1828800" h="309245">
                  <a:moveTo>
                    <a:pt x="1828800" y="309245"/>
                  </a:moveTo>
                  <a:lnTo>
                    <a:pt x="1815338" y="268859"/>
                  </a:lnTo>
                  <a:lnTo>
                    <a:pt x="1801876" y="228473"/>
                  </a:lnTo>
                  <a:lnTo>
                    <a:pt x="1779447" y="250901"/>
                  </a:lnTo>
                  <a:lnTo>
                    <a:pt x="1528445" y="0"/>
                  </a:lnTo>
                  <a:lnTo>
                    <a:pt x="1519555" y="8890"/>
                  </a:lnTo>
                  <a:lnTo>
                    <a:pt x="1770443" y="259905"/>
                  </a:lnTo>
                  <a:lnTo>
                    <a:pt x="1748028" y="282321"/>
                  </a:lnTo>
                  <a:lnTo>
                    <a:pt x="1828800" y="309245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249423" y="4066847"/>
            <a:ext cx="1358265" cy="68707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0"/>
              </a:spcBef>
              <a:tabLst>
                <a:tab pos="455295" algn="l"/>
              </a:tabLst>
            </a:pPr>
            <a:r>
              <a:rPr sz="1600" b="1" spc="-5" dirty="0">
                <a:solidFill>
                  <a:srgbClr val="D2EEF9"/>
                </a:solidFill>
                <a:latin typeface="Calibri"/>
                <a:cs typeface="Calibri"/>
              </a:rPr>
              <a:t>H4	</a:t>
            </a:r>
            <a:r>
              <a:rPr sz="1600" b="1" spc="-15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sz="1575" b="1" spc="-22" baseline="-21164" dirty="0">
                <a:solidFill>
                  <a:srgbClr val="FFFF00"/>
                </a:solidFill>
                <a:latin typeface="Calibri"/>
                <a:cs typeface="Calibri"/>
              </a:rPr>
              <a:t>2</a:t>
            </a:r>
            <a:r>
              <a:rPr sz="1575" b="1" spc="855" baseline="-21164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D2EEF9"/>
                </a:solidFill>
                <a:latin typeface="Calibri"/>
                <a:cs typeface="Calibri"/>
              </a:rPr>
              <a:t>H4</a:t>
            </a:r>
            <a:endParaRPr sz="1600">
              <a:latin typeface="Calibri"/>
              <a:cs typeface="Calibri"/>
            </a:endParaRPr>
          </a:p>
          <a:p>
            <a:pPr marL="281305">
              <a:lnSpc>
                <a:spcPct val="100000"/>
              </a:lnSpc>
              <a:spcBef>
                <a:spcPts val="595"/>
              </a:spcBef>
            </a:pPr>
            <a:r>
              <a:rPr sz="1800" i="1" spc="-5" dirty="0">
                <a:latin typeface="Calibri"/>
                <a:cs typeface="Calibri"/>
              </a:rPr>
              <a:t>(segments)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41829" y="5520944"/>
            <a:ext cx="1074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Network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178361" y="3364801"/>
            <a:ext cx="3057525" cy="1668145"/>
            <a:chOff x="5178361" y="3364801"/>
            <a:chExt cx="3057525" cy="1668145"/>
          </a:xfrm>
        </p:grpSpPr>
        <p:sp>
          <p:nvSpPr>
            <p:cNvPr id="40" name="object 40"/>
            <p:cNvSpPr/>
            <p:nvPr/>
          </p:nvSpPr>
          <p:spPr>
            <a:xfrm>
              <a:off x="5183123" y="3960876"/>
              <a:ext cx="3048000" cy="1066800"/>
            </a:xfrm>
            <a:custGeom>
              <a:avLst/>
              <a:gdLst/>
              <a:ahLst/>
              <a:cxnLst/>
              <a:rect l="l" t="t" r="r" b="b"/>
              <a:pathLst>
                <a:path w="3048000" h="1066800">
                  <a:moveTo>
                    <a:pt x="30480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3048000" y="1066800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83123" y="3960876"/>
              <a:ext cx="3048000" cy="1066800"/>
            </a:xfrm>
            <a:custGeom>
              <a:avLst/>
              <a:gdLst/>
              <a:ahLst/>
              <a:cxnLst/>
              <a:rect l="l" t="t" r="r" b="b"/>
              <a:pathLst>
                <a:path w="3048000" h="1066800">
                  <a:moveTo>
                    <a:pt x="0" y="1066800"/>
                  </a:moveTo>
                  <a:lnTo>
                    <a:pt x="3048000" y="1066800"/>
                  </a:lnTo>
                  <a:lnTo>
                    <a:pt x="30480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16523" y="3369564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1600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600200" y="3048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16523" y="3369564"/>
              <a:ext cx="1600200" cy="304800"/>
            </a:xfrm>
            <a:custGeom>
              <a:avLst/>
              <a:gdLst/>
              <a:ahLst/>
              <a:cxnLst/>
              <a:rect l="l" t="t" r="r" b="b"/>
              <a:pathLst>
                <a:path w="1600200" h="304800">
                  <a:moveTo>
                    <a:pt x="0" y="304800"/>
                  </a:moveTo>
                  <a:lnTo>
                    <a:pt x="1600200" y="30480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284214" y="3355975"/>
            <a:ext cx="467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1800" b="1" spc="-25" dirty="0">
                <a:solidFill>
                  <a:srgbClr val="FFFF00"/>
                </a:solidFill>
                <a:latin typeface="Calibri"/>
                <a:cs typeface="Calibri"/>
              </a:rPr>
              <a:t>at</a:t>
            </a:r>
            <a:r>
              <a:rPr sz="1800" b="1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254561" y="4126801"/>
            <a:ext cx="542925" cy="314325"/>
            <a:chOff x="5254561" y="4126801"/>
            <a:chExt cx="542925" cy="314325"/>
          </a:xfrm>
        </p:grpSpPr>
        <p:sp>
          <p:nvSpPr>
            <p:cNvPr id="46" name="object 46"/>
            <p:cNvSpPr/>
            <p:nvPr/>
          </p:nvSpPr>
          <p:spPr>
            <a:xfrm>
              <a:off x="5259323" y="4131564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533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533400" y="3048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259323" y="4131564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0" y="304800"/>
                  </a:moveTo>
                  <a:lnTo>
                    <a:pt x="533400" y="304800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258689" y="4133469"/>
            <a:ext cx="5378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b="1" spc="-15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sz="1575" b="1" spc="-22" baseline="-21164" dirty="0">
                <a:solidFill>
                  <a:srgbClr val="FFFF00"/>
                </a:solidFill>
                <a:latin typeface="Calibri"/>
                <a:cs typeface="Calibri"/>
              </a:rPr>
              <a:t>1</a:t>
            </a:r>
            <a:endParaRPr sz="1575" baseline="-21164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787961" y="4126801"/>
            <a:ext cx="1990725" cy="314325"/>
            <a:chOff x="5787961" y="4126801"/>
            <a:chExt cx="1990725" cy="314325"/>
          </a:xfrm>
        </p:grpSpPr>
        <p:sp>
          <p:nvSpPr>
            <p:cNvPr id="50" name="object 50"/>
            <p:cNvSpPr/>
            <p:nvPr/>
          </p:nvSpPr>
          <p:spPr>
            <a:xfrm>
              <a:off x="6249923" y="4131564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533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533400" y="3048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249923" y="4131564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0" y="304800"/>
                  </a:moveTo>
                  <a:lnTo>
                    <a:pt x="533400" y="304800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240523" y="4131564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5334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533400" y="3048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808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240523" y="4131564"/>
              <a:ext cx="533400" cy="304800"/>
            </a:xfrm>
            <a:custGeom>
              <a:avLst/>
              <a:gdLst/>
              <a:ahLst/>
              <a:cxnLst/>
              <a:rect l="l" t="t" r="r" b="b"/>
              <a:pathLst>
                <a:path w="533400" h="304800">
                  <a:moveTo>
                    <a:pt x="0" y="304800"/>
                  </a:moveTo>
                  <a:lnTo>
                    <a:pt x="533400" y="304800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792723" y="4131564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381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81000" y="3048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792723" y="4131564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304800"/>
                  </a:moveTo>
                  <a:lnTo>
                    <a:pt x="381000" y="3048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5832094" y="4133469"/>
            <a:ext cx="9677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55295" algn="l"/>
              </a:tabLst>
            </a:pPr>
            <a:r>
              <a:rPr sz="1600" b="1" spc="-5" dirty="0">
                <a:solidFill>
                  <a:srgbClr val="D2EEF9"/>
                </a:solidFill>
                <a:latin typeface="Calibri"/>
                <a:cs typeface="Calibri"/>
              </a:rPr>
              <a:t>H4	</a:t>
            </a:r>
            <a:r>
              <a:rPr sz="1600" b="1" spc="-15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sz="1575" b="1" spc="-22" baseline="-21164" dirty="0">
                <a:solidFill>
                  <a:srgbClr val="FFFF00"/>
                </a:solidFill>
                <a:latin typeface="Calibri"/>
                <a:cs typeface="Calibri"/>
              </a:rPr>
              <a:t>2</a:t>
            </a:r>
            <a:endParaRPr sz="1575" baseline="-21164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778561" y="4126801"/>
            <a:ext cx="1381125" cy="314325"/>
            <a:chOff x="6778561" y="4126801"/>
            <a:chExt cx="1381125" cy="314325"/>
          </a:xfrm>
        </p:grpSpPr>
        <p:sp>
          <p:nvSpPr>
            <p:cNvPr id="58" name="object 58"/>
            <p:cNvSpPr/>
            <p:nvPr/>
          </p:nvSpPr>
          <p:spPr>
            <a:xfrm>
              <a:off x="6783323" y="4131564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381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81000" y="3048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83323" y="4131564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304800"/>
                  </a:moveTo>
                  <a:lnTo>
                    <a:pt x="381000" y="3048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773923" y="4131564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381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81000" y="3048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773923" y="4131564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0" y="304800"/>
                  </a:moveTo>
                  <a:lnTo>
                    <a:pt x="381000" y="30480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6822947" y="4133469"/>
            <a:ext cx="13112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55295" algn="l"/>
              </a:tabLst>
            </a:pPr>
            <a:r>
              <a:rPr sz="1600" b="1" spc="-5" dirty="0">
                <a:solidFill>
                  <a:srgbClr val="D2EEF9"/>
                </a:solidFill>
                <a:latin typeface="Calibri"/>
                <a:cs typeface="Calibri"/>
              </a:rPr>
              <a:t>H4	</a:t>
            </a:r>
            <a:r>
              <a:rPr sz="1600" b="1" spc="-15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sz="1575" b="1" spc="-22" baseline="-21164" dirty="0">
                <a:solidFill>
                  <a:srgbClr val="FFFF00"/>
                </a:solidFill>
                <a:latin typeface="Calibri"/>
                <a:cs typeface="Calibri"/>
              </a:rPr>
              <a:t>3</a:t>
            </a:r>
            <a:r>
              <a:rPr sz="1575" b="1" spc="562" baseline="-21164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D2EEF9"/>
                </a:solidFill>
                <a:latin typeface="Calibri"/>
                <a:cs typeface="Calibri"/>
              </a:rPr>
              <a:t>H4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254752" y="3669791"/>
            <a:ext cx="2524125" cy="1685925"/>
            <a:chOff x="5254752" y="3669791"/>
            <a:chExt cx="2524125" cy="1685925"/>
          </a:xfrm>
        </p:grpSpPr>
        <p:sp>
          <p:nvSpPr>
            <p:cNvPr id="64" name="object 64"/>
            <p:cNvSpPr/>
            <p:nvPr/>
          </p:nvSpPr>
          <p:spPr>
            <a:xfrm>
              <a:off x="5640324" y="4664963"/>
              <a:ext cx="228600" cy="685800"/>
            </a:xfrm>
            <a:custGeom>
              <a:avLst/>
              <a:gdLst/>
              <a:ahLst/>
              <a:cxnLst/>
              <a:rect l="l" t="t" r="r" b="b"/>
              <a:pathLst>
                <a:path w="228600" h="685800">
                  <a:moveTo>
                    <a:pt x="114300" y="0"/>
                  </a:moveTo>
                  <a:lnTo>
                    <a:pt x="0" y="171450"/>
                  </a:lnTo>
                  <a:lnTo>
                    <a:pt x="57150" y="171450"/>
                  </a:lnTo>
                  <a:lnTo>
                    <a:pt x="57150" y="685800"/>
                  </a:lnTo>
                  <a:lnTo>
                    <a:pt x="171450" y="685800"/>
                  </a:lnTo>
                  <a:lnTo>
                    <a:pt x="171450" y="171450"/>
                  </a:lnTo>
                  <a:lnTo>
                    <a:pt x="228600" y="1714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640324" y="4664963"/>
              <a:ext cx="228600" cy="685800"/>
            </a:xfrm>
            <a:custGeom>
              <a:avLst/>
              <a:gdLst/>
              <a:ahLst/>
              <a:cxnLst/>
              <a:rect l="l" t="t" r="r" b="b"/>
              <a:pathLst>
                <a:path w="228600" h="685800">
                  <a:moveTo>
                    <a:pt x="0" y="171450"/>
                  </a:moveTo>
                  <a:lnTo>
                    <a:pt x="57150" y="171450"/>
                  </a:lnTo>
                  <a:lnTo>
                    <a:pt x="57150" y="685800"/>
                  </a:lnTo>
                  <a:lnTo>
                    <a:pt x="171450" y="685800"/>
                  </a:lnTo>
                  <a:lnTo>
                    <a:pt x="171450" y="171450"/>
                  </a:lnTo>
                  <a:lnTo>
                    <a:pt x="228600" y="171450"/>
                  </a:lnTo>
                  <a:lnTo>
                    <a:pt x="114300" y="0"/>
                  </a:lnTo>
                  <a:lnTo>
                    <a:pt x="0" y="1714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630924" y="4664963"/>
              <a:ext cx="228600" cy="685800"/>
            </a:xfrm>
            <a:custGeom>
              <a:avLst/>
              <a:gdLst/>
              <a:ahLst/>
              <a:cxnLst/>
              <a:rect l="l" t="t" r="r" b="b"/>
              <a:pathLst>
                <a:path w="228600" h="685800">
                  <a:moveTo>
                    <a:pt x="114300" y="0"/>
                  </a:moveTo>
                  <a:lnTo>
                    <a:pt x="0" y="171450"/>
                  </a:lnTo>
                  <a:lnTo>
                    <a:pt x="57150" y="171450"/>
                  </a:lnTo>
                  <a:lnTo>
                    <a:pt x="57150" y="685800"/>
                  </a:lnTo>
                  <a:lnTo>
                    <a:pt x="171450" y="685800"/>
                  </a:lnTo>
                  <a:lnTo>
                    <a:pt x="171450" y="171450"/>
                  </a:lnTo>
                  <a:lnTo>
                    <a:pt x="228600" y="1714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630924" y="4664963"/>
              <a:ext cx="228600" cy="685800"/>
            </a:xfrm>
            <a:custGeom>
              <a:avLst/>
              <a:gdLst/>
              <a:ahLst/>
              <a:cxnLst/>
              <a:rect l="l" t="t" r="r" b="b"/>
              <a:pathLst>
                <a:path w="228600" h="685800">
                  <a:moveTo>
                    <a:pt x="0" y="171450"/>
                  </a:moveTo>
                  <a:lnTo>
                    <a:pt x="57150" y="171450"/>
                  </a:lnTo>
                  <a:lnTo>
                    <a:pt x="57150" y="685800"/>
                  </a:lnTo>
                  <a:lnTo>
                    <a:pt x="171450" y="685800"/>
                  </a:lnTo>
                  <a:lnTo>
                    <a:pt x="171450" y="171450"/>
                  </a:lnTo>
                  <a:lnTo>
                    <a:pt x="228600" y="171450"/>
                  </a:lnTo>
                  <a:lnTo>
                    <a:pt x="114300" y="0"/>
                  </a:lnTo>
                  <a:lnTo>
                    <a:pt x="0" y="1714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45324" y="4664963"/>
              <a:ext cx="228600" cy="685800"/>
            </a:xfrm>
            <a:custGeom>
              <a:avLst/>
              <a:gdLst/>
              <a:ahLst/>
              <a:cxnLst/>
              <a:rect l="l" t="t" r="r" b="b"/>
              <a:pathLst>
                <a:path w="228600" h="685800">
                  <a:moveTo>
                    <a:pt x="114300" y="0"/>
                  </a:moveTo>
                  <a:lnTo>
                    <a:pt x="0" y="171450"/>
                  </a:lnTo>
                  <a:lnTo>
                    <a:pt x="57150" y="171450"/>
                  </a:lnTo>
                  <a:lnTo>
                    <a:pt x="57150" y="685800"/>
                  </a:lnTo>
                  <a:lnTo>
                    <a:pt x="171450" y="685800"/>
                  </a:lnTo>
                  <a:lnTo>
                    <a:pt x="171450" y="171450"/>
                  </a:lnTo>
                  <a:lnTo>
                    <a:pt x="228600" y="1714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545324" y="4664963"/>
              <a:ext cx="228600" cy="685800"/>
            </a:xfrm>
            <a:custGeom>
              <a:avLst/>
              <a:gdLst/>
              <a:ahLst/>
              <a:cxnLst/>
              <a:rect l="l" t="t" r="r" b="b"/>
              <a:pathLst>
                <a:path w="228600" h="685800">
                  <a:moveTo>
                    <a:pt x="0" y="171450"/>
                  </a:moveTo>
                  <a:lnTo>
                    <a:pt x="57150" y="171450"/>
                  </a:lnTo>
                  <a:lnTo>
                    <a:pt x="57150" y="685800"/>
                  </a:lnTo>
                  <a:lnTo>
                    <a:pt x="171450" y="685800"/>
                  </a:lnTo>
                  <a:lnTo>
                    <a:pt x="171450" y="171450"/>
                  </a:lnTo>
                  <a:lnTo>
                    <a:pt x="228600" y="171450"/>
                  </a:lnTo>
                  <a:lnTo>
                    <a:pt x="114300" y="0"/>
                  </a:lnTo>
                  <a:lnTo>
                    <a:pt x="0" y="1714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259324" y="3674363"/>
              <a:ext cx="2514600" cy="457200"/>
            </a:xfrm>
            <a:custGeom>
              <a:avLst/>
              <a:gdLst/>
              <a:ahLst/>
              <a:cxnLst/>
              <a:rect l="l" t="t" r="r" b="b"/>
              <a:pathLst>
                <a:path w="2514600" h="457200">
                  <a:moveTo>
                    <a:pt x="457200" y="0"/>
                  </a:moveTo>
                  <a:lnTo>
                    <a:pt x="0" y="457200"/>
                  </a:lnTo>
                </a:path>
                <a:path w="2514600" h="457200">
                  <a:moveTo>
                    <a:pt x="990600" y="0"/>
                  </a:moveTo>
                  <a:lnTo>
                    <a:pt x="533400" y="457200"/>
                  </a:lnTo>
                </a:path>
                <a:path w="2514600" h="457200">
                  <a:moveTo>
                    <a:pt x="990600" y="0"/>
                  </a:moveTo>
                  <a:lnTo>
                    <a:pt x="990600" y="457200"/>
                  </a:lnTo>
                </a:path>
                <a:path w="2514600" h="457200">
                  <a:moveTo>
                    <a:pt x="1524000" y="0"/>
                  </a:moveTo>
                  <a:lnTo>
                    <a:pt x="1524000" y="457200"/>
                  </a:lnTo>
                </a:path>
                <a:path w="2514600" h="457200">
                  <a:moveTo>
                    <a:pt x="1524000" y="0"/>
                  </a:moveTo>
                  <a:lnTo>
                    <a:pt x="1981200" y="457200"/>
                  </a:lnTo>
                </a:path>
                <a:path w="2514600" h="457200">
                  <a:moveTo>
                    <a:pt x="2057400" y="0"/>
                  </a:moveTo>
                  <a:lnTo>
                    <a:pt x="2514600" y="45720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6024498" y="5520944"/>
            <a:ext cx="1327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f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911161" y="1536001"/>
            <a:ext cx="1076325" cy="542925"/>
            <a:chOff x="911161" y="1536001"/>
            <a:chExt cx="1076325" cy="542925"/>
          </a:xfrm>
        </p:grpSpPr>
        <p:sp>
          <p:nvSpPr>
            <p:cNvPr id="73" name="object 73"/>
            <p:cNvSpPr/>
            <p:nvPr/>
          </p:nvSpPr>
          <p:spPr>
            <a:xfrm>
              <a:off x="915924" y="1540763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533400" y="0"/>
                  </a:moveTo>
                  <a:lnTo>
                    <a:pt x="471194" y="1793"/>
                  </a:lnTo>
                  <a:lnTo>
                    <a:pt x="411096" y="7042"/>
                  </a:lnTo>
                  <a:lnTo>
                    <a:pt x="353505" y="15545"/>
                  </a:lnTo>
                  <a:lnTo>
                    <a:pt x="298823" y="27103"/>
                  </a:lnTo>
                  <a:lnTo>
                    <a:pt x="247450" y="41515"/>
                  </a:lnTo>
                  <a:lnTo>
                    <a:pt x="199785" y="58582"/>
                  </a:lnTo>
                  <a:lnTo>
                    <a:pt x="156229" y="78104"/>
                  </a:lnTo>
                  <a:lnTo>
                    <a:pt x="117181" y="99881"/>
                  </a:lnTo>
                  <a:lnTo>
                    <a:pt x="83043" y="123713"/>
                  </a:lnTo>
                  <a:lnTo>
                    <a:pt x="54215" y="149400"/>
                  </a:lnTo>
                  <a:lnTo>
                    <a:pt x="14087" y="205540"/>
                  </a:lnTo>
                  <a:lnTo>
                    <a:pt x="0" y="266700"/>
                  </a:lnTo>
                  <a:lnTo>
                    <a:pt x="3588" y="297807"/>
                  </a:lnTo>
                  <a:lnTo>
                    <a:pt x="31096" y="356657"/>
                  </a:lnTo>
                  <a:lnTo>
                    <a:pt x="83043" y="409686"/>
                  </a:lnTo>
                  <a:lnTo>
                    <a:pt x="117181" y="433518"/>
                  </a:lnTo>
                  <a:lnTo>
                    <a:pt x="156229" y="455295"/>
                  </a:lnTo>
                  <a:lnTo>
                    <a:pt x="199785" y="474817"/>
                  </a:lnTo>
                  <a:lnTo>
                    <a:pt x="247450" y="491884"/>
                  </a:lnTo>
                  <a:lnTo>
                    <a:pt x="298823" y="506296"/>
                  </a:lnTo>
                  <a:lnTo>
                    <a:pt x="353505" y="517854"/>
                  </a:lnTo>
                  <a:lnTo>
                    <a:pt x="411096" y="526357"/>
                  </a:lnTo>
                  <a:lnTo>
                    <a:pt x="471194" y="531606"/>
                  </a:lnTo>
                  <a:lnTo>
                    <a:pt x="533400" y="533400"/>
                  </a:lnTo>
                  <a:lnTo>
                    <a:pt x="595615" y="531606"/>
                  </a:lnTo>
                  <a:lnTo>
                    <a:pt x="655719" y="526357"/>
                  </a:lnTo>
                  <a:lnTo>
                    <a:pt x="713314" y="517854"/>
                  </a:lnTo>
                  <a:lnTo>
                    <a:pt x="767998" y="506296"/>
                  </a:lnTo>
                  <a:lnTo>
                    <a:pt x="819372" y="491884"/>
                  </a:lnTo>
                  <a:lnTo>
                    <a:pt x="867036" y="474817"/>
                  </a:lnTo>
                  <a:lnTo>
                    <a:pt x="910589" y="455295"/>
                  </a:lnTo>
                  <a:lnTo>
                    <a:pt x="949634" y="433518"/>
                  </a:lnTo>
                  <a:lnTo>
                    <a:pt x="983768" y="409686"/>
                  </a:lnTo>
                  <a:lnTo>
                    <a:pt x="1012593" y="383999"/>
                  </a:lnTo>
                  <a:lnTo>
                    <a:pt x="1052715" y="327859"/>
                  </a:lnTo>
                  <a:lnTo>
                    <a:pt x="1066800" y="266700"/>
                  </a:lnTo>
                  <a:lnTo>
                    <a:pt x="1063212" y="235592"/>
                  </a:lnTo>
                  <a:lnTo>
                    <a:pt x="1035709" y="176742"/>
                  </a:lnTo>
                  <a:lnTo>
                    <a:pt x="983768" y="123713"/>
                  </a:lnTo>
                  <a:lnTo>
                    <a:pt x="949634" y="99881"/>
                  </a:lnTo>
                  <a:lnTo>
                    <a:pt x="910589" y="78104"/>
                  </a:lnTo>
                  <a:lnTo>
                    <a:pt x="867036" y="58582"/>
                  </a:lnTo>
                  <a:lnTo>
                    <a:pt x="819372" y="41515"/>
                  </a:lnTo>
                  <a:lnTo>
                    <a:pt x="767998" y="27103"/>
                  </a:lnTo>
                  <a:lnTo>
                    <a:pt x="713314" y="15545"/>
                  </a:lnTo>
                  <a:lnTo>
                    <a:pt x="655719" y="7042"/>
                  </a:lnTo>
                  <a:lnTo>
                    <a:pt x="595615" y="179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9F0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15924" y="1540763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0" y="266700"/>
                  </a:moveTo>
                  <a:lnTo>
                    <a:pt x="14087" y="205540"/>
                  </a:lnTo>
                  <a:lnTo>
                    <a:pt x="54215" y="149400"/>
                  </a:lnTo>
                  <a:lnTo>
                    <a:pt x="83043" y="123713"/>
                  </a:lnTo>
                  <a:lnTo>
                    <a:pt x="117181" y="99881"/>
                  </a:lnTo>
                  <a:lnTo>
                    <a:pt x="156229" y="78104"/>
                  </a:lnTo>
                  <a:lnTo>
                    <a:pt x="199785" y="58582"/>
                  </a:lnTo>
                  <a:lnTo>
                    <a:pt x="247450" y="41515"/>
                  </a:lnTo>
                  <a:lnTo>
                    <a:pt x="298823" y="27103"/>
                  </a:lnTo>
                  <a:lnTo>
                    <a:pt x="353505" y="15545"/>
                  </a:lnTo>
                  <a:lnTo>
                    <a:pt x="411096" y="7042"/>
                  </a:lnTo>
                  <a:lnTo>
                    <a:pt x="471194" y="1793"/>
                  </a:lnTo>
                  <a:lnTo>
                    <a:pt x="533400" y="0"/>
                  </a:lnTo>
                  <a:lnTo>
                    <a:pt x="595615" y="1793"/>
                  </a:lnTo>
                  <a:lnTo>
                    <a:pt x="655719" y="7042"/>
                  </a:lnTo>
                  <a:lnTo>
                    <a:pt x="713314" y="15545"/>
                  </a:lnTo>
                  <a:lnTo>
                    <a:pt x="767998" y="27103"/>
                  </a:lnTo>
                  <a:lnTo>
                    <a:pt x="819372" y="41515"/>
                  </a:lnTo>
                  <a:lnTo>
                    <a:pt x="867036" y="58582"/>
                  </a:lnTo>
                  <a:lnTo>
                    <a:pt x="910589" y="78104"/>
                  </a:lnTo>
                  <a:lnTo>
                    <a:pt x="949634" y="99881"/>
                  </a:lnTo>
                  <a:lnTo>
                    <a:pt x="983768" y="123713"/>
                  </a:lnTo>
                  <a:lnTo>
                    <a:pt x="1012593" y="149400"/>
                  </a:lnTo>
                  <a:lnTo>
                    <a:pt x="1052715" y="205540"/>
                  </a:lnTo>
                  <a:lnTo>
                    <a:pt x="1066800" y="266700"/>
                  </a:lnTo>
                  <a:lnTo>
                    <a:pt x="1063212" y="297807"/>
                  </a:lnTo>
                  <a:lnTo>
                    <a:pt x="1035709" y="356657"/>
                  </a:lnTo>
                  <a:lnTo>
                    <a:pt x="983768" y="409686"/>
                  </a:lnTo>
                  <a:lnTo>
                    <a:pt x="949634" y="433518"/>
                  </a:lnTo>
                  <a:lnTo>
                    <a:pt x="910589" y="455295"/>
                  </a:lnTo>
                  <a:lnTo>
                    <a:pt x="867036" y="474817"/>
                  </a:lnTo>
                  <a:lnTo>
                    <a:pt x="819372" y="491884"/>
                  </a:lnTo>
                  <a:lnTo>
                    <a:pt x="767998" y="506296"/>
                  </a:lnTo>
                  <a:lnTo>
                    <a:pt x="713314" y="517854"/>
                  </a:lnTo>
                  <a:lnTo>
                    <a:pt x="655719" y="526357"/>
                  </a:lnTo>
                  <a:lnTo>
                    <a:pt x="595615" y="531606"/>
                  </a:lnTo>
                  <a:lnTo>
                    <a:pt x="533400" y="533400"/>
                  </a:lnTo>
                  <a:lnTo>
                    <a:pt x="471194" y="531606"/>
                  </a:lnTo>
                  <a:lnTo>
                    <a:pt x="411096" y="526357"/>
                  </a:lnTo>
                  <a:lnTo>
                    <a:pt x="353505" y="517854"/>
                  </a:lnTo>
                  <a:lnTo>
                    <a:pt x="298823" y="506296"/>
                  </a:lnTo>
                  <a:lnTo>
                    <a:pt x="247450" y="491884"/>
                  </a:lnTo>
                  <a:lnTo>
                    <a:pt x="199785" y="474817"/>
                  </a:lnTo>
                  <a:lnTo>
                    <a:pt x="156229" y="455295"/>
                  </a:lnTo>
                  <a:lnTo>
                    <a:pt x="117181" y="433518"/>
                  </a:lnTo>
                  <a:lnTo>
                    <a:pt x="83043" y="409686"/>
                  </a:lnTo>
                  <a:lnTo>
                    <a:pt x="54215" y="383999"/>
                  </a:lnTo>
                  <a:lnTo>
                    <a:pt x="14087" y="327859"/>
                  </a:lnTo>
                  <a:lnTo>
                    <a:pt x="0" y="2667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083360" y="1640281"/>
            <a:ext cx="730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es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2130361" y="1536001"/>
            <a:ext cx="1076325" cy="542925"/>
            <a:chOff x="2130361" y="1536001"/>
            <a:chExt cx="1076325" cy="542925"/>
          </a:xfrm>
        </p:grpSpPr>
        <p:sp>
          <p:nvSpPr>
            <p:cNvPr id="77" name="object 77"/>
            <p:cNvSpPr/>
            <p:nvPr/>
          </p:nvSpPr>
          <p:spPr>
            <a:xfrm>
              <a:off x="2135123" y="1540763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533400" y="0"/>
                  </a:moveTo>
                  <a:lnTo>
                    <a:pt x="471184" y="1793"/>
                  </a:lnTo>
                  <a:lnTo>
                    <a:pt x="411080" y="7042"/>
                  </a:lnTo>
                  <a:lnTo>
                    <a:pt x="353485" y="15545"/>
                  </a:lnTo>
                  <a:lnTo>
                    <a:pt x="298801" y="27103"/>
                  </a:lnTo>
                  <a:lnTo>
                    <a:pt x="247427" y="41515"/>
                  </a:lnTo>
                  <a:lnTo>
                    <a:pt x="199763" y="58582"/>
                  </a:lnTo>
                  <a:lnTo>
                    <a:pt x="156210" y="78104"/>
                  </a:lnTo>
                  <a:lnTo>
                    <a:pt x="117165" y="99881"/>
                  </a:lnTo>
                  <a:lnTo>
                    <a:pt x="83031" y="123713"/>
                  </a:lnTo>
                  <a:lnTo>
                    <a:pt x="54206" y="149400"/>
                  </a:lnTo>
                  <a:lnTo>
                    <a:pt x="14084" y="205540"/>
                  </a:lnTo>
                  <a:lnTo>
                    <a:pt x="0" y="266700"/>
                  </a:lnTo>
                  <a:lnTo>
                    <a:pt x="3587" y="297807"/>
                  </a:lnTo>
                  <a:lnTo>
                    <a:pt x="31090" y="356657"/>
                  </a:lnTo>
                  <a:lnTo>
                    <a:pt x="83031" y="409686"/>
                  </a:lnTo>
                  <a:lnTo>
                    <a:pt x="117165" y="433518"/>
                  </a:lnTo>
                  <a:lnTo>
                    <a:pt x="156210" y="455295"/>
                  </a:lnTo>
                  <a:lnTo>
                    <a:pt x="199763" y="474817"/>
                  </a:lnTo>
                  <a:lnTo>
                    <a:pt x="247427" y="491884"/>
                  </a:lnTo>
                  <a:lnTo>
                    <a:pt x="298801" y="506296"/>
                  </a:lnTo>
                  <a:lnTo>
                    <a:pt x="353485" y="517854"/>
                  </a:lnTo>
                  <a:lnTo>
                    <a:pt x="411080" y="526357"/>
                  </a:lnTo>
                  <a:lnTo>
                    <a:pt x="471184" y="531606"/>
                  </a:lnTo>
                  <a:lnTo>
                    <a:pt x="533400" y="533400"/>
                  </a:lnTo>
                  <a:lnTo>
                    <a:pt x="595615" y="531606"/>
                  </a:lnTo>
                  <a:lnTo>
                    <a:pt x="655719" y="526357"/>
                  </a:lnTo>
                  <a:lnTo>
                    <a:pt x="713314" y="517854"/>
                  </a:lnTo>
                  <a:lnTo>
                    <a:pt x="767998" y="506296"/>
                  </a:lnTo>
                  <a:lnTo>
                    <a:pt x="819372" y="491884"/>
                  </a:lnTo>
                  <a:lnTo>
                    <a:pt x="867036" y="474817"/>
                  </a:lnTo>
                  <a:lnTo>
                    <a:pt x="910589" y="455295"/>
                  </a:lnTo>
                  <a:lnTo>
                    <a:pt x="949634" y="433518"/>
                  </a:lnTo>
                  <a:lnTo>
                    <a:pt x="983768" y="409686"/>
                  </a:lnTo>
                  <a:lnTo>
                    <a:pt x="1012593" y="383999"/>
                  </a:lnTo>
                  <a:lnTo>
                    <a:pt x="1052715" y="327859"/>
                  </a:lnTo>
                  <a:lnTo>
                    <a:pt x="1066800" y="266700"/>
                  </a:lnTo>
                  <a:lnTo>
                    <a:pt x="1063212" y="235592"/>
                  </a:lnTo>
                  <a:lnTo>
                    <a:pt x="1035709" y="176742"/>
                  </a:lnTo>
                  <a:lnTo>
                    <a:pt x="983768" y="123713"/>
                  </a:lnTo>
                  <a:lnTo>
                    <a:pt x="949634" y="99881"/>
                  </a:lnTo>
                  <a:lnTo>
                    <a:pt x="910589" y="78104"/>
                  </a:lnTo>
                  <a:lnTo>
                    <a:pt x="867036" y="58582"/>
                  </a:lnTo>
                  <a:lnTo>
                    <a:pt x="819372" y="41515"/>
                  </a:lnTo>
                  <a:lnTo>
                    <a:pt x="767998" y="27103"/>
                  </a:lnTo>
                  <a:lnTo>
                    <a:pt x="713314" y="15545"/>
                  </a:lnTo>
                  <a:lnTo>
                    <a:pt x="655719" y="7042"/>
                  </a:lnTo>
                  <a:lnTo>
                    <a:pt x="595615" y="179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9F0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135123" y="1540763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0" y="266700"/>
                  </a:moveTo>
                  <a:lnTo>
                    <a:pt x="14084" y="205540"/>
                  </a:lnTo>
                  <a:lnTo>
                    <a:pt x="54206" y="149400"/>
                  </a:lnTo>
                  <a:lnTo>
                    <a:pt x="83031" y="123713"/>
                  </a:lnTo>
                  <a:lnTo>
                    <a:pt x="117165" y="99881"/>
                  </a:lnTo>
                  <a:lnTo>
                    <a:pt x="156210" y="78104"/>
                  </a:lnTo>
                  <a:lnTo>
                    <a:pt x="199763" y="58582"/>
                  </a:lnTo>
                  <a:lnTo>
                    <a:pt x="247427" y="41515"/>
                  </a:lnTo>
                  <a:lnTo>
                    <a:pt x="298801" y="27103"/>
                  </a:lnTo>
                  <a:lnTo>
                    <a:pt x="353485" y="15545"/>
                  </a:lnTo>
                  <a:lnTo>
                    <a:pt x="411080" y="7042"/>
                  </a:lnTo>
                  <a:lnTo>
                    <a:pt x="471184" y="1793"/>
                  </a:lnTo>
                  <a:lnTo>
                    <a:pt x="533400" y="0"/>
                  </a:lnTo>
                  <a:lnTo>
                    <a:pt x="595615" y="1793"/>
                  </a:lnTo>
                  <a:lnTo>
                    <a:pt x="655719" y="7042"/>
                  </a:lnTo>
                  <a:lnTo>
                    <a:pt x="713314" y="15545"/>
                  </a:lnTo>
                  <a:lnTo>
                    <a:pt x="767998" y="27103"/>
                  </a:lnTo>
                  <a:lnTo>
                    <a:pt x="819372" y="41515"/>
                  </a:lnTo>
                  <a:lnTo>
                    <a:pt x="867036" y="58582"/>
                  </a:lnTo>
                  <a:lnTo>
                    <a:pt x="910589" y="78104"/>
                  </a:lnTo>
                  <a:lnTo>
                    <a:pt x="949634" y="99881"/>
                  </a:lnTo>
                  <a:lnTo>
                    <a:pt x="983768" y="123713"/>
                  </a:lnTo>
                  <a:lnTo>
                    <a:pt x="1012593" y="149400"/>
                  </a:lnTo>
                  <a:lnTo>
                    <a:pt x="1052715" y="205540"/>
                  </a:lnTo>
                  <a:lnTo>
                    <a:pt x="1066800" y="266700"/>
                  </a:lnTo>
                  <a:lnTo>
                    <a:pt x="1063212" y="297807"/>
                  </a:lnTo>
                  <a:lnTo>
                    <a:pt x="1035709" y="356657"/>
                  </a:lnTo>
                  <a:lnTo>
                    <a:pt x="983768" y="409686"/>
                  </a:lnTo>
                  <a:lnTo>
                    <a:pt x="949634" y="433518"/>
                  </a:lnTo>
                  <a:lnTo>
                    <a:pt x="910589" y="455295"/>
                  </a:lnTo>
                  <a:lnTo>
                    <a:pt x="867036" y="474817"/>
                  </a:lnTo>
                  <a:lnTo>
                    <a:pt x="819372" y="491884"/>
                  </a:lnTo>
                  <a:lnTo>
                    <a:pt x="767998" y="506296"/>
                  </a:lnTo>
                  <a:lnTo>
                    <a:pt x="713314" y="517854"/>
                  </a:lnTo>
                  <a:lnTo>
                    <a:pt x="655719" y="526357"/>
                  </a:lnTo>
                  <a:lnTo>
                    <a:pt x="595615" y="531606"/>
                  </a:lnTo>
                  <a:lnTo>
                    <a:pt x="533400" y="533400"/>
                  </a:lnTo>
                  <a:lnTo>
                    <a:pt x="471184" y="531606"/>
                  </a:lnTo>
                  <a:lnTo>
                    <a:pt x="411080" y="526357"/>
                  </a:lnTo>
                  <a:lnTo>
                    <a:pt x="353485" y="517854"/>
                  </a:lnTo>
                  <a:lnTo>
                    <a:pt x="298801" y="506296"/>
                  </a:lnTo>
                  <a:lnTo>
                    <a:pt x="247427" y="491884"/>
                  </a:lnTo>
                  <a:lnTo>
                    <a:pt x="199763" y="474817"/>
                  </a:lnTo>
                  <a:lnTo>
                    <a:pt x="156210" y="455295"/>
                  </a:lnTo>
                  <a:lnTo>
                    <a:pt x="117165" y="433518"/>
                  </a:lnTo>
                  <a:lnTo>
                    <a:pt x="83031" y="409686"/>
                  </a:lnTo>
                  <a:lnTo>
                    <a:pt x="54206" y="383999"/>
                  </a:lnTo>
                  <a:lnTo>
                    <a:pt x="14084" y="327859"/>
                  </a:lnTo>
                  <a:lnTo>
                    <a:pt x="0" y="2667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2303145" y="1640281"/>
            <a:ext cx="730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es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432809" y="1496949"/>
            <a:ext cx="2717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5178552" y="1536191"/>
            <a:ext cx="1076325" cy="542925"/>
            <a:chOff x="5178552" y="1536191"/>
            <a:chExt cx="1076325" cy="542925"/>
          </a:xfrm>
        </p:grpSpPr>
        <p:sp>
          <p:nvSpPr>
            <p:cNvPr id="82" name="object 82"/>
            <p:cNvSpPr/>
            <p:nvPr/>
          </p:nvSpPr>
          <p:spPr>
            <a:xfrm>
              <a:off x="5183124" y="1540763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533400" y="0"/>
                  </a:moveTo>
                  <a:lnTo>
                    <a:pt x="471184" y="1793"/>
                  </a:lnTo>
                  <a:lnTo>
                    <a:pt x="411080" y="7042"/>
                  </a:lnTo>
                  <a:lnTo>
                    <a:pt x="353485" y="15545"/>
                  </a:lnTo>
                  <a:lnTo>
                    <a:pt x="298801" y="27103"/>
                  </a:lnTo>
                  <a:lnTo>
                    <a:pt x="247427" y="41515"/>
                  </a:lnTo>
                  <a:lnTo>
                    <a:pt x="199763" y="58582"/>
                  </a:lnTo>
                  <a:lnTo>
                    <a:pt x="156209" y="78104"/>
                  </a:lnTo>
                  <a:lnTo>
                    <a:pt x="117165" y="99881"/>
                  </a:lnTo>
                  <a:lnTo>
                    <a:pt x="83031" y="123713"/>
                  </a:lnTo>
                  <a:lnTo>
                    <a:pt x="54206" y="149400"/>
                  </a:lnTo>
                  <a:lnTo>
                    <a:pt x="14084" y="205540"/>
                  </a:lnTo>
                  <a:lnTo>
                    <a:pt x="0" y="266700"/>
                  </a:lnTo>
                  <a:lnTo>
                    <a:pt x="3587" y="297807"/>
                  </a:lnTo>
                  <a:lnTo>
                    <a:pt x="31090" y="356657"/>
                  </a:lnTo>
                  <a:lnTo>
                    <a:pt x="83031" y="409686"/>
                  </a:lnTo>
                  <a:lnTo>
                    <a:pt x="117165" y="433518"/>
                  </a:lnTo>
                  <a:lnTo>
                    <a:pt x="156210" y="455295"/>
                  </a:lnTo>
                  <a:lnTo>
                    <a:pt x="199763" y="474817"/>
                  </a:lnTo>
                  <a:lnTo>
                    <a:pt x="247427" y="491884"/>
                  </a:lnTo>
                  <a:lnTo>
                    <a:pt x="298801" y="506296"/>
                  </a:lnTo>
                  <a:lnTo>
                    <a:pt x="353485" y="517854"/>
                  </a:lnTo>
                  <a:lnTo>
                    <a:pt x="411080" y="526357"/>
                  </a:lnTo>
                  <a:lnTo>
                    <a:pt x="471184" y="531606"/>
                  </a:lnTo>
                  <a:lnTo>
                    <a:pt x="533400" y="533400"/>
                  </a:lnTo>
                  <a:lnTo>
                    <a:pt x="595615" y="531606"/>
                  </a:lnTo>
                  <a:lnTo>
                    <a:pt x="655719" y="526357"/>
                  </a:lnTo>
                  <a:lnTo>
                    <a:pt x="713314" y="517854"/>
                  </a:lnTo>
                  <a:lnTo>
                    <a:pt x="767998" y="506296"/>
                  </a:lnTo>
                  <a:lnTo>
                    <a:pt x="819372" y="491884"/>
                  </a:lnTo>
                  <a:lnTo>
                    <a:pt x="867036" y="474817"/>
                  </a:lnTo>
                  <a:lnTo>
                    <a:pt x="910590" y="455295"/>
                  </a:lnTo>
                  <a:lnTo>
                    <a:pt x="949634" y="433518"/>
                  </a:lnTo>
                  <a:lnTo>
                    <a:pt x="983768" y="409686"/>
                  </a:lnTo>
                  <a:lnTo>
                    <a:pt x="1012593" y="383999"/>
                  </a:lnTo>
                  <a:lnTo>
                    <a:pt x="1052715" y="327859"/>
                  </a:lnTo>
                  <a:lnTo>
                    <a:pt x="1066800" y="266700"/>
                  </a:lnTo>
                  <a:lnTo>
                    <a:pt x="1063212" y="235592"/>
                  </a:lnTo>
                  <a:lnTo>
                    <a:pt x="1035709" y="176742"/>
                  </a:lnTo>
                  <a:lnTo>
                    <a:pt x="983768" y="123713"/>
                  </a:lnTo>
                  <a:lnTo>
                    <a:pt x="949634" y="99881"/>
                  </a:lnTo>
                  <a:lnTo>
                    <a:pt x="910589" y="78104"/>
                  </a:lnTo>
                  <a:lnTo>
                    <a:pt x="867036" y="58582"/>
                  </a:lnTo>
                  <a:lnTo>
                    <a:pt x="819372" y="41515"/>
                  </a:lnTo>
                  <a:lnTo>
                    <a:pt x="767998" y="27103"/>
                  </a:lnTo>
                  <a:lnTo>
                    <a:pt x="713314" y="15545"/>
                  </a:lnTo>
                  <a:lnTo>
                    <a:pt x="655719" y="7042"/>
                  </a:lnTo>
                  <a:lnTo>
                    <a:pt x="595615" y="179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9F0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183124" y="1540763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0" y="266700"/>
                  </a:moveTo>
                  <a:lnTo>
                    <a:pt x="14084" y="205540"/>
                  </a:lnTo>
                  <a:lnTo>
                    <a:pt x="54206" y="149400"/>
                  </a:lnTo>
                  <a:lnTo>
                    <a:pt x="83031" y="123713"/>
                  </a:lnTo>
                  <a:lnTo>
                    <a:pt x="117165" y="99881"/>
                  </a:lnTo>
                  <a:lnTo>
                    <a:pt x="156209" y="78104"/>
                  </a:lnTo>
                  <a:lnTo>
                    <a:pt x="199763" y="58582"/>
                  </a:lnTo>
                  <a:lnTo>
                    <a:pt x="247427" y="41515"/>
                  </a:lnTo>
                  <a:lnTo>
                    <a:pt x="298801" y="27103"/>
                  </a:lnTo>
                  <a:lnTo>
                    <a:pt x="353485" y="15545"/>
                  </a:lnTo>
                  <a:lnTo>
                    <a:pt x="411080" y="7042"/>
                  </a:lnTo>
                  <a:lnTo>
                    <a:pt x="471184" y="1793"/>
                  </a:lnTo>
                  <a:lnTo>
                    <a:pt x="533400" y="0"/>
                  </a:lnTo>
                  <a:lnTo>
                    <a:pt x="595615" y="1793"/>
                  </a:lnTo>
                  <a:lnTo>
                    <a:pt x="655719" y="7042"/>
                  </a:lnTo>
                  <a:lnTo>
                    <a:pt x="713314" y="15545"/>
                  </a:lnTo>
                  <a:lnTo>
                    <a:pt x="767998" y="27103"/>
                  </a:lnTo>
                  <a:lnTo>
                    <a:pt x="819372" y="41515"/>
                  </a:lnTo>
                  <a:lnTo>
                    <a:pt x="867036" y="58582"/>
                  </a:lnTo>
                  <a:lnTo>
                    <a:pt x="910589" y="78104"/>
                  </a:lnTo>
                  <a:lnTo>
                    <a:pt x="949634" y="99881"/>
                  </a:lnTo>
                  <a:lnTo>
                    <a:pt x="983768" y="123713"/>
                  </a:lnTo>
                  <a:lnTo>
                    <a:pt x="1012593" y="149400"/>
                  </a:lnTo>
                  <a:lnTo>
                    <a:pt x="1052715" y="205540"/>
                  </a:lnTo>
                  <a:lnTo>
                    <a:pt x="1066800" y="266700"/>
                  </a:lnTo>
                  <a:lnTo>
                    <a:pt x="1063212" y="297807"/>
                  </a:lnTo>
                  <a:lnTo>
                    <a:pt x="1035709" y="356657"/>
                  </a:lnTo>
                  <a:lnTo>
                    <a:pt x="983768" y="409686"/>
                  </a:lnTo>
                  <a:lnTo>
                    <a:pt x="949634" y="433518"/>
                  </a:lnTo>
                  <a:lnTo>
                    <a:pt x="910590" y="455295"/>
                  </a:lnTo>
                  <a:lnTo>
                    <a:pt x="867036" y="474817"/>
                  </a:lnTo>
                  <a:lnTo>
                    <a:pt x="819372" y="491884"/>
                  </a:lnTo>
                  <a:lnTo>
                    <a:pt x="767998" y="506296"/>
                  </a:lnTo>
                  <a:lnTo>
                    <a:pt x="713314" y="517854"/>
                  </a:lnTo>
                  <a:lnTo>
                    <a:pt x="655719" y="526357"/>
                  </a:lnTo>
                  <a:lnTo>
                    <a:pt x="595615" y="531606"/>
                  </a:lnTo>
                  <a:lnTo>
                    <a:pt x="533400" y="533400"/>
                  </a:lnTo>
                  <a:lnTo>
                    <a:pt x="471184" y="531606"/>
                  </a:lnTo>
                  <a:lnTo>
                    <a:pt x="411080" y="526357"/>
                  </a:lnTo>
                  <a:lnTo>
                    <a:pt x="353485" y="517854"/>
                  </a:lnTo>
                  <a:lnTo>
                    <a:pt x="298801" y="506296"/>
                  </a:lnTo>
                  <a:lnTo>
                    <a:pt x="247427" y="491884"/>
                  </a:lnTo>
                  <a:lnTo>
                    <a:pt x="199763" y="474817"/>
                  </a:lnTo>
                  <a:lnTo>
                    <a:pt x="156210" y="455295"/>
                  </a:lnTo>
                  <a:lnTo>
                    <a:pt x="117165" y="433518"/>
                  </a:lnTo>
                  <a:lnTo>
                    <a:pt x="83031" y="409686"/>
                  </a:lnTo>
                  <a:lnTo>
                    <a:pt x="54206" y="383999"/>
                  </a:lnTo>
                  <a:lnTo>
                    <a:pt x="14084" y="327859"/>
                  </a:lnTo>
                  <a:lnTo>
                    <a:pt x="0" y="2667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5352034" y="1640281"/>
            <a:ext cx="730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es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6397561" y="1536001"/>
            <a:ext cx="1076325" cy="542925"/>
            <a:chOff x="6397561" y="1536001"/>
            <a:chExt cx="1076325" cy="542925"/>
          </a:xfrm>
        </p:grpSpPr>
        <p:sp>
          <p:nvSpPr>
            <p:cNvPr id="86" name="object 86"/>
            <p:cNvSpPr/>
            <p:nvPr/>
          </p:nvSpPr>
          <p:spPr>
            <a:xfrm>
              <a:off x="6402323" y="1540763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533400" y="0"/>
                  </a:moveTo>
                  <a:lnTo>
                    <a:pt x="471184" y="1793"/>
                  </a:lnTo>
                  <a:lnTo>
                    <a:pt x="411080" y="7042"/>
                  </a:lnTo>
                  <a:lnTo>
                    <a:pt x="353485" y="15545"/>
                  </a:lnTo>
                  <a:lnTo>
                    <a:pt x="298801" y="27103"/>
                  </a:lnTo>
                  <a:lnTo>
                    <a:pt x="247427" y="41515"/>
                  </a:lnTo>
                  <a:lnTo>
                    <a:pt x="199763" y="58582"/>
                  </a:lnTo>
                  <a:lnTo>
                    <a:pt x="156210" y="78104"/>
                  </a:lnTo>
                  <a:lnTo>
                    <a:pt x="117165" y="99881"/>
                  </a:lnTo>
                  <a:lnTo>
                    <a:pt x="83031" y="123713"/>
                  </a:lnTo>
                  <a:lnTo>
                    <a:pt x="54206" y="149400"/>
                  </a:lnTo>
                  <a:lnTo>
                    <a:pt x="14084" y="205540"/>
                  </a:lnTo>
                  <a:lnTo>
                    <a:pt x="0" y="266700"/>
                  </a:lnTo>
                  <a:lnTo>
                    <a:pt x="3587" y="297807"/>
                  </a:lnTo>
                  <a:lnTo>
                    <a:pt x="31090" y="356657"/>
                  </a:lnTo>
                  <a:lnTo>
                    <a:pt x="83031" y="409686"/>
                  </a:lnTo>
                  <a:lnTo>
                    <a:pt x="117165" y="433518"/>
                  </a:lnTo>
                  <a:lnTo>
                    <a:pt x="156209" y="455295"/>
                  </a:lnTo>
                  <a:lnTo>
                    <a:pt x="199763" y="474817"/>
                  </a:lnTo>
                  <a:lnTo>
                    <a:pt x="247427" y="491884"/>
                  </a:lnTo>
                  <a:lnTo>
                    <a:pt x="298801" y="506296"/>
                  </a:lnTo>
                  <a:lnTo>
                    <a:pt x="353485" y="517854"/>
                  </a:lnTo>
                  <a:lnTo>
                    <a:pt x="411080" y="526357"/>
                  </a:lnTo>
                  <a:lnTo>
                    <a:pt x="471184" y="531606"/>
                  </a:lnTo>
                  <a:lnTo>
                    <a:pt x="533400" y="533400"/>
                  </a:lnTo>
                  <a:lnTo>
                    <a:pt x="595615" y="531606"/>
                  </a:lnTo>
                  <a:lnTo>
                    <a:pt x="655719" y="526357"/>
                  </a:lnTo>
                  <a:lnTo>
                    <a:pt x="713314" y="517854"/>
                  </a:lnTo>
                  <a:lnTo>
                    <a:pt x="767998" y="506296"/>
                  </a:lnTo>
                  <a:lnTo>
                    <a:pt x="819372" y="491884"/>
                  </a:lnTo>
                  <a:lnTo>
                    <a:pt x="867036" y="474817"/>
                  </a:lnTo>
                  <a:lnTo>
                    <a:pt x="910590" y="455295"/>
                  </a:lnTo>
                  <a:lnTo>
                    <a:pt x="949634" y="433518"/>
                  </a:lnTo>
                  <a:lnTo>
                    <a:pt x="983768" y="409686"/>
                  </a:lnTo>
                  <a:lnTo>
                    <a:pt x="1012593" y="383999"/>
                  </a:lnTo>
                  <a:lnTo>
                    <a:pt x="1052715" y="327859"/>
                  </a:lnTo>
                  <a:lnTo>
                    <a:pt x="1066800" y="266700"/>
                  </a:lnTo>
                  <a:lnTo>
                    <a:pt x="1063212" y="235592"/>
                  </a:lnTo>
                  <a:lnTo>
                    <a:pt x="1035709" y="176742"/>
                  </a:lnTo>
                  <a:lnTo>
                    <a:pt x="983768" y="123713"/>
                  </a:lnTo>
                  <a:lnTo>
                    <a:pt x="949634" y="99881"/>
                  </a:lnTo>
                  <a:lnTo>
                    <a:pt x="910590" y="78104"/>
                  </a:lnTo>
                  <a:lnTo>
                    <a:pt x="867036" y="58582"/>
                  </a:lnTo>
                  <a:lnTo>
                    <a:pt x="819372" y="41515"/>
                  </a:lnTo>
                  <a:lnTo>
                    <a:pt x="767998" y="27103"/>
                  </a:lnTo>
                  <a:lnTo>
                    <a:pt x="713314" y="15545"/>
                  </a:lnTo>
                  <a:lnTo>
                    <a:pt x="655719" y="7042"/>
                  </a:lnTo>
                  <a:lnTo>
                    <a:pt x="595615" y="179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9F0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402323" y="1540763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0" y="266700"/>
                  </a:moveTo>
                  <a:lnTo>
                    <a:pt x="14084" y="205540"/>
                  </a:lnTo>
                  <a:lnTo>
                    <a:pt x="54206" y="149400"/>
                  </a:lnTo>
                  <a:lnTo>
                    <a:pt x="83031" y="123713"/>
                  </a:lnTo>
                  <a:lnTo>
                    <a:pt x="117165" y="99881"/>
                  </a:lnTo>
                  <a:lnTo>
                    <a:pt x="156210" y="78104"/>
                  </a:lnTo>
                  <a:lnTo>
                    <a:pt x="199763" y="58582"/>
                  </a:lnTo>
                  <a:lnTo>
                    <a:pt x="247427" y="41515"/>
                  </a:lnTo>
                  <a:lnTo>
                    <a:pt x="298801" y="27103"/>
                  </a:lnTo>
                  <a:lnTo>
                    <a:pt x="353485" y="15545"/>
                  </a:lnTo>
                  <a:lnTo>
                    <a:pt x="411080" y="7042"/>
                  </a:lnTo>
                  <a:lnTo>
                    <a:pt x="471184" y="1793"/>
                  </a:lnTo>
                  <a:lnTo>
                    <a:pt x="533400" y="0"/>
                  </a:lnTo>
                  <a:lnTo>
                    <a:pt x="595615" y="1793"/>
                  </a:lnTo>
                  <a:lnTo>
                    <a:pt x="655719" y="7042"/>
                  </a:lnTo>
                  <a:lnTo>
                    <a:pt x="713314" y="15545"/>
                  </a:lnTo>
                  <a:lnTo>
                    <a:pt x="767998" y="27103"/>
                  </a:lnTo>
                  <a:lnTo>
                    <a:pt x="819372" y="41515"/>
                  </a:lnTo>
                  <a:lnTo>
                    <a:pt x="867036" y="58582"/>
                  </a:lnTo>
                  <a:lnTo>
                    <a:pt x="910590" y="78104"/>
                  </a:lnTo>
                  <a:lnTo>
                    <a:pt x="949634" y="99881"/>
                  </a:lnTo>
                  <a:lnTo>
                    <a:pt x="983768" y="123713"/>
                  </a:lnTo>
                  <a:lnTo>
                    <a:pt x="1012593" y="149400"/>
                  </a:lnTo>
                  <a:lnTo>
                    <a:pt x="1052715" y="205540"/>
                  </a:lnTo>
                  <a:lnTo>
                    <a:pt x="1066800" y="266700"/>
                  </a:lnTo>
                  <a:lnTo>
                    <a:pt x="1063212" y="297807"/>
                  </a:lnTo>
                  <a:lnTo>
                    <a:pt x="1035709" y="356657"/>
                  </a:lnTo>
                  <a:lnTo>
                    <a:pt x="983768" y="409686"/>
                  </a:lnTo>
                  <a:lnTo>
                    <a:pt x="949634" y="433518"/>
                  </a:lnTo>
                  <a:lnTo>
                    <a:pt x="910590" y="455295"/>
                  </a:lnTo>
                  <a:lnTo>
                    <a:pt x="867036" y="474817"/>
                  </a:lnTo>
                  <a:lnTo>
                    <a:pt x="819372" y="491884"/>
                  </a:lnTo>
                  <a:lnTo>
                    <a:pt x="767998" y="506296"/>
                  </a:lnTo>
                  <a:lnTo>
                    <a:pt x="713314" y="517854"/>
                  </a:lnTo>
                  <a:lnTo>
                    <a:pt x="655719" y="526357"/>
                  </a:lnTo>
                  <a:lnTo>
                    <a:pt x="595615" y="531606"/>
                  </a:lnTo>
                  <a:lnTo>
                    <a:pt x="533400" y="533400"/>
                  </a:lnTo>
                  <a:lnTo>
                    <a:pt x="471184" y="531606"/>
                  </a:lnTo>
                  <a:lnTo>
                    <a:pt x="411080" y="526357"/>
                  </a:lnTo>
                  <a:lnTo>
                    <a:pt x="353485" y="517854"/>
                  </a:lnTo>
                  <a:lnTo>
                    <a:pt x="298801" y="506296"/>
                  </a:lnTo>
                  <a:lnTo>
                    <a:pt x="247427" y="491884"/>
                  </a:lnTo>
                  <a:lnTo>
                    <a:pt x="199763" y="474817"/>
                  </a:lnTo>
                  <a:lnTo>
                    <a:pt x="156209" y="455295"/>
                  </a:lnTo>
                  <a:lnTo>
                    <a:pt x="117165" y="433518"/>
                  </a:lnTo>
                  <a:lnTo>
                    <a:pt x="83031" y="409686"/>
                  </a:lnTo>
                  <a:lnTo>
                    <a:pt x="54206" y="383999"/>
                  </a:lnTo>
                  <a:lnTo>
                    <a:pt x="14084" y="327859"/>
                  </a:lnTo>
                  <a:lnTo>
                    <a:pt x="0" y="2667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6571615" y="1640281"/>
            <a:ext cx="7321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P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es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701533" y="1496949"/>
            <a:ext cx="2717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" dirty="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823211" y="1980057"/>
            <a:ext cx="899160" cy="1237615"/>
          </a:xfrm>
          <a:custGeom>
            <a:avLst/>
            <a:gdLst/>
            <a:ahLst/>
            <a:cxnLst/>
            <a:rect l="l" t="t" r="r" b="b"/>
            <a:pathLst>
              <a:path w="899160" h="1237614">
                <a:moveTo>
                  <a:pt x="819008" y="1119402"/>
                </a:moveTo>
                <a:lnTo>
                  <a:pt x="779907" y="1121409"/>
                </a:lnTo>
                <a:lnTo>
                  <a:pt x="845312" y="1237106"/>
                </a:lnTo>
                <a:lnTo>
                  <a:pt x="887972" y="1139697"/>
                </a:lnTo>
                <a:lnTo>
                  <a:pt x="820546" y="1139697"/>
                </a:lnTo>
                <a:lnTo>
                  <a:pt x="819008" y="1119402"/>
                </a:lnTo>
                <a:close/>
              </a:path>
              <a:path w="899160" h="1237614">
                <a:moveTo>
                  <a:pt x="858548" y="1117372"/>
                </a:moveTo>
                <a:lnTo>
                  <a:pt x="819008" y="1119402"/>
                </a:lnTo>
                <a:lnTo>
                  <a:pt x="820546" y="1139697"/>
                </a:lnTo>
                <a:lnTo>
                  <a:pt x="860044" y="1136650"/>
                </a:lnTo>
                <a:lnTo>
                  <a:pt x="858548" y="1117372"/>
                </a:lnTo>
                <a:close/>
              </a:path>
              <a:path w="899160" h="1237614">
                <a:moveTo>
                  <a:pt x="898651" y="1115314"/>
                </a:moveTo>
                <a:lnTo>
                  <a:pt x="858548" y="1117372"/>
                </a:lnTo>
                <a:lnTo>
                  <a:pt x="860044" y="1136650"/>
                </a:lnTo>
                <a:lnTo>
                  <a:pt x="820546" y="1139697"/>
                </a:lnTo>
                <a:lnTo>
                  <a:pt x="887972" y="1139697"/>
                </a:lnTo>
                <a:lnTo>
                  <a:pt x="898651" y="1115314"/>
                </a:lnTo>
                <a:close/>
              </a:path>
              <a:path w="899160" h="1237614">
                <a:moveTo>
                  <a:pt x="16890" y="0"/>
                </a:moveTo>
                <a:lnTo>
                  <a:pt x="0" y="35813"/>
                </a:lnTo>
                <a:lnTo>
                  <a:pt x="47498" y="58292"/>
                </a:lnTo>
                <a:lnTo>
                  <a:pt x="93471" y="81787"/>
                </a:lnTo>
                <a:lnTo>
                  <a:pt x="138049" y="106679"/>
                </a:lnTo>
                <a:lnTo>
                  <a:pt x="181610" y="132841"/>
                </a:lnTo>
                <a:lnTo>
                  <a:pt x="223900" y="160273"/>
                </a:lnTo>
                <a:lnTo>
                  <a:pt x="264921" y="188848"/>
                </a:lnTo>
                <a:lnTo>
                  <a:pt x="304800" y="218566"/>
                </a:lnTo>
                <a:lnTo>
                  <a:pt x="343281" y="249427"/>
                </a:lnTo>
                <a:lnTo>
                  <a:pt x="380619" y="281431"/>
                </a:lnTo>
                <a:lnTo>
                  <a:pt x="416687" y="314451"/>
                </a:lnTo>
                <a:lnTo>
                  <a:pt x="451104" y="348488"/>
                </a:lnTo>
                <a:lnTo>
                  <a:pt x="484377" y="383539"/>
                </a:lnTo>
                <a:lnTo>
                  <a:pt x="516255" y="419607"/>
                </a:lnTo>
                <a:lnTo>
                  <a:pt x="546735" y="456438"/>
                </a:lnTo>
                <a:lnTo>
                  <a:pt x="575690" y="494283"/>
                </a:lnTo>
                <a:lnTo>
                  <a:pt x="603250" y="532891"/>
                </a:lnTo>
                <a:lnTo>
                  <a:pt x="629157" y="572388"/>
                </a:lnTo>
                <a:lnTo>
                  <a:pt x="653795" y="612647"/>
                </a:lnTo>
                <a:lnTo>
                  <a:pt x="676782" y="653541"/>
                </a:lnTo>
                <a:lnTo>
                  <a:pt x="698245" y="695325"/>
                </a:lnTo>
                <a:lnTo>
                  <a:pt x="718185" y="737615"/>
                </a:lnTo>
                <a:lnTo>
                  <a:pt x="736345" y="780541"/>
                </a:lnTo>
                <a:lnTo>
                  <a:pt x="752982" y="824102"/>
                </a:lnTo>
                <a:lnTo>
                  <a:pt x="767969" y="868298"/>
                </a:lnTo>
                <a:lnTo>
                  <a:pt x="781304" y="912876"/>
                </a:lnTo>
                <a:lnTo>
                  <a:pt x="792861" y="958088"/>
                </a:lnTo>
                <a:lnTo>
                  <a:pt x="802767" y="1003680"/>
                </a:lnTo>
                <a:lnTo>
                  <a:pt x="810894" y="1049781"/>
                </a:lnTo>
                <a:lnTo>
                  <a:pt x="817244" y="1096137"/>
                </a:lnTo>
                <a:lnTo>
                  <a:pt x="819008" y="1119402"/>
                </a:lnTo>
                <a:lnTo>
                  <a:pt x="858548" y="1117372"/>
                </a:lnTo>
                <a:lnTo>
                  <a:pt x="849883" y="1042923"/>
                </a:lnTo>
                <a:lnTo>
                  <a:pt x="841375" y="995426"/>
                </a:lnTo>
                <a:lnTo>
                  <a:pt x="831214" y="948181"/>
                </a:lnTo>
                <a:lnTo>
                  <a:pt x="819276" y="901572"/>
                </a:lnTo>
                <a:lnTo>
                  <a:pt x="805433" y="855598"/>
                </a:lnTo>
                <a:lnTo>
                  <a:pt x="790067" y="810005"/>
                </a:lnTo>
                <a:lnTo>
                  <a:pt x="772921" y="765047"/>
                </a:lnTo>
                <a:lnTo>
                  <a:pt x="753999" y="720725"/>
                </a:lnTo>
                <a:lnTo>
                  <a:pt x="733425" y="677037"/>
                </a:lnTo>
                <a:lnTo>
                  <a:pt x="711326" y="634238"/>
                </a:lnTo>
                <a:lnTo>
                  <a:pt x="687577" y="591946"/>
                </a:lnTo>
                <a:lnTo>
                  <a:pt x="662305" y="550671"/>
                </a:lnTo>
                <a:lnTo>
                  <a:pt x="635507" y="509904"/>
                </a:lnTo>
                <a:lnTo>
                  <a:pt x="607060" y="470280"/>
                </a:lnTo>
                <a:lnTo>
                  <a:pt x="577342" y="431291"/>
                </a:lnTo>
                <a:lnTo>
                  <a:pt x="545973" y="393318"/>
                </a:lnTo>
                <a:lnTo>
                  <a:pt x="513206" y="356362"/>
                </a:lnTo>
                <a:lnTo>
                  <a:pt x="479044" y="320293"/>
                </a:lnTo>
                <a:lnTo>
                  <a:pt x="443356" y="285241"/>
                </a:lnTo>
                <a:lnTo>
                  <a:pt x="406400" y="251332"/>
                </a:lnTo>
                <a:lnTo>
                  <a:pt x="368173" y="218566"/>
                </a:lnTo>
                <a:lnTo>
                  <a:pt x="328549" y="186816"/>
                </a:lnTo>
                <a:lnTo>
                  <a:pt x="287655" y="156337"/>
                </a:lnTo>
                <a:lnTo>
                  <a:pt x="245363" y="127000"/>
                </a:lnTo>
                <a:lnTo>
                  <a:pt x="202056" y="98932"/>
                </a:lnTo>
                <a:lnTo>
                  <a:pt x="157352" y="72135"/>
                </a:lnTo>
                <a:lnTo>
                  <a:pt x="111506" y="46608"/>
                </a:lnTo>
                <a:lnTo>
                  <a:pt x="64388" y="22478"/>
                </a:lnTo>
                <a:lnTo>
                  <a:pt x="16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1457325" y="2504947"/>
            <a:ext cx="694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PORT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2435351" y="2755392"/>
            <a:ext cx="390525" cy="161925"/>
            <a:chOff x="2435351" y="2755392"/>
            <a:chExt cx="390525" cy="161925"/>
          </a:xfrm>
        </p:grpSpPr>
        <p:sp>
          <p:nvSpPr>
            <p:cNvPr id="93" name="object 93"/>
            <p:cNvSpPr/>
            <p:nvPr/>
          </p:nvSpPr>
          <p:spPr>
            <a:xfrm>
              <a:off x="2439923" y="2759964"/>
              <a:ext cx="381000" cy="152400"/>
            </a:xfrm>
            <a:custGeom>
              <a:avLst/>
              <a:gdLst/>
              <a:ahLst/>
              <a:cxnLst/>
              <a:rect l="l" t="t" r="r" b="b"/>
              <a:pathLst>
                <a:path w="381000" h="152400">
                  <a:moveTo>
                    <a:pt x="190500" y="0"/>
                  </a:moveTo>
                  <a:lnTo>
                    <a:pt x="130308" y="3889"/>
                  </a:lnTo>
                  <a:lnTo>
                    <a:pt x="78016" y="14715"/>
                  </a:lnTo>
                  <a:lnTo>
                    <a:pt x="36771" y="31217"/>
                  </a:lnTo>
                  <a:lnTo>
                    <a:pt x="0" y="76200"/>
                  </a:lnTo>
                  <a:lnTo>
                    <a:pt x="9717" y="100267"/>
                  </a:lnTo>
                  <a:lnTo>
                    <a:pt x="36771" y="121182"/>
                  </a:lnTo>
                  <a:lnTo>
                    <a:pt x="78016" y="137684"/>
                  </a:lnTo>
                  <a:lnTo>
                    <a:pt x="130308" y="148510"/>
                  </a:lnTo>
                  <a:lnTo>
                    <a:pt x="190500" y="152400"/>
                  </a:lnTo>
                  <a:lnTo>
                    <a:pt x="250691" y="148510"/>
                  </a:lnTo>
                  <a:lnTo>
                    <a:pt x="302983" y="137684"/>
                  </a:lnTo>
                  <a:lnTo>
                    <a:pt x="344228" y="121182"/>
                  </a:lnTo>
                  <a:lnTo>
                    <a:pt x="371282" y="100267"/>
                  </a:lnTo>
                  <a:lnTo>
                    <a:pt x="381000" y="76200"/>
                  </a:lnTo>
                  <a:lnTo>
                    <a:pt x="371282" y="52132"/>
                  </a:lnTo>
                  <a:lnTo>
                    <a:pt x="344228" y="31217"/>
                  </a:lnTo>
                  <a:lnTo>
                    <a:pt x="302983" y="14715"/>
                  </a:lnTo>
                  <a:lnTo>
                    <a:pt x="250691" y="388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439923" y="2759964"/>
              <a:ext cx="381000" cy="152400"/>
            </a:xfrm>
            <a:custGeom>
              <a:avLst/>
              <a:gdLst/>
              <a:ahLst/>
              <a:cxnLst/>
              <a:rect l="l" t="t" r="r" b="b"/>
              <a:pathLst>
                <a:path w="381000" h="152400">
                  <a:moveTo>
                    <a:pt x="0" y="76200"/>
                  </a:moveTo>
                  <a:lnTo>
                    <a:pt x="36771" y="31217"/>
                  </a:lnTo>
                  <a:lnTo>
                    <a:pt x="78016" y="14715"/>
                  </a:lnTo>
                  <a:lnTo>
                    <a:pt x="130308" y="3889"/>
                  </a:lnTo>
                  <a:lnTo>
                    <a:pt x="190500" y="0"/>
                  </a:lnTo>
                  <a:lnTo>
                    <a:pt x="250691" y="3889"/>
                  </a:lnTo>
                  <a:lnTo>
                    <a:pt x="302983" y="14715"/>
                  </a:lnTo>
                  <a:lnTo>
                    <a:pt x="344228" y="31217"/>
                  </a:lnTo>
                  <a:lnTo>
                    <a:pt x="371282" y="52132"/>
                  </a:lnTo>
                  <a:lnTo>
                    <a:pt x="381000" y="76200"/>
                  </a:lnTo>
                  <a:lnTo>
                    <a:pt x="371282" y="100267"/>
                  </a:lnTo>
                  <a:lnTo>
                    <a:pt x="344228" y="121182"/>
                  </a:lnTo>
                  <a:lnTo>
                    <a:pt x="302983" y="137684"/>
                  </a:lnTo>
                  <a:lnTo>
                    <a:pt x="250691" y="148510"/>
                  </a:lnTo>
                  <a:lnTo>
                    <a:pt x="190500" y="152400"/>
                  </a:lnTo>
                  <a:lnTo>
                    <a:pt x="130308" y="148510"/>
                  </a:lnTo>
                  <a:lnTo>
                    <a:pt x="78016" y="137684"/>
                  </a:lnTo>
                  <a:lnTo>
                    <a:pt x="36771" y="121182"/>
                  </a:lnTo>
                  <a:lnTo>
                    <a:pt x="9717" y="100267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6534911" y="2074164"/>
            <a:ext cx="396875" cy="1143635"/>
          </a:xfrm>
          <a:custGeom>
            <a:avLst/>
            <a:gdLst/>
            <a:ahLst/>
            <a:cxnLst/>
            <a:rect l="l" t="t" r="r" b="b"/>
            <a:pathLst>
              <a:path w="396875" h="1143635">
                <a:moveTo>
                  <a:pt x="302288" y="75108"/>
                </a:moveTo>
                <a:lnTo>
                  <a:pt x="278765" y="106045"/>
                </a:lnTo>
                <a:lnTo>
                  <a:pt x="241046" y="162560"/>
                </a:lnTo>
                <a:lnTo>
                  <a:pt x="205867" y="223265"/>
                </a:lnTo>
                <a:lnTo>
                  <a:pt x="173101" y="288036"/>
                </a:lnTo>
                <a:lnTo>
                  <a:pt x="143002" y="356488"/>
                </a:lnTo>
                <a:lnTo>
                  <a:pt x="128905" y="391922"/>
                </a:lnTo>
                <a:lnTo>
                  <a:pt x="115570" y="428498"/>
                </a:lnTo>
                <a:lnTo>
                  <a:pt x="102743" y="465709"/>
                </a:lnTo>
                <a:lnTo>
                  <a:pt x="90805" y="503555"/>
                </a:lnTo>
                <a:lnTo>
                  <a:pt x="79375" y="542163"/>
                </a:lnTo>
                <a:lnTo>
                  <a:pt x="68834" y="581660"/>
                </a:lnTo>
                <a:lnTo>
                  <a:pt x="58928" y="621664"/>
                </a:lnTo>
                <a:lnTo>
                  <a:pt x="49657" y="662305"/>
                </a:lnTo>
                <a:lnTo>
                  <a:pt x="41275" y="703834"/>
                </a:lnTo>
                <a:lnTo>
                  <a:pt x="33528" y="745616"/>
                </a:lnTo>
                <a:lnTo>
                  <a:pt x="26670" y="788035"/>
                </a:lnTo>
                <a:lnTo>
                  <a:pt x="20447" y="830961"/>
                </a:lnTo>
                <a:lnTo>
                  <a:pt x="15113" y="874395"/>
                </a:lnTo>
                <a:lnTo>
                  <a:pt x="10541" y="918083"/>
                </a:lnTo>
                <a:lnTo>
                  <a:pt x="6731" y="962406"/>
                </a:lnTo>
                <a:lnTo>
                  <a:pt x="3810" y="1006983"/>
                </a:lnTo>
                <a:lnTo>
                  <a:pt x="1651" y="1051940"/>
                </a:lnTo>
                <a:lnTo>
                  <a:pt x="381" y="1097280"/>
                </a:lnTo>
                <a:lnTo>
                  <a:pt x="0" y="1142873"/>
                </a:lnTo>
                <a:lnTo>
                  <a:pt x="39624" y="1143127"/>
                </a:lnTo>
                <a:lnTo>
                  <a:pt x="40005" y="1098423"/>
                </a:lnTo>
                <a:lnTo>
                  <a:pt x="41275" y="1053846"/>
                </a:lnTo>
                <a:lnTo>
                  <a:pt x="43434" y="1009650"/>
                </a:lnTo>
                <a:lnTo>
                  <a:pt x="46228" y="965835"/>
                </a:lnTo>
                <a:lnTo>
                  <a:pt x="49911" y="922274"/>
                </a:lnTo>
                <a:lnTo>
                  <a:pt x="54483" y="879221"/>
                </a:lnTo>
                <a:lnTo>
                  <a:pt x="59690" y="836549"/>
                </a:lnTo>
                <a:lnTo>
                  <a:pt x="65786" y="794385"/>
                </a:lnTo>
                <a:lnTo>
                  <a:pt x="72517" y="752728"/>
                </a:lnTo>
                <a:lnTo>
                  <a:pt x="80137" y="711581"/>
                </a:lnTo>
                <a:lnTo>
                  <a:pt x="88265" y="671195"/>
                </a:lnTo>
                <a:lnTo>
                  <a:pt x="97282" y="631189"/>
                </a:lnTo>
                <a:lnTo>
                  <a:pt x="107061" y="591947"/>
                </a:lnTo>
                <a:lnTo>
                  <a:pt x="117348" y="553338"/>
                </a:lnTo>
                <a:lnTo>
                  <a:pt x="128524" y="515620"/>
                </a:lnTo>
                <a:lnTo>
                  <a:pt x="140335" y="478409"/>
                </a:lnTo>
                <a:lnTo>
                  <a:pt x="152654" y="442087"/>
                </a:lnTo>
                <a:lnTo>
                  <a:pt x="179451" y="371983"/>
                </a:lnTo>
                <a:lnTo>
                  <a:pt x="208788" y="305308"/>
                </a:lnTo>
                <a:lnTo>
                  <a:pt x="240411" y="242570"/>
                </a:lnTo>
                <a:lnTo>
                  <a:pt x="274447" y="184023"/>
                </a:lnTo>
                <a:lnTo>
                  <a:pt x="310515" y="129666"/>
                </a:lnTo>
                <a:lnTo>
                  <a:pt x="331687" y="101631"/>
                </a:lnTo>
                <a:lnTo>
                  <a:pt x="302288" y="75108"/>
                </a:lnTo>
                <a:close/>
              </a:path>
              <a:path w="396875" h="1143635">
                <a:moveTo>
                  <a:pt x="379701" y="60451"/>
                </a:moveTo>
                <a:lnTo>
                  <a:pt x="315214" y="60451"/>
                </a:lnTo>
                <a:lnTo>
                  <a:pt x="344932" y="86613"/>
                </a:lnTo>
                <a:lnTo>
                  <a:pt x="331687" y="101631"/>
                </a:lnTo>
                <a:lnTo>
                  <a:pt x="360934" y="128015"/>
                </a:lnTo>
                <a:lnTo>
                  <a:pt x="379701" y="60451"/>
                </a:lnTo>
                <a:close/>
              </a:path>
              <a:path w="396875" h="1143635">
                <a:moveTo>
                  <a:pt x="315214" y="60451"/>
                </a:moveTo>
                <a:lnTo>
                  <a:pt x="302288" y="75108"/>
                </a:lnTo>
                <a:lnTo>
                  <a:pt x="331687" y="101631"/>
                </a:lnTo>
                <a:lnTo>
                  <a:pt x="344932" y="86613"/>
                </a:lnTo>
                <a:lnTo>
                  <a:pt x="315214" y="60451"/>
                </a:lnTo>
                <a:close/>
              </a:path>
              <a:path w="396875" h="1143635">
                <a:moveTo>
                  <a:pt x="396494" y="0"/>
                </a:moveTo>
                <a:lnTo>
                  <a:pt x="272669" y="48387"/>
                </a:lnTo>
                <a:lnTo>
                  <a:pt x="302288" y="75108"/>
                </a:lnTo>
                <a:lnTo>
                  <a:pt x="315214" y="60451"/>
                </a:lnTo>
                <a:lnTo>
                  <a:pt x="379701" y="60451"/>
                </a:lnTo>
                <a:lnTo>
                  <a:pt x="3964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6862953" y="2504947"/>
            <a:ext cx="694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PORT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6397752" y="2755392"/>
            <a:ext cx="390525" cy="161925"/>
            <a:chOff x="6397752" y="2755392"/>
            <a:chExt cx="390525" cy="161925"/>
          </a:xfrm>
        </p:grpSpPr>
        <p:sp>
          <p:nvSpPr>
            <p:cNvPr id="98" name="object 98"/>
            <p:cNvSpPr/>
            <p:nvPr/>
          </p:nvSpPr>
          <p:spPr>
            <a:xfrm>
              <a:off x="6402324" y="2759964"/>
              <a:ext cx="381000" cy="152400"/>
            </a:xfrm>
            <a:custGeom>
              <a:avLst/>
              <a:gdLst/>
              <a:ahLst/>
              <a:cxnLst/>
              <a:rect l="l" t="t" r="r" b="b"/>
              <a:pathLst>
                <a:path w="381000" h="152400">
                  <a:moveTo>
                    <a:pt x="190500" y="0"/>
                  </a:moveTo>
                  <a:lnTo>
                    <a:pt x="130308" y="3889"/>
                  </a:lnTo>
                  <a:lnTo>
                    <a:pt x="78016" y="14715"/>
                  </a:lnTo>
                  <a:lnTo>
                    <a:pt x="36771" y="31217"/>
                  </a:lnTo>
                  <a:lnTo>
                    <a:pt x="0" y="76200"/>
                  </a:lnTo>
                  <a:lnTo>
                    <a:pt x="9717" y="100267"/>
                  </a:lnTo>
                  <a:lnTo>
                    <a:pt x="36771" y="121182"/>
                  </a:lnTo>
                  <a:lnTo>
                    <a:pt x="78016" y="137684"/>
                  </a:lnTo>
                  <a:lnTo>
                    <a:pt x="130308" y="148510"/>
                  </a:lnTo>
                  <a:lnTo>
                    <a:pt x="190500" y="152400"/>
                  </a:lnTo>
                  <a:lnTo>
                    <a:pt x="250691" y="148510"/>
                  </a:lnTo>
                  <a:lnTo>
                    <a:pt x="302983" y="137684"/>
                  </a:lnTo>
                  <a:lnTo>
                    <a:pt x="344228" y="121182"/>
                  </a:lnTo>
                  <a:lnTo>
                    <a:pt x="371282" y="100267"/>
                  </a:lnTo>
                  <a:lnTo>
                    <a:pt x="381000" y="76200"/>
                  </a:lnTo>
                  <a:lnTo>
                    <a:pt x="371282" y="52132"/>
                  </a:lnTo>
                  <a:lnTo>
                    <a:pt x="344228" y="31217"/>
                  </a:lnTo>
                  <a:lnTo>
                    <a:pt x="302983" y="14715"/>
                  </a:lnTo>
                  <a:lnTo>
                    <a:pt x="250691" y="3889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402324" y="2759964"/>
              <a:ext cx="381000" cy="152400"/>
            </a:xfrm>
            <a:custGeom>
              <a:avLst/>
              <a:gdLst/>
              <a:ahLst/>
              <a:cxnLst/>
              <a:rect l="l" t="t" r="r" b="b"/>
              <a:pathLst>
                <a:path w="381000" h="152400">
                  <a:moveTo>
                    <a:pt x="0" y="76200"/>
                  </a:moveTo>
                  <a:lnTo>
                    <a:pt x="36771" y="31217"/>
                  </a:lnTo>
                  <a:lnTo>
                    <a:pt x="78016" y="14715"/>
                  </a:lnTo>
                  <a:lnTo>
                    <a:pt x="130308" y="3889"/>
                  </a:lnTo>
                  <a:lnTo>
                    <a:pt x="190500" y="0"/>
                  </a:lnTo>
                  <a:lnTo>
                    <a:pt x="250691" y="3889"/>
                  </a:lnTo>
                  <a:lnTo>
                    <a:pt x="302983" y="14715"/>
                  </a:lnTo>
                  <a:lnTo>
                    <a:pt x="344228" y="31217"/>
                  </a:lnTo>
                  <a:lnTo>
                    <a:pt x="371282" y="52132"/>
                  </a:lnTo>
                  <a:lnTo>
                    <a:pt x="381000" y="76200"/>
                  </a:lnTo>
                  <a:lnTo>
                    <a:pt x="371282" y="100267"/>
                  </a:lnTo>
                  <a:lnTo>
                    <a:pt x="344228" y="121182"/>
                  </a:lnTo>
                  <a:lnTo>
                    <a:pt x="302983" y="137684"/>
                  </a:lnTo>
                  <a:lnTo>
                    <a:pt x="250691" y="148510"/>
                  </a:lnTo>
                  <a:lnTo>
                    <a:pt x="190500" y="152400"/>
                  </a:lnTo>
                  <a:lnTo>
                    <a:pt x="130308" y="148510"/>
                  </a:lnTo>
                  <a:lnTo>
                    <a:pt x="78016" y="137684"/>
                  </a:lnTo>
                  <a:lnTo>
                    <a:pt x="36771" y="121182"/>
                  </a:lnTo>
                  <a:lnTo>
                    <a:pt x="9717" y="100267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r>
              <a:rPr dirty="0"/>
              <a:t>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9936"/>
            <a:ext cx="8982075" cy="1232535"/>
            <a:chOff x="0" y="249936"/>
            <a:chExt cx="8982075" cy="12325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936"/>
              <a:ext cx="3966209" cy="123215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6976" y="249936"/>
              <a:ext cx="890777" cy="12321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98520" y="249936"/>
              <a:ext cx="1000505" cy="123215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5895036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40588" y="1265631"/>
            <a:ext cx="3947160" cy="4422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indent="-177165">
              <a:lnSpc>
                <a:spcPts val="2720"/>
              </a:lnSpc>
              <a:spcBef>
                <a:spcPts val="10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LAYERING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ts val="2180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Scenarios</a:t>
            </a:r>
            <a:endParaRPr sz="2000">
              <a:latin typeface="Calibri"/>
              <a:cs typeface="Calibri"/>
            </a:endParaRPr>
          </a:p>
          <a:p>
            <a:pPr marL="421005" lvl="1" indent="-183515">
              <a:lnSpc>
                <a:spcPts val="2280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Principles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Protocol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Layering</a:t>
            </a:r>
            <a:endParaRPr sz="2000">
              <a:latin typeface="Calibri"/>
              <a:cs typeface="Calibri"/>
            </a:endParaRPr>
          </a:p>
          <a:p>
            <a:pPr marL="421005" lvl="1" indent="-183515">
              <a:lnSpc>
                <a:spcPts val="2340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Logical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Connections</a:t>
            </a:r>
            <a:endParaRPr sz="2000">
              <a:latin typeface="Calibri"/>
              <a:cs typeface="Calibri"/>
            </a:endParaRPr>
          </a:p>
          <a:p>
            <a:pPr marL="189230" indent="-177165">
              <a:lnSpc>
                <a:spcPts val="2735"/>
              </a:lnSpc>
              <a:spcBef>
                <a:spcPts val="73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TCP/IP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SUITE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ts val="2195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Layered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Architecture</a:t>
            </a:r>
            <a:endParaRPr sz="2000">
              <a:latin typeface="Calibri"/>
              <a:cs typeface="Calibri"/>
            </a:endParaRPr>
          </a:p>
          <a:p>
            <a:pPr marL="421005" lvl="1" indent="-183515">
              <a:lnSpc>
                <a:spcPts val="2280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Layers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TCP/IP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Suite</a:t>
            </a:r>
            <a:endParaRPr sz="2000">
              <a:latin typeface="Calibri"/>
              <a:cs typeface="Calibri"/>
            </a:endParaRPr>
          </a:p>
          <a:p>
            <a:pPr marL="421005" lvl="1" indent="-183515">
              <a:lnSpc>
                <a:spcPts val="2280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Description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Each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Layer</a:t>
            </a:r>
            <a:endParaRPr sz="2000">
              <a:latin typeface="Calibri"/>
              <a:cs typeface="Calibri"/>
            </a:endParaRPr>
          </a:p>
          <a:p>
            <a:pPr marL="421005" lvl="1" indent="-183515">
              <a:lnSpc>
                <a:spcPts val="2280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Encapsulation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Decapsulation</a:t>
            </a:r>
            <a:endParaRPr sz="2000">
              <a:latin typeface="Calibri"/>
              <a:cs typeface="Calibri"/>
            </a:endParaRPr>
          </a:p>
          <a:p>
            <a:pPr marL="421005" lvl="1" indent="-183515">
              <a:lnSpc>
                <a:spcPts val="2280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Addressing</a:t>
            </a:r>
            <a:endParaRPr sz="2000">
              <a:latin typeface="Calibri"/>
              <a:cs typeface="Calibri"/>
            </a:endParaRPr>
          </a:p>
          <a:p>
            <a:pPr marL="421005" lvl="1" indent="-183515">
              <a:lnSpc>
                <a:spcPts val="2340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Multiplexing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Demultiplexing</a:t>
            </a:r>
            <a:endParaRPr sz="2000">
              <a:latin typeface="Calibri"/>
              <a:cs typeface="Calibri"/>
            </a:endParaRPr>
          </a:p>
          <a:p>
            <a:pPr marL="189230" indent="-177165">
              <a:lnSpc>
                <a:spcPts val="2720"/>
              </a:lnSpc>
              <a:spcBef>
                <a:spcPts val="725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OSI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ts val="2180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OSI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versus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TCP/IP</a:t>
            </a:r>
            <a:endParaRPr sz="2000">
              <a:latin typeface="Calibri"/>
              <a:cs typeface="Calibri"/>
            </a:endParaRPr>
          </a:p>
          <a:p>
            <a:pPr marL="421005" lvl="1" indent="-183515">
              <a:lnSpc>
                <a:spcPts val="2340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Lack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OSI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Model’s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Success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9936"/>
            <a:ext cx="3786378" cy="12321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164" y="384505"/>
            <a:ext cx="31508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996696" y="1344167"/>
            <a:ext cx="7148830" cy="1220470"/>
            <a:chOff x="996696" y="1344167"/>
            <a:chExt cx="7148830" cy="12204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696" y="1347215"/>
              <a:ext cx="7148322" cy="108280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66800" y="1417319"/>
              <a:ext cx="7010400" cy="944880"/>
            </a:xfrm>
            <a:custGeom>
              <a:avLst/>
              <a:gdLst/>
              <a:ahLst/>
              <a:cxnLst/>
              <a:rect l="l" t="t" r="r" b="b"/>
              <a:pathLst>
                <a:path w="7010400" h="944880">
                  <a:moveTo>
                    <a:pt x="7010400" y="0"/>
                  </a:moveTo>
                  <a:lnTo>
                    <a:pt x="0" y="0"/>
                  </a:lnTo>
                  <a:lnTo>
                    <a:pt x="0" y="944879"/>
                  </a:lnTo>
                  <a:lnTo>
                    <a:pt x="7010400" y="944879"/>
                  </a:lnTo>
                  <a:lnTo>
                    <a:pt x="7010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7736" y="1344167"/>
              <a:ext cx="5776721" cy="7932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8176" y="1770887"/>
              <a:ext cx="6352794" cy="79324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99668" y="1425016"/>
            <a:ext cx="7029450" cy="24968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2050" dirty="0" smtClean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205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2050" dirty="0" smtClean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Calibri Light"/>
              <a:cs typeface="Calibri Light"/>
            </a:endParaRPr>
          </a:p>
          <a:p>
            <a:pPr marL="189230" indent="-17716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Duties/services</a:t>
            </a:r>
            <a:endParaRPr sz="28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Logical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addressing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31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Routing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r>
              <a:rPr dirty="0"/>
              <a:t>26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164" y="384505"/>
            <a:ext cx="31508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1596961" y="3331273"/>
            <a:ext cx="3057525" cy="1076325"/>
            <a:chOff x="1596961" y="3331273"/>
            <a:chExt cx="3057525" cy="1076325"/>
          </a:xfrm>
        </p:grpSpPr>
        <p:sp>
          <p:nvSpPr>
            <p:cNvPr id="4" name="object 4"/>
            <p:cNvSpPr/>
            <p:nvPr/>
          </p:nvSpPr>
          <p:spPr>
            <a:xfrm>
              <a:off x="1601724" y="3336035"/>
              <a:ext cx="3048000" cy="1066800"/>
            </a:xfrm>
            <a:custGeom>
              <a:avLst/>
              <a:gdLst/>
              <a:ahLst/>
              <a:cxnLst/>
              <a:rect l="l" t="t" r="r" b="b"/>
              <a:pathLst>
                <a:path w="3048000" h="1066800">
                  <a:moveTo>
                    <a:pt x="30480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3048000" y="1066800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1724" y="3336035"/>
              <a:ext cx="3048000" cy="1066800"/>
            </a:xfrm>
            <a:custGeom>
              <a:avLst/>
              <a:gdLst/>
              <a:ahLst/>
              <a:cxnLst/>
              <a:rect l="l" t="t" r="r" b="b"/>
              <a:pathLst>
                <a:path w="3048000" h="1066800">
                  <a:moveTo>
                    <a:pt x="0" y="1066800"/>
                  </a:moveTo>
                  <a:lnTo>
                    <a:pt x="3048000" y="1066800"/>
                  </a:lnTo>
                  <a:lnTo>
                    <a:pt x="30480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96951" y="3469640"/>
            <a:ext cx="10960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 marR="5080" indent="-20447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k  </a:t>
            </a:r>
            <a:r>
              <a:rPr sz="2400" spc="-20" dirty="0">
                <a:latin typeface="Calibri"/>
                <a:cs typeface="Calibri"/>
              </a:rPr>
              <a:t>Layer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5123" y="2744723"/>
            <a:ext cx="1600200" cy="304800"/>
          </a:xfrm>
          <a:prstGeom prst="rect">
            <a:avLst/>
          </a:prstGeom>
          <a:solidFill>
            <a:srgbClr val="080808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60"/>
              </a:lnSpc>
            </a:pPr>
            <a:r>
              <a:rPr sz="1800" b="1" spc="-15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16351" y="2130551"/>
            <a:ext cx="390525" cy="542925"/>
            <a:chOff x="2816351" y="2130551"/>
            <a:chExt cx="390525" cy="542925"/>
          </a:xfrm>
        </p:grpSpPr>
        <p:sp>
          <p:nvSpPr>
            <p:cNvPr id="9" name="object 9"/>
            <p:cNvSpPr/>
            <p:nvPr/>
          </p:nvSpPr>
          <p:spPr>
            <a:xfrm>
              <a:off x="2820923" y="2135123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285750" y="0"/>
                  </a:moveTo>
                  <a:lnTo>
                    <a:pt x="95250" y="0"/>
                  </a:lnTo>
                  <a:lnTo>
                    <a:pt x="95250" y="400050"/>
                  </a:lnTo>
                  <a:lnTo>
                    <a:pt x="0" y="400050"/>
                  </a:lnTo>
                  <a:lnTo>
                    <a:pt x="190500" y="533400"/>
                  </a:lnTo>
                  <a:lnTo>
                    <a:pt x="381000" y="400050"/>
                  </a:lnTo>
                  <a:lnTo>
                    <a:pt x="285750" y="40005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20923" y="2135123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0" y="400050"/>
                  </a:moveTo>
                  <a:lnTo>
                    <a:pt x="95250" y="400050"/>
                  </a:lnTo>
                  <a:lnTo>
                    <a:pt x="95250" y="0"/>
                  </a:lnTo>
                  <a:lnTo>
                    <a:pt x="285750" y="0"/>
                  </a:lnTo>
                  <a:lnTo>
                    <a:pt x="285750" y="400050"/>
                  </a:lnTo>
                  <a:lnTo>
                    <a:pt x="381000" y="400050"/>
                  </a:lnTo>
                  <a:lnTo>
                    <a:pt x="190500" y="533400"/>
                  </a:lnTo>
                  <a:lnTo>
                    <a:pt x="0" y="4000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35301" y="1672793"/>
            <a:ext cx="188213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Transport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85135" y="4893386"/>
            <a:ext cx="14922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Link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78361" y="3331273"/>
            <a:ext cx="3057525" cy="1076325"/>
            <a:chOff x="5178361" y="3331273"/>
            <a:chExt cx="3057525" cy="1076325"/>
          </a:xfrm>
        </p:grpSpPr>
        <p:sp>
          <p:nvSpPr>
            <p:cNvPr id="14" name="object 14"/>
            <p:cNvSpPr/>
            <p:nvPr/>
          </p:nvSpPr>
          <p:spPr>
            <a:xfrm>
              <a:off x="5183123" y="3336035"/>
              <a:ext cx="3048000" cy="1066800"/>
            </a:xfrm>
            <a:custGeom>
              <a:avLst/>
              <a:gdLst/>
              <a:ahLst/>
              <a:cxnLst/>
              <a:rect l="l" t="t" r="r" b="b"/>
              <a:pathLst>
                <a:path w="3048000" h="1066800">
                  <a:moveTo>
                    <a:pt x="30480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3048000" y="1066800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83123" y="3336035"/>
              <a:ext cx="3048000" cy="1066800"/>
            </a:xfrm>
            <a:custGeom>
              <a:avLst/>
              <a:gdLst/>
              <a:ahLst/>
              <a:cxnLst/>
              <a:rect l="l" t="t" r="r" b="b"/>
              <a:pathLst>
                <a:path w="3048000" h="1066800">
                  <a:moveTo>
                    <a:pt x="0" y="1066800"/>
                  </a:moveTo>
                  <a:lnTo>
                    <a:pt x="3048000" y="1066800"/>
                  </a:lnTo>
                  <a:lnTo>
                    <a:pt x="30480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716523" y="2744723"/>
            <a:ext cx="1600200" cy="304800"/>
          </a:xfrm>
          <a:prstGeom prst="rect">
            <a:avLst/>
          </a:prstGeom>
          <a:solidFill>
            <a:srgbClr val="080808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2160"/>
              </a:lnSpc>
            </a:pPr>
            <a:r>
              <a:rPr sz="1800" b="1" spc="-15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397752" y="2130551"/>
            <a:ext cx="390525" cy="542925"/>
            <a:chOff x="6397752" y="2130551"/>
            <a:chExt cx="390525" cy="542925"/>
          </a:xfrm>
        </p:grpSpPr>
        <p:sp>
          <p:nvSpPr>
            <p:cNvPr id="18" name="object 18"/>
            <p:cNvSpPr/>
            <p:nvPr/>
          </p:nvSpPr>
          <p:spPr>
            <a:xfrm>
              <a:off x="6402324" y="2135123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190500" y="0"/>
                  </a:moveTo>
                  <a:lnTo>
                    <a:pt x="0" y="133350"/>
                  </a:lnTo>
                  <a:lnTo>
                    <a:pt x="95250" y="133350"/>
                  </a:lnTo>
                  <a:lnTo>
                    <a:pt x="95250" y="533400"/>
                  </a:lnTo>
                  <a:lnTo>
                    <a:pt x="285750" y="533400"/>
                  </a:lnTo>
                  <a:lnTo>
                    <a:pt x="285750" y="133350"/>
                  </a:lnTo>
                  <a:lnTo>
                    <a:pt x="381000" y="1333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02324" y="2135123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0" y="133350"/>
                  </a:moveTo>
                  <a:lnTo>
                    <a:pt x="95250" y="133350"/>
                  </a:lnTo>
                  <a:lnTo>
                    <a:pt x="95250" y="533400"/>
                  </a:lnTo>
                  <a:lnTo>
                    <a:pt x="285750" y="533400"/>
                  </a:lnTo>
                  <a:lnTo>
                    <a:pt x="285750" y="133350"/>
                  </a:lnTo>
                  <a:lnTo>
                    <a:pt x="381000" y="133350"/>
                  </a:lnTo>
                  <a:lnTo>
                    <a:pt x="190500" y="0"/>
                  </a:lnTo>
                  <a:lnTo>
                    <a:pt x="0" y="1333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812663" y="1671015"/>
            <a:ext cx="15424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Transport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20283" y="4893386"/>
            <a:ext cx="18332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Link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35123" y="3506723"/>
            <a:ext cx="1600200" cy="304800"/>
          </a:xfrm>
          <a:prstGeom prst="rect">
            <a:avLst/>
          </a:prstGeom>
          <a:solidFill>
            <a:srgbClr val="080808"/>
          </a:solidFill>
          <a:ln w="914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15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35323" y="3506723"/>
            <a:ext cx="609600" cy="304800"/>
          </a:xfrm>
          <a:prstGeom prst="rect">
            <a:avLst/>
          </a:prstGeom>
          <a:solidFill>
            <a:srgbClr val="000000"/>
          </a:solidFill>
          <a:ln w="914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3355">
              <a:lnSpc>
                <a:spcPct val="100000"/>
              </a:lnSpc>
            </a:pPr>
            <a:r>
              <a:rPr sz="1800" b="1" spc="-5" dirty="0">
                <a:solidFill>
                  <a:srgbClr val="D2EEF9"/>
                </a:solidFill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30551" y="3049523"/>
            <a:ext cx="1609725" cy="1757680"/>
            <a:chOff x="2130551" y="3049523"/>
            <a:chExt cx="1609725" cy="1757680"/>
          </a:xfrm>
        </p:grpSpPr>
        <p:sp>
          <p:nvSpPr>
            <p:cNvPr id="25" name="object 25"/>
            <p:cNvSpPr/>
            <p:nvPr/>
          </p:nvSpPr>
          <p:spPr>
            <a:xfrm>
              <a:off x="3049523" y="4192523"/>
              <a:ext cx="381000" cy="609600"/>
            </a:xfrm>
            <a:custGeom>
              <a:avLst/>
              <a:gdLst/>
              <a:ahLst/>
              <a:cxnLst/>
              <a:rect l="l" t="t" r="r" b="b"/>
              <a:pathLst>
                <a:path w="381000" h="609600">
                  <a:moveTo>
                    <a:pt x="285750" y="0"/>
                  </a:moveTo>
                  <a:lnTo>
                    <a:pt x="95250" y="0"/>
                  </a:lnTo>
                  <a:lnTo>
                    <a:pt x="95250" y="457200"/>
                  </a:lnTo>
                  <a:lnTo>
                    <a:pt x="0" y="457200"/>
                  </a:lnTo>
                  <a:lnTo>
                    <a:pt x="190500" y="609600"/>
                  </a:lnTo>
                  <a:lnTo>
                    <a:pt x="381000" y="457200"/>
                  </a:lnTo>
                  <a:lnTo>
                    <a:pt x="285750" y="45720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49523" y="4192523"/>
              <a:ext cx="381000" cy="609600"/>
            </a:xfrm>
            <a:custGeom>
              <a:avLst/>
              <a:gdLst/>
              <a:ahLst/>
              <a:cxnLst/>
              <a:rect l="l" t="t" r="r" b="b"/>
              <a:pathLst>
                <a:path w="381000" h="609600">
                  <a:moveTo>
                    <a:pt x="0" y="457200"/>
                  </a:moveTo>
                  <a:lnTo>
                    <a:pt x="95250" y="457200"/>
                  </a:lnTo>
                  <a:lnTo>
                    <a:pt x="95250" y="0"/>
                  </a:lnTo>
                  <a:lnTo>
                    <a:pt x="285750" y="0"/>
                  </a:lnTo>
                  <a:lnTo>
                    <a:pt x="285750" y="457200"/>
                  </a:lnTo>
                  <a:lnTo>
                    <a:pt x="381000" y="457200"/>
                  </a:lnTo>
                  <a:lnTo>
                    <a:pt x="190500" y="609600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35123" y="3049523"/>
              <a:ext cx="1600200" cy="457200"/>
            </a:xfrm>
            <a:custGeom>
              <a:avLst/>
              <a:gdLst/>
              <a:ahLst/>
              <a:cxnLst/>
              <a:rect l="l" t="t" r="r" b="b"/>
              <a:pathLst>
                <a:path w="1600200" h="457200">
                  <a:moveTo>
                    <a:pt x="0" y="0"/>
                  </a:moveTo>
                  <a:lnTo>
                    <a:pt x="0" y="457200"/>
                  </a:lnTo>
                </a:path>
                <a:path w="1600200" h="457200">
                  <a:moveTo>
                    <a:pt x="1600200" y="0"/>
                  </a:moveTo>
                  <a:lnTo>
                    <a:pt x="1600200" y="45720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716523" y="3506723"/>
            <a:ext cx="1600200" cy="304800"/>
          </a:xfrm>
          <a:prstGeom prst="rect">
            <a:avLst/>
          </a:prstGeom>
          <a:solidFill>
            <a:srgbClr val="080808"/>
          </a:solidFill>
          <a:ln w="914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1800" b="1" spc="-15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16723" y="3506723"/>
            <a:ext cx="609600" cy="304800"/>
          </a:xfrm>
          <a:prstGeom prst="rect">
            <a:avLst/>
          </a:prstGeom>
          <a:solidFill>
            <a:srgbClr val="000000"/>
          </a:solidFill>
          <a:ln w="914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ct val="100000"/>
              </a:lnSpc>
            </a:pPr>
            <a:r>
              <a:rPr sz="1800" b="1" spc="-10" dirty="0">
                <a:solidFill>
                  <a:srgbClr val="D2EEF9"/>
                </a:solidFill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711952" y="3049523"/>
            <a:ext cx="1609725" cy="1757680"/>
            <a:chOff x="5711952" y="3049523"/>
            <a:chExt cx="1609725" cy="1757680"/>
          </a:xfrm>
        </p:grpSpPr>
        <p:sp>
          <p:nvSpPr>
            <p:cNvPr id="31" name="object 31"/>
            <p:cNvSpPr/>
            <p:nvPr/>
          </p:nvSpPr>
          <p:spPr>
            <a:xfrm>
              <a:off x="5716524" y="3049523"/>
              <a:ext cx="1600200" cy="457200"/>
            </a:xfrm>
            <a:custGeom>
              <a:avLst/>
              <a:gdLst/>
              <a:ahLst/>
              <a:cxnLst/>
              <a:rect l="l" t="t" r="r" b="b"/>
              <a:pathLst>
                <a:path w="1600200" h="457200">
                  <a:moveTo>
                    <a:pt x="0" y="0"/>
                  </a:moveTo>
                  <a:lnTo>
                    <a:pt x="0" y="457200"/>
                  </a:lnTo>
                </a:path>
                <a:path w="1600200" h="457200">
                  <a:moveTo>
                    <a:pt x="1600200" y="0"/>
                  </a:moveTo>
                  <a:lnTo>
                    <a:pt x="1600200" y="45720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54724" y="4040123"/>
              <a:ext cx="381000" cy="762000"/>
            </a:xfrm>
            <a:custGeom>
              <a:avLst/>
              <a:gdLst/>
              <a:ahLst/>
              <a:cxnLst/>
              <a:rect l="l" t="t" r="r" b="b"/>
              <a:pathLst>
                <a:path w="381000" h="762000">
                  <a:moveTo>
                    <a:pt x="190500" y="0"/>
                  </a:moveTo>
                  <a:lnTo>
                    <a:pt x="0" y="190500"/>
                  </a:lnTo>
                  <a:lnTo>
                    <a:pt x="95250" y="190500"/>
                  </a:lnTo>
                  <a:lnTo>
                    <a:pt x="95250" y="762000"/>
                  </a:lnTo>
                  <a:lnTo>
                    <a:pt x="285750" y="762000"/>
                  </a:lnTo>
                  <a:lnTo>
                    <a:pt x="285750" y="190500"/>
                  </a:lnTo>
                  <a:lnTo>
                    <a:pt x="381000" y="1905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54724" y="4040123"/>
              <a:ext cx="381000" cy="762000"/>
            </a:xfrm>
            <a:custGeom>
              <a:avLst/>
              <a:gdLst/>
              <a:ahLst/>
              <a:cxnLst/>
              <a:rect l="l" t="t" r="r" b="b"/>
              <a:pathLst>
                <a:path w="381000" h="762000">
                  <a:moveTo>
                    <a:pt x="0" y="190500"/>
                  </a:moveTo>
                  <a:lnTo>
                    <a:pt x="95250" y="190500"/>
                  </a:lnTo>
                  <a:lnTo>
                    <a:pt x="95250" y="762000"/>
                  </a:lnTo>
                  <a:lnTo>
                    <a:pt x="285750" y="762000"/>
                  </a:lnTo>
                  <a:lnTo>
                    <a:pt x="285750" y="190500"/>
                  </a:lnTo>
                  <a:lnTo>
                    <a:pt x="381000" y="190500"/>
                  </a:lnTo>
                  <a:lnTo>
                    <a:pt x="190500" y="0"/>
                  </a:lnTo>
                  <a:lnTo>
                    <a:pt x="0" y="190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606296" y="3829557"/>
            <a:ext cx="3039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algn="ctr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(packet)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r>
              <a:rPr dirty="0"/>
              <a:t>27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9936"/>
            <a:ext cx="6063233" cy="12321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164" y="384505"/>
            <a:ext cx="54305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822769" y="1700593"/>
            <a:ext cx="7319009" cy="4304665"/>
            <a:chOff x="822769" y="1700593"/>
            <a:chExt cx="7319009" cy="430466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008" y="2161031"/>
              <a:ext cx="2057400" cy="304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56132" y="239115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6132" y="239115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8608" y="2161031"/>
              <a:ext cx="76200" cy="3048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80132" y="239115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80132" y="239115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532" y="1705609"/>
              <a:ext cx="533400" cy="48387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27532" y="1705355"/>
              <a:ext cx="533400" cy="485140"/>
            </a:xfrm>
            <a:custGeom>
              <a:avLst/>
              <a:gdLst/>
              <a:ahLst/>
              <a:cxnLst/>
              <a:rect l="l" t="t" r="r" b="b"/>
              <a:pathLst>
                <a:path w="533400" h="485139">
                  <a:moveTo>
                    <a:pt x="419658" y="345313"/>
                  </a:moveTo>
                  <a:lnTo>
                    <a:pt x="419658" y="304038"/>
                  </a:lnTo>
                  <a:lnTo>
                    <a:pt x="482346" y="304038"/>
                  </a:lnTo>
                  <a:lnTo>
                    <a:pt x="482346" y="240665"/>
                  </a:lnTo>
                  <a:lnTo>
                    <a:pt x="482346" y="152019"/>
                  </a:lnTo>
                  <a:lnTo>
                    <a:pt x="482346" y="0"/>
                  </a:lnTo>
                  <a:lnTo>
                    <a:pt x="266700" y="0"/>
                  </a:lnTo>
                  <a:lnTo>
                    <a:pt x="50990" y="0"/>
                  </a:lnTo>
                  <a:lnTo>
                    <a:pt x="50990" y="152019"/>
                  </a:lnTo>
                  <a:lnTo>
                    <a:pt x="50990" y="240665"/>
                  </a:lnTo>
                  <a:lnTo>
                    <a:pt x="50990" y="304038"/>
                  </a:lnTo>
                  <a:lnTo>
                    <a:pt x="113741" y="304038"/>
                  </a:lnTo>
                  <a:lnTo>
                    <a:pt x="113741" y="345313"/>
                  </a:lnTo>
                  <a:lnTo>
                    <a:pt x="0" y="345313"/>
                  </a:lnTo>
                  <a:lnTo>
                    <a:pt x="0" y="484632"/>
                  </a:lnTo>
                  <a:lnTo>
                    <a:pt x="266700" y="484632"/>
                  </a:lnTo>
                  <a:lnTo>
                    <a:pt x="533400" y="484632"/>
                  </a:lnTo>
                  <a:lnTo>
                    <a:pt x="533400" y="345313"/>
                  </a:lnTo>
                  <a:lnTo>
                    <a:pt x="419658" y="345313"/>
                  </a:lnTo>
                  <a:close/>
                </a:path>
                <a:path w="533400" h="485139">
                  <a:moveTo>
                    <a:pt x="113741" y="345313"/>
                  </a:moveTo>
                  <a:lnTo>
                    <a:pt x="113741" y="304038"/>
                  </a:lnTo>
                  <a:lnTo>
                    <a:pt x="419658" y="304038"/>
                  </a:lnTo>
                  <a:lnTo>
                    <a:pt x="419658" y="345313"/>
                  </a:lnTo>
                  <a:lnTo>
                    <a:pt x="113741" y="345313"/>
                  </a:lnTo>
                </a:path>
                <a:path w="533400" h="485139">
                  <a:moveTo>
                    <a:pt x="113741" y="253365"/>
                  </a:moveTo>
                  <a:lnTo>
                    <a:pt x="113741" y="50673"/>
                  </a:lnTo>
                  <a:lnTo>
                    <a:pt x="419658" y="50673"/>
                  </a:lnTo>
                  <a:lnTo>
                    <a:pt x="419658" y="253365"/>
                  </a:lnTo>
                  <a:lnTo>
                    <a:pt x="113741" y="253365"/>
                  </a:lnTo>
                </a:path>
                <a:path w="533400" h="485139">
                  <a:moveTo>
                    <a:pt x="345135" y="383286"/>
                  </a:moveTo>
                  <a:lnTo>
                    <a:pt x="345135" y="367411"/>
                  </a:lnTo>
                  <a:lnTo>
                    <a:pt x="498094" y="367411"/>
                  </a:lnTo>
                  <a:lnTo>
                    <a:pt x="498094" y="383286"/>
                  </a:lnTo>
                  <a:lnTo>
                    <a:pt x="345135" y="38328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1532" y="1705609"/>
              <a:ext cx="533400" cy="48387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351532" y="1705355"/>
              <a:ext cx="533400" cy="485140"/>
            </a:xfrm>
            <a:custGeom>
              <a:avLst/>
              <a:gdLst/>
              <a:ahLst/>
              <a:cxnLst/>
              <a:rect l="l" t="t" r="r" b="b"/>
              <a:pathLst>
                <a:path w="533400" h="485139">
                  <a:moveTo>
                    <a:pt x="419607" y="345313"/>
                  </a:moveTo>
                  <a:lnTo>
                    <a:pt x="419607" y="304038"/>
                  </a:lnTo>
                  <a:lnTo>
                    <a:pt x="482345" y="304038"/>
                  </a:lnTo>
                  <a:lnTo>
                    <a:pt x="482345" y="240665"/>
                  </a:lnTo>
                  <a:lnTo>
                    <a:pt x="482345" y="152019"/>
                  </a:lnTo>
                  <a:lnTo>
                    <a:pt x="482345" y="0"/>
                  </a:lnTo>
                  <a:lnTo>
                    <a:pt x="266700" y="0"/>
                  </a:lnTo>
                  <a:lnTo>
                    <a:pt x="51054" y="0"/>
                  </a:lnTo>
                  <a:lnTo>
                    <a:pt x="51054" y="152019"/>
                  </a:lnTo>
                  <a:lnTo>
                    <a:pt x="51054" y="240665"/>
                  </a:lnTo>
                  <a:lnTo>
                    <a:pt x="51054" y="304038"/>
                  </a:lnTo>
                  <a:lnTo>
                    <a:pt x="113792" y="304038"/>
                  </a:lnTo>
                  <a:lnTo>
                    <a:pt x="113792" y="345313"/>
                  </a:lnTo>
                  <a:lnTo>
                    <a:pt x="0" y="345313"/>
                  </a:lnTo>
                  <a:lnTo>
                    <a:pt x="0" y="484632"/>
                  </a:lnTo>
                  <a:lnTo>
                    <a:pt x="266700" y="484632"/>
                  </a:lnTo>
                  <a:lnTo>
                    <a:pt x="533400" y="484632"/>
                  </a:lnTo>
                  <a:lnTo>
                    <a:pt x="533400" y="345313"/>
                  </a:lnTo>
                  <a:lnTo>
                    <a:pt x="419607" y="345313"/>
                  </a:lnTo>
                  <a:close/>
                </a:path>
                <a:path w="533400" h="485139">
                  <a:moveTo>
                    <a:pt x="113792" y="345313"/>
                  </a:moveTo>
                  <a:lnTo>
                    <a:pt x="113792" y="304038"/>
                  </a:lnTo>
                  <a:lnTo>
                    <a:pt x="419607" y="304038"/>
                  </a:lnTo>
                  <a:lnTo>
                    <a:pt x="419607" y="345313"/>
                  </a:lnTo>
                  <a:lnTo>
                    <a:pt x="113792" y="345313"/>
                  </a:lnTo>
                </a:path>
                <a:path w="533400" h="485139">
                  <a:moveTo>
                    <a:pt x="113792" y="253365"/>
                  </a:moveTo>
                  <a:lnTo>
                    <a:pt x="113792" y="50673"/>
                  </a:lnTo>
                  <a:lnTo>
                    <a:pt x="419607" y="50673"/>
                  </a:lnTo>
                  <a:lnTo>
                    <a:pt x="419607" y="253365"/>
                  </a:lnTo>
                  <a:lnTo>
                    <a:pt x="113792" y="253365"/>
                  </a:lnTo>
                </a:path>
                <a:path w="533400" h="485139">
                  <a:moveTo>
                    <a:pt x="345186" y="383286"/>
                  </a:moveTo>
                  <a:lnTo>
                    <a:pt x="345186" y="367411"/>
                  </a:lnTo>
                  <a:lnTo>
                    <a:pt x="498094" y="367411"/>
                  </a:lnTo>
                  <a:lnTo>
                    <a:pt x="498094" y="383286"/>
                  </a:lnTo>
                  <a:lnTo>
                    <a:pt x="345186" y="38328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83808" y="5209032"/>
              <a:ext cx="2057399" cy="3048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999732" y="521055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99732" y="521055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60208" y="4980432"/>
              <a:ext cx="76200" cy="304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761732" y="521055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61732" y="521055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71132" y="5515609"/>
              <a:ext cx="533400" cy="48386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771132" y="5515355"/>
              <a:ext cx="533400" cy="485140"/>
            </a:xfrm>
            <a:custGeom>
              <a:avLst/>
              <a:gdLst/>
              <a:ahLst/>
              <a:cxnLst/>
              <a:rect l="l" t="t" r="r" b="b"/>
              <a:pathLst>
                <a:path w="533400" h="485139">
                  <a:moveTo>
                    <a:pt x="419608" y="345249"/>
                  </a:moveTo>
                  <a:lnTo>
                    <a:pt x="419608" y="304088"/>
                  </a:lnTo>
                  <a:lnTo>
                    <a:pt x="482346" y="304088"/>
                  </a:lnTo>
                  <a:lnTo>
                    <a:pt x="482346" y="240728"/>
                  </a:lnTo>
                  <a:lnTo>
                    <a:pt x="482346" y="152031"/>
                  </a:lnTo>
                  <a:lnTo>
                    <a:pt x="482346" y="0"/>
                  </a:lnTo>
                  <a:lnTo>
                    <a:pt x="266700" y="0"/>
                  </a:lnTo>
                  <a:lnTo>
                    <a:pt x="51053" y="0"/>
                  </a:lnTo>
                  <a:lnTo>
                    <a:pt x="51053" y="152031"/>
                  </a:lnTo>
                  <a:lnTo>
                    <a:pt x="51053" y="240728"/>
                  </a:lnTo>
                  <a:lnTo>
                    <a:pt x="51053" y="304088"/>
                  </a:lnTo>
                  <a:lnTo>
                    <a:pt x="113792" y="304088"/>
                  </a:lnTo>
                  <a:lnTo>
                    <a:pt x="113792" y="345249"/>
                  </a:lnTo>
                  <a:lnTo>
                    <a:pt x="0" y="345249"/>
                  </a:lnTo>
                  <a:lnTo>
                    <a:pt x="0" y="484632"/>
                  </a:lnTo>
                  <a:lnTo>
                    <a:pt x="266700" y="484632"/>
                  </a:lnTo>
                  <a:lnTo>
                    <a:pt x="533400" y="484632"/>
                  </a:lnTo>
                  <a:lnTo>
                    <a:pt x="533400" y="345249"/>
                  </a:lnTo>
                  <a:lnTo>
                    <a:pt x="419608" y="345249"/>
                  </a:lnTo>
                  <a:close/>
                </a:path>
                <a:path w="533400" h="485139">
                  <a:moveTo>
                    <a:pt x="113792" y="345249"/>
                  </a:moveTo>
                  <a:lnTo>
                    <a:pt x="113792" y="304088"/>
                  </a:lnTo>
                  <a:lnTo>
                    <a:pt x="419608" y="304088"/>
                  </a:lnTo>
                  <a:lnTo>
                    <a:pt x="419608" y="345249"/>
                  </a:lnTo>
                  <a:lnTo>
                    <a:pt x="113792" y="345249"/>
                  </a:lnTo>
                </a:path>
                <a:path w="533400" h="485139">
                  <a:moveTo>
                    <a:pt x="113792" y="253403"/>
                  </a:moveTo>
                  <a:lnTo>
                    <a:pt x="113792" y="50673"/>
                  </a:lnTo>
                  <a:lnTo>
                    <a:pt x="419608" y="50673"/>
                  </a:lnTo>
                  <a:lnTo>
                    <a:pt x="419608" y="253403"/>
                  </a:lnTo>
                  <a:lnTo>
                    <a:pt x="113792" y="253403"/>
                  </a:lnTo>
                </a:path>
                <a:path w="533400" h="485139">
                  <a:moveTo>
                    <a:pt x="345186" y="383260"/>
                  </a:moveTo>
                  <a:lnTo>
                    <a:pt x="345186" y="367423"/>
                  </a:lnTo>
                  <a:lnTo>
                    <a:pt x="498094" y="367423"/>
                  </a:lnTo>
                  <a:lnTo>
                    <a:pt x="498094" y="383260"/>
                  </a:lnTo>
                  <a:lnTo>
                    <a:pt x="345186" y="3832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33132" y="4525010"/>
              <a:ext cx="533400" cy="48387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533132" y="4524755"/>
              <a:ext cx="533400" cy="485140"/>
            </a:xfrm>
            <a:custGeom>
              <a:avLst/>
              <a:gdLst/>
              <a:ahLst/>
              <a:cxnLst/>
              <a:rect l="l" t="t" r="r" b="b"/>
              <a:pathLst>
                <a:path w="533400" h="485139">
                  <a:moveTo>
                    <a:pt x="419608" y="345313"/>
                  </a:moveTo>
                  <a:lnTo>
                    <a:pt x="419608" y="304038"/>
                  </a:lnTo>
                  <a:lnTo>
                    <a:pt x="482346" y="304038"/>
                  </a:lnTo>
                  <a:lnTo>
                    <a:pt x="482346" y="240665"/>
                  </a:lnTo>
                  <a:lnTo>
                    <a:pt x="482346" y="152019"/>
                  </a:lnTo>
                  <a:lnTo>
                    <a:pt x="482346" y="0"/>
                  </a:lnTo>
                  <a:lnTo>
                    <a:pt x="266700" y="0"/>
                  </a:lnTo>
                  <a:lnTo>
                    <a:pt x="51053" y="0"/>
                  </a:lnTo>
                  <a:lnTo>
                    <a:pt x="51053" y="152019"/>
                  </a:lnTo>
                  <a:lnTo>
                    <a:pt x="51053" y="240665"/>
                  </a:lnTo>
                  <a:lnTo>
                    <a:pt x="51053" y="304038"/>
                  </a:lnTo>
                  <a:lnTo>
                    <a:pt x="113792" y="304038"/>
                  </a:lnTo>
                  <a:lnTo>
                    <a:pt x="113792" y="345313"/>
                  </a:lnTo>
                  <a:lnTo>
                    <a:pt x="0" y="345313"/>
                  </a:lnTo>
                  <a:lnTo>
                    <a:pt x="0" y="484632"/>
                  </a:lnTo>
                  <a:lnTo>
                    <a:pt x="266700" y="484632"/>
                  </a:lnTo>
                  <a:lnTo>
                    <a:pt x="533400" y="484632"/>
                  </a:lnTo>
                  <a:lnTo>
                    <a:pt x="533400" y="345313"/>
                  </a:lnTo>
                  <a:lnTo>
                    <a:pt x="419608" y="345313"/>
                  </a:lnTo>
                  <a:close/>
                </a:path>
                <a:path w="533400" h="485139">
                  <a:moveTo>
                    <a:pt x="113792" y="345313"/>
                  </a:moveTo>
                  <a:lnTo>
                    <a:pt x="113792" y="304038"/>
                  </a:lnTo>
                  <a:lnTo>
                    <a:pt x="419608" y="304038"/>
                  </a:lnTo>
                  <a:lnTo>
                    <a:pt x="419608" y="345313"/>
                  </a:lnTo>
                  <a:lnTo>
                    <a:pt x="113792" y="345313"/>
                  </a:lnTo>
                </a:path>
                <a:path w="533400" h="485139">
                  <a:moveTo>
                    <a:pt x="113792" y="253365"/>
                  </a:moveTo>
                  <a:lnTo>
                    <a:pt x="113792" y="50673"/>
                  </a:lnTo>
                  <a:lnTo>
                    <a:pt x="419608" y="50673"/>
                  </a:lnTo>
                  <a:lnTo>
                    <a:pt x="419608" y="253365"/>
                  </a:lnTo>
                  <a:lnTo>
                    <a:pt x="113792" y="253365"/>
                  </a:lnTo>
                </a:path>
                <a:path w="533400" h="485139">
                  <a:moveTo>
                    <a:pt x="345186" y="383286"/>
                  </a:moveTo>
                  <a:lnTo>
                    <a:pt x="345186" y="367411"/>
                  </a:lnTo>
                  <a:lnTo>
                    <a:pt x="498094" y="367411"/>
                  </a:lnTo>
                  <a:lnTo>
                    <a:pt x="498094" y="383286"/>
                  </a:lnTo>
                  <a:lnTo>
                    <a:pt x="345186" y="38328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5400" y="3685032"/>
              <a:ext cx="5931408" cy="3048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732532" y="368655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32532" y="368655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03932" y="3991610"/>
              <a:ext cx="533400" cy="48386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503932" y="3991355"/>
              <a:ext cx="533400" cy="485140"/>
            </a:xfrm>
            <a:custGeom>
              <a:avLst/>
              <a:gdLst/>
              <a:ahLst/>
              <a:cxnLst/>
              <a:rect l="l" t="t" r="r" b="b"/>
              <a:pathLst>
                <a:path w="533400" h="485139">
                  <a:moveTo>
                    <a:pt x="419607" y="345313"/>
                  </a:moveTo>
                  <a:lnTo>
                    <a:pt x="419607" y="304038"/>
                  </a:lnTo>
                  <a:lnTo>
                    <a:pt x="482345" y="304038"/>
                  </a:lnTo>
                  <a:lnTo>
                    <a:pt x="482345" y="240665"/>
                  </a:lnTo>
                  <a:lnTo>
                    <a:pt x="482345" y="152019"/>
                  </a:lnTo>
                  <a:lnTo>
                    <a:pt x="482345" y="0"/>
                  </a:lnTo>
                  <a:lnTo>
                    <a:pt x="266700" y="0"/>
                  </a:lnTo>
                  <a:lnTo>
                    <a:pt x="51054" y="0"/>
                  </a:lnTo>
                  <a:lnTo>
                    <a:pt x="51054" y="152019"/>
                  </a:lnTo>
                  <a:lnTo>
                    <a:pt x="51054" y="240665"/>
                  </a:lnTo>
                  <a:lnTo>
                    <a:pt x="51054" y="304038"/>
                  </a:lnTo>
                  <a:lnTo>
                    <a:pt x="113792" y="304038"/>
                  </a:lnTo>
                  <a:lnTo>
                    <a:pt x="113792" y="345313"/>
                  </a:lnTo>
                  <a:lnTo>
                    <a:pt x="0" y="345313"/>
                  </a:lnTo>
                  <a:lnTo>
                    <a:pt x="0" y="484632"/>
                  </a:lnTo>
                  <a:lnTo>
                    <a:pt x="266700" y="484632"/>
                  </a:lnTo>
                  <a:lnTo>
                    <a:pt x="533400" y="484632"/>
                  </a:lnTo>
                  <a:lnTo>
                    <a:pt x="533400" y="345313"/>
                  </a:lnTo>
                  <a:lnTo>
                    <a:pt x="419607" y="345313"/>
                  </a:lnTo>
                  <a:close/>
                </a:path>
                <a:path w="533400" h="485139">
                  <a:moveTo>
                    <a:pt x="113792" y="345313"/>
                  </a:moveTo>
                  <a:lnTo>
                    <a:pt x="113792" y="304038"/>
                  </a:lnTo>
                  <a:lnTo>
                    <a:pt x="419607" y="304038"/>
                  </a:lnTo>
                  <a:lnTo>
                    <a:pt x="419607" y="345313"/>
                  </a:lnTo>
                  <a:lnTo>
                    <a:pt x="113792" y="345313"/>
                  </a:lnTo>
                </a:path>
                <a:path w="533400" h="485139">
                  <a:moveTo>
                    <a:pt x="113792" y="253365"/>
                  </a:moveTo>
                  <a:lnTo>
                    <a:pt x="113792" y="50673"/>
                  </a:lnTo>
                  <a:lnTo>
                    <a:pt x="419607" y="50673"/>
                  </a:lnTo>
                  <a:lnTo>
                    <a:pt x="419607" y="253365"/>
                  </a:lnTo>
                  <a:lnTo>
                    <a:pt x="113792" y="25336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45408" y="3456432"/>
              <a:ext cx="76200" cy="3048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646932" y="368655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46932" y="368655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18332" y="3001009"/>
              <a:ext cx="533400" cy="48386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418332" y="3000755"/>
              <a:ext cx="533400" cy="485140"/>
            </a:xfrm>
            <a:custGeom>
              <a:avLst/>
              <a:gdLst/>
              <a:ahLst/>
              <a:cxnLst/>
              <a:rect l="l" t="t" r="r" b="b"/>
              <a:pathLst>
                <a:path w="533400" h="485139">
                  <a:moveTo>
                    <a:pt x="419607" y="345313"/>
                  </a:moveTo>
                  <a:lnTo>
                    <a:pt x="419607" y="304038"/>
                  </a:lnTo>
                  <a:lnTo>
                    <a:pt x="482345" y="304038"/>
                  </a:lnTo>
                  <a:lnTo>
                    <a:pt x="482345" y="240665"/>
                  </a:lnTo>
                  <a:lnTo>
                    <a:pt x="482345" y="152019"/>
                  </a:lnTo>
                  <a:lnTo>
                    <a:pt x="482345" y="0"/>
                  </a:lnTo>
                  <a:lnTo>
                    <a:pt x="266700" y="0"/>
                  </a:lnTo>
                  <a:lnTo>
                    <a:pt x="51053" y="0"/>
                  </a:lnTo>
                  <a:lnTo>
                    <a:pt x="51053" y="152019"/>
                  </a:lnTo>
                  <a:lnTo>
                    <a:pt x="51053" y="240665"/>
                  </a:lnTo>
                  <a:lnTo>
                    <a:pt x="51053" y="304038"/>
                  </a:lnTo>
                  <a:lnTo>
                    <a:pt x="113791" y="304038"/>
                  </a:lnTo>
                  <a:lnTo>
                    <a:pt x="113791" y="345313"/>
                  </a:lnTo>
                  <a:lnTo>
                    <a:pt x="0" y="345313"/>
                  </a:lnTo>
                  <a:lnTo>
                    <a:pt x="0" y="484632"/>
                  </a:lnTo>
                  <a:lnTo>
                    <a:pt x="266700" y="484632"/>
                  </a:lnTo>
                  <a:lnTo>
                    <a:pt x="533400" y="484632"/>
                  </a:lnTo>
                  <a:lnTo>
                    <a:pt x="533400" y="345313"/>
                  </a:lnTo>
                  <a:lnTo>
                    <a:pt x="419607" y="345313"/>
                  </a:lnTo>
                  <a:close/>
                </a:path>
                <a:path w="533400" h="485139">
                  <a:moveTo>
                    <a:pt x="113791" y="345313"/>
                  </a:moveTo>
                  <a:lnTo>
                    <a:pt x="113791" y="304038"/>
                  </a:lnTo>
                  <a:lnTo>
                    <a:pt x="419607" y="304038"/>
                  </a:lnTo>
                  <a:lnTo>
                    <a:pt x="419607" y="345313"/>
                  </a:lnTo>
                  <a:lnTo>
                    <a:pt x="113791" y="345313"/>
                  </a:lnTo>
                </a:path>
                <a:path w="533400" h="485139">
                  <a:moveTo>
                    <a:pt x="113791" y="253365"/>
                  </a:moveTo>
                  <a:lnTo>
                    <a:pt x="113791" y="50673"/>
                  </a:lnTo>
                  <a:lnTo>
                    <a:pt x="419607" y="50673"/>
                  </a:lnTo>
                  <a:lnTo>
                    <a:pt x="419607" y="253365"/>
                  </a:lnTo>
                  <a:lnTo>
                    <a:pt x="113791" y="25336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8408" y="3685032"/>
              <a:ext cx="76200" cy="3048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789932" y="368655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89932" y="368655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61332" y="3991610"/>
              <a:ext cx="533400" cy="48386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561332" y="3991355"/>
              <a:ext cx="533400" cy="485140"/>
            </a:xfrm>
            <a:custGeom>
              <a:avLst/>
              <a:gdLst/>
              <a:ahLst/>
              <a:cxnLst/>
              <a:rect l="l" t="t" r="r" b="b"/>
              <a:pathLst>
                <a:path w="533400" h="485139">
                  <a:moveTo>
                    <a:pt x="419607" y="345313"/>
                  </a:moveTo>
                  <a:lnTo>
                    <a:pt x="419607" y="304038"/>
                  </a:lnTo>
                  <a:lnTo>
                    <a:pt x="482345" y="304038"/>
                  </a:lnTo>
                  <a:lnTo>
                    <a:pt x="482345" y="240665"/>
                  </a:lnTo>
                  <a:lnTo>
                    <a:pt x="482345" y="152019"/>
                  </a:lnTo>
                  <a:lnTo>
                    <a:pt x="482345" y="0"/>
                  </a:lnTo>
                  <a:lnTo>
                    <a:pt x="266700" y="0"/>
                  </a:lnTo>
                  <a:lnTo>
                    <a:pt x="51053" y="0"/>
                  </a:lnTo>
                  <a:lnTo>
                    <a:pt x="51053" y="152019"/>
                  </a:lnTo>
                  <a:lnTo>
                    <a:pt x="51053" y="240665"/>
                  </a:lnTo>
                  <a:lnTo>
                    <a:pt x="51053" y="304038"/>
                  </a:lnTo>
                  <a:lnTo>
                    <a:pt x="113791" y="304038"/>
                  </a:lnTo>
                  <a:lnTo>
                    <a:pt x="113791" y="345313"/>
                  </a:lnTo>
                  <a:lnTo>
                    <a:pt x="0" y="345313"/>
                  </a:lnTo>
                  <a:lnTo>
                    <a:pt x="0" y="484632"/>
                  </a:lnTo>
                  <a:lnTo>
                    <a:pt x="266700" y="484632"/>
                  </a:lnTo>
                  <a:lnTo>
                    <a:pt x="533400" y="484632"/>
                  </a:lnTo>
                  <a:lnTo>
                    <a:pt x="533400" y="345313"/>
                  </a:lnTo>
                  <a:lnTo>
                    <a:pt x="419607" y="345313"/>
                  </a:lnTo>
                  <a:close/>
                </a:path>
                <a:path w="533400" h="485139">
                  <a:moveTo>
                    <a:pt x="113791" y="345313"/>
                  </a:moveTo>
                  <a:lnTo>
                    <a:pt x="113791" y="304038"/>
                  </a:lnTo>
                  <a:lnTo>
                    <a:pt x="419607" y="304038"/>
                  </a:lnTo>
                  <a:lnTo>
                    <a:pt x="419607" y="345313"/>
                  </a:lnTo>
                  <a:lnTo>
                    <a:pt x="113791" y="345313"/>
                  </a:lnTo>
                </a:path>
                <a:path w="533400" h="485139">
                  <a:moveTo>
                    <a:pt x="113791" y="253365"/>
                  </a:moveTo>
                  <a:lnTo>
                    <a:pt x="113791" y="50673"/>
                  </a:lnTo>
                  <a:lnTo>
                    <a:pt x="419607" y="50673"/>
                  </a:lnTo>
                  <a:lnTo>
                    <a:pt x="419607" y="253365"/>
                  </a:lnTo>
                  <a:lnTo>
                    <a:pt x="113791" y="25336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128010" y="2027046"/>
            <a:ext cx="1011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583C5"/>
                </a:solidFill>
                <a:latin typeface="Calibri"/>
                <a:cs typeface="Calibri"/>
              </a:rPr>
              <a:t>Network</a:t>
            </a:r>
            <a:r>
              <a:rPr sz="1800" spc="-85" dirty="0">
                <a:solidFill>
                  <a:srgbClr val="2583C5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2583C5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57898" y="3246196"/>
            <a:ext cx="10039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583C5"/>
                </a:solidFill>
                <a:latin typeface="Calibri"/>
                <a:cs typeface="Calibri"/>
              </a:rPr>
              <a:t>Network</a:t>
            </a:r>
            <a:r>
              <a:rPr sz="1800" spc="-85" dirty="0">
                <a:solidFill>
                  <a:srgbClr val="2583C5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2583C5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70302" y="4008577"/>
            <a:ext cx="8978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3735" algn="l"/>
                <a:tab pos="884555" algn="l"/>
              </a:tabLst>
            </a:pPr>
            <a:r>
              <a:rPr sz="1800" i="1" dirty="0">
                <a:latin typeface="Calibri"/>
                <a:cs typeface="Calibri"/>
              </a:rPr>
              <a:t>B.6	</a:t>
            </a:r>
            <a:r>
              <a:rPr sz="1800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46246" y="3017901"/>
            <a:ext cx="544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2885" algn="l"/>
              </a:tabLst>
            </a:pPr>
            <a:r>
              <a:rPr sz="1800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1800" i="1" spc="-5" dirty="0">
                <a:latin typeface="Calibri"/>
                <a:cs typeface="Calibri"/>
              </a:rPr>
              <a:t>B.1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71264" y="4008577"/>
            <a:ext cx="854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0555" algn="l"/>
                <a:tab pos="841375" algn="l"/>
              </a:tabLst>
            </a:pPr>
            <a:r>
              <a:rPr sz="1800" i="1" dirty="0">
                <a:latin typeface="Calibri"/>
                <a:cs typeface="Calibri"/>
              </a:rPr>
              <a:t>B.3	</a:t>
            </a:r>
            <a:r>
              <a:rPr sz="1800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05498" y="5304485"/>
            <a:ext cx="2142490" cy="52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0">
              <a:lnSpc>
                <a:spcPts val="1980"/>
              </a:lnSpc>
              <a:spcBef>
                <a:spcPts val="100"/>
              </a:spcBef>
            </a:pPr>
            <a:r>
              <a:rPr sz="1800" spc="-5" dirty="0">
                <a:solidFill>
                  <a:srgbClr val="2583C5"/>
                </a:solidFill>
                <a:latin typeface="Calibri"/>
                <a:cs typeface="Calibri"/>
              </a:rPr>
              <a:t>Network</a:t>
            </a:r>
            <a:r>
              <a:rPr sz="1800" spc="-85" dirty="0">
                <a:solidFill>
                  <a:srgbClr val="2583C5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2583C5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80"/>
              </a:lnSpc>
            </a:pPr>
            <a:r>
              <a:rPr sz="1800" b="1" i="1" dirty="0">
                <a:latin typeface="Calibri"/>
                <a:cs typeface="Calibri"/>
              </a:rPr>
              <a:t>C.7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082533" y="4542535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Calibri"/>
                <a:cs typeface="Calibri"/>
              </a:rPr>
              <a:t>C.2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554480" y="5053393"/>
            <a:ext cx="2057400" cy="1485265"/>
            <a:chOff x="1554480" y="5053393"/>
            <a:chExt cx="2057400" cy="1485265"/>
          </a:xfrm>
        </p:grpSpPr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4480" y="5742431"/>
              <a:ext cx="2057399" cy="3048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470404" y="574395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470404" y="574395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0880" y="5513831"/>
              <a:ext cx="76199" cy="3048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232403" y="574395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19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199" y="76200"/>
                  </a:lnTo>
                  <a:lnTo>
                    <a:pt x="76199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232403" y="574395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199" y="76200"/>
                  </a:lnTo>
                  <a:lnTo>
                    <a:pt x="76199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41804" y="6049009"/>
              <a:ext cx="533400" cy="48387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241804" y="6048755"/>
              <a:ext cx="533400" cy="485140"/>
            </a:xfrm>
            <a:custGeom>
              <a:avLst/>
              <a:gdLst/>
              <a:ahLst/>
              <a:cxnLst/>
              <a:rect l="l" t="t" r="r" b="b"/>
              <a:pathLst>
                <a:path w="533400" h="485140">
                  <a:moveTo>
                    <a:pt x="419607" y="345249"/>
                  </a:moveTo>
                  <a:lnTo>
                    <a:pt x="419607" y="304088"/>
                  </a:lnTo>
                  <a:lnTo>
                    <a:pt x="482345" y="304088"/>
                  </a:lnTo>
                  <a:lnTo>
                    <a:pt x="482345" y="240728"/>
                  </a:lnTo>
                  <a:lnTo>
                    <a:pt x="482345" y="152031"/>
                  </a:lnTo>
                  <a:lnTo>
                    <a:pt x="482345" y="0"/>
                  </a:lnTo>
                  <a:lnTo>
                    <a:pt x="266700" y="0"/>
                  </a:lnTo>
                  <a:lnTo>
                    <a:pt x="51053" y="0"/>
                  </a:lnTo>
                  <a:lnTo>
                    <a:pt x="51053" y="152031"/>
                  </a:lnTo>
                  <a:lnTo>
                    <a:pt x="51053" y="240728"/>
                  </a:lnTo>
                  <a:lnTo>
                    <a:pt x="51053" y="304088"/>
                  </a:lnTo>
                  <a:lnTo>
                    <a:pt x="113791" y="304088"/>
                  </a:lnTo>
                  <a:lnTo>
                    <a:pt x="113791" y="345249"/>
                  </a:lnTo>
                  <a:lnTo>
                    <a:pt x="0" y="345249"/>
                  </a:lnTo>
                  <a:lnTo>
                    <a:pt x="0" y="484632"/>
                  </a:lnTo>
                  <a:lnTo>
                    <a:pt x="266700" y="484632"/>
                  </a:lnTo>
                  <a:lnTo>
                    <a:pt x="533400" y="484632"/>
                  </a:lnTo>
                  <a:lnTo>
                    <a:pt x="533400" y="345249"/>
                  </a:lnTo>
                  <a:lnTo>
                    <a:pt x="419607" y="345249"/>
                  </a:lnTo>
                  <a:close/>
                </a:path>
                <a:path w="533400" h="485140">
                  <a:moveTo>
                    <a:pt x="113791" y="345249"/>
                  </a:moveTo>
                  <a:lnTo>
                    <a:pt x="113791" y="304088"/>
                  </a:lnTo>
                  <a:lnTo>
                    <a:pt x="419607" y="304088"/>
                  </a:lnTo>
                  <a:lnTo>
                    <a:pt x="419607" y="345249"/>
                  </a:lnTo>
                  <a:lnTo>
                    <a:pt x="113791" y="345249"/>
                  </a:lnTo>
                </a:path>
                <a:path w="533400" h="485140">
                  <a:moveTo>
                    <a:pt x="113791" y="253403"/>
                  </a:moveTo>
                  <a:lnTo>
                    <a:pt x="113791" y="50685"/>
                  </a:lnTo>
                  <a:lnTo>
                    <a:pt x="419607" y="50685"/>
                  </a:lnTo>
                  <a:lnTo>
                    <a:pt x="419607" y="253403"/>
                  </a:lnTo>
                  <a:lnTo>
                    <a:pt x="113791" y="253403"/>
                  </a:lnTo>
                </a:path>
                <a:path w="533400" h="485140">
                  <a:moveTo>
                    <a:pt x="345185" y="383260"/>
                  </a:moveTo>
                  <a:lnTo>
                    <a:pt x="345185" y="367423"/>
                  </a:lnTo>
                  <a:lnTo>
                    <a:pt x="498094" y="367423"/>
                  </a:lnTo>
                  <a:lnTo>
                    <a:pt x="498094" y="383260"/>
                  </a:lnTo>
                  <a:lnTo>
                    <a:pt x="345185" y="3832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03804" y="5058409"/>
              <a:ext cx="533399" cy="48387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3003804" y="5058155"/>
              <a:ext cx="533400" cy="485140"/>
            </a:xfrm>
            <a:custGeom>
              <a:avLst/>
              <a:gdLst/>
              <a:ahLst/>
              <a:cxnLst/>
              <a:rect l="l" t="t" r="r" b="b"/>
              <a:pathLst>
                <a:path w="533400" h="485139">
                  <a:moveTo>
                    <a:pt x="419607" y="345313"/>
                  </a:moveTo>
                  <a:lnTo>
                    <a:pt x="419607" y="304038"/>
                  </a:lnTo>
                  <a:lnTo>
                    <a:pt x="482345" y="304038"/>
                  </a:lnTo>
                  <a:lnTo>
                    <a:pt x="482345" y="240665"/>
                  </a:lnTo>
                  <a:lnTo>
                    <a:pt x="482345" y="152019"/>
                  </a:lnTo>
                  <a:lnTo>
                    <a:pt x="482345" y="0"/>
                  </a:lnTo>
                  <a:lnTo>
                    <a:pt x="266699" y="0"/>
                  </a:lnTo>
                  <a:lnTo>
                    <a:pt x="51053" y="0"/>
                  </a:lnTo>
                  <a:lnTo>
                    <a:pt x="51053" y="152019"/>
                  </a:lnTo>
                  <a:lnTo>
                    <a:pt x="51053" y="240665"/>
                  </a:lnTo>
                  <a:lnTo>
                    <a:pt x="51053" y="304038"/>
                  </a:lnTo>
                  <a:lnTo>
                    <a:pt x="113791" y="304038"/>
                  </a:lnTo>
                  <a:lnTo>
                    <a:pt x="113791" y="345313"/>
                  </a:lnTo>
                  <a:lnTo>
                    <a:pt x="0" y="345313"/>
                  </a:lnTo>
                  <a:lnTo>
                    <a:pt x="0" y="484632"/>
                  </a:lnTo>
                  <a:lnTo>
                    <a:pt x="266699" y="484632"/>
                  </a:lnTo>
                  <a:lnTo>
                    <a:pt x="533399" y="484632"/>
                  </a:lnTo>
                  <a:lnTo>
                    <a:pt x="533399" y="345313"/>
                  </a:lnTo>
                  <a:lnTo>
                    <a:pt x="419607" y="345313"/>
                  </a:lnTo>
                  <a:close/>
                </a:path>
                <a:path w="533400" h="485139">
                  <a:moveTo>
                    <a:pt x="113791" y="345313"/>
                  </a:moveTo>
                  <a:lnTo>
                    <a:pt x="113791" y="304038"/>
                  </a:lnTo>
                  <a:lnTo>
                    <a:pt x="419607" y="304038"/>
                  </a:lnTo>
                  <a:lnTo>
                    <a:pt x="419607" y="345313"/>
                  </a:lnTo>
                  <a:lnTo>
                    <a:pt x="113791" y="345313"/>
                  </a:lnTo>
                </a:path>
                <a:path w="533400" h="485139">
                  <a:moveTo>
                    <a:pt x="113791" y="253365"/>
                  </a:moveTo>
                  <a:lnTo>
                    <a:pt x="113791" y="50673"/>
                  </a:lnTo>
                  <a:lnTo>
                    <a:pt x="419607" y="50673"/>
                  </a:lnTo>
                  <a:lnTo>
                    <a:pt x="419607" y="253365"/>
                  </a:lnTo>
                  <a:lnTo>
                    <a:pt x="113791" y="253365"/>
                  </a:lnTo>
                </a:path>
                <a:path w="533400" h="485139">
                  <a:moveTo>
                    <a:pt x="345185" y="383286"/>
                  </a:moveTo>
                  <a:lnTo>
                    <a:pt x="345185" y="367411"/>
                  </a:lnTo>
                  <a:lnTo>
                    <a:pt x="498094" y="367411"/>
                  </a:lnTo>
                  <a:lnTo>
                    <a:pt x="498094" y="383286"/>
                  </a:lnTo>
                  <a:lnTo>
                    <a:pt x="345185" y="38328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019805" y="5838545"/>
            <a:ext cx="1019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583C5"/>
                </a:solidFill>
                <a:latin typeface="Calibri"/>
                <a:cs typeface="Calibri"/>
              </a:rPr>
              <a:t>Network</a:t>
            </a:r>
            <a:r>
              <a:rPr sz="1800" spc="-85" dirty="0">
                <a:solidFill>
                  <a:srgbClr val="2583C5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2583C5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831975" y="6066840"/>
            <a:ext cx="3333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5" dirty="0">
                <a:latin typeface="Calibri"/>
                <a:cs typeface="Calibri"/>
              </a:rPr>
              <a:t>D</a:t>
            </a:r>
            <a:r>
              <a:rPr sz="1800" i="1" spc="-5" dirty="0">
                <a:latin typeface="Calibri"/>
                <a:cs typeface="Calibri"/>
              </a:rPr>
              <a:t>.8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553459" y="5076190"/>
            <a:ext cx="333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5" dirty="0">
                <a:latin typeface="Calibri"/>
                <a:cs typeface="Calibri"/>
              </a:rPr>
              <a:t>D</a:t>
            </a:r>
            <a:r>
              <a:rPr sz="1800" i="1" spc="-5" dirty="0">
                <a:latin typeface="Calibri"/>
                <a:cs typeface="Calibri"/>
              </a:rPr>
              <a:t>.3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530161" y="1347203"/>
            <a:ext cx="8398510" cy="4478020"/>
            <a:chOff x="530161" y="1347203"/>
            <a:chExt cx="8398510" cy="4478020"/>
          </a:xfrm>
        </p:grpSpPr>
        <p:sp>
          <p:nvSpPr>
            <p:cNvPr id="62" name="object 62"/>
            <p:cNvSpPr/>
            <p:nvPr/>
          </p:nvSpPr>
          <p:spPr>
            <a:xfrm>
              <a:off x="534923" y="1400556"/>
              <a:ext cx="685800" cy="228600"/>
            </a:xfrm>
            <a:custGeom>
              <a:avLst/>
              <a:gdLst/>
              <a:ahLst/>
              <a:cxnLst/>
              <a:rect l="l" t="t" r="r" b="b"/>
              <a:pathLst>
                <a:path w="685800" h="228600">
                  <a:moveTo>
                    <a:pt x="6858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85800" y="2286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34923" y="1400556"/>
              <a:ext cx="685800" cy="228600"/>
            </a:xfrm>
            <a:custGeom>
              <a:avLst/>
              <a:gdLst/>
              <a:ahLst/>
              <a:cxnLst/>
              <a:rect l="l" t="t" r="r" b="b"/>
              <a:pathLst>
                <a:path w="685800" h="228600">
                  <a:moveTo>
                    <a:pt x="0" y="228600"/>
                  </a:moveTo>
                  <a:lnTo>
                    <a:pt x="685800" y="2286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220723" y="1400556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3048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00" y="2286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220723" y="1400556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228600"/>
                  </a:moveTo>
                  <a:lnTo>
                    <a:pt x="304800" y="2286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525523" y="1400556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3048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04800" y="2286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525523" y="1400556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0" y="228600"/>
                  </a:moveTo>
                  <a:lnTo>
                    <a:pt x="304800" y="2286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36208" y="3685031"/>
              <a:ext cx="76200" cy="1600200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6237732" y="521055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237732" y="521055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237732" y="368655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237732" y="368655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91200" y="4370831"/>
              <a:ext cx="941831" cy="40843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97607" y="2389632"/>
              <a:ext cx="76200" cy="1371600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2199131" y="368655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199131" y="368655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199131" y="239115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199131" y="239115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52599" y="2770632"/>
              <a:ext cx="941832" cy="408432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30679" y="3685031"/>
              <a:ext cx="76200" cy="2133600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632204" y="368655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632204" y="368655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629156" y="574395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629156" y="574395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43000" y="4523231"/>
              <a:ext cx="941832" cy="408431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1449323" y="1705356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0"/>
                  </a:moveTo>
                  <a:lnTo>
                    <a:pt x="0" y="609600"/>
                  </a:lnTo>
                </a:path>
                <a:path w="914400" h="609600">
                  <a:moveTo>
                    <a:pt x="0" y="609600"/>
                  </a:moveTo>
                  <a:lnTo>
                    <a:pt x="914400" y="609600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276856" y="2314955"/>
              <a:ext cx="173990" cy="533400"/>
            </a:xfrm>
            <a:custGeom>
              <a:avLst/>
              <a:gdLst/>
              <a:ahLst/>
              <a:cxnLst/>
              <a:rect l="l" t="t" r="r" b="b"/>
              <a:pathLst>
                <a:path w="173989" h="533400">
                  <a:moveTo>
                    <a:pt x="57912" y="359664"/>
                  </a:moveTo>
                  <a:lnTo>
                    <a:pt x="0" y="359664"/>
                  </a:lnTo>
                  <a:lnTo>
                    <a:pt x="86868" y="533400"/>
                  </a:lnTo>
                  <a:lnTo>
                    <a:pt x="159258" y="388620"/>
                  </a:lnTo>
                  <a:lnTo>
                    <a:pt x="57912" y="388620"/>
                  </a:lnTo>
                  <a:lnTo>
                    <a:pt x="57912" y="359664"/>
                  </a:lnTo>
                  <a:close/>
                </a:path>
                <a:path w="173989" h="533400">
                  <a:moveTo>
                    <a:pt x="115824" y="0"/>
                  </a:moveTo>
                  <a:lnTo>
                    <a:pt x="57912" y="0"/>
                  </a:lnTo>
                  <a:lnTo>
                    <a:pt x="57912" y="388620"/>
                  </a:lnTo>
                  <a:lnTo>
                    <a:pt x="115824" y="388620"/>
                  </a:lnTo>
                  <a:lnTo>
                    <a:pt x="115824" y="0"/>
                  </a:lnTo>
                  <a:close/>
                </a:path>
                <a:path w="173989" h="533400">
                  <a:moveTo>
                    <a:pt x="173736" y="359664"/>
                  </a:moveTo>
                  <a:lnTo>
                    <a:pt x="115824" y="359664"/>
                  </a:lnTo>
                  <a:lnTo>
                    <a:pt x="115824" y="388620"/>
                  </a:lnTo>
                  <a:lnTo>
                    <a:pt x="159258" y="388620"/>
                  </a:lnTo>
                  <a:lnTo>
                    <a:pt x="173736" y="3596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363723" y="3610356"/>
              <a:ext cx="4038600" cy="0"/>
            </a:xfrm>
            <a:custGeom>
              <a:avLst/>
              <a:gdLst/>
              <a:ahLst/>
              <a:cxnLst/>
              <a:rect l="l" t="t" r="r" b="b"/>
              <a:pathLst>
                <a:path w="4038600">
                  <a:moveTo>
                    <a:pt x="0" y="0"/>
                  </a:moveTo>
                  <a:lnTo>
                    <a:pt x="4038600" y="0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315456" y="3610356"/>
              <a:ext cx="173990" cy="838200"/>
            </a:xfrm>
            <a:custGeom>
              <a:avLst/>
              <a:gdLst/>
              <a:ahLst/>
              <a:cxnLst/>
              <a:rect l="l" t="t" r="r" b="b"/>
              <a:pathLst>
                <a:path w="173989" h="838200">
                  <a:moveTo>
                    <a:pt x="57912" y="664464"/>
                  </a:moveTo>
                  <a:lnTo>
                    <a:pt x="0" y="664464"/>
                  </a:lnTo>
                  <a:lnTo>
                    <a:pt x="86868" y="838200"/>
                  </a:lnTo>
                  <a:lnTo>
                    <a:pt x="159258" y="693420"/>
                  </a:lnTo>
                  <a:lnTo>
                    <a:pt x="57912" y="693420"/>
                  </a:lnTo>
                  <a:lnTo>
                    <a:pt x="57912" y="664464"/>
                  </a:lnTo>
                  <a:close/>
                </a:path>
                <a:path w="173989" h="838200">
                  <a:moveTo>
                    <a:pt x="115824" y="0"/>
                  </a:moveTo>
                  <a:lnTo>
                    <a:pt x="57912" y="0"/>
                  </a:lnTo>
                  <a:lnTo>
                    <a:pt x="57912" y="693420"/>
                  </a:lnTo>
                  <a:lnTo>
                    <a:pt x="115824" y="693420"/>
                  </a:lnTo>
                  <a:lnTo>
                    <a:pt x="115824" y="0"/>
                  </a:lnTo>
                  <a:close/>
                </a:path>
                <a:path w="173989" h="838200">
                  <a:moveTo>
                    <a:pt x="173736" y="664464"/>
                  </a:moveTo>
                  <a:lnTo>
                    <a:pt x="115824" y="664464"/>
                  </a:lnTo>
                  <a:lnTo>
                    <a:pt x="115824" y="693420"/>
                  </a:lnTo>
                  <a:lnTo>
                    <a:pt x="159258" y="693420"/>
                  </a:lnTo>
                  <a:lnTo>
                    <a:pt x="173736" y="6644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402323" y="5058155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077455" y="5058155"/>
              <a:ext cx="173990" cy="457200"/>
            </a:xfrm>
            <a:custGeom>
              <a:avLst/>
              <a:gdLst/>
              <a:ahLst/>
              <a:cxnLst/>
              <a:rect l="l" t="t" r="r" b="b"/>
              <a:pathLst>
                <a:path w="173990" h="457200">
                  <a:moveTo>
                    <a:pt x="57912" y="283464"/>
                  </a:moveTo>
                  <a:lnTo>
                    <a:pt x="0" y="283464"/>
                  </a:lnTo>
                  <a:lnTo>
                    <a:pt x="86868" y="457200"/>
                  </a:lnTo>
                  <a:lnTo>
                    <a:pt x="159258" y="312420"/>
                  </a:lnTo>
                  <a:lnTo>
                    <a:pt x="57912" y="312420"/>
                  </a:lnTo>
                  <a:lnTo>
                    <a:pt x="57912" y="283464"/>
                  </a:lnTo>
                  <a:close/>
                </a:path>
                <a:path w="173990" h="457200">
                  <a:moveTo>
                    <a:pt x="115824" y="0"/>
                  </a:moveTo>
                  <a:lnTo>
                    <a:pt x="57912" y="0"/>
                  </a:lnTo>
                  <a:lnTo>
                    <a:pt x="57912" y="312420"/>
                  </a:lnTo>
                  <a:lnTo>
                    <a:pt x="115824" y="312420"/>
                  </a:lnTo>
                  <a:lnTo>
                    <a:pt x="115824" y="0"/>
                  </a:lnTo>
                  <a:close/>
                </a:path>
                <a:path w="173990" h="457200">
                  <a:moveTo>
                    <a:pt x="173736" y="283464"/>
                  </a:moveTo>
                  <a:lnTo>
                    <a:pt x="115824" y="283464"/>
                  </a:lnTo>
                  <a:lnTo>
                    <a:pt x="115824" y="312420"/>
                  </a:lnTo>
                  <a:lnTo>
                    <a:pt x="159258" y="312420"/>
                  </a:lnTo>
                  <a:lnTo>
                    <a:pt x="173736" y="28346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367783" y="1347203"/>
              <a:ext cx="4560570" cy="424446"/>
            </a:xfrm>
            <a:prstGeom prst="rect">
              <a:avLst/>
            </a:prstGeom>
          </p:spPr>
        </p:pic>
      </p:grpSp>
      <p:sp>
        <p:nvSpPr>
          <p:cNvPr id="93" name="object 93"/>
          <p:cNvSpPr txBox="1"/>
          <p:nvPr/>
        </p:nvSpPr>
        <p:spPr>
          <a:xfrm>
            <a:off x="4483353" y="1378153"/>
            <a:ext cx="433641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solidFill>
                  <a:srgbClr val="6F2F9F"/>
                </a:solidFill>
                <a:latin typeface="Calibri"/>
                <a:cs typeface="Calibri"/>
              </a:rPr>
              <a:t>A.1,</a:t>
            </a:r>
            <a:r>
              <a:rPr sz="2000" b="1" i="1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6F2F9F"/>
                </a:solidFill>
                <a:latin typeface="Calibri"/>
                <a:cs typeface="Calibri"/>
              </a:rPr>
              <a:t>A.2,</a:t>
            </a:r>
            <a:r>
              <a:rPr sz="2000" b="1" i="1" spc="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6F2F9F"/>
                </a:solidFill>
                <a:latin typeface="Calibri"/>
                <a:cs typeface="Calibri"/>
              </a:rPr>
              <a:t>B.1, B.3,</a:t>
            </a:r>
            <a:r>
              <a:rPr sz="2000" b="1" i="1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6F2F9F"/>
                </a:solidFill>
                <a:latin typeface="Calibri"/>
                <a:cs typeface="Calibri"/>
              </a:rPr>
              <a:t>...</a:t>
            </a:r>
            <a:r>
              <a:rPr sz="2000" b="1" spc="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6F2F9F"/>
                </a:solidFill>
                <a:latin typeface="Calibri"/>
                <a:cs typeface="Calibri"/>
              </a:rPr>
              <a:t>are</a:t>
            </a:r>
            <a:r>
              <a:rPr sz="2000" b="1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6F2F9F"/>
                </a:solidFill>
                <a:latin typeface="Calibri"/>
                <a:cs typeface="Calibri"/>
              </a:rPr>
              <a:t>logical</a:t>
            </a:r>
            <a:r>
              <a:rPr sz="2000" b="1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6F2F9F"/>
                </a:solidFill>
                <a:latin typeface="Calibri"/>
                <a:cs typeface="Calibri"/>
              </a:rPr>
              <a:t>addresses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377952" y="2310383"/>
            <a:ext cx="8086725" cy="3590925"/>
            <a:chOff x="377952" y="2310383"/>
            <a:chExt cx="8086725" cy="3590925"/>
          </a:xfrm>
        </p:grpSpPr>
        <p:sp>
          <p:nvSpPr>
            <p:cNvPr id="95" name="object 95"/>
            <p:cNvSpPr/>
            <p:nvPr/>
          </p:nvSpPr>
          <p:spPr>
            <a:xfrm>
              <a:off x="382524" y="2314955"/>
              <a:ext cx="8077200" cy="3581400"/>
            </a:xfrm>
            <a:custGeom>
              <a:avLst/>
              <a:gdLst/>
              <a:ahLst/>
              <a:cxnLst/>
              <a:rect l="l" t="t" r="r" b="b"/>
              <a:pathLst>
                <a:path w="8077200" h="3581400">
                  <a:moveTo>
                    <a:pt x="0" y="114300"/>
                  </a:moveTo>
                  <a:lnTo>
                    <a:pt x="34752" y="88966"/>
                  </a:lnTo>
                  <a:lnTo>
                    <a:pt x="76765" y="77003"/>
                  </a:lnTo>
                  <a:lnTo>
                    <a:pt x="133934" y="65612"/>
                  </a:lnTo>
                  <a:lnTo>
                    <a:pt x="205305" y="54872"/>
                  </a:lnTo>
                  <a:lnTo>
                    <a:pt x="246019" y="49769"/>
                  </a:lnTo>
                  <a:lnTo>
                    <a:pt x="289927" y="44858"/>
                  </a:lnTo>
                  <a:lnTo>
                    <a:pt x="336910" y="40147"/>
                  </a:lnTo>
                  <a:lnTo>
                    <a:pt x="386849" y="35648"/>
                  </a:lnTo>
                  <a:lnTo>
                    <a:pt x="439624" y="31368"/>
                  </a:lnTo>
                  <a:lnTo>
                    <a:pt x="495117" y="27319"/>
                  </a:lnTo>
                  <a:lnTo>
                    <a:pt x="553209" y="23509"/>
                  </a:lnTo>
                  <a:lnTo>
                    <a:pt x="613781" y="19949"/>
                  </a:lnTo>
                  <a:lnTo>
                    <a:pt x="676713" y="16648"/>
                  </a:lnTo>
                  <a:lnTo>
                    <a:pt x="741887" y="13615"/>
                  </a:lnTo>
                  <a:lnTo>
                    <a:pt x="809184" y="10860"/>
                  </a:lnTo>
                  <a:lnTo>
                    <a:pt x="878485" y="8394"/>
                  </a:lnTo>
                  <a:lnTo>
                    <a:pt x="949671" y="6225"/>
                  </a:lnTo>
                  <a:lnTo>
                    <a:pt x="1022622" y="4363"/>
                  </a:lnTo>
                  <a:lnTo>
                    <a:pt x="1097220" y="2818"/>
                  </a:lnTo>
                  <a:lnTo>
                    <a:pt x="1173346" y="1599"/>
                  </a:lnTo>
                  <a:lnTo>
                    <a:pt x="1250880" y="717"/>
                  </a:lnTo>
                  <a:lnTo>
                    <a:pt x="1329704" y="180"/>
                  </a:lnTo>
                  <a:lnTo>
                    <a:pt x="1409700" y="0"/>
                  </a:lnTo>
                  <a:lnTo>
                    <a:pt x="1489690" y="180"/>
                  </a:lnTo>
                  <a:lnTo>
                    <a:pt x="1568510" y="717"/>
                  </a:lnTo>
                  <a:lnTo>
                    <a:pt x="1646041" y="1599"/>
                  </a:lnTo>
                  <a:lnTo>
                    <a:pt x="1722164" y="2818"/>
                  </a:lnTo>
                  <a:lnTo>
                    <a:pt x="1796759" y="4363"/>
                  </a:lnTo>
                  <a:lnTo>
                    <a:pt x="1869709" y="6225"/>
                  </a:lnTo>
                  <a:lnTo>
                    <a:pt x="1940893" y="8394"/>
                  </a:lnTo>
                  <a:lnTo>
                    <a:pt x="2010193" y="10860"/>
                  </a:lnTo>
                  <a:lnTo>
                    <a:pt x="2077489" y="13615"/>
                  </a:lnTo>
                  <a:lnTo>
                    <a:pt x="2142663" y="16648"/>
                  </a:lnTo>
                  <a:lnTo>
                    <a:pt x="2205596" y="19949"/>
                  </a:lnTo>
                  <a:lnTo>
                    <a:pt x="2266168" y="23509"/>
                  </a:lnTo>
                  <a:lnTo>
                    <a:pt x="2324261" y="27319"/>
                  </a:lnTo>
                  <a:lnTo>
                    <a:pt x="2379755" y="31368"/>
                  </a:lnTo>
                  <a:lnTo>
                    <a:pt x="2432532" y="35648"/>
                  </a:lnTo>
                  <a:lnTo>
                    <a:pt x="2482472" y="40147"/>
                  </a:lnTo>
                  <a:lnTo>
                    <a:pt x="2529456" y="44858"/>
                  </a:lnTo>
                  <a:lnTo>
                    <a:pt x="2573366" y="49769"/>
                  </a:lnTo>
                  <a:lnTo>
                    <a:pt x="2614082" y="54872"/>
                  </a:lnTo>
                  <a:lnTo>
                    <a:pt x="2685457" y="65612"/>
                  </a:lnTo>
                  <a:lnTo>
                    <a:pt x="2742628" y="77003"/>
                  </a:lnTo>
                  <a:lnTo>
                    <a:pt x="2784644" y="88966"/>
                  </a:lnTo>
                  <a:lnTo>
                    <a:pt x="2819400" y="114300"/>
                  </a:lnTo>
                  <a:lnTo>
                    <a:pt x="2817168" y="120785"/>
                  </a:lnTo>
                  <a:lnTo>
                    <a:pt x="2765590" y="145682"/>
                  </a:lnTo>
                  <a:lnTo>
                    <a:pt x="2715878" y="157368"/>
                  </a:lnTo>
                  <a:lnTo>
                    <a:pt x="2651485" y="168443"/>
                  </a:lnTo>
                  <a:lnTo>
                    <a:pt x="2573366" y="178830"/>
                  </a:lnTo>
                  <a:lnTo>
                    <a:pt x="2529456" y="183741"/>
                  </a:lnTo>
                  <a:lnTo>
                    <a:pt x="2482472" y="188452"/>
                  </a:lnTo>
                  <a:lnTo>
                    <a:pt x="2432532" y="192951"/>
                  </a:lnTo>
                  <a:lnTo>
                    <a:pt x="2379755" y="197231"/>
                  </a:lnTo>
                  <a:lnTo>
                    <a:pt x="2324261" y="201280"/>
                  </a:lnTo>
                  <a:lnTo>
                    <a:pt x="2266168" y="205090"/>
                  </a:lnTo>
                  <a:lnTo>
                    <a:pt x="2205596" y="208650"/>
                  </a:lnTo>
                  <a:lnTo>
                    <a:pt x="2142663" y="211951"/>
                  </a:lnTo>
                  <a:lnTo>
                    <a:pt x="2077489" y="214984"/>
                  </a:lnTo>
                  <a:lnTo>
                    <a:pt x="2010193" y="217739"/>
                  </a:lnTo>
                  <a:lnTo>
                    <a:pt x="1940893" y="220205"/>
                  </a:lnTo>
                  <a:lnTo>
                    <a:pt x="1869709" y="222374"/>
                  </a:lnTo>
                  <a:lnTo>
                    <a:pt x="1796759" y="224236"/>
                  </a:lnTo>
                  <a:lnTo>
                    <a:pt x="1722164" y="225781"/>
                  </a:lnTo>
                  <a:lnTo>
                    <a:pt x="1646041" y="227000"/>
                  </a:lnTo>
                  <a:lnTo>
                    <a:pt x="1568510" y="227882"/>
                  </a:lnTo>
                  <a:lnTo>
                    <a:pt x="1489690" y="228419"/>
                  </a:lnTo>
                  <a:lnTo>
                    <a:pt x="1409700" y="228600"/>
                  </a:lnTo>
                  <a:lnTo>
                    <a:pt x="1329704" y="228419"/>
                  </a:lnTo>
                  <a:lnTo>
                    <a:pt x="1250880" y="227882"/>
                  </a:lnTo>
                  <a:lnTo>
                    <a:pt x="1173346" y="227000"/>
                  </a:lnTo>
                  <a:lnTo>
                    <a:pt x="1097220" y="225781"/>
                  </a:lnTo>
                  <a:lnTo>
                    <a:pt x="1022622" y="224236"/>
                  </a:lnTo>
                  <a:lnTo>
                    <a:pt x="949671" y="222374"/>
                  </a:lnTo>
                  <a:lnTo>
                    <a:pt x="878485" y="220205"/>
                  </a:lnTo>
                  <a:lnTo>
                    <a:pt x="809184" y="217739"/>
                  </a:lnTo>
                  <a:lnTo>
                    <a:pt x="741887" y="214984"/>
                  </a:lnTo>
                  <a:lnTo>
                    <a:pt x="676713" y="211951"/>
                  </a:lnTo>
                  <a:lnTo>
                    <a:pt x="613781" y="208650"/>
                  </a:lnTo>
                  <a:lnTo>
                    <a:pt x="553209" y="205090"/>
                  </a:lnTo>
                  <a:lnTo>
                    <a:pt x="495117" y="201280"/>
                  </a:lnTo>
                  <a:lnTo>
                    <a:pt x="439624" y="197231"/>
                  </a:lnTo>
                  <a:lnTo>
                    <a:pt x="386849" y="192951"/>
                  </a:lnTo>
                  <a:lnTo>
                    <a:pt x="336910" y="188452"/>
                  </a:lnTo>
                  <a:lnTo>
                    <a:pt x="289927" y="183741"/>
                  </a:lnTo>
                  <a:lnTo>
                    <a:pt x="246019" y="178830"/>
                  </a:lnTo>
                  <a:lnTo>
                    <a:pt x="205305" y="173727"/>
                  </a:lnTo>
                  <a:lnTo>
                    <a:pt x="133934" y="162987"/>
                  </a:lnTo>
                  <a:lnTo>
                    <a:pt x="76765" y="151596"/>
                  </a:lnTo>
                  <a:lnTo>
                    <a:pt x="34752" y="139633"/>
                  </a:lnTo>
                  <a:lnTo>
                    <a:pt x="0" y="114300"/>
                  </a:lnTo>
                  <a:close/>
                </a:path>
                <a:path w="8077200" h="3581400">
                  <a:moveTo>
                    <a:pt x="5257800" y="2933700"/>
                  </a:moveTo>
                  <a:lnTo>
                    <a:pt x="5292555" y="2908366"/>
                  </a:lnTo>
                  <a:lnTo>
                    <a:pt x="5334571" y="2896403"/>
                  </a:lnTo>
                  <a:lnTo>
                    <a:pt x="5391742" y="2885012"/>
                  </a:lnTo>
                  <a:lnTo>
                    <a:pt x="5463117" y="2874272"/>
                  </a:lnTo>
                  <a:lnTo>
                    <a:pt x="5503833" y="2869169"/>
                  </a:lnTo>
                  <a:lnTo>
                    <a:pt x="5547743" y="2864258"/>
                  </a:lnTo>
                  <a:lnTo>
                    <a:pt x="5594727" y="2859547"/>
                  </a:lnTo>
                  <a:lnTo>
                    <a:pt x="5644667" y="2855048"/>
                  </a:lnTo>
                  <a:lnTo>
                    <a:pt x="5697444" y="2850768"/>
                  </a:lnTo>
                  <a:lnTo>
                    <a:pt x="5752938" y="2846719"/>
                  </a:lnTo>
                  <a:lnTo>
                    <a:pt x="5811031" y="2842909"/>
                  </a:lnTo>
                  <a:lnTo>
                    <a:pt x="5871603" y="2839349"/>
                  </a:lnTo>
                  <a:lnTo>
                    <a:pt x="5934536" y="2836048"/>
                  </a:lnTo>
                  <a:lnTo>
                    <a:pt x="5999710" y="2833015"/>
                  </a:lnTo>
                  <a:lnTo>
                    <a:pt x="6067006" y="2830260"/>
                  </a:lnTo>
                  <a:lnTo>
                    <a:pt x="6136306" y="2827794"/>
                  </a:lnTo>
                  <a:lnTo>
                    <a:pt x="6207490" y="2825625"/>
                  </a:lnTo>
                  <a:lnTo>
                    <a:pt x="6280440" y="2823763"/>
                  </a:lnTo>
                  <a:lnTo>
                    <a:pt x="6355035" y="2822218"/>
                  </a:lnTo>
                  <a:lnTo>
                    <a:pt x="6431158" y="2820999"/>
                  </a:lnTo>
                  <a:lnTo>
                    <a:pt x="6508689" y="2820117"/>
                  </a:lnTo>
                  <a:lnTo>
                    <a:pt x="6587509" y="2819580"/>
                  </a:lnTo>
                  <a:lnTo>
                    <a:pt x="6667500" y="2819400"/>
                  </a:lnTo>
                  <a:lnTo>
                    <a:pt x="6747490" y="2819580"/>
                  </a:lnTo>
                  <a:lnTo>
                    <a:pt x="6826310" y="2820117"/>
                  </a:lnTo>
                  <a:lnTo>
                    <a:pt x="6903841" y="2820999"/>
                  </a:lnTo>
                  <a:lnTo>
                    <a:pt x="6979964" y="2822218"/>
                  </a:lnTo>
                  <a:lnTo>
                    <a:pt x="7054559" y="2823763"/>
                  </a:lnTo>
                  <a:lnTo>
                    <a:pt x="7127509" y="2825625"/>
                  </a:lnTo>
                  <a:lnTo>
                    <a:pt x="7198693" y="2827794"/>
                  </a:lnTo>
                  <a:lnTo>
                    <a:pt x="7267993" y="2830260"/>
                  </a:lnTo>
                  <a:lnTo>
                    <a:pt x="7335289" y="2833015"/>
                  </a:lnTo>
                  <a:lnTo>
                    <a:pt x="7400463" y="2836048"/>
                  </a:lnTo>
                  <a:lnTo>
                    <a:pt x="7463396" y="2839349"/>
                  </a:lnTo>
                  <a:lnTo>
                    <a:pt x="7523968" y="2842909"/>
                  </a:lnTo>
                  <a:lnTo>
                    <a:pt x="7582061" y="2846719"/>
                  </a:lnTo>
                  <a:lnTo>
                    <a:pt x="7637555" y="2850768"/>
                  </a:lnTo>
                  <a:lnTo>
                    <a:pt x="7690332" y="2855048"/>
                  </a:lnTo>
                  <a:lnTo>
                    <a:pt x="7740272" y="2859547"/>
                  </a:lnTo>
                  <a:lnTo>
                    <a:pt x="7787256" y="2864258"/>
                  </a:lnTo>
                  <a:lnTo>
                    <a:pt x="7831166" y="2869169"/>
                  </a:lnTo>
                  <a:lnTo>
                    <a:pt x="7871882" y="2874272"/>
                  </a:lnTo>
                  <a:lnTo>
                    <a:pt x="7943257" y="2885012"/>
                  </a:lnTo>
                  <a:lnTo>
                    <a:pt x="8000428" y="2896403"/>
                  </a:lnTo>
                  <a:lnTo>
                    <a:pt x="8042444" y="2908366"/>
                  </a:lnTo>
                  <a:lnTo>
                    <a:pt x="8077200" y="2933700"/>
                  </a:lnTo>
                  <a:lnTo>
                    <a:pt x="8074968" y="2940185"/>
                  </a:lnTo>
                  <a:lnTo>
                    <a:pt x="8023390" y="2965082"/>
                  </a:lnTo>
                  <a:lnTo>
                    <a:pt x="7973678" y="2976768"/>
                  </a:lnTo>
                  <a:lnTo>
                    <a:pt x="7909285" y="2987843"/>
                  </a:lnTo>
                  <a:lnTo>
                    <a:pt x="7831166" y="2998230"/>
                  </a:lnTo>
                  <a:lnTo>
                    <a:pt x="7787256" y="3003141"/>
                  </a:lnTo>
                  <a:lnTo>
                    <a:pt x="7740272" y="3007852"/>
                  </a:lnTo>
                  <a:lnTo>
                    <a:pt x="7690332" y="3012351"/>
                  </a:lnTo>
                  <a:lnTo>
                    <a:pt x="7637555" y="3016631"/>
                  </a:lnTo>
                  <a:lnTo>
                    <a:pt x="7582061" y="3020680"/>
                  </a:lnTo>
                  <a:lnTo>
                    <a:pt x="7523968" y="3024490"/>
                  </a:lnTo>
                  <a:lnTo>
                    <a:pt x="7463396" y="3028050"/>
                  </a:lnTo>
                  <a:lnTo>
                    <a:pt x="7400463" y="3031351"/>
                  </a:lnTo>
                  <a:lnTo>
                    <a:pt x="7335289" y="3034384"/>
                  </a:lnTo>
                  <a:lnTo>
                    <a:pt x="7267993" y="3037139"/>
                  </a:lnTo>
                  <a:lnTo>
                    <a:pt x="7198693" y="3039605"/>
                  </a:lnTo>
                  <a:lnTo>
                    <a:pt x="7127509" y="3041774"/>
                  </a:lnTo>
                  <a:lnTo>
                    <a:pt x="7054559" y="3043636"/>
                  </a:lnTo>
                  <a:lnTo>
                    <a:pt x="6979964" y="3045181"/>
                  </a:lnTo>
                  <a:lnTo>
                    <a:pt x="6903841" y="3046400"/>
                  </a:lnTo>
                  <a:lnTo>
                    <a:pt x="6826310" y="3047282"/>
                  </a:lnTo>
                  <a:lnTo>
                    <a:pt x="6747490" y="3047819"/>
                  </a:lnTo>
                  <a:lnTo>
                    <a:pt x="6667500" y="3048000"/>
                  </a:lnTo>
                  <a:lnTo>
                    <a:pt x="6587509" y="3047819"/>
                  </a:lnTo>
                  <a:lnTo>
                    <a:pt x="6508689" y="3047282"/>
                  </a:lnTo>
                  <a:lnTo>
                    <a:pt x="6431158" y="3046400"/>
                  </a:lnTo>
                  <a:lnTo>
                    <a:pt x="6355035" y="3045181"/>
                  </a:lnTo>
                  <a:lnTo>
                    <a:pt x="6280440" y="3043636"/>
                  </a:lnTo>
                  <a:lnTo>
                    <a:pt x="6207490" y="3041774"/>
                  </a:lnTo>
                  <a:lnTo>
                    <a:pt x="6136306" y="3039605"/>
                  </a:lnTo>
                  <a:lnTo>
                    <a:pt x="6067006" y="3037139"/>
                  </a:lnTo>
                  <a:lnTo>
                    <a:pt x="5999710" y="3034384"/>
                  </a:lnTo>
                  <a:lnTo>
                    <a:pt x="5934536" y="3031351"/>
                  </a:lnTo>
                  <a:lnTo>
                    <a:pt x="5871603" y="3028050"/>
                  </a:lnTo>
                  <a:lnTo>
                    <a:pt x="5811031" y="3024490"/>
                  </a:lnTo>
                  <a:lnTo>
                    <a:pt x="5752938" y="3020680"/>
                  </a:lnTo>
                  <a:lnTo>
                    <a:pt x="5697444" y="3016631"/>
                  </a:lnTo>
                  <a:lnTo>
                    <a:pt x="5644667" y="3012351"/>
                  </a:lnTo>
                  <a:lnTo>
                    <a:pt x="5594727" y="3007852"/>
                  </a:lnTo>
                  <a:lnTo>
                    <a:pt x="5547743" y="3003141"/>
                  </a:lnTo>
                  <a:lnTo>
                    <a:pt x="5503833" y="2998230"/>
                  </a:lnTo>
                  <a:lnTo>
                    <a:pt x="5463117" y="2993127"/>
                  </a:lnTo>
                  <a:lnTo>
                    <a:pt x="5391742" y="2982387"/>
                  </a:lnTo>
                  <a:lnTo>
                    <a:pt x="5334571" y="2970996"/>
                  </a:lnTo>
                  <a:lnTo>
                    <a:pt x="5292555" y="2959033"/>
                  </a:lnTo>
                  <a:lnTo>
                    <a:pt x="5257800" y="2933700"/>
                  </a:lnTo>
                  <a:close/>
                </a:path>
                <a:path w="8077200" h="3581400">
                  <a:moveTo>
                    <a:pt x="609600" y="1409700"/>
                  </a:moveTo>
                  <a:lnTo>
                    <a:pt x="641074" y="1373991"/>
                  </a:lnTo>
                  <a:lnTo>
                    <a:pt x="679658" y="1356657"/>
                  </a:lnTo>
                  <a:lnTo>
                    <a:pt x="732798" y="1339720"/>
                  </a:lnTo>
                  <a:lnTo>
                    <a:pt x="776062" y="1328668"/>
                  </a:lnTo>
                  <a:lnTo>
                    <a:pt x="825420" y="1317821"/>
                  </a:lnTo>
                  <a:lnTo>
                    <a:pt x="880722" y="1307190"/>
                  </a:lnTo>
                  <a:lnTo>
                    <a:pt x="941818" y="1296787"/>
                  </a:lnTo>
                  <a:lnTo>
                    <a:pt x="1008559" y="1286622"/>
                  </a:lnTo>
                  <a:lnTo>
                    <a:pt x="1080794" y="1276707"/>
                  </a:lnTo>
                  <a:lnTo>
                    <a:pt x="1118925" y="1271847"/>
                  </a:lnTo>
                  <a:lnTo>
                    <a:pt x="1158373" y="1267053"/>
                  </a:lnTo>
                  <a:lnTo>
                    <a:pt x="1199120" y="1262328"/>
                  </a:lnTo>
                  <a:lnTo>
                    <a:pt x="1241147" y="1257672"/>
                  </a:lnTo>
                  <a:lnTo>
                    <a:pt x="1284434" y="1253087"/>
                  </a:lnTo>
                  <a:lnTo>
                    <a:pt x="1328964" y="1248575"/>
                  </a:lnTo>
                  <a:lnTo>
                    <a:pt x="1374718" y="1244136"/>
                  </a:lnTo>
                  <a:lnTo>
                    <a:pt x="1421676" y="1239772"/>
                  </a:lnTo>
                  <a:lnTo>
                    <a:pt x="1469821" y="1235485"/>
                  </a:lnTo>
                  <a:lnTo>
                    <a:pt x="1519133" y="1231276"/>
                  </a:lnTo>
                  <a:lnTo>
                    <a:pt x="1569593" y="1227147"/>
                  </a:lnTo>
                  <a:lnTo>
                    <a:pt x="1621183" y="1223098"/>
                  </a:lnTo>
                  <a:lnTo>
                    <a:pt x="1673884" y="1219132"/>
                  </a:lnTo>
                  <a:lnTo>
                    <a:pt x="1727678" y="1215249"/>
                  </a:lnTo>
                  <a:lnTo>
                    <a:pt x="1782545" y="1211451"/>
                  </a:lnTo>
                  <a:lnTo>
                    <a:pt x="1838466" y="1207740"/>
                  </a:lnTo>
                  <a:lnTo>
                    <a:pt x="1895424" y="1204116"/>
                  </a:lnTo>
                  <a:lnTo>
                    <a:pt x="1953400" y="1200582"/>
                  </a:lnTo>
                  <a:lnTo>
                    <a:pt x="2012373" y="1197138"/>
                  </a:lnTo>
                  <a:lnTo>
                    <a:pt x="2072327" y="1193787"/>
                  </a:lnTo>
                  <a:lnTo>
                    <a:pt x="2133241" y="1190529"/>
                  </a:lnTo>
                  <a:lnTo>
                    <a:pt x="2195098" y="1187366"/>
                  </a:lnTo>
                  <a:lnTo>
                    <a:pt x="2257878" y="1184299"/>
                  </a:lnTo>
                  <a:lnTo>
                    <a:pt x="2321564" y="1181330"/>
                  </a:lnTo>
                  <a:lnTo>
                    <a:pt x="2386135" y="1178461"/>
                  </a:lnTo>
                  <a:lnTo>
                    <a:pt x="2451573" y="1175691"/>
                  </a:lnTo>
                  <a:lnTo>
                    <a:pt x="2517860" y="1173024"/>
                  </a:lnTo>
                  <a:lnTo>
                    <a:pt x="2584977" y="1170460"/>
                  </a:lnTo>
                  <a:lnTo>
                    <a:pt x="2652905" y="1168001"/>
                  </a:lnTo>
                  <a:lnTo>
                    <a:pt x="2721625" y="1165649"/>
                  </a:lnTo>
                  <a:lnTo>
                    <a:pt x="2791118" y="1163403"/>
                  </a:lnTo>
                  <a:lnTo>
                    <a:pt x="2861367" y="1161267"/>
                  </a:lnTo>
                  <a:lnTo>
                    <a:pt x="2932351" y="1159241"/>
                  </a:lnTo>
                  <a:lnTo>
                    <a:pt x="3004053" y="1157328"/>
                  </a:lnTo>
                  <a:lnTo>
                    <a:pt x="3076453" y="1155527"/>
                  </a:lnTo>
                  <a:lnTo>
                    <a:pt x="3149533" y="1153841"/>
                  </a:lnTo>
                  <a:lnTo>
                    <a:pt x="3223274" y="1152271"/>
                  </a:lnTo>
                  <a:lnTo>
                    <a:pt x="3297657" y="1150819"/>
                  </a:lnTo>
                  <a:lnTo>
                    <a:pt x="3372664" y="1149485"/>
                  </a:lnTo>
                  <a:lnTo>
                    <a:pt x="3448276" y="1148272"/>
                  </a:lnTo>
                  <a:lnTo>
                    <a:pt x="3524473" y="1147180"/>
                  </a:lnTo>
                  <a:lnTo>
                    <a:pt x="3601238" y="1146212"/>
                  </a:lnTo>
                  <a:lnTo>
                    <a:pt x="3678551" y="1145368"/>
                  </a:lnTo>
                  <a:lnTo>
                    <a:pt x="3756394" y="1144650"/>
                  </a:lnTo>
                  <a:lnTo>
                    <a:pt x="3834748" y="1144060"/>
                  </a:lnTo>
                  <a:lnTo>
                    <a:pt x="3913595" y="1143598"/>
                  </a:lnTo>
                  <a:lnTo>
                    <a:pt x="3992914" y="1143266"/>
                  </a:lnTo>
                  <a:lnTo>
                    <a:pt x="4072689" y="1143066"/>
                  </a:lnTo>
                  <a:lnTo>
                    <a:pt x="4152900" y="1143000"/>
                  </a:lnTo>
                  <a:lnTo>
                    <a:pt x="4233110" y="1143066"/>
                  </a:lnTo>
                  <a:lnTo>
                    <a:pt x="4312885" y="1143266"/>
                  </a:lnTo>
                  <a:lnTo>
                    <a:pt x="4392204" y="1143598"/>
                  </a:lnTo>
                  <a:lnTo>
                    <a:pt x="4471051" y="1144060"/>
                  </a:lnTo>
                  <a:lnTo>
                    <a:pt x="4549405" y="1144650"/>
                  </a:lnTo>
                  <a:lnTo>
                    <a:pt x="4627248" y="1145368"/>
                  </a:lnTo>
                  <a:lnTo>
                    <a:pt x="4704561" y="1146212"/>
                  </a:lnTo>
                  <a:lnTo>
                    <a:pt x="4781326" y="1147180"/>
                  </a:lnTo>
                  <a:lnTo>
                    <a:pt x="4857523" y="1148272"/>
                  </a:lnTo>
                  <a:lnTo>
                    <a:pt x="4933135" y="1149485"/>
                  </a:lnTo>
                  <a:lnTo>
                    <a:pt x="5008142" y="1150819"/>
                  </a:lnTo>
                  <a:lnTo>
                    <a:pt x="5082525" y="1152271"/>
                  </a:lnTo>
                  <a:lnTo>
                    <a:pt x="5156266" y="1153841"/>
                  </a:lnTo>
                  <a:lnTo>
                    <a:pt x="5229346" y="1155527"/>
                  </a:lnTo>
                  <a:lnTo>
                    <a:pt x="5301746" y="1157328"/>
                  </a:lnTo>
                  <a:lnTo>
                    <a:pt x="5373448" y="1159241"/>
                  </a:lnTo>
                  <a:lnTo>
                    <a:pt x="5444432" y="1161267"/>
                  </a:lnTo>
                  <a:lnTo>
                    <a:pt x="5514681" y="1163403"/>
                  </a:lnTo>
                  <a:lnTo>
                    <a:pt x="5584174" y="1165649"/>
                  </a:lnTo>
                  <a:lnTo>
                    <a:pt x="5652894" y="1168001"/>
                  </a:lnTo>
                  <a:lnTo>
                    <a:pt x="5720822" y="1170460"/>
                  </a:lnTo>
                  <a:lnTo>
                    <a:pt x="5787939" y="1173024"/>
                  </a:lnTo>
                  <a:lnTo>
                    <a:pt x="5854226" y="1175691"/>
                  </a:lnTo>
                  <a:lnTo>
                    <a:pt x="5919664" y="1178461"/>
                  </a:lnTo>
                  <a:lnTo>
                    <a:pt x="5984235" y="1181330"/>
                  </a:lnTo>
                  <a:lnTo>
                    <a:pt x="6047921" y="1184299"/>
                  </a:lnTo>
                  <a:lnTo>
                    <a:pt x="6110701" y="1187366"/>
                  </a:lnTo>
                  <a:lnTo>
                    <a:pt x="6172558" y="1190529"/>
                  </a:lnTo>
                  <a:lnTo>
                    <a:pt x="6233472" y="1193787"/>
                  </a:lnTo>
                  <a:lnTo>
                    <a:pt x="6293426" y="1197138"/>
                  </a:lnTo>
                  <a:lnTo>
                    <a:pt x="6352399" y="1200582"/>
                  </a:lnTo>
                  <a:lnTo>
                    <a:pt x="6410375" y="1204116"/>
                  </a:lnTo>
                  <a:lnTo>
                    <a:pt x="6467333" y="1207740"/>
                  </a:lnTo>
                  <a:lnTo>
                    <a:pt x="6523254" y="1211451"/>
                  </a:lnTo>
                  <a:lnTo>
                    <a:pt x="6578121" y="1215249"/>
                  </a:lnTo>
                  <a:lnTo>
                    <a:pt x="6631915" y="1219132"/>
                  </a:lnTo>
                  <a:lnTo>
                    <a:pt x="6684616" y="1223098"/>
                  </a:lnTo>
                  <a:lnTo>
                    <a:pt x="6736206" y="1227147"/>
                  </a:lnTo>
                  <a:lnTo>
                    <a:pt x="6786666" y="1231276"/>
                  </a:lnTo>
                  <a:lnTo>
                    <a:pt x="6835978" y="1235485"/>
                  </a:lnTo>
                  <a:lnTo>
                    <a:pt x="6884123" y="1239772"/>
                  </a:lnTo>
                  <a:lnTo>
                    <a:pt x="6931081" y="1244136"/>
                  </a:lnTo>
                  <a:lnTo>
                    <a:pt x="6976835" y="1248575"/>
                  </a:lnTo>
                  <a:lnTo>
                    <a:pt x="7021365" y="1253087"/>
                  </a:lnTo>
                  <a:lnTo>
                    <a:pt x="7064652" y="1257672"/>
                  </a:lnTo>
                  <a:lnTo>
                    <a:pt x="7106679" y="1262328"/>
                  </a:lnTo>
                  <a:lnTo>
                    <a:pt x="7147426" y="1267053"/>
                  </a:lnTo>
                  <a:lnTo>
                    <a:pt x="7186874" y="1271847"/>
                  </a:lnTo>
                  <a:lnTo>
                    <a:pt x="7225005" y="1276707"/>
                  </a:lnTo>
                  <a:lnTo>
                    <a:pt x="7297240" y="1286622"/>
                  </a:lnTo>
                  <a:lnTo>
                    <a:pt x="7363981" y="1296787"/>
                  </a:lnTo>
                  <a:lnTo>
                    <a:pt x="7425077" y="1307190"/>
                  </a:lnTo>
                  <a:lnTo>
                    <a:pt x="7480379" y="1317821"/>
                  </a:lnTo>
                  <a:lnTo>
                    <a:pt x="7529737" y="1328668"/>
                  </a:lnTo>
                  <a:lnTo>
                    <a:pt x="7573001" y="1339720"/>
                  </a:lnTo>
                  <a:lnTo>
                    <a:pt x="7610020" y="1350965"/>
                  </a:lnTo>
                  <a:lnTo>
                    <a:pt x="7653512" y="1368171"/>
                  </a:lnTo>
                  <a:lnTo>
                    <a:pt x="7688246" y="1391685"/>
                  </a:lnTo>
                  <a:lnTo>
                    <a:pt x="7696200" y="1409700"/>
                  </a:lnTo>
                  <a:lnTo>
                    <a:pt x="7695310" y="1415738"/>
                  </a:lnTo>
                  <a:lnTo>
                    <a:pt x="7664725" y="1445408"/>
                  </a:lnTo>
                  <a:lnTo>
                    <a:pt x="7626141" y="1462742"/>
                  </a:lnTo>
                  <a:lnTo>
                    <a:pt x="7573001" y="1479679"/>
                  </a:lnTo>
                  <a:lnTo>
                    <a:pt x="7529737" y="1490731"/>
                  </a:lnTo>
                  <a:lnTo>
                    <a:pt x="7480379" y="1501578"/>
                  </a:lnTo>
                  <a:lnTo>
                    <a:pt x="7425077" y="1512209"/>
                  </a:lnTo>
                  <a:lnTo>
                    <a:pt x="7363981" y="1522612"/>
                  </a:lnTo>
                  <a:lnTo>
                    <a:pt x="7297240" y="1532777"/>
                  </a:lnTo>
                  <a:lnTo>
                    <a:pt x="7225005" y="1542692"/>
                  </a:lnTo>
                  <a:lnTo>
                    <a:pt x="7186874" y="1547552"/>
                  </a:lnTo>
                  <a:lnTo>
                    <a:pt x="7147426" y="1552346"/>
                  </a:lnTo>
                  <a:lnTo>
                    <a:pt x="7106679" y="1557071"/>
                  </a:lnTo>
                  <a:lnTo>
                    <a:pt x="7064652" y="1561727"/>
                  </a:lnTo>
                  <a:lnTo>
                    <a:pt x="7021365" y="1566312"/>
                  </a:lnTo>
                  <a:lnTo>
                    <a:pt x="6976835" y="1570824"/>
                  </a:lnTo>
                  <a:lnTo>
                    <a:pt x="6931081" y="1575263"/>
                  </a:lnTo>
                  <a:lnTo>
                    <a:pt x="6884123" y="1579627"/>
                  </a:lnTo>
                  <a:lnTo>
                    <a:pt x="6835978" y="1583914"/>
                  </a:lnTo>
                  <a:lnTo>
                    <a:pt x="6786666" y="1588123"/>
                  </a:lnTo>
                  <a:lnTo>
                    <a:pt x="6736206" y="1592252"/>
                  </a:lnTo>
                  <a:lnTo>
                    <a:pt x="6684616" y="1596301"/>
                  </a:lnTo>
                  <a:lnTo>
                    <a:pt x="6631915" y="1600267"/>
                  </a:lnTo>
                  <a:lnTo>
                    <a:pt x="6578121" y="1604150"/>
                  </a:lnTo>
                  <a:lnTo>
                    <a:pt x="6523254" y="1607948"/>
                  </a:lnTo>
                  <a:lnTo>
                    <a:pt x="6467333" y="1611659"/>
                  </a:lnTo>
                  <a:lnTo>
                    <a:pt x="6410375" y="1615283"/>
                  </a:lnTo>
                  <a:lnTo>
                    <a:pt x="6352399" y="1618817"/>
                  </a:lnTo>
                  <a:lnTo>
                    <a:pt x="6293426" y="1622261"/>
                  </a:lnTo>
                  <a:lnTo>
                    <a:pt x="6233472" y="1625612"/>
                  </a:lnTo>
                  <a:lnTo>
                    <a:pt x="6172558" y="1628870"/>
                  </a:lnTo>
                  <a:lnTo>
                    <a:pt x="6110701" y="1632033"/>
                  </a:lnTo>
                  <a:lnTo>
                    <a:pt x="6047921" y="1635100"/>
                  </a:lnTo>
                  <a:lnTo>
                    <a:pt x="5984235" y="1638069"/>
                  </a:lnTo>
                  <a:lnTo>
                    <a:pt x="5919664" y="1640938"/>
                  </a:lnTo>
                  <a:lnTo>
                    <a:pt x="5854226" y="1643708"/>
                  </a:lnTo>
                  <a:lnTo>
                    <a:pt x="5787939" y="1646375"/>
                  </a:lnTo>
                  <a:lnTo>
                    <a:pt x="5720822" y="1648939"/>
                  </a:lnTo>
                  <a:lnTo>
                    <a:pt x="5652894" y="1651398"/>
                  </a:lnTo>
                  <a:lnTo>
                    <a:pt x="5584174" y="1653750"/>
                  </a:lnTo>
                  <a:lnTo>
                    <a:pt x="5514681" y="1655996"/>
                  </a:lnTo>
                  <a:lnTo>
                    <a:pt x="5444432" y="1658132"/>
                  </a:lnTo>
                  <a:lnTo>
                    <a:pt x="5373448" y="1660158"/>
                  </a:lnTo>
                  <a:lnTo>
                    <a:pt x="5301746" y="1662071"/>
                  </a:lnTo>
                  <a:lnTo>
                    <a:pt x="5229346" y="1663872"/>
                  </a:lnTo>
                  <a:lnTo>
                    <a:pt x="5156266" y="1665558"/>
                  </a:lnTo>
                  <a:lnTo>
                    <a:pt x="5082525" y="1667128"/>
                  </a:lnTo>
                  <a:lnTo>
                    <a:pt x="5008142" y="1668580"/>
                  </a:lnTo>
                  <a:lnTo>
                    <a:pt x="4933135" y="1669914"/>
                  </a:lnTo>
                  <a:lnTo>
                    <a:pt x="4857523" y="1671127"/>
                  </a:lnTo>
                  <a:lnTo>
                    <a:pt x="4781326" y="1672219"/>
                  </a:lnTo>
                  <a:lnTo>
                    <a:pt x="4704561" y="1673187"/>
                  </a:lnTo>
                  <a:lnTo>
                    <a:pt x="4627248" y="1674031"/>
                  </a:lnTo>
                  <a:lnTo>
                    <a:pt x="4549405" y="1674749"/>
                  </a:lnTo>
                  <a:lnTo>
                    <a:pt x="4471051" y="1675339"/>
                  </a:lnTo>
                  <a:lnTo>
                    <a:pt x="4392204" y="1675801"/>
                  </a:lnTo>
                  <a:lnTo>
                    <a:pt x="4312885" y="1676133"/>
                  </a:lnTo>
                  <a:lnTo>
                    <a:pt x="4233110" y="1676333"/>
                  </a:lnTo>
                  <a:lnTo>
                    <a:pt x="4152900" y="1676400"/>
                  </a:lnTo>
                  <a:lnTo>
                    <a:pt x="4072689" y="1676333"/>
                  </a:lnTo>
                  <a:lnTo>
                    <a:pt x="3992914" y="1676133"/>
                  </a:lnTo>
                  <a:lnTo>
                    <a:pt x="3913595" y="1675801"/>
                  </a:lnTo>
                  <a:lnTo>
                    <a:pt x="3834748" y="1675339"/>
                  </a:lnTo>
                  <a:lnTo>
                    <a:pt x="3756394" y="1674749"/>
                  </a:lnTo>
                  <a:lnTo>
                    <a:pt x="3678551" y="1674031"/>
                  </a:lnTo>
                  <a:lnTo>
                    <a:pt x="3601238" y="1673187"/>
                  </a:lnTo>
                  <a:lnTo>
                    <a:pt x="3524473" y="1672219"/>
                  </a:lnTo>
                  <a:lnTo>
                    <a:pt x="3448276" y="1671127"/>
                  </a:lnTo>
                  <a:lnTo>
                    <a:pt x="3372664" y="1669914"/>
                  </a:lnTo>
                  <a:lnTo>
                    <a:pt x="3297657" y="1668580"/>
                  </a:lnTo>
                  <a:lnTo>
                    <a:pt x="3223274" y="1667128"/>
                  </a:lnTo>
                  <a:lnTo>
                    <a:pt x="3149533" y="1665558"/>
                  </a:lnTo>
                  <a:lnTo>
                    <a:pt x="3076453" y="1663872"/>
                  </a:lnTo>
                  <a:lnTo>
                    <a:pt x="3004053" y="1662071"/>
                  </a:lnTo>
                  <a:lnTo>
                    <a:pt x="2932351" y="1660158"/>
                  </a:lnTo>
                  <a:lnTo>
                    <a:pt x="2861367" y="1658132"/>
                  </a:lnTo>
                  <a:lnTo>
                    <a:pt x="2791118" y="1655996"/>
                  </a:lnTo>
                  <a:lnTo>
                    <a:pt x="2721625" y="1653750"/>
                  </a:lnTo>
                  <a:lnTo>
                    <a:pt x="2652905" y="1651398"/>
                  </a:lnTo>
                  <a:lnTo>
                    <a:pt x="2584977" y="1648939"/>
                  </a:lnTo>
                  <a:lnTo>
                    <a:pt x="2517860" y="1646375"/>
                  </a:lnTo>
                  <a:lnTo>
                    <a:pt x="2451573" y="1643708"/>
                  </a:lnTo>
                  <a:lnTo>
                    <a:pt x="2386135" y="1640938"/>
                  </a:lnTo>
                  <a:lnTo>
                    <a:pt x="2321564" y="1638069"/>
                  </a:lnTo>
                  <a:lnTo>
                    <a:pt x="2257878" y="1635100"/>
                  </a:lnTo>
                  <a:lnTo>
                    <a:pt x="2195098" y="1632033"/>
                  </a:lnTo>
                  <a:lnTo>
                    <a:pt x="2133241" y="1628870"/>
                  </a:lnTo>
                  <a:lnTo>
                    <a:pt x="2072327" y="1625612"/>
                  </a:lnTo>
                  <a:lnTo>
                    <a:pt x="2012373" y="1622261"/>
                  </a:lnTo>
                  <a:lnTo>
                    <a:pt x="1953400" y="1618817"/>
                  </a:lnTo>
                  <a:lnTo>
                    <a:pt x="1895424" y="1615283"/>
                  </a:lnTo>
                  <a:lnTo>
                    <a:pt x="1838466" y="1611659"/>
                  </a:lnTo>
                  <a:lnTo>
                    <a:pt x="1782545" y="1607948"/>
                  </a:lnTo>
                  <a:lnTo>
                    <a:pt x="1727678" y="1604150"/>
                  </a:lnTo>
                  <a:lnTo>
                    <a:pt x="1673884" y="1600267"/>
                  </a:lnTo>
                  <a:lnTo>
                    <a:pt x="1621183" y="1596301"/>
                  </a:lnTo>
                  <a:lnTo>
                    <a:pt x="1569593" y="1592252"/>
                  </a:lnTo>
                  <a:lnTo>
                    <a:pt x="1519133" y="1588123"/>
                  </a:lnTo>
                  <a:lnTo>
                    <a:pt x="1469821" y="1583914"/>
                  </a:lnTo>
                  <a:lnTo>
                    <a:pt x="1421676" y="1579627"/>
                  </a:lnTo>
                  <a:lnTo>
                    <a:pt x="1374718" y="1575263"/>
                  </a:lnTo>
                  <a:lnTo>
                    <a:pt x="1328964" y="1570824"/>
                  </a:lnTo>
                  <a:lnTo>
                    <a:pt x="1284434" y="1566312"/>
                  </a:lnTo>
                  <a:lnTo>
                    <a:pt x="1241147" y="1561727"/>
                  </a:lnTo>
                  <a:lnTo>
                    <a:pt x="1199120" y="1557071"/>
                  </a:lnTo>
                  <a:lnTo>
                    <a:pt x="1158373" y="1552346"/>
                  </a:lnTo>
                  <a:lnTo>
                    <a:pt x="1118925" y="1547552"/>
                  </a:lnTo>
                  <a:lnTo>
                    <a:pt x="1080794" y="1542692"/>
                  </a:lnTo>
                  <a:lnTo>
                    <a:pt x="1008559" y="1532777"/>
                  </a:lnTo>
                  <a:lnTo>
                    <a:pt x="941818" y="1522612"/>
                  </a:lnTo>
                  <a:lnTo>
                    <a:pt x="880722" y="1512209"/>
                  </a:lnTo>
                  <a:lnTo>
                    <a:pt x="825420" y="1501578"/>
                  </a:lnTo>
                  <a:lnTo>
                    <a:pt x="776062" y="1490731"/>
                  </a:lnTo>
                  <a:lnTo>
                    <a:pt x="732798" y="1479679"/>
                  </a:lnTo>
                  <a:lnTo>
                    <a:pt x="695779" y="1468434"/>
                  </a:lnTo>
                  <a:lnTo>
                    <a:pt x="652287" y="1451228"/>
                  </a:lnTo>
                  <a:lnTo>
                    <a:pt x="617553" y="1427714"/>
                  </a:lnTo>
                  <a:lnTo>
                    <a:pt x="609600" y="1409700"/>
                  </a:lnTo>
                  <a:close/>
                </a:path>
                <a:path w="8077200" h="3581400">
                  <a:moveTo>
                    <a:pt x="731519" y="3467100"/>
                  </a:moveTo>
                  <a:lnTo>
                    <a:pt x="766275" y="3441762"/>
                  </a:lnTo>
                  <a:lnTo>
                    <a:pt x="808291" y="3429798"/>
                  </a:lnTo>
                  <a:lnTo>
                    <a:pt x="865462" y="3418407"/>
                  </a:lnTo>
                  <a:lnTo>
                    <a:pt x="936837" y="3407666"/>
                  </a:lnTo>
                  <a:lnTo>
                    <a:pt x="977553" y="3402563"/>
                  </a:lnTo>
                  <a:lnTo>
                    <a:pt x="1021463" y="3397652"/>
                  </a:lnTo>
                  <a:lnTo>
                    <a:pt x="1068447" y="3392942"/>
                  </a:lnTo>
                  <a:lnTo>
                    <a:pt x="1118387" y="3388443"/>
                  </a:lnTo>
                  <a:lnTo>
                    <a:pt x="1171164" y="3384164"/>
                  </a:lnTo>
                  <a:lnTo>
                    <a:pt x="1226658" y="3380115"/>
                  </a:lnTo>
                  <a:lnTo>
                    <a:pt x="1284751" y="3376306"/>
                  </a:lnTo>
                  <a:lnTo>
                    <a:pt x="1345323" y="3372746"/>
                  </a:lnTo>
                  <a:lnTo>
                    <a:pt x="1408256" y="3369445"/>
                  </a:lnTo>
                  <a:lnTo>
                    <a:pt x="1473430" y="3366412"/>
                  </a:lnTo>
                  <a:lnTo>
                    <a:pt x="1540726" y="3363658"/>
                  </a:lnTo>
                  <a:lnTo>
                    <a:pt x="1610026" y="3361192"/>
                  </a:lnTo>
                  <a:lnTo>
                    <a:pt x="1681210" y="3359023"/>
                  </a:lnTo>
                  <a:lnTo>
                    <a:pt x="1754160" y="3357162"/>
                  </a:lnTo>
                  <a:lnTo>
                    <a:pt x="1828755" y="3355617"/>
                  </a:lnTo>
                  <a:lnTo>
                    <a:pt x="1904878" y="3354399"/>
                  </a:lnTo>
                  <a:lnTo>
                    <a:pt x="1982409" y="3353517"/>
                  </a:lnTo>
                  <a:lnTo>
                    <a:pt x="2061229" y="3352980"/>
                  </a:lnTo>
                  <a:lnTo>
                    <a:pt x="2141220" y="3352800"/>
                  </a:lnTo>
                  <a:lnTo>
                    <a:pt x="2221210" y="3352980"/>
                  </a:lnTo>
                  <a:lnTo>
                    <a:pt x="2300030" y="3353517"/>
                  </a:lnTo>
                  <a:lnTo>
                    <a:pt x="2377561" y="3354399"/>
                  </a:lnTo>
                  <a:lnTo>
                    <a:pt x="2453684" y="3355617"/>
                  </a:lnTo>
                  <a:lnTo>
                    <a:pt x="2528279" y="3357162"/>
                  </a:lnTo>
                  <a:lnTo>
                    <a:pt x="2601229" y="3359023"/>
                  </a:lnTo>
                  <a:lnTo>
                    <a:pt x="2672413" y="3361192"/>
                  </a:lnTo>
                  <a:lnTo>
                    <a:pt x="2741713" y="3363658"/>
                  </a:lnTo>
                  <a:lnTo>
                    <a:pt x="2809009" y="3366412"/>
                  </a:lnTo>
                  <a:lnTo>
                    <a:pt x="2874183" y="3369445"/>
                  </a:lnTo>
                  <a:lnTo>
                    <a:pt x="2937116" y="3372746"/>
                  </a:lnTo>
                  <a:lnTo>
                    <a:pt x="2997688" y="3376306"/>
                  </a:lnTo>
                  <a:lnTo>
                    <a:pt x="3055781" y="3380115"/>
                  </a:lnTo>
                  <a:lnTo>
                    <a:pt x="3111275" y="3384164"/>
                  </a:lnTo>
                  <a:lnTo>
                    <a:pt x="3164052" y="3388443"/>
                  </a:lnTo>
                  <a:lnTo>
                    <a:pt x="3213992" y="3392942"/>
                  </a:lnTo>
                  <a:lnTo>
                    <a:pt x="3260976" y="3397652"/>
                  </a:lnTo>
                  <a:lnTo>
                    <a:pt x="3304886" y="3402563"/>
                  </a:lnTo>
                  <a:lnTo>
                    <a:pt x="3345602" y="3407666"/>
                  </a:lnTo>
                  <a:lnTo>
                    <a:pt x="3416977" y="3418407"/>
                  </a:lnTo>
                  <a:lnTo>
                    <a:pt x="3474148" y="3429798"/>
                  </a:lnTo>
                  <a:lnTo>
                    <a:pt x="3516164" y="3441762"/>
                  </a:lnTo>
                  <a:lnTo>
                    <a:pt x="3550920" y="3467100"/>
                  </a:lnTo>
                  <a:lnTo>
                    <a:pt x="3548688" y="3473586"/>
                  </a:lnTo>
                  <a:lnTo>
                    <a:pt x="3497110" y="3498486"/>
                  </a:lnTo>
                  <a:lnTo>
                    <a:pt x="3447398" y="3510173"/>
                  </a:lnTo>
                  <a:lnTo>
                    <a:pt x="3383005" y="3521249"/>
                  </a:lnTo>
                  <a:lnTo>
                    <a:pt x="3304886" y="3531636"/>
                  </a:lnTo>
                  <a:lnTo>
                    <a:pt x="3260976" y="3536547"/>
                  </a:lnTo>
                  <a:lnTo>
                    <a:pt x="3213992" y="3541257"/>
                  </a:lnTo>
                  <a:lnTo>
                    <a:pt x="3164052" y="3545756"/>
                  </a:lnTo>
                  <a:lnTo>
                    <a:pt x="3111275" y="3550035"/>
                  </a:lnTo>
                  <a:lnTo>
                    <a:pt x="3055781" y="3554084"/>
                  </a:lnTo>
                  <a:lnTo>
                    <a:pt x="2997688" y="3557893"/>
                  </a:lnTo>
                  <a:lnTo>
                    <a:pt x="2937116" y="3561453"/>
                  </a:lnTo>
                  <a:lnTo>
                    <a:pt x="2874183" y="3564754"/>
                  </a:lnTo>
                  <a:lnTo>
                    <a:pt x="2809009" y="3567787"/>
                  </a:lnTo>
                  <a:lnTo>
                    <a:pt x="2741713" y="3570541"/>
                  </a:lnTo>
                  <a:lnTo>
                    <a:pt x="2672413" y="3573007"/>
                  </a:lnTo>
                  <a:lnTo>
                    <a:pt x="2601229" y="3575176"/>
                  </a:lnTo>
                  <a:lnTo>
                    <a:pt x="2528279" y="3577037"/>
                  </a:lnTo>
                  <a:lnTo>
                    <a:pt x="2453684" y="3578582"/>
                  </a:lnTo>
                  <a:lnTo>
                    <a:pt x="2377561" y="3579800"/>
                  </a:lnTo>
                  <a:lnTo>
                    <a:pt x="2300030" y="3580682"/>
                  </a:lnTo>
                  <a:lnTo>
                    <a:pt x="2221210" y="3581219"/>
                  </a:lnTo>
                  <a:lnTo>
                    <a:pt x="2141220" y="3581400"/>
                  </a:lnTo>
                  <a:lnTo>
                    <a:pt x="2061229" y="3581219"/>
                  </a:lnTo>
                  <a:lnTo>
                    <a:pt x="1982409" y="3580682"/>
                  </a:lnTo>
                  <a:lnTo>
                    <a:pt x="1904878" y="3579800"/>
                  </a:lnTo>
                  <a:lnTo>
                    <a:pt x="1828755" y="3578582"/>
                  </a:lnTo>
                  <a:lnTo>
                    <a:pt x="1754160" y="3577037"/>
                  </a:lnTo>
                  <a:lnTo>
                    <a:pt x="1681210" y="3575176"/>
                  </a:lnTo>
                  <a:lnTo>
                    <a:pt x="1610026" y="3573007"/>
                  </a:lnTo>
                  <a:lnTo>
                    <a:pt x="1540726" y="3570541"/>
                  </a:lnTo>
                  <a:lnTo>
                    <a:pt x="1473430" y="3567787"/>
                  </a:lnTo>
                  <a:lnTo>
                    <a:pt x="1408256" y="3564754"/>
                  </a:lnTo>
                  <a:lnTo>
                    <a:pt x="1345323" y="3561453"/>
                  </a:lnTo>
                  <a:lnTo>
                    <a:pt x="1284751" y="3557893"/>
                  </a:lnTo>
                  <a:lnTo>
                    <a:pt x="1226658" y="3554084"/>
                  </a:lnTo>
                  <a:lnTo>
                    <a:pt x="1171164" y="3550035"/>
                  </a:lnTo>
                  <a:lnTo>
                    <a:pt x="1118387" y="3545756"/>
                  </a:lnTo>
                  <a:lnTo>
                    <a:pt x="1068447" y="3541257"/>
                  </a:lnTo>
                  <a:lnTo>
                    <a:pt x="1021463" y="3536547"/>
                  </a:lnTo>
                  <a:lnTo>
                    <a:pt x="977553" y="3531636"/>
                  </a:lnTo>
                  <a:lnTo>
                    <a:pt x="936837" y="3526533"/>
                  </a:lnTo>
                  <a:lnTo>
                    <a:pt x="865462" y="3515792"/>
                  </a:lnTo>
                  <a:lnTo>
                    <a:pt x="808291" y="3504401"/>
                  </a:lnTo>
                  <a:lnTo>
                    <a:pt x="766275" y="3492437"/>
                  </a:lnTo>
                  <a:lnTo>
                    <a:pt x="731519" y="3467100"/>
                  </a:lnTo>
                  <a:close/>
                </a:path>
              </a:pathLst>
            </a:custGeom>
            <a:ln w="9144">
              <a:solidFill>
                <a:srgbClr val="7E7E7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363724" y="3076955"/>
              <a:ext cx="4038600" cy="1981200"/>
            </a:xfrm>
            <a:custGeom>
              <a:avLst/>
              <a:gdLst/>
              <a:ahLst/>
              <a:cxnLst/>
              <a:rect l="l" t="t" r="r" b="b"/>
              <a:pathLst>
                <a:path w="4038600" h="1981200">
                  <a:moveTo>
                    <a:pt x="0" y="0"/>
                  </a:moveTo>
                  <a:lnTo>
                    <a:pt x="0" y="533400"/>
                  </a:lnTo>
                </a:path>
                <a:path w="4038600" h="1981200">
                  <a:moveTo>
                    <a:pt x="4038600" y="1600200"/>
                  </a:moveTo>
                  <a:lnTo>
                    <a:pt x="4038600" y="1981200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5490717" y="4390135"/>
            <a:ext cx="26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R3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9" name="object 10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r>
              <a:rPr dirty="0"/>
              <a:t>28</a:t>
            </a:r>
          </a:p>
        </p:txBody>
      </p:sp>
      <p:sp>
        <p:nvSpPr>
          <p:cNvPr id="98" name="object 98"/>
          <p:cNvSpPr txBox="1"/>
          <p:nvPr/>
        </p:nvSpPr>
        <p:spPr>
          <a:xfrm>
            <a:off x="841044" y="4542535"/>
            <a:ext cx="26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R2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450975" y="2444369"/>
            <a:ext cx="684530" cy="98806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375"/>
              </a:spcBef>
            </a:pPr>
            <a:r>
              <a:rPr sz="1800" i="1" spc="-15" dirty="0">
                <a:latin typeface="Calibri"/>
                <a:cs typeface="Calibri"/>
              </a:rPr>
              <a:t>A</a:t>
            </a:r>
            <a:r>
              <a:rPr sz="1800" i="1" spc="-5" dirty="0">
                <a:latin typeface="Calibri"/>
                <a:cs typeface="Calibri"/>
              </a:rPr>
              <a:t>.5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800" dirty="0">
                <a:latin typeface="Calibri"/>
                <a:cs typeface="Calibri"/>
              </a:rPr>
              <a:t>R1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40"/>
              </a:spcBef>
            </a:pPr>
            <a:r>
              <a:rPr sz="1800" i="1" dirty="0">
                <a:latin typeface="Calibri"/>
                <a:cs typeface="Calibri"/>
              </a:rPr>
              <a:t>B.7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233322" y="4239259"/>
            <a:ext cx="324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alibri"/>
                <a:cs typeface="Calibri"/>
              </a:rPr>
              <a:t>B</a:t>
            </a:r>
            <a:r>
              <a:rPr sz="1800" i="1" spc="5" dirty="0">
                <a:latin typeface="Calibri"/>
                <a:cs typeface="Calibri"/>
              </a:rPr>
              <a:t>.</a:t>
            </a:r>
            <a:r>
              <a:rPr sz="1800" i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222044" y="4910785"/>
            <a:ext cx="1184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100" algn="l"/>
              </a:tabLst>
            </a:pPr>
            <a:r>
              <a:rPr sz="2700" i="1" spc="-82" baseline="1543" dirty="0">
                <a:latin typeface="Calibri"/>
                <a:cs typeface="Calibri"/>
              </a:rPr>
              <a:t>D</a:t>
            </a:r>
            <a:r>
              <a:rPr sz="2700" i="1" spc="-7" baseline="1543" dirty="0">
                <a:latin typeface="Calibri"/>
                <a:cs typeface="Calibri"/>
              </a:rPr>
              <a:t>.</a:t>
            </a:r>
            <a:r>
              <a:rPr sz="2700" i="1" baseline="1543" dirty="0">
                <a:latin typeface="Calibri"/>
                <a:cs typeface="Calibri"/>
              </a:rPr>
              <a:t>1	</a:t>
            </a:r>
            <a:r>
              <a:rPr sz="1800" spc="-4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spc="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1800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829046" y="4089907"/>
            <a:ext cx="324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alibri"/>
                <a:cs typeface="Calibri"/>
              </a:rPr>
              <a:t>B</a:t>
            </a:r>
            <a:r>
              <a:rPr sz="1800" i="1" spc="5" dirty="0">
                <a:latin typeface="Calibri"/>
                <a:cs typeface="Calibri"/>
              </a:rPr>
              <a:t>.</a:t>
            </a:r>
            <a:r>
              <a:rPr sz="1800" i="1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829046" y="4723638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Calibri"/>
                <a:cs typeface="Calibri"/>
              </a:rPr>
              <a:t>C</a:t>
            </a:r>
            <a:r>
              <a:rPr sz="1800" i="1" dirty="0">
                <a:latin typeface="Calibri"/>
                <a:cs typeface="Calibri"/>
              </a:rPr>
              <a:t>.3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04" name="object 104"/>
          <p:cNvGraphicFramePr>
            <a:graphicFrameLocks noGrp="1"/>
          </p:cNvGraphicFramePr>
          <p:nvPr/>
        </p:nvGraphicFramePr>
        <p:xfrm>
          <a:off x="2721864" y="2706623"/>
          <a:ext cx="129540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304800"/>
                <a:gridCol w="304800"/>
              </a:tblGrid>
              <a:tr h="228600">
                <a:tc>
                  <a:txBody>
                    <a:bodyPr/>
                    <a:lstStyle/>
                    <a:p>
                      <a:pPr marL="145415">
                        <a:lnSpc>
                          <a:spcPts val="1700"/>
                        </a:lnSpc>
                      </a:pPr>
                      <a:r>
                        <a:rPr sz="1600" b="1" spc="-15" dirty="0">
                          <a:latin typeface="Calibri"/>
                          <a:cs typeface="Calibri"/>
                        </a:rPr>
                        <a:t>Data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700"/>
                        </a:lnSpc>
                      </a:pPr>
                      <a:r>
                        <a:rPr sz="1600" b="1" spc="10" dirty="0">
                          <a:solidFill>
                            <a:srgbClr val="080808"/>
                          </a:solidFill>
                          <a:latin typeface="Calibri"/>
                          <a:cs typeface="Calibri"/>
                        </a:rPr>
                        <a:t>A1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2CEEC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700"/>
                        </a:lnSpc>
                      </a:pPr>
                      <a:r>
                        <a:rPr sz="1600" b="1" spc="-10" dirty="0">
                          <a:solidFill>
                            <a:srgbClr val="080808"/>
                          </a:solidFill>
                          <a:latin typeface="Calibri"/>
                          <a:cs typeface="Calibri"/>
                        </a:rPr>
                        <a:t>C7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2CE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object 105"/>
          <p:cNvGraphicFramePr>
            <a:graphicFrameLocks noGrp="1"/>
          </p:cNvGraphicFramePr>
          <p:nvPr/>
        </p:nvGraphicFramePr>
        <p:xfrm>
          <a:off x="6537959" y="4130040"/>
          <a:ext cx="129540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304800"/>
                <a:gridCol w="304800"/>
              </a:tblGrid>
              <a:tr h="228600">
                <a:tc>
                  <a:txBody>
                    <a:bodyPr/>
                    <a:lstStyle/>
                    <a:p>
                      <a:pPr marL="147955">
                        <a:lnSpc>
                          <a:spcPts val="1700"/>
                        </a:lnSpc>
                      </a:pPr>
                      <a:r>
                        <a:rPr sz="1600" b="1" spc="-15" dirty="0">
                          <a:latin typeface="Calibri"/>
                          <a:cs typeface="Calibri"/>
                        </a:rPr>
                        <a:t>Data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700"/>
                        </a:lnSpc>
                      </a:pPr>
                      <a:r>
                        <a:rPr sz="1600" b="1" spc="5" dirty="0">
                          <a:solidFill>
                            <a:srgbClr val="080808"/>
                          </a:solidFill>
                          <a:latin typeface="Calibri"/>
                          <a:cs typeface="Calibri"/>
                        </a:rPr>
                        <a:t>A1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2CEEC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700"/>
                        </a:lnSpc>
                      </a:pPr>
                      <a:r>
                        <a:rPr sz="1600" b="1" spc="-15" dirty="0">
                          <a:solidFill>
                            <a:srgbClr val="080808"/>
                          </a:solidFill>
                          <a:latin typeface="Calibri"/>
                          <a:cs typeface="Calibri"/>
                        </a:rPr>
                        <a:t>C7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2CE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object 106"/>
          <p:cNvGraphicFramePr>
            <a:graphicFrameLocks noGrp="1"/>
          </p:cNvGraphicFramePr>
          <p:nvPr/>
        </p:nvGraphicFramePr>
        <p:xfrm>
          <a:off x="7412735" y="5739384"/>
          <a:ext cx="129540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304800"/>
                <a:gridCol w="304800"/>
              </a:tblGrid>
              <a:tr h="228600">
                <a:tc>
                  <a:txBody>
                    <a:bodyPr/>
                    <a:lstStyle/>
                    <a:p>
                      <a:pPr marL="148590">
                        <a:lnSpc>
                          <a:spcPts val="1700"/>
                        </a:lnSpc>
                      </a:pPr>
                      <a:r>
                        <a:rPr sz="1600" b="1" spc="-15" dirty="0">
                          <a:latin typeface="Calibri"/>
                          <a:cs typeface="Calibri"/>
                        </a:rPr>
                        <a:t>Data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1700"/>
                        </a:lnSpc>
                      </a:pPr>
                      <a:r>
                        <a:rPr sz="1600" b="1" spc="5" dirty="0">
                          <a:solidFill>
                            <a:srgbClr val="080808"/>
                          </a:solidFill>
                          <a:latin typeface="Calibri"/>
                          <a:cs typeface="Calibri"/>
                        </a:rPr>
                        <a:t>A1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2CEEC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700"/>
                        </a:lnSpc>
                      </a:pPr>
                      <a:r>
                        <a:rPr sz="1600" b="1" spc="-15" dirty="0">
                          <a:solidFill>
                            <a:srgbClr val="080808"/>
                          </a:solidFill>
                          <a:latin typeface="Calibri"/>
                          <a:cs typeface="Calibri"/>
                        </a:rPr>
                        <a:t>C7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2CEEC"/>
                    </a:solidFill>
                  </a:tcPr>
                </a:tc>
              </a:tr>
            </a:tbl>
          </a:graphicData>
        </a:graphic>
      </p:graphicFrame>
      <p:sp>
        <p:nvSpPr>
          <p:cNvPr id="107" name="object 107"/>
          <p:cNvSpPr txBox="1"/>
          <p:nvPr/>
        </p:nvSpPr>
        <p:spPr>
          <a:xfrm>
            <a:off x="7008621" y="5964123"/>
            <a:ext cx="1659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nsp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25" dirty="0">
                <a:latin typeface="Calibri"/>
                <a:cs typeface="Calibri"/>
              </a:rPr>
              <a:t>ay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40537" y="1085799"/>
            <a:ext cx="1931035" cy="950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transport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layer</a:t>
            </a:r>
            <a:endParaRPr sz="1800">
              <a:latin typeface="Calibri"/>
              <a:cs typeface="Calibri"/>
            </a:endParaRPr>
          </a:p>
          <a:p>
            <a:pPr marL="240029">
              <a:lnSpc>
                <a:spcPct val="100000"/>
              </a:lnSpc>
              <a:spcBef>
                <a:spcPts val="35"/>
              </a:spcBef>
              <a:tabLst>
                <a:tab pos="818515" algn="l"/>
              </a:tabLst>
            </a:pPr>
            <a:r>
              <a:rPr sz="1600" b="1" spc="-15" dirty="0">
                <a:latin typeface="Calibri"/>
                <a:cs typeface="Calibri"/>
              </a:rPr>
              <a:t>Data	</a:t>
            </a:r>
            <a:r>
              <a:rPr sz="1600" b="1" spc="5" dirty="0">
                <a:solidFill>
                  <a:srgbClr val="080808"/>
                </a:solidFill>
                <a:latin typeface="Calibri"/>
                <a:cs typeface="Calibri"/>
              </a:rPr>
              <a:t>A1</a:t>
            </a:r>
            <a:r>
              <a:rPr sz="1600" b="1" spc="260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80808"/>
                </a:solidFill>
                <a:latin typeface="Calibri"/>
                <a:cs typeface="Calibri"/>
              </a:rPr>
              <a:t>C7</a:t>
            </a:r>
            <a:endParaRPr sz="1600">
              <a:latin typeface="Calibri"/>
              <a:cs typeface="Calibri"/>
            </a:endParaRPr>
          </a:p>
          <a:p>
            <a:pPr marL="31750">
              <a:lnSpc>
                <a:spcPct val="100000"/>
              </a:lnSpc>
              <a:spcBef>
                <a:spcPts val="1005"/>
              </a:spcBef>
              <a:tabLst>
                <a:tab pos="1556385" algn="l"/>
              </a:tabLst>
            </a:pPr>
            <a:r>
              <a:rPr sz="1800" b="1" i="1" dirty="0">
                <a:latin typeface="Calibri"/>
                <a:cs typeface="Calibri"/>
              </a:rPr>
              <a:t>A.1	</a:t>
            </a:r>
            <a:r>
              <a:rPr sz="1800" i="1" spc="-10" dirty="0">
                <a:latin typeface="Calibri"/>
                <a:cs typeface="Calibri"/>
              </a:rPr>
              <a:t>A.2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9936"/>
            <a:ext cx="3899154" cy="12321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164" y="384505"/>
            <a:ext cx="32632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1011936" y="1283208"/>
            <a:ext cx="7148830" cy="1220470"/>
            <a:chOff x="1011936" y="1283208"/>
            <a:chExt cx="7148830" cy="12204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1936" y="1286256"/>
              <a:ext cx="7148321" cy="108280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82040" y="1356360"/>
              <a:ext cx="7010400" cy="944880"/>
            </a:xfrm>
            <a:custGeom>
              <a:avLst/>
              <a:gdLst/>
              <a:ahLst/>
              <a:cxnLst/>
              <a:rect l="l" t="t" r="r" b="b"/>
              <a:pathLst>
                <a:path w="7010400" h="944880">
                  <a:moveTo>
                    <a:pt x="7010400" y="0"/>
                  </a:moveTo>
                  <a:lnTo>
                    <a:pt x="0" y="0"/>
                  </a:lnTo>
                  <a:lnTo>
                    <a:pt x="0" y="944880"/>
                  </a:lnTo>
                  <a:lnTo>
                    <a:pt x="7010400" y="944880"/>
                  </a:lnTo>
                  <a:lnTo>
                    <a:pt x="7010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7568" y="1283208"/>
              <a:ext cx="5444489" cy="7932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4224" y="1709927"/>
              <a:ext cx="4094226" cy="79324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99668" y="1365630"/>
            <a:ext cx="6591934" cy="45582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207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endParaRPr lang="en-US" sz="2800" spc="-5" dirty="0" smtClean="0">
              <a:solidFill>
                <a:srgbClr val="404040"/>
              </a:solidFill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207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endParaRPr lang="en-US" sz="2800" spc="-5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207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endParaRPr lang="en-US" sz="2800" spc="-5" dirty="0" smtClean="0">
              <a:solidFill>
                <a:srgbClr val="404040"/>
              </a:solidFill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207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800" spc="-5" smtClean="0">
                <a:solidFill>
                  <a:srgbClr val="404040"/>
                </a:solidFill>
                <a:latin typeface="Calibri"/>
                <a:cs typeface="Calibri"/>
              </a:rPr>
              <a:t>Duties/services</a:t>
            </a:r>
            <a:endParaRPr sz="28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14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Framing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31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Physical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addressing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31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Flow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control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(hop-to-hop)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31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Error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control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(hop-to-hop)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31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control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r>
              <a:rPr dirty="0"/>
              <a:t>29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9936"/>
            <a:ext cx="3899154" cy="12321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164" y="384505"/>
            <a:ext cx="32632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1596961" y="3331273"/>
            <a:ext cx="3057525" cy="1076325"/>
            <a:chOff x="1596961" y="3331273"/>
            <a:chExt cx="3057525" cy="1076325"/>
          </a:xfrm>
        </p:grpSpPr>
        <p:sp>
          <p:nvSpPr>
            <p:cNvPr id="5" name="object 5"/>
            <p:cNvSpPr/>
            <p:nvPr/>
          </p:nvSpPr>
          <p:spPr>
            <a:xfrm>
              <a:off x="1601724" y="3336035"/>
              <a:ext cx="3048000" cy="1066800"/>
            </a:xfrm>
            <a:custGeom>
              <a:avLst/>
              <a:gdLst/>
              <a:ahLst/>
              <a:cxnLst/>
              <a:rect l="l" t="t" r="r" b="b"/>
              <a:pathLst>
                <a:path w="3048000" h="1066800">
                  <a:moveTo>
                    <a:pt x="30480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3048000" y="1066800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01724" y="3336035"/>
              <a:ext cx="3048000" cy="1066800"/>
            </a:xfrm>
            <a:custGeom>
              <a:avLst/>
              <a:gdLst/>
              <a:ahLst/>
              <a:cxnLst/>
              <a:rect l="l" t="t" r="r" b="b"/>
              <a:pathLst>
                <a:path w="3048000" h="1066800">
                  <a:moveTo>
                    <a:pt x="0" y="1066800"/>
                  </a:moveTo>
                  <a:lnTo>
                    <a:pt x="3048000" y="1066800"/>
                  </a:lnTo>
                  <a:lnTo>
                    <a:pt x="30480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7586" y="3459302"/>
            <a:ext cx="11664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Data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Link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latin typeface="Calibri"/>
                <a:cs typeface="Calibri"/>
              </a:rPr>
              <a:t>Layer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5123" y="2744723"/>
            <a:ext cx="1600200" cy="304800"/>
          </a:xfrm>
          <a:prstGeom prst="rect">
            <a:avLst/>
          </a:prstGeom>
          <a:solidFill>
            <a:srgbClr val="080808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60"/>
              </a:lnSpc>
            </a:pPr>
            <a:r>
              <a:rPr sz="1800" b="1" spc="-15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16351" y="2130551"/>
            <a:ext cx="390525" cy="542925"/>
            <a:chOff x="2816351" y="2130551"/>
            <a:chExt cx="390525" cy="542925"/>
          </a:xfrm>
        </p:grpSpPr>
        <p:sp>
          <p:nvSpPr>
            <p:cNvPr id="10" name="object 10"/>
            <p:cNvSpPr/>
            <p:nvPr/>
          </p:nvSpPr>
          <p:spPr>
            <a:xfrm>
              <a:off x="2820923" y="2135123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285750" y="0"/>
                  </a:moveTo>
                  <a:lnTo>
                    <a:pt x="95250" y="0"/>
                  </a:lnTo>
                  <a:lnTo>
                    <a:pt x="95250" y="400050"/>
                  </a:lnTo>
                  <a:lnTo>
                    <a:pt x="0" y="400050"/>
                  </a:lnTo>
                  <a:lnTo>
                    <a:pt x="190500" y="533400"/>
                  </a:lnTo>
                  <a:lnTo>
                    <a:pt x="381000" y="400050"/>
                  </a:lnTo>
                  <a:lnTo>
                    <a:pt x="285750" y="40005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20923" y="2135123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0" y="400050"/>
                  </a:moveTo>
                  <a:lnTo>
                    <a:pt x="95250" y="400050"/>
                  </a:lnTo>
                  <a:lnTo>
                    <a:pt x="95250" y="0"/>
                  </a:lnTo>
                  <a:lnTo>
                    <a:pt x="285750" y="0"/>
                  </a:lnTo>
                  <a:lnTo>
                    <a:pt x="285750" y="400050"/>
                  </a:lnTo>
                  <a:lnTo>
                    <a:pt x="381000" y="400050"/>
                  </a:lnTo>
                  <a:lnTo>
                    <a:pt x="190500" y="533400"/>
                  </a:lnTo>
                  <a:lnTo>
                    <a:pt x="0" y="4000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120900" y="1672793"/>
            <a:ext cx="17627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66797" y="4769611"/>
            <a:ext cx="1329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Physical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178361" y="3331273"/>
            <a:ext cx="3057525" cy="1076325"/>
            <a:chOff x="5178361" y="3331273"/>
            <a:chExt cx="3057525" cy="1076325"/>
          </a:xfrm>
        </p:grpSpPr>
        <p:sp>
          <p:nvSpPr>
            <p:cNvPr id="15" name="object 15"/>
            <p:cNvSpPr/>
            <p:nvPr/>
          </p:nvSpPr>
          <p:spPr>
            <a:xfrm>
              <a:off x="5183123" y="3336035"/>
              <a:ext cx="3048000" cy="1066800"/>
            </a:xfrm>
            <a:custGeom>
              <a:avLst/>
              <a:gdLst/>
              <a:ahLst/>
              <a:cxnLst/>
              <a:rect l="l" t="t" r="r" b="b"/>
              <a:pathLst>
                <a:path w="3048000" h="1066800">
                  <a:moveTo>
                    <a:pt x="30480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3048000" y="1066800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83123" y="3336035"/>
              <a:ext cx="3048000" cy="1066800"/>
            </a:xfrm>
            <a:custGeom>
              <a:avLst/>
              <a:gdLst/>
              <a:ahLst/>
              <a:cxnLst/>
              <a:rect l="l" t="t" r="r" b="b"/>
              <a:pathLst>
                <a:path w="3048000" h="1066800">
                  <a:moveTo>
                    <a:pt x="0" y="1066800"/>
                  </a:moveTo>
                  <a:lnTo>
                    <a:pt x="3048000" y="1066800"/>
                  </a:lnTo>
                  <a:lnTo>
                    <a:pt x="30480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716523" y="2744723"/>
            <a:ext cx="1600200" cy="304800"/>
          </a:xfrm>
          <a:prstGeom prst="rect">
            <a:avLst/>
          </a:prstGeom>
          <a:solidFill>
            <a:srgbClr val="080808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2160"/>
              </a:lnSpc>
            </a:pPr>
            <a:r>
              <a:rPr sz="1800" b="1" spc="-15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397752" y="2130551"/>
            <a:ext cx="390525" cy="542925"/>
            <a:chOff x="6397752" y="2130551"/>
            <a:chExt cx="390525" cy="542925"/>
          </a:xfrm>
        </p:grpSpPr>
        <p:sp>
          <p:nvSpPr>
            <p:cNvPr id="19" name="object 19"/>
            <p:cNvSpPr/>
            <p:nvPr/>
          </p:nvSpPr>
          <p:spPr>
            <a:xfrm>
              <a:off x="6402324" y="2135123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190500" y="0"/>
                  </a:moveTo>
                  <a:lnTo>
                    <a:pt x="0" y="133350"/>
                  </a:lnTo>
                  <a:lnTo>
                    <a:pt x="95250" y="133350"/>
                  </a:lnTo>
                  <a:lnTo>
                    <a:pt x="95250" y="533400"/>
                  </a:lnTo>
                  <a:lnTo>
                    <a:pt x="285750" y="533400"/>
                  </a:lnTo>
                  <a:lnTo>
                    <a:pt x="285750" y="133350"/>
                  </a:lnTo>
                  <a:lnTo>
                    <a:pt x="381000" y="1333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02324" y="2135123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0" y="133350"/>
                  </a:moveTo>
                  <a:lnTo>
                    <a:pt x="95250" y="133350"/>
                  </a:lnTo>
                  <a:lnTo>
                    <a:pt x="95250" y="533400"/>
                  </a:lnTo>
                  <a:lnTo>
                    <a:pt x="285750" y="533400"/>
                  </a:lnTo>
                  <a:lnTo>
                    <a:pt x="285750" y="133350"/>
                  </a:lnTo>
                  <a:lnTo>
                    <a:pt x="381000" y="133350"/>
                  </a:lnTo>
                  <a:lnTo>
                    <a:pt x="190500" y="0"/>
                  </a:lnTo>
                  <a:lnTo>
                    <a:pt x="0" y="1333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875146" y="1672793"/>
            <a:ext cx="14217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01944" y="4769611"/>
            <a:ext cx="1670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Physical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35123" y="3506723"/>
            <a:ext cx="1600200" cy="304800"/>
          </a:xfrm>
          <a:prstGeom prst="rect">
            <a:avLst/>
          </a:prstGeom>
          <a:solidFill>
            <a:srgbClr val="00AFEF"/>
          </a:solidFill>
          <a:ln w="914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15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35323" y="3506723"/>
            <a:ext cx="609600" cy="304800"/>
          </a:xfrm>
          <a:prstGeom prst="rect">
            <a:avLst/>
          </a:prstGeom>
          <a:solidFill>
            <a:srgbClr val="000000"/>
          </a:solidFill>
          <a:ln w="914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3355">
              <a:lnSpc>
                <a:spcPct val="100000"/>
              </a:lnSpc>
            </a:pPr>
            <a:r>
              <a:rPr sz="1800" b="1" spc="-10" dirty="0">
                <a:solidFill>
                  <a:srgbClr val="D1E7F6"/>
                </a:solidFill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30551" y="3049523"/>
            <a:ext cx="1609725" cy="1757680"/>
            <a:chOff x="2130551" y="3049523"/>
            <a:chExt cx="1609725" cy="1757680"/>
          </a:xfrm>
        </p:grpSpPr>
        <p:sp>
          <p:nvSpPr>
            <p:cNvPr id="26" name="object 26"/>
            <p:cNvSpPr/>
            <p:nvPr/>
          </p:nvSpPr>
          <p:spPr>
            <a:xfrm>
              <a:off x="3049523" y="4192523"/>
              <a:ext cx="381000" cy="609600"/>
            </a:xfrm>
            <a:custGeom>
              <a:avLst/>
              <a:gdLst/>
              <a:ahLst/>
              <a:cxnLst/>
              <a:rect l="l" t="t" r="r" b="b"/>
              <a:pathLst>
                <a:path w="381000" h="609600">
                  <a:moveTo>
                    <a:pt x="285750" y="0"/>
                  </a:moveTo>
                  <a:lnTo>
                    <a:pt x="95250" y="0"/>
                  </a:lnTo>
                  <a:lnTo>
                    <a:pt x="95250" y="457200"/>
                  </a:lnTo>
                  <a:lnTo>
                    <a:pt x="0" y="457200"/>
                  </a:lnTo>
                  <a:lnTo>
                    <a:pt x="190500" y="609600"/>
                  </a:lnTo>
                  <a:lnTo>
                    <a:pt x="381000" y="457200"/>
                  </a:lnTo>
                  <a:lnTo>
                    <a:pt x="285750" y="45720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49523" y="4192523"/>
              <a:ext cx="381000" cy="609600"/>
            </a:xfrm>
            <a:custGeom>
              <a:avLst/>
              <a:gdLst/>
              <a:ahLst/>
              <a:cxnLst/>
              <a:rect l="l" t="t" r="r" b="b"/>
              <a:pathLst>
                <a:path w="381000" h="609600">
                  <a:moveTo>
                    <a:pt x="0" y="457200"/>
                  </a:moveTo>
                  <a:lnTo>
                    <a:pt x="95250" y="457200"/>
                  </a:lnTo>
                  <a:lnTo>
                    <a:pt x="95250" y="0"/>
                  </a:lnTo>
                  <a:lnTo>
                    <a:pt x="285750" y="0"/>
                  </a:lnTo>
                  <a:lnTo>
                    <a:pt x="285750" y="457200"/>
                  </a:lnTo>
                  <a:lnTo>
                    <a:pt x="381000" y="457200"/>
                  </a:lnTo>
                  <a:lnTo>
                    <a:pt x="190500" y="609600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35123" y="3049523"/>
              <a:ext cx="1600200" cy="457200"/>
            </a:xfrm>
            <a:custGeom>
              <a:avLst/>
              <a:gdLst/>
              <a:ahLst/>
              <a:cxnLst/>
              <a:rect l="l" t="t" r="r" b="b"/>
              <a:pathLst>
                <a:path w="1600200" h="457200">
                  <a:moveTo>
                    <a:pt x="0" y="0"/>
                  </a:moveTo>
                  <a:lnTo>
                    <a:pt x="0" y="457200"/>
                  </a:lnTo>
                </a:path>
                <a:path w="1600200" h="457200">
                  <a:moveTo>
                    <a:pt x="1600200" y="0"/>
                  </a:moveTo>
                  <a:lnTo>
                    <a:pt x="1600200" y="45720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716523" y="3506723"/>
            <a:ext cx="1600200" cy="304800"/>
          </a:xfrm>
          <a:prstGeom prst="rect">
            <a:avLst/>
          </a:prstGeom>
          <a:solidFill>
            <a:srgbClr val="00AFEF"/>
          </a:solidFill>
          <a:ln w="914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1800" b="1" spc="-15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16723" y="3506723"/>
            <a:ext cx="609600" cy="304800"/>
          </a:xfrm>
          <a:prstGeom prst="rect">
            <a:avLst/>
          </a:prstGeom>
          <a:solidFill>
            <a:srgbClr val="000000"/>
          </a:solidFill>
          <a:ln w="914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ct val="100000"/>
              </a:lnSpc>
            </a:pPr>
            <a:r>
              <a:rPr sz="1800" b="1" spc="-10" dirty="0">
                <a:solidFill>
                  <a:srgbClr val="D1E7F6"/>
                </a:solidFill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711952" y="3049523"/>
            <a:ext cx="1609725" cy="1757680"/>
            <a:chOff x="5711952" y="3049523"/>
            <a:chExt cx="1609725" cy="1757680"/>
          </a:xfrm>
        </p:grpSpPr>
        <p:sp>
          <p:nvSpPr>
            <p:cNvPr id="32" name="object 32"/>
            <p:cNvSpPr/>
            <p:nvPr/>
          </p:nvSpPr>
          <p:spPr>
            <a:xfrm>
              <a:off x="5716524" y="3049523"/>
              <a:ext cx="1600200" cy="457200"/>
            </a:xfrm>
            <a:custGeom>
              <a:avLst/>
              <a:gdLst/>
              <a:ahLst/>
              <a:cxnLst/>
              <a:rect l="l" t="t" r="r" b="b"/>
              <a:pathLst>
                <a:path w="1600200" h="457200">
                  <a:moveTo>
                    <a:pt x="0" y="0"/>
                  </a:moveTo>
                  <a:lnTo>
                    <a:pt x="0" y="457200"/>
                  </a:lnTo>
                </a:path>
                <a:path w="1600200" h="457200">
                  <a:moveTo>
                    <a:pt x="1600200" y="0"/>
                  </a:moveTo>
                  <a:lnTo>
                    <a:pt x="1600200" y="45720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54724" y="4040123"/>
              <a:ext cx="381000" cy="762000"/>
            </a:xfrm>
            <a:custGeom>
              <a:avLst/>
              <a:gdLst/>
              <a:ahLst/>
              <a:cxnLst/>
              <a:rect l="l" t="t" r="r" b="b"/>
              <a:pathLst>
                <a:path w="381000" h="762000">
                  <a:moveTo>
                    <a:pt x="190500" y="0"/>
                  </a:moveTo>
                  <a:lnTo>
                    <a:pt x="0" y="190500"/>
                  </a:lnTo>
                  <a:lnTo>
                    <a:pt x="95250" y="190500"/>
                  </a:lnTo>
                  <a:lnTo>
                    <a:pt x="95250" y="762000"/>
                  </a:lnTo>
                  <a:lnTo>
                    <a:pt x="285750" y="762000"/>
                  </a:lnTo>
                  <a:lnTo>
                    <a:pt x="285750" y="190500"/>
                  </a:lnTo>
                  <a:lnTo>
                    <a:pt x="381000" y="1905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54724" y="4040123"/>
              <a:ext cx="381000" cy="762000"/>
            </a:xfrm>
            <a:custGeom>
              <a:avLst/>
              <a:gdLst/>
              <a:ahLst/>
              <a:cxnLst/>
              <a:rect l="l" t="t" r="r" b="b"/>
              <a:pathLst>
                <a:path w="381000" h="762000">
                  <a:moveTo>
                    <a:pt x="0" y="190500"/>
                  </a:moveTo>
                  <a:lnTo>
                    <a:pt x="95250" y="190500"/>
                  </a:lnTo>
                  <a:lnTo>
                    <a:pt x="95250" y="762000"/>
                  </a:lnTo>
                  <a:lnTo>
                    <a:pt x="285750" y="762000"/>
                  </a:lnTo>
                  <a:lnTo>
                    <a:pt x="285750" y="190500"/>
                  </a:lnTo>
                  <a:lnTo>
                    <a:pt x="381000" y="190500"/>
                  </a:lnTo>
                  <a:lnTo>
                    <a:pt x="190500" y="0"/>
                  </a:lnTo>
                  <a:lnTo>
                    <a:pt x="0" y="190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606296" y="3829557"/>
            <a:ext cx="3039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alibri"/>
                <a:cs typeface="Calibri"/>
              </a:rPr>
              <a:t>(frame)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r>
              <a:rPr dirty="0"/>
              <a:t>30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677923" y="3506723"/>
            <a:ext cx="457200" cy="304800"/>
          </a:xfrm>
          <a:prstGeom prst="rect">
            <a:avLst/>
          </a:prstGeom>
          <a:solidFill>
            <a:srgbClr val="000000"/>
          </a:solidFill>
          <a:ln w="914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2395">
              <a:lnSpc>
                <a:spcPct val="100000"/>
              </a:lnSpc>
            </a:pPr>
            <a:r>
              <a:rPr sz="1800" b="1" spc="-5" dirty="0">
                <a:solidFill>
                  <a:srgbClr val="D1E7F6"/>
                </a:solidFill>
                <a:latin typeface="Calibri"/>
                <a:cs typeface="Calibri"/>
              </a:rPr>
              <a:t>T2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59323" y="3506723"/>
            <a:ext cx="457200" cy="304800"/>
          </a:xfrm>
          <a:prstGeom prst="rect">
            <a:avLst/>
          </a:prstGeom>
          <a:solidFill>
            <a:srgbClr val="000000"/>
          </a:solidFill>
          <a:ln w="914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030">
              <a:lnSpc>
                <a:spcPct val="100000"/>
              </a:lnSpc>
            </a:pPr>
            <a:r>
              <a:rPr sz="1800" b="1" spc="-5" dirty="0">
                <a:solidFill>
                  <a:srgbClr val="D1E7F6"/>
                </a:solidFill>
                <a:latin typeface="Calibri"/>
                <a:cs typeface="Calibri"/>
              </a:rPr>
              <a:t>T2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9936"/>
            <a:ext cx="3899154" cy="12321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164" y="384505"/>
            <a:ext cx="32632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1536191" y="3120961"/>
            <a:ext cx="5931535" cy="771525"/>
            <a:chOff x="1536191" y="3120961"/>
            <a:chExt cx="5931535" cy="7715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6191" y="3581399"/>
              <a:ext cx="5931408" cy="304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887724" y="381152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87724" y="381152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9124" y="3125469"/>
              <a:ext cx="533400" cy="48514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659124" y="3125723"/>
              <a:ext cx="533400" cy="485140"/>
            </a:xfrm>
            <a:custGeom>
              <a:avLst/>
              <a:gdLst/>
              <a:ahLst/>
              <a:cxnLst/>
              <a:rect l="l" t="t" r="r" b="b"/>
              <a:pathLst>
                <a:path w="533400" h="485139">
                  <a:moveTo>
                    <a:pt x="419608" y="345313"/>
                  </a:moveTo>
                  <a:lnTo>
                    <a:pt x="419608" y="304038"/>
                  </a:lnTo>
                  <a:lnTo>
                    <a:pt x="482346" y="304038"/>
                  </a:lnTo>
                  <a:lnTo>
                    <a:pt x="482346" y="240664"/>
                  </a:lnTo>
                  <a:lnTo>
                    <a:pt x="482346" y="152018"/>
                  </a:lnTo>
                  <a:lnTo>
                    <a:pt x="482346" y="0"/>
                  </a:lnTo>
                  <a:lnTo>
                    <a:pt x="266700" y="0"/>
                  </a:lnTo>
                  <a:lnTo>
                    <a:pt x="51053" y="0"/>
                  </a:lnTo>
                  <a:lnTo>
                    <a:pt x="51053" y="152018"/>
                  </a:lnTo>
                  <a:lnTo>
                    <a:pt x="51053" y="240664"/>
                  </a:lnTo>
                  <a:lnTo>
                    <a:pt x="51053" y="304038"/>
                  </a:lnTo>
                  <a:lnTo>
                    <a:pt x="113791" y="304038"/>
                  </a:lnTo>
                  <a:lnTo>
                    <a:pt x="113791" y="345313"/>
                  </a:lnTo>
                  <a:lnTo>
                    <a:pt x="0" y="345313"/>
                  </a:lnTo>
                  <a:lnTo>
                    <a:pt x="0" y="484631"/>
                  </a:lnTo>
                  <a:lnTo>
                    <a:pt x="266700" y="484631"/>
                  </a:lnTo>
                  <a:lnTo>
                    <a:pt x="533400" y="484631"/>
                  </a:lnTo>
                  <a:lnTo>
                    <a:pt x="533400" y="345313"/>
                  </a:lnTo>
                  <a:lnTo>
                    <a:pt x="419608" y="345313"/>
                  </a:lnTo>
                  <a:close/>
                </a:path>
                <a:path w="533400" h="485139">
                  <a:moveTo>
                    <a:pt x="113791" y="345313"/>
                  </a:moveTo>
                  <a:lnTo>
                    <a:pt x="113791" y="304038"/>
                  </a:lnTo>
                  <a:lnTo>
                    <a:pt x="419608" y="304038"/>
                  </a:lnTo>
                  <a:lnTo>
                    <a:pt x="419608" y="345313"/>
                  </a:lnTo>
                  <a:lnTo>
                    <a:pt x="113791" y="345313"/>
                  </a:lnTo>
                </a:path>
                <a:path w="533400" h="485139">
                  <a:moveTo>
                    <a:pt x="113791" y="253364"/>
                  </a:moveTo>
                  <a:lnTo>
                    <a:pt x="113791" y="50673"/>
                  </a:lnTo>
                  <a:lnTo>
                    <a:pt x="419608" y="50673"/>
                  </a:lnTo>
                  <a:lnTo>
                    <a:pt x="419608" y="253364"/>
                  </a:lnTo>
                  <a:lnTo>
                    <a:pt x="113791" y="253364"/>
                  </a:lnTo>
                </a:path>
                <a:path w="533400" h="485139">
                  <a:moveTo>
                    <a:pt x="345186" y="383286"/>
                  </a:moveTo>
                  <a:lnTo>
                    <a:pt x="345186" y="367411"/>
                  </a:lnTo>
                  <a:lnTo>
                    <a:pt x="498093" y="367411"/>
                  </a:lnTo>
                  <a:lnTo>
                    <a:pt x="498093" y="383286"/>
                  </a:lnTo>
                  <a:lnTo>
                    <a:pt x="345186" y="38328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07509" y="3146552"/>
            <a:ext cx="27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3B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55228" y="1513307"/>
            <a:ext cx="4277120" cy="41838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713859" y="1542669"/>
            <a:ext cx="3963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0" i="1" spc="-70" dirty="0">
                <a:solidFill>
                  <a:srgbClr val="6F2F9F"/>
                </a:solidFill>
                <a:latin typeface="Calibri Light"/>
                <a:cs typeface="Calibri Light"/>
              </a:rPr>
              <a:t>9F,</a:t>
            </a:r>
            <a:r>
              <a:rPr sz="2000" b="0" i="1" spc="-65" dirty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sz="2000" b="0" i="1" spc="-10" dirty="0">
                <a:solidFill>
                  <a:srgbClr val="6F2F9F"/>
                </a:solidFill>
                <a:latin typeface="Calibri Light"/>
                <a:cs typeface="Calibri Light"/>
              </a:rPr>
              <a:t>3B,</a:t>
            </a:r>
            <a:r>
              <a:rPr sz="2000" b="0" i="1" spc="-90" dirty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sz="2000" b="0" i="1" spc="10" dirty="0">
                <a:solidFill>
                  <a:srgbClr val="6F2F9F"/>
                </a:solidFill>
                <a:latin typeface="Calibri Light"/>
                <a:cs typeface="Calibri Light"/>
              </a:rPr>
              <a:t>82,</a:t>
            </a:r>
            <a:r>
              <a:rPr sz="2000" b="0" i="1" spc="-85" dirty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sz="2000" b="0" i="1" spc="-25" dirty="0">
                <a:solidFill>
                  <a:srgbClr val="6F2F9F"/>
                </a:solidFill>
                <a:latin typeface="Calibri Light"/>
                <a:cs typeface="Calibri Light"/>
              </a:rPr>
              <a:t>6D,</a:t>
            </a:r>
            <a:r>
              <a:rPr sz="2000" b="0" i="1" spc="-65" dirty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sz="2000" b="0" i="1" spc="5" dirty="0">
                <a:solidFill>
                  <a:srgbClr val="6F2F9F"/>
                </a:solidFill>
                <a:latin typeface="Calibri Light"/>
                <a:cs typeface="Calibri Light"/>
              </a:rPr>
              <a:t>...</a:t>
            </a:r>
            <a:r>
              <a:rPr sz="2000" b="0" i="1" spc="-85" dirty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sz="2000" b="0" i="1" spc="5" dirty="0">
                <a:solidFill>
                  <a:srgbClr val="6F2F9F"/>
                </a:solidFill>
                <a:latin typeface="Calibri Light"/>
                <a:cs typeface="Calibri Light"/>
              </a:rPr>
              <a:t>are</a:t>
            </a:r>
            <a:r>
              <a:rPr sz="2000" b="0" i="1" spc="-65" dirty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sz="2000" b="0" i="1" spc="-15" dirty="0">
                <a:solidFill>
                  <a:srgbClr val="6F2F9F"/>
                </a:solidFill>
                <a:latin typeface="Calibri Light"/>
                <a:cs typeface="Calibri Light"/>
              </a:rPr>
              <a:t>physical</a:t>
            </a:r>
            <a:r>
              <a:rPr sz="2000" b="0" i="1" spc="-65" dirty="0">
                <a:solidFill>
                  <a:srgbClr val="6F2F9F"/>
                </a:solidFill>
                <a:latin typeface="Calibri Light"/>
                <a:cs typeface="Calibri Light"/>
              </a:rPr>
              <a:t> </a:t>
            </a:r>
            <a:r>
              <a:rPr sz="2000" b="0" i="1" spc="-10" dirty="0">
                <a:solidFill>
                  <a:srgbClr val="6F2F9F"/>
                </a:solidFill>
                <a:latin typeface="Calibri Light"/>
                <a:cs typeface="Calibri Light"/>
              </a:rPr>
              <a:t>addresses</a:t>
            </a:r>
            <a:endParaRPr sz="2000">
              <a:latin typeface="Calibri Light"/>
              <a:cs typeface="Calibri Ligh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37753" y="3120961"/>
            <a:ext cx="5114925" cy="771525"/>
            <a:chOff x="1837753" y="3120961"/>
            <a:chExt cx="5114925" cy="77152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69592" y="3581399"/>
              <a:ext cx="76200" cy="304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071116" y="381152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71116" y="381152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2516" y="3125469"/>
              <a:ext cx="533400" cy="48514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842516" y="3125723"/>
              <a:ext cx="533400" cy="485140"/>
            </a:xfrm>
            <a:custGeom>
              <a:avLst/>
              <a:gdLst/>
              <a:ahLst/>
              <a:cxnLst/>
              <a:rect l="l" t="t" r="r" b="b"/>
              <a:pathLst>
                <a:path w="533400" h="485139">
                  <a:moveTo>
                    <a:pt x="419607" y="345313"/>
                  </a:moveTo>
                  <a:lnTo>
                    <a:pt x="419607" y="304038"/>
                  </a:lnTo>
                  <a:lnTo>
                    <a:pt x="482345" y="304038"/>
                  </a:lnTo>
                  <a:lnTo>
                    <a:pt x="482345" y="240664"/>
                  </a:lnTo>
                  <a:lnTo>
                    <a:pt x="482345" y="152018"/>
                  </a:lnTo>
                  <a:lnTo>
                    <a:pt x="482345" y="0"/>
                  </a:lnTo>
                  <a:lnTo>
                    <a:pt x="266700" y="0"/>
                  </a:lnTo>
                  <a:lnTo>
                    <a:pt x="51053" y="0"/>
                  </a:lnTo>
                  <a:lnTo>
                    <a:pt x="51053" y="152018"/>
                  </a:lnTo>
                  <a:lnTo>
                    <a:pt x="51053" y="240664"/>
                  </a:lnTo>
                  <a:lnTo>
                    <a:pt x="51053" y="304038"/>
                  </a:lnTo>
                  <a:lnTo>
                    <a:pt x="113791" y="304038"/>
                  </a:lnTo>
                  <a:lnTo>
                    <a:pt x="113791" y="345313"/>
                  </a:lnTo>
                  <a:lnTo>
                    <a:pt x="0" y="345313"/>
                  </a:lnTo>
                  <a:lnTo>
                    <a:pt x="0" y="484631"/>
                  </a:lnTo>
                  <a:lnTo>
                    <a:pt x="266700" y="484631"/>
                  </a:lnTo>
                  <a:lnTo>
                    <a:pt x="533400" y="484631"/>
                  </a:lnTo>
                  <a:lnTo>
                    <a:pt x="533400" y="345313"/>
                  </a:lnTo>
                  <a:lnTo>
                    <a:pt x="419607" y="345313"/>
                  </a:lnTo>
                  <a:close/>
                </a:path>
                <a:path w="533400" h="485139">
                  <a:moveTo>
                    <a:pt x="113791" y="345313"/>
                  </a:moveTo>
                  <a:lnTo>
                    <a:pt x="113791" y="304038"/>
                  </a:lnTo>
                  <a:lnTo>
                    <a:pt x="419607" y="304038"/>
                  </a:lnTo>
                  <a:lnTo>
                    <a:pt x="419607" y="345313"/>
                  </a:lnTo>
                  <a:lnTo>
                    <a:pt x="113791" y="345313"/>
                  </a:lnTo>
                </a:path>
                <a:path w="533400" h="485139">
                  <a:moveTo>
                    <a:pt x="113791" y="253364"/>
                  </a:moveTo>
                  <a:lnTo>
                    <a:pt x="113791" y="50673"/>
                  </a:lnTo>
                  <a:lnTo>
                    <a:pt x="419607" y="50673"/>
                  </a:lnTo>
                  <a:lnTo>
                    <a:pt x="419607" y="253364"/>
                  </a:lnTo>
                  <a:lnTo>
                    <a:pt x="113791" y="253364"/>
                  </a:lnTo>
                </a:path>
                <a:path w="533400" h="485139">
                  <a:moveTo>
                    <a:pt x="345185" y="383286"/>
                  </a:moveTo>
                  <a:lnTo>
                    <a:pt x="345185" y="367411"/>
                  </a:lnTo>
                  <a:lnTo>
                    <a:pt x="498094" y="367411"/>
                  </a:lnTo>
                  <a:lnTo>
                    <a:pt x="498094" y="383286"/>
                  </a:lnTo>
                  <a:lnTo>
                    <a:pt x="345185" y="38328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93792" y="3581399"/>
              <a:ext cx="76200" cy="3048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195316" y="381152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95316" y="381152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6716" y="3125469"/>
              <a:ext cx="533400" cy="48514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966716" y="3125723"/>
              <a:ext cx="533400" cy="485140"/>
            </a:xfrm>
            <a:custGeom>
              <a:avLst/>
              <a:gdLst/>
              <a:ahLst/>
              <a:cxnLst/>
              <a:rect l="l" t="t" r="r" b="b"/>
              <a:pathLst>
                <a:path w="533400" h="485139">
                  <a:moveTo>
                    <a:pt x="419608" y="345313"/>
                  </a:moveTo>
                  <a:lnTo>
                    <a:pt x="419608" y="304038"/>
                  </a:lnTo>
                  <a:lnTo>
                    <a:pt x="482346" y="304038"/>
                  </a:lnTo>
                  <a:lnTo>
                    <a:pt x="482346" y="240664"/>
                  </a:lnTo>
                  <a:lnTo>
                    <a:pt x="482346" y="152018"/>
                  </a:lnTo>
                  <a:lnTo>
                    <a:pt x="482346" y="0"/>
                  </a:lnTo>
                  <a:lnTo>
                    <a:pt x="266700" y="0"/>
                  </a:lnTo>
                  <a:lnTo>
                    <a:pt x="51054" y="0"/>
                  </a:lnTo>
                  <a:lnTo>
                    <a:pt x="51054" y="152018"/>
                  </a:lnTo>
                  <a:lnTo>
                    <a:pt x="51054" y="240664"/>
                  </a:lnTo>
                  <a:lnTo>
                    <a:pt x="51054" y="304038"/>
                  </a:lnTo>
                  <a:lnTo>
                    <a:pt x="113792" y="304038"/>
                  </a:lnTo>
                  <a:lnTo>
                    <a:pt x="113792" y="345313"/>
                  </a:lnTo>
                  <a:lnTo>
                    <a:pt x="0" y="345313"/>
                  </a:lnTo>
                  <a:lnTo>
                    <a:pt x="0" y="484631"/>
                  </a:lnTo>
                  <a:lnTo>
                    <a:pt x="266700" y="484631"/>
                  </a:lnTo>
                  <a:lnTo>
                    <a:pt x="533400" y="484631"/>
                  </a:lnTo>
                  <a:lnTo>
                    <a:pt x="533400" y="345313"/>
                  </a:lnTo>
                  <a:lnTo>
                    <a:pt x="419608" y="345313"/>
                  </a:lnTo>
                  <a:close/>
                </a:path>
                <a:path w="533400" h="485139">
                  <a:moveTo>
                    <a:pt x="113792" y="345313"/>
                  </a:moveTo>
                  <a:lnTo>
                    <a:pt x="113792" y="304038"/>
                  </a:lnTo>
                  <a:lnTo>
                    <a:pt x="419608" y="304038"/>
                  </a:lnTo>
                  <a:lnTo>
                    <a:pt x="419608" y="345313"/>
                  </a:lnTo>
                  <a:lnTo>
                    <a:pt x="113792" y="345313"/>
                  </a:lnTo>
                </a:path>
                <a:path w="533400" h="485139">
                  <a:moveTo>
                    <a:pt x="113792" y="253364"/>
                  </a:moveTo>
                  <a:lnTo>
                    <a:pt x="113792" y="50673"/>
                  </a:lnTo>
                  <a:lnTo>
                    <a:pt x="419608" y="50673"/>
                  </a:lnTo>
                  <a:lnTo>
                    <a:pt x="419608" y="253364"/>
                  </a:lnTo>
                  <a:lnTo>
                    <a:pt x="113792" y="253364"/>
                  </a:lnTo>
                </a:path>
                <a:path w="533400" h="485139">
                  <a:moveTo>
                    <a:pt x="345186" y="383286"/>
                  </a:moveTo>
                  <a:lnTo>
                    <a:pt x="345186" y="367411"/>
                  </a:lnTo>
                  <a:lnTo>
                    <a:pt x="498094" y="367411"/>
                  </a:lnTo>
                  <a:lnTo>
                    <a:pt x="498094" y="383286"/>
                  </a:lnTo>
                  <a:lnTo>
                    <a:pt x="345186" y="38328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41592" y="3581399"/>
              <a:ext cx="76200" cy="3048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643116" y="381152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43116" y="381152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4516" y="3125469"/>
              <a:ext cx="533400" cy="48514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414516" y="3125723"/>
              <a:ext cx="533400" cy="485140"/>
            </a:xfrm>
            <a:custGeom>
              <a:avLst/>
              <a:gdLst/>
              <a:ahLst/>
              <a:cxnLst/>
              <a:rect l="l" t="t" r="r" b="b"/>
              <a:pathLst>
                <a:path w="533400" h="485139">
                  <a:moveTo>
                    <a:pt x="419608" y="345313"/>
                  </a:moveTo>
                  <a:lnTo>
                    <a:pt x="419608" y="304038"/>
                  </a:lnTo>
                  <a:lnTo>
                    <a:pt x="482345" y="304038"/>
                  </a:lnTo>
                  <a:lnTo>
                    <a:pt x="482345" y="240664"/>
                  </a:lnTo>
                  <a:lnTo>
                    <a:pt x="482345" y="152018"/>
                  </a:lnTo>
                  <a:lnTo>
                    <a:pt x="482345" y="0"/>
                  </a:lnTo>
                  <a:lnTo>
                    <a:pt x="266700" y="0"/>
                  </a:lnTo>
                  <a:lnTo>
                    <a:pt x="51054" y="0"/>
                  </a:lnTo>
                  <a:lnTo>
                    <a:pt x="51054" y="152018"/>
                  </a:lnTo>
                  <a:lnTo>
                    <a:pt x="51054" y="240664"/>
                  </a:lnTo>
                  <a:lnTo>
                    <a:pt x="51054" y="304038"/>
                  </a:lnTo>
                  <a:lnTo>
                    <a:pt x="113791" y="304038"/>
                  </a:lnTo>
                  <a:lnTo>
                    <a:pt x="113791" y="345313"/>
                  </a:lnTo>
                  <a:lnTo>
                    <a:pt x="0" y="345313"/>
                  </a:lnTo>
                  <a:lnTo>
                    <a:pt x="0" y="484631"/>
                  </a:lnTo>
                  <a:lnTo>
                    <a:pt x="266700" y="484631"/>
                  </a:lnTo>
                  <a:lnTo>
                    <a:pt x="533400" y="484631"/>
                  </a:lnTo>
                  <a:lnTo>
                    <a:pt x="533400" y="345313"/>
                  </a:lnTo>
                  <a:lnTo>
                    <a:pt x="419608" y="345313"/>
                  </a:lnTo>
                  <a:close/>
                </a:path>
                <a:path w="533400" h="485139">
                  <a:moveTo>
                    <a:pt x="113791" y="345313"/>
                  </a:moveTo>
                  <a:lnTo>
                    <a:pt x="113791" y="304038"/>
                  </a:lnTo>
                  <a:lnTo>
                    <a:pt x="419608" y="304038"/>
                  </a:lnTo>
                  <a:lnTo>
                    <a:pt x="419608" y="345313"/>
                  </a:lnTo>
                  <a:lnTo>
                    <a:pt x="113791" y="345313"/>
                  </a:lnTo>
                </a:path>
                <a:path w="533400" h="485139">
                  <a:moveTo>
                    <a:pt x="113791" y="253364"/>
                  </a:moveTo>
                  <a:lnTo>
                    <a:pt x="113791" y="50673"/>
                  </a:lnTo>
                  <a:lnTo>
                    <a:pt x="419608" y="50673"/>
                  </a:lnTo>
                  <a:lnTo>
                    <a:pt x="419608" y="253364"/>
                  </a:lnTo>
                  <a:lnTo>
                    <a:pt x="113791" y="253364"/>
                  </a:lnTo>
                </a:path>
                <a:path w="533400" h="485139">
                  <a:moveTo>
                    <a:pt x="345186" y="383286"/>
                  </a:moveTo>
                  <a:lnTo>
                    <a:pt x="345186" y="367411"/>
                  </a:lnTo>
                  <a:lnTo>
                    <a:pt x="498093" y="367411"/>
                  </a:lnTo>
                  <a:lnTo>
                    <a:pt x="498093" y="383286"/>
                  </a:lnTo>
                  <a:lnTo>
                    <a:pt x="345186" y="38328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378201" y="3146552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olas"/>
                <a:cs typeface="Consolas"/>
              </a:rPr>
              <a:t>9F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03545" y="3146552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olas"/>
                <a:cs typeface="Consolas"/>
              </a:rPr>
              <a:t>82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51726" y="3146552"/>
            <a:ext cx="27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6D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004316" y="4040123"/>
          <a:ext cx="32766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1600200"/>
                <a:gridCol w="1219200"/>
              </a:tblGrid>
              <a:tr h="304800"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D1E7F6"/>
                          </a:solidFill>
                          <a:latin typeface="Calibri"/>
                          <a:cs typeface="Calibri"/>
                        </a:rPr>
                        <a:t>T2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1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80808"/>
                    </a:solidFill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tabLst>
                          <a:tab pos="783590" algn="l"/>
                        </a:tabLst>
                      </a:pPr>
                      <a:r>
                        <a:rPr sz="1800" b="1" spc="-5" dirty="0">
                          <a:solidFill>
                            <a:srgbClr val="D1E7F6"/>
                          </a:solidFill>
                          <a:latin typeface="Calibri"/>
                          <a:cs typeface="Calibri"/>
                        </a:rPr>
                        <a:t>9F	6D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1461516" y="2744723"/>
            <a:ext cx="1600200" cy="304800"/>
          </a:xfrm>
          <a:prstGeom prst="rect">
            <a:avLst/>
          </a:prstGeom>
          <a:solidFill>
            <a:srgbClr val="080808"/>
          </a:solidFill>
          <a:ln w="9144">
            <a:solidFill>
              <a:srgbClr val="2583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60"/>
              </a:lnSpc>
            </a:pPr>
            <a:r>
              <a:rPr sz="1800" b="1" spc="-15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203704" y="3582923"/>
            <a:ext cx="4727575" cy="401320"/>
            <a:chOff x="2203704" y="3582923"/>
            <a:chExt cx="4727575" cy="401320"/>
          </a:xfrm>
        </p:grpSpPr>
        <p:sp>
          <p:nvSpPr>
            <p:cNvPr id="35" name="object 35"/>
            <p:cNvSpPr/>
            <p:nvPr/>
          </p:nvSpPr>
          <p:spPr>
            <a:xfrm>
              <a:off x="2223516" y="3659123"/>
              <a:ext cx="4648200" cy="304800"/>
            </a:xfrm>
            <a:custGeom>
              <a:avLst/>
              <a:gdLst/>
              <a:ahLst/>
              <a:cxnLst/>
              <a:rect l="l" t="t" r="r" b="b"/>
              <a:pathLst>
                <a:path w="4648200" h="304800">
                  <a:moveTo>
                    <a:pt x="0" y="0"/>
                  </a:moveTo>
                  <a:lnTo>
                    <a:pt x="0" y="304800"/>
                  </a:lnTo>
                </a:path>
                <a:path w="4648200" h="304800">
                  <a:moveTo>
                    <a:pt x="0" y="304800"/>
                  </a:moveTo>
                  <a:lnTo>
                    <a:pt x="4648200" y="30480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12280" y="3582923"/>
              <a:ext cx="119380" cy="381000"/>
            </a:xfrm>
            <a:custGeom>
              <a:avLst/>
              <a:gdLst/>
              <a:ahLst/>
              <a:cxnLst/>
              <a:rect l="l" t="t" r="r" b="b"/>
              <a:pathLst>
                <a:path w="119379" h="381000">
                  <a:moveTo>
                    <a:pt x="79248" y="99059"/>
                  </a:moveTo>
                  <a:lnTo>
                    <a:pt x="39624" y="99059"/>
                  </a:lnTo>
                  <a:lnTo>
                    <a:pt x="39624" y="381000"/>
                  </a:lnTo>
                  <a:lnTo>
                    <a:pt x="79248" y="381000"/>
                  </a:lnTo>
                  <a:lnTo>
                    <a:pt x="79248" y="99059"/>
                  </a:lnTo>
                  <a:close/>
                </a:path>
                <a:path w="119379" h="381000">
                  <a:moveTo>
                    <a:pt x="59436" y="0"/>
                  </a:moveTo>
                  <a:lnTo>
                    <a:pt x="0" y="118871"/>
                  </a:lnTo>
                  <a:lnTo>
                    <a:pt x="39624" y="118871"/>
                  </a:lnTo>
                  <a:lnTo>
                    <a:pt x="39624" y="99059"/>
                  </a:lnTo>
                  <a:lnTo>
                    <a:pt x="108966" y="99059"/>
                  </a:lnTo>
                  <a:lnTo>
                    <a:pt x="59436" y="0"/>
                  </a:lnTo>
                  <a:close/>
                </a:path>
                <a:path w="119379" h="381000">
                  <a:moveTo>
                    <a:pt x="108966" y="99059"/>
                  </a:moveTo>
                  <a:lnTo>
                    <a:pt x="79248" y="99059"/>
                  </a:lnTo>
                  <a:lnTo>
                    <a:pt x="79248" y="118871"/>
                  </a:lnTo>
                  <a:lnTo>
                    <a:pt x="118872" y="118871"/>
                  </a:lnTo>
                  <a:lnTo>
                    <a:pt x="108966" y="990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3049523" y="4421123"/>
            <a:ext cx="1219200" cy="76200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0" y="0"/>
                </a:moveTo>
                <a:lnTo>
                  <a:pt x="7981" y="14847"/>
                </a:lnTo>
                <a:lnTo>
                  <a:pt x="29749" y="26955"/>
                </a:lnTo>
                <a:lnTo>
                  <a:pt x="62043" y="35111"/>
                </a:lnTo>
                <a:lnTo>
                  <a:pt x="101600" y="38100"/>
                </a:lnTo>
                <a:lnTo>
                  <a:pt x="508000" y="38100"/>
                </a:lnTo>
                <a:lnTo>
                  <a:pt x="547556" y="41088"/>
                </a:lnTo>
                <a:lnTo>
                  <a:pt x="579850" y="49244"/>
                </a:lnTo>
                <a:lnTo>
                  <a:pt x="601618" y="61352"/>
                </a:lnTo>
                <a:lnTo>
                  <a:pt x="609600" y="76200"/>
                </a:lnTo>
                <a:lnTo>
                  <a:pt x="617581" y="61352"/>
                </a:lnTo>
                <a:lnTo>
                  <a:pt x="639349" y="49244"/>
                </a:lnTo>
                <a:lnTo>
                  <a:pt x="671643" y="41088"/>
                </a:lnTo>
                <a:lnTo>
                  <a:pt x="711200" y="38100"/>
                </a:lnTo>
                <a:lnTo>
                  <a:pt x="1117600" y="38100"/>
                </a:lnTo>
                <a:lnTo>
                  <a:pt x="1157156" y="35111"/>
                </a:lnTo>
                <a:lnTo>
                  <a:pt x="1189450" y="26955"/>
                </a:lnTo>
                <a:lnTo>
                  <a:pt x="1211218" y="14847"/>
                </a:lnTo>
                <a:lnTo>
                  <a:pt x="1219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509009" y="4471161"/>
            <a:ext cx="283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r>
              <a:rPr dirty="0"/>
              <a:t>31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60"/>
            <a:ext cx="7544562" cy="1506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164" y="224485"/>
            <a:ext cx="68313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u="none" dirty="0"/>
          </a:p>
        </p:txBody>
      </p:sp>
      <p:grpSp>
        <p:nvGrpSpPr>
          <p:cNvPr id="4" name="object 4"/>
          <p:cNvGrpSpPr/>
          <p:nvPr/>
        </p:nvGrpSpPr>
        <p:grpSpPr>
          <a:xfrm>
            <a:off x="822769" y="1444561"/>
            <a:ext cx="7483475" cy="4304665"/>
            <a:chOff x="822769" y="1444561"/>
            <a:chExt cx="7483475" cy="430466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008" y="1905000"/>
              <a:ext cx="2057400" cy="304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56132" y="21351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6132" y="21351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8608" y="1905000"/>
              <a:ext cx="76200" cy="3048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80132" y="21351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80132" y="21351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532" y="1449070"/>
              <a:ext cx="533400" cy="48513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27532" y="1449324"/>
              <a:ext cx="533400" cy="485140"/>
            </a:xfrm>
            <a:custGeom>
              <a:avLst/>
              <a:gdLst/>
              <a:ahLst/>
              <a:cxnLst/>
              <a:rect l="l" t="t" r="r" b="b"/>
              <a:pathLst>
                <a:path w="533400" h="485139">
                  <a:moveTo>
                    <a:pt x="419658" y="345313"/>
                  </a:moveTo>
                  <a:lnTo>
                    <a:pt x="419658" y="304038"/>
                  </a:lnTo>
                  <a:lnTo>
                    <a:pt x="482346" y="304038"/>
                  </a:lnTo>
                  <a:lnTo>
                    <a:pt x="482346" y="240664"/>
                  </a:lnTo>
                  <a:lnTo>
                    <a:pt x="482346" y="152018"/>
                  </a:lnTo>
                  <a:lnTo>
                    <a:pt x="482346" y="0"/>
                  </a:lnTo>
                  <a:lnTo>
                    <a:pt x="266700" y="0"/>
                  </a:lnTo>
                  <a:lnTo>
                    <a:pt x="50990" y="0"/>
                  </a:lnTo>
                  <a:lnTo>
                    <a:pt x="50990" y="152018"/>
                  </a:lnTo>
                  <a:lnTo>
                    <a:pt x="50990" y="240664"/>
                  </a:lnTo>
                  <a:lnTo>
                    <a:pt x="50990" y="304038"/>
                  </a:lnTo>
                  <a:lnTo>
                    <a:pt x="113741" y="304038"/>
                  </a:lnTo>
                  <a:lnTo>
                    <a:pt x="113741" y="345313"/>
                  </a:lnTo>
                  <a:lnTo>
                    <a:pt x="0" y="345313"/>
                  </a:lnTo>
                  <a:lnTo>
                    <a:pt x="0" y="484631"/>
                  </a:lnTo>
                  <a:lnTo>
                    <a:pt x="266700" y="484631"/>
                  </a:lnTo>
                  <a:lnTo>
                    <a:pt x="533400" y="484631"/>
                  </a:lnTo>
                  <a:lnTo>
                    <a:pt x="533400" y="345313"/>
                  </a:lnTo>
                  <a:lnTo>
                    <a:pt x="419658" y="345313"/>
                  </a:lnTo>
                  <a:close/>
                </a:path>
                <a:path w="533400" h="485139">
                  <a:moveTo>
                    <a:pt x="113741" y="345313"/>
                  </a:moveTo>
                  <a:lnTo>
                    <a:pt x="113741" y="304038"/>
                  </a:lnTo>
                  <a:lnTo>
                    <a:pt x="419658" y="304038"/>
                  </a:lnTo>
                  <a:lnTo>
                    <a:pt x="419658" y="345313"/>
                  </a:lnTo>
                  <a:lnTo>
                    <a:pt x="113741" y="345313"/>
                  </a:lnTo>
                </a:path>
                <a:path w="533400" h="485139">
                  <a:moveTo>
                    <a:pt x="113741" y="253364"/>
                  </a:moveTo>
                  <a:lnTo>
                    <a:pt x="113741" y="50673"/>
                  </a:lnTo>
                  <a:lnTo>
                    <a:pt x="419658" y="50673"/>
                  </a:lnTo>
                  <a:lnTo>
                    <a:pt x="419658" y="253364"/>
                  </a:lnTo>
                  <a:lnTo>
                    <a:pt x="113741" y="253364"/>
                  </a:lnTo>
                </a:path>
                <a:path w="533400" h="485139">
                  <a:moveTo>
                    <a:pt x="345135" y="383286"/>
                  </a:moveTo>
                  <a:lnTo>
                    <a:pt x="345135" y="367411"/>
                  </a:lnTo>
                  <a:lnTo>
                    <a:pt x="498094" y="367411"/>
                  </a:lnTo>
                  <a:lnTo>
                    <a:pt x="498094" y="383286"/>
                  </a:lnTo>
                  <a:lnTo>
                    <a:pt x="345135" y="38328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1532" y="1449070"/>
              <a:ext cx="533400" cy="48513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351532" y="1449324"/>
              <a:ext cx="533400" cy="485140"/>
            </a:xfrm>
            <a:custGeom>
              <a:avLst/>
              <a:gdLst/>
              <a:ahLst/>
              <a:cxnLst/>
              <a:rect l="l" t="t" r="r" b="b"/>
              <a:pathLst>
                <a:path w="533400" h="485139">
                  <a:moveTo>
                    <a:pt x="419607" y="345313"/>
                  </a:moveTo>
                  <a:lnTo>
                    <a:pt x="419607" y="304038"/>
                  </a:lnTo>
                  <a:lnTo>
                    <a:pt x="482345" y="304038"/>
                  </a:lnTo>
                  <a:lnTo>
                    <a:pt x="482345" y="240664"/>
                  </a:lnTo>
                  <a:lnTo>
                    <a:pt x="482345" y="152018"/>
                  </a:lnTo>
                  <a:lnTo>
                    <a:pt x="482345" y="0"/>
                  </a:lnTo>
                  <a:lnTo>
                    <a:pt x="266700" y="0"/>
                  </a:lnTo>
                  <a:lnTo>
                    <a:pt x="51054" y="0"/>
                  </a:lnTo>
                  <a:lnTo>
                    <a:pt x="51054" y="152018"/>
                  </a:lnTo>
                  <a:lnTo>
                    <a:pt x="51054" y="240664"/>
                  </a:lnTo>
                  <a:lnTo>
                    <a:pt x="51054" y="304038"/>
                  </a:lnTo>
                  <a:lnTo>
                    <a:pt x="113792" y="304038"/>
                  </a:lnTo>
                  <a:lnTo>
                    <a:pt x="113792" y="345313"/>
                  </a:lnTo>
                  <a:lnTo>
                    <a:pt x="0" y="345313"/>
                  </a:lnTo>
                  <a:lnTo>
                    <a:pt x="0" y="484631"/>
                  </a:lnTo>
                  <a:lnTo>
                    <a:pt x="266700" y="484631"/>
                  </a:lnTo>
                  <a:lnTo>
                    <a:pt x="533400" y="484631"/>
                  </a:lnTo>
                  <a:lnTo>
                    <a:pt x="533400" y="345313"/>
                  </a:lnTo>
                  <a:lnTo>
                    <a:pt x="419607" y="345313"/>
                  </a:lnTo>
                  <a:close/>
                </a:path>
                <a:path w="533400" h="485139">
                  <a:moveTo>
                    <a:pt x="113792" y="345313"/>
                  </a:moveTo>
                  <a:lnTo>
                    <a:pt x="113792" y="304038"/>
                  </a:lnTo>
                  <a:lnTo>
                    <a:pt x="419607" y="304038"/>
                  </a:lnTo>
                  <a:lnTo>
                    <a:pt x="419607" y="345313"/>
                  </a:lnTo>
                  <a:lnTo>
                    <a:pt x="113792" y="345313"/>
                  </a:lnTo>
                </a:path>
                <a:path w="533400" h="485139">
                  <a:moveTo>
                    <a:pt x="113792" y="253364"/>
                  </a:moveTo>
                  <a:lnTo>
                    <a:pt x="113792" y="50673"/>
                  </a:lnTo>
                  <a:lnTo>
                    <a:pt x="419607" y="50673"/>
                  </a:lnTo>
                  <a:lnTo>
                    <a:pt x="419607" y="253364"/>
                  </a:lnTo>
                  <a:lnTo>
                    <a:pt x="113792" y="253364"/>
                  </a:lnTo>
                </a:path>
                <a:path w="533400" h="485139">
                  <a:moveTo>
                    <a:pt x="345186" y="383286"/>
                  </a:moveTo>
                  <a:lnTo>
                    <a:pt x="345186" y="367411"/>
                  </a:lnTo>
                  <a:lnTo>
                    <a:pt x="498094" y="367411"/>
                  </a:lnTo>
                  <a:lnTo>
                    <a:pt x="498094" y="383286"/>
                  </a:lnTo>
                  <a:lnTo>
                    <a:pt x="345186" y="38328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5400" y="3429000"/>
              <a:ext cx="5931408" cy="76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83808" y="3429000"/>
              <a:ext cx="2057399" cy="16002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237732" y="49545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37732" y="49545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9000" y="4953000"/>
              <a:ext cx="76200" cy="3048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240523" y="49545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40523" y="49545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94903" y="4724400"/>
              <a:ext cx="76200" cy="3048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996427" y="49545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96427" y="49545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11923" y="5259070"/>
              <a:ext cx="533400" cy="48514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011923" y="5259324"/>
              <a:ext cx="533400" cy="485140"/>
            </a:xfrm>
            <a:custGeom>
              <a:avLst/>
              <a:gdLst/>
              <a:ahLst/>
              <a:cxnLst/>
              <a:rect l="l" t="t" r="r" b="b"/>
              <a:pathLst>
                <a:path w="533400" h="485139">
                  <a:moveTo>
                    <a:pt x="419607" y="345249"/>
                  </a:moveTo>
                  <a:lnTo>
                    <a:pt x="419607" y="304038"/>
                  </a:lnTo>
                  <a:lnTo>
                    <a:pt x="482346" y="304038"/>
                  </a:lnTo>
                  <a:lnTo>
                    <a:pt x="482346" y="240664"/>
                  </a:lnTo>
                  <a:lnTo>
                    <a:pt x="482346" y="152019"/>
                  </a:lnTo>
                  <a:lnTo>
                    <a:pt x="482346" y="0"/>
                  </a:lnTo>
                  <a:lnTo>
                    <a:pt x="266700" y="0"/>
                  </a:lnTo>
                  <a:lnTo>
                    <a:pt x="51053" y="0"/>
                  </a:lnTo>
                  <a:lnTo>
                    <a:pt x="51053" y="152019"/>
                  </a:lnTo>
                  <a:lnTo>
                    <a:pt x="51053" y="240664"/>
                  </a:lnTo>
                  <a:lnTo>
                    <a:pt x="51053" y="304038"/>
                  </a:lnTo>
                  <a:lnTo>
                    <a:pt x="113792" y="304038"/>
                  </a:lnTo>
                  <a:lnTo>
                    <a:pt x="113792" y="345249"/>
                  </a:lnTo>
                  <a:lnTo>
                    <a:pt x="0" y="345249"/>
                  </a:lnTo>
                  <a:lnTo>
                    <a:pt x="0" y="484631"/>
                  </a:lnTo>
                  <a:lnTo>
                    <a:pt x="266700" y="484631"/>
                  </a:lnTo>
                  <a:lnTo>
                    <a:pt x="533400" y="484631"/>
                  </a:lnTo>
                  <a:lnTo>
                    <a:pt x="533400" y="345249"/>
                  </a:lnTo>
                  <a:lnTo>
                    <a:pt x="419607" y="345249"/>
                  </a:lnTo>
                  <a:close/>
                </a:path>
                <a:path w="533400" h="485139">
                  <a:moveTo>
                    <a:pt x="113792" y="345249"/>
                  </a:moveTo>
                  <a:lnTo>
                    <a:pt x="113792" y="304038"/>
                  </a:lnTo>
                  <a:lnTo>
                    <a:pt x="419607" y="304038"/>
                  </a:lnTo>
                  <a:lnTo>
                    <a:pt x="419607" y="345249"/>
                  </a:lnTo>
                  <a:lnTo>
                    <a:pt x="113792" y="345249"/>
                  </a:lnTo>
                </a:path>
                <a:path w="533400" h="485139">
                  <a:moveTo>
                    <a:pt x="113792" y="253364"/>
                  </a:moveTo>
                  <a:lnTo>
                    <a:pt x="113792" y="50672"/>
                  </a:lnTo>
                  <a:lnTo>
                    <a:pt x="419607" y="50672"/>
                  </a:lnTo>
                  <a:lnTo>
                    <a:pt x="419607" y="253364"/>
                  </a:lnTo>
                  <a:lnTo>
                    <a:pt x="113792" y="253364"/>
                  </a:lnTo>
                </a:path>
                <a:path w="533400" h="485139">
                  <a:moveTo>
                    <a:pt x="345185" y="383260"/>
                  </a:moveTo>
                  <a:lnTo>
                    <a:pt x="345185" y="367423"/>
                  </a:lnTo>
                  <a:lnTo>
                    <a:pt x="498094" y="367423"/>
                  </a:lnTo>
                  <a:lnTo>
                    <a:pt x="498094" y="383260"/>
                  </a:lnTo>
                  <a:lnTo>
                    <a:pt x="345185" y="3832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67827" y="4268469"/>
              <a:ext cx="533400" cy="48513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767827" y="4268724"/>
              <a:ext cx="533400" cy="485140"/>
            </a:xfrm>
            <a:custGeom>
              <a:avLst/>
              <a:gdLst/>
              <a:ahLst/>
              <a:cxnLst/>
              <a:rect l="l" t="t" r="r" b="b"/>
              <a:pathLst>
                <a:path w="533400" h="485139">
                  <a:moveTo>
                    <a:pt x="419607" y="345313"/>
                  </a:moveTo>
                  <a:lnTo>
                    <a:pt x="419607" y="304038"/>
                  </a:lnTo>
                  <a:lnTo>
                    <a:pt x="482346" y="304038"/>
                  </a:lnTo>
                  <a:lnTo>
                    <a:pt x="482346" y="240664"/>
                  </a:lnTo>
                  <a:lnTo>
                    <a:pt x="482346" y="152019"/>
                  </a:lnTo>
                  <a:lnTo>
                    <a:pt x="482346" y="0"/>
                  </a:lnTo>
                  <a:lnTo>
                    <a:pt x="266700" y="0"/>
                  </a:lnTo>
                  <a:lnTo>
                    <a:pt x="51053" y="0"/>
                  </a:lnTo>
                  <a:lnTo>
                    <a:pt x="51053" y="152019"/>
                  </a:lnTo>
                  <a:lnTo>
                    <a:pt x="51053" y="240664"/>
                  </a:lnTo>
                  <a:lnTo>
                    <a:pt x="51053" y="304038"/>
                  </a:lnTo>
                  <a:lnTo>
                    <a:pt x="113792" y="304038"/>
                  </a:lnTo>
                  <a:lnTo>
                    <a:pt x="113792" y="345313"/>
                  </a:lnTo>
                  <a:lnTo>
                    <a:pt x="0" y="345313"/>
                  </a:lnTo>
                  <a:lnTo>
                    <a:pt x="0" y="484631"/>
                  </a:lnTo>
                  <a:lnTo>
                    <a:pt x="266700" y="484631"/>
                  </a:lnTo>
                  <a:lnTo>
                    <a:pt x="533400" y="484631"/>
                  </a:lnTo>
                  <a:lnTo>
                    <a:pt x="533400" y="345313"/>
                  </a:lnTo>
                  <a:lnTo>
                    <a:pt x="419607" y="345313"/>
                  </a:lnTo>
                  <a:close/>
                </a:path>
                <a:path w="533400" h="485139">
                  <a:moveTo>
                    <a:pt x="113792" y="345313"/>
                  </a:moveTo>
                  <a:lnTo>
                    <a:pt x="113792" y="304038"/>
                  </a:lnTo>
                  <a:lnTo>
                    <a:pt x="419607" y="304038"/>
                  </a:lnTo>
                  <a:lnTo>
                    <a:pt x="419607" y="345313"/>
                  </a:lnTo>
                  <a:lnTo>
                    <a:pt x="113792" y="345313"/>
                  </a:lnTo>
                </a:path>
                <a:path w="533400" h="485139">
                  <a:moveTo>
                    <a:pt x="113792" y="253364"/>
                  </a:moveTo>
                  <a:lnTo>
                    <a:pt x="113792" y="50673"/>
                  </a:lnTo>
                  <a:lnTo>
                    <a:pt x="419607" y="50673"/>
                  </a:lnTo>
                  <a:lnTo>
                    <a:pt x="419607" y="253364"/>
                  </a:lnTo>
                  <a:lnTo>
                    <a:pt x="113792" y="253364"/>
                  </a:lnTo>
                </a:path>
                <a:path w="533400" h="485139">
                  <a:moveTo>
                    <a:pt x="345186" y="383286"/>
                  </a:moveTo>
                  <a:lnTo>
                    <a:pt x="345186" y="367411"/>
                  </a:lnTo>
                  <a:lnTo>
                    <a:pt x="498094" y="367411"/>
                  </a:lnTo>
                  <a:lnTo>
                    <a:pt x="498094" y="383286"/>
                  </a:lnTo>
                  <a:lnTo>
                    <a:pt x="345186" y="38328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37732" y="34305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37732" y="34305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97608" y="2133600"/>
              <a:ext cx="76200" cy="13716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199132" y="34305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99132" y="34305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99132" y="21351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99132" y="21351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31008" y="3429000"/>
              <a:ext cx="76200" cy="3048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732532" y="34305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32532" y="34305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03932" y="3735069"/>
              <a:ext cx="533400" cy="48513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503932" y="3735324"/>
              <a:ext cx="533400" cy="485140"/>
            </a:xfrm>
            <a:custGeom>
              <a:avLst/>
              <a:gdLst/>
              <a:ahLst/>
              <a:cxnLst/>
              <a:rect l="l" t="t" r="r" b="b"/>
              <a:pathLst>
                <a:path w="533400" h="485139">
                  <a:moveTo>
                    <a:pt x="419607" y="345313"/>
                  </a:moveTo>
                  <a:lnTo>
                    <a:pt x="419607" y="304038"/>
                  </a:lnTo>
                  <a:lnTo>
                    <a:pt x="482345" y="304038"/>
                  </a:lnTo>
                  <a:lnTo>
                    <a:pt x="482345" y="240664"/>
                  </a:lnTo>
                  <a:lnTo>
                    <a:pt x="482345" y="152019"/>
                  </a:lnTo>
                  <a:lnTo>
                    <a:pt x="482345" y="0"/>
                  </a:lnTo>
                  <a:lnTo>
                    <a:pt x="266700" y="0"/>
                  </a:lnTo>
                  <a:lnTo>
                    <a:pt x="51054" y="0"/>
                  </a:lnTo>
                  <a:lnTo>
                    <a:pt x="51054" y="152019"/>
                  </a:lnTo>
                  <a:lnTo>
                    <a:pt x="51054" y="240664"/>
                  </a:lnTo>
                  <a:lnTo>
                    <a:pt x="51054" y="304038"/>
                  </a:lnTo>
                  <a:lnTo>
                    <a:pt x="113792" y="304038"/>
                  </a:lnTo>
                  <a:lnTo>
                    <a:pt x="113792" y="345313"/>
                  </a:lnTo>
                  <a:lnTo>
                    <a:pt x="0" y="345313"/>
                  </a:lnTo>
                  <a:lnTo>
                    <a:pt x="0" y="484631"/>
                  </a:lnTo>
                  <a:lnTo>
                    <a:pt x="266700" y="484631"/>
                  </a:lnTo>
                  <a:lnTo>
                    <a:pt x="533400" y="484631"/>
                  </a:lnTo>
                  <a:lnTo>
                    <a:pt x="533400" y="345313"/>
                  </a:lnTo>
                  <a:lnTo>
                    <a:pt x="419607" y="345313"/>
                  </a:lnTo>
                  <a:close/>
                </a:path>
                <a:path w="533400" h="485139">
                  <a:moveTo>
                    <a:pt x="113792" y="345313"/>
                  </a:moveTo>
                  <a:lnTo>
                    <a:pt x="113792" y="304038"/>
                  </a:lnTo>
                  <a:lnTo>
                    <a:pt x="419607" y="304038"/>
                  </a:lnTo>
                  <a:lnTo>
                    <a:pt x="419607" y="345313"/>
                  </a:lnTo>
                  <a:lnTo>
                    <a:pt x="113792" y="345313"/>
                  </a:lnTo>
                </a:path>
                <a:path w="533400" h="485139">
                  <a:moveTo>
                    <a:pt x="113792" y="253364"/>
                  </a:moveTo>
                  <a:lnTo>
                    <a:pt x="113792" y="50673"/>
                  </a:lnTo>
                  <a:lnTo>
                    <a:pt x="419607" y="50673"/>
                  </a:lnTo>
                  <a:lnTo>
                    <a:pt x="419607" y="253364"/>
                  </a:lnTo>
                  <a:lnTo>
                    <a:pt x="113792" y="25336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1896" y="3200400"/>
              <a:ext cx="76200" cy="30480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503420" y="34305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03420" y="34305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74820" y="2744470"/>
              <a:ext cx="533400" cy="48514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274820" y="2744724"/>
              <a:ext cx="533400" cy="485140"/>
            </a:xfrm>
            <a:custGeom>
              <a:avLst/>
              <a:gdLst/>
              <a:ahLst/>
              <a:cxnLst/>
              <a:rect l="l" t="t" r="r" b="b"/>
              <a:pathLst>
                <a:path w="533400" h="485139">
                  <a:moveTo>
                    <a:pt x="419607" y="345313"/>
                  </a:moveTo>
                  <a:lnTo>
                    <a:pt x="419607" y="304038"/>
                  </a:lnTo>
                  <a:lnTo>
                    <a:pt x="482345" y="304038"/>
                  </a:lnTo>
                  <a:lnTo>
                    <a:pt x="482345" y="240664"/>
                  </a:lnTo>
                  <a:lnTo>
                    <a:pt x="482345" y="152018"/>
                  </a:lnTo>
                  <a:lnTo>
                    <a:pt x="482345" y="0"/>
                  </a:lnTo>
                  <a:lnTo>
                    <a:pt x="266700" y="0"/>
                  </a:lnTo>
                  <a:lnTo>
                    <a:pt x="51053" y="0"/>
                  </a:lnTo>
                  <a:lnTo>
                    <a:pt x="51053" y="152018"/>
                  </a:lnTo>
                  <a:lnTo>
                    <a:pt x="51053" y="240664"/>
                  </a:lnTo>
                  <a:lnTo>
                    <a:pt x="51053" y="304038"/>
                  </a:lnTo>
                  <a:lnTo>
                    <a:pt x="113791" y="304038"/>
                  </a:lnTo>
                  <a:lnTo>
                    <a:pt x="113791" y="345313"/>
                  </a:lnTo>
                  <a:lnTo>
                    <a:pt x="0" y="345313"/>
                  </a:lnTo>
                  <a:lnTo>
                    <a:pt x="0" y="484631"/>
                  </a:lnTo>
                  <a:lnTo>
                    <a:pt x="266700" y="484631"/>
                  </a:lnTo>
                  <a:lnTo>
                    <a:pt x="533400" y="484631"/>
                  </a:lnTo>
                  <a:lnTo>
                    <a:pt x="533400" y="345313"/>
                  </a:lnTo>
                  <a:lnTo>
                    <a:pt x="419607" y="345313"/>
                  </a:lnTo>
                  <a:close/>
                </a:path>
                <a:path w="533400" h="485139">
                  <a:moveTo>
                    <a:pt x="113791" y="345313"/>
                  </a:moveTo>
                  <a:lnTo>
                    <a:pt x="113791" y="304038"/>
                  </a:lnTo>
                  <a:lnTo>
                    <a:pt x="419607" y="304038"/>
                  </a:lnTo>
                  <a:lnTo>
                    <a:pt x="419607" y="345313"/>
                  </a:lnTo>
                  <a:lnTo>
                    <a:pt x="113791" y="345313"/>
                  </a:lnTo>
                </a:path>
                <a:path w="533400" h="485139">
                  <a:moveTo>
                    <a:pt x="113791" y="253364"/>
                  </a:moveTo>
                  <a:lnTo>
                    <a:pt x="113791" y="50673"/>
                  </a:lnTo>
                  <a:lnTo>
                    <a:pt x="419607" y="50673"/>
                  </a:lnTo>
                  <a:lnTo>
                    <a:pt x="419607" y="253364"/>
                  </a:lnTo>
                  <a:lnTo>
                    <a:pt x="113791" y="25336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8408" y="3429000"/>
              <a:ext cx="76200" cy="30480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789932" y="34305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789932" y="34305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61332" y="3735069"/>
              <a:ext cx="533400" cy="485139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4561332" y="3735324"/>
              <a:ext cx="533400" cy="485140"/>
            </a:xfrm>
            <a:custGeom>
              <a:avLst/>
              <a:gdLst/>
              <a:ahLst/>
              <a:cxnLst/>
              <a:rect l="l" t="t" r="r" b="b"/>
              <a:pathLst>
                <a:path w="533400" h="485139">
                  <a:moveTo>
                    <a:pt x="419607" y="345313"/>
                  </a:moveTo>
                  <a:lnTo>
                    <a:pt x="419607" y="304038"/>
                  </a:lnTo>
                  <a:lnTo>
                    <a:pt x="482345" y="304038"/>
                  </a:lnTo>
                  <a:lnTo>
                    <a:pt x="482345" y="240664"/>
                  </a:lnTo>
                  <a:lnTo>
                    <a:pt x="482345" y="152019"/>
                  </a:lnTo>
                  <a:lnTo>
                    <a:pt x="482345" y="0"/>
                  </a:lnTo>
                  <a:lnTo>
                    <a:pt x="266700" y="0"/>
                  </a:lnTo>
                  <a:lnTo>
                    <a:pt x="51053" y="0"/>
                  </a:lnTo>
                  <a:lnTo>
                    <a:pt x="51053" y="152019"/>
                  </a:lnTo>
                  <a:lnTo>
                    <a:pt x="51053" y="240664"/>
                  </a:lnTo>
                  <a:lnTo>
                    <a:pt x="51053" y="304038"/>
                  </a:lnTo>
                  <a:lnTo>
                    <a:pt x="113791" y="304038"/>
                  </a:lnTo>
                  <a:lnTo>
                    <a:pt x="113791" y="345313"/>
                  </a:lnTo>
                  <a:lnTo>
                    <a:pt x="0" y="345313"/>
                  </a:lnTo>
                  <a:lnTo>
                    <a:pt x="0" y="484631"/>
                  </a:lnTo>
                  <a:lnTo>
                    <a:pt x="266700" y="484631"/>
                  </a:lnTo>
                  <a:lnTo>
                    <a:pt x="533400" y="484631"/>
                  </a:lnTo>
                  <a:lnTo>
                    <a:pt x="533400" y="345313"/>
                  </a:lnTo>
                  <a:lnTo>
                    <a:pt x="419607" y="345313"/>
                  </a:lnTo>
                  <a:close/>
                </a:path>
                <a:path w="533400" h="485139">
                  <a:moveTo>
                    <a:pt x="113791" y="345313"/>
                  </a:moveTo>
                  <a:lnTo>
                    <a:pt x="113791" y="304038"/>
                  </a:lnTo>
                  <a:lnTo>
                    <a:pt x="419607" y="304038"/>
                  </a:lnTo>
                  <a:lnTo>
                    <a:pt x="419607" y="345313"/>
                  </a:lnTo>
                  <a:lnTo>
                    <a:pt x="113791" y="345313"/>
                  </a:lnTo>
                </a:path>
                <a:path w="533400" h="485139">
                  <a:moveTo>
                    <a:pt x="113791" y="253364"/>
                  </a:moveTo>
                  <a:lnTo>
                    <a:pt x="113791" y="50673"/>
                  </a:lnTo>
                  <a:lnTo>
                    <a:pt x="419607" y="50673"/>
                  </a:lnTo>
                  <a:lnTo>
                    <a:pt x="419607" y="253364"/>
                  </a:lnTo>
                  <a:lnTo>
                    <a:pt x="113791" y="25336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557898" y="2990545"/>
            <a:ext cx="10039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583C5"/>
                </a:solidFill>
                <a:latin typeface="Calibri"/>
                <a:cs typeface="Calibri"/>
              </a:rPr>
              <a:t>Network</a:t>
            </a:r>
            <a:r>
              <a:rPr sz="1800" spc="-85" dirty="0">
                <a:solidFill>
                  <a:srgbClr val="2583C5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2583C5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548753" y="5048834"/>
            <a:ext cx="9988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583C5"/>
                </a:solidFill>
                <a:latin typeface="Calibri"/>
                <a:cs typeface="Calibri"/>
              </a:rPr>
              <a:t>Network</a:t>
            </a:r>
            <a:r>
              <a:rPr sz="1800" spc="-85" dirty="0">
                <a:solidFill>
                  <a:srgbClr val="2583C5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2583C5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213229" y="3753357"/>
            <a:ext cx="855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1190" algn="l"/>
                <a:tab pos="842010" algn="l"/>
              </a:tabLst>
            </a:pPr>
            <a:r>
              <a:rPr sz="1800" i="1" dirty="0">
                <a:latin typeface="Calibri"/>
                <a:cs typeface="Calibri"/>
              </a:rPr>
              <a:t>B.6	</a:t>
            </a:r>
            <a:r>
              <a:rPr sz="1800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271264" y="3753357"/>
            <a:ext cx="854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0555" algn="l"/>
                <a:tab pos="841375" algn="l"/>
              </a:tabLst>
            </a:pPr>
            <a:r>
              <a:rPr sz="1800" i="1" dirty="0">
                <a:latin typeface="Calibri"/>
                <a:cs typeface="Calibri"/>
              </a:rPr>
              <a:t>B.3	</a:t>
            </a:r>
            <a:r>
              <a:rPr sz="1800" i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723126" y="5277992"/>
            <a:ext cx="321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C.7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317483" y="4286453"/>
            <a:ext cx="3187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Calibri"/>
                <a:cs typeface="Calibri"/>
              </a:rPr>
              <a:t>C.2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554480" y="4797361"/>
            <a:ext cx="2057400" cy="1485265"/>
            <a:chOff x="1554480" y="4797361"/>
            <a:chExt cx="2057400" cy="1485265"/>
          </a:xfrm>
        </p:grpSpPr>
        <p:pic>
          <p:nvPicPr>
            <p:cNvPr id="58" name="object 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54480" y="5486399"/>
              <a:ext cx="2057399" cy="30480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2470404" y="548792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70404" y="548792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0880" y="5257799"/>
              <a:ext cx="76199" cy="30480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3232403" y="548792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199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199" y="76200"/>
                  </a:lnTo>
                  <a:lnTo>
                    <a:pt x="76199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232403" y="548792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199" y="76200"/>
                  </a:lnTo>
                  <a:lnTo>
                    <a:pt x="76199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41804" y="5792469"/>
              <a:ext cx="533400" cy="485140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2241804" y="5792723"/>
              <a:ext cx="533400" cy="485140"/>
            </a:xfrm>
            <a:custGeom>
              <a:avLst/>
              <a:gdLst/>
              <a:ahLst/>
              <a:cxnLst/>
              <a:rect l="l" t="t" r="r" b="b"/>
              <a:pathLst>
                <a:path w="533400" h="485139">
                  <a:moveTo>
                    <a:pt x="419607" y="345249"/>
                  </a:moveTo>
                  <a:lnTo>
                    <a:pt x="419607" y="304088"/>
                  </a:lnTo>
                  <a:lnTo>
                    <a:pt x="482345" y="304088"/>
                  </a:lnTo>
                  <a:lnTo>
                    <a:pt x="482345" y="240728"/>
                  </a:lnTo>
                  <a:lnTo>
                    <a:pt x="482345" y="152031"/>
                  </a:lnTo>
                  <a:lnTo>
                    <a:pt x="482345" y="0"/>
                  </a:lnTo>
                  <a:lnTo>
                    <a:pt x="266700" y="0"/>
                  </a:lnTo>
                  <a:lnTo>
                    <a:pt x="51053" y="0"/>
                  </a:lnTo>
                  <a:lnTo>
                    <a:pt x="51053" y="152031"/>
                  </a:lnTo>
                  <a:lnTo>
                    <a:pt x="51053" y="240728"/>
                  </a:lnTo>
                  <a:lnTo>
                    <a:pt x="51053" y="304088"/>
                  </a:lnTo>
                  <a:lnTo>
                    <a:pt x="113791" y="304088"/>
                  </a:lnTo>
                  <a:lnTo>
                    <a:pt x="113791" y="345249"/>
                  </a:lnTo>
                  <a:lnTo>
                    <a:pt x="0" y="345249"/>
                  </a:lnTo>
                  <a:lnTo>
                    <a:pt x="0" y="484631"/>
                  </a:lnTo>
                  <a:lnTo>
                    <a:pt x="266700" y="484631"/>
                  </a:lnTo>
                  <a:lnTo>
                    <a:pt x="533400" y="484631"/>
                  </a:lnTo>
                  <a:lnTo>
                    <a:pt x="533400" y="345249"/>
                  </a:lnTo>
                  <a:lnTo>
                    <a:pt x="419607" y="345249"/>
                  </a:lnTo>
                  <a:close/>
                </a:path>
                <a:path w="533400" h="485139">
                  <a:moveTo>
                    <a:pt x="113791" y="345249"/>
                  </a:moveTo>
                  <a:lnTo>
                    <a:pt x="113791" y="304088"/>
                  </a:lnTo>
                  <a:lnTo>
                    <a:pt x="419607" y="304088"/>
                  </a:lnTo>
                  <a:lnTo>
                    <a:pt x="419607" y="345249"/>
                  </a:lnTo>
                  <a:lnTo>
                    <a:pt x="113791" y="345249"/>
                  </a:lnTo>
                </a:path>
                <a:path w="533400" h="485139">
                  <a:moveTo>
                    <a:pt x="113791" y="253403"/>
                  </a:moveTo>
                  <a:lnTo>
                    <a:pt x="113791" y="50685"/>
                  </a:lnTo>
                  <a:lnTo>
                    <a:pt x="419607" y="50685"/>
                  </a:lnTo>
                  <a:lnTo>
                    <a:pt x="419607" y="253403"/>
                  </a:lnTo>
                  <a:lnTo>
                    <a:pt x="113791" y="253403"/>
                  </a:lnTo>
                </a:path>
                <a:path w="533400" h="485139">
                  <a:moveTo>
                    <a:pt x="345185" y="383260"/>
                  </a:moveTo>
                  <a:lnTo>
                    <a:pt x="345185" y="367423"/>
                  </a:lnTo>
                  <a:lnTo>
                    <a:pt x="498094" y="367423"/>
                  </a:lnTo>
                  <a:lnTo>
                    <a:pt x="498094" y="383260"/>
                  </a:lnTo>
                  <a:lnTo>
                    <a:pt x="345185" y="3832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03804" y="4801869"/>
              <a:ext cx="533399" cy="48514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3003804" y="4802123"/>
              <a:ext cx="533400" cy="485140"/>
            </a:xfrm>
            <a:custGeom>
              <a:avLst/>
              <a:gdLst/>
              <a:ahLst/>
              <a:cxnLst/>
              <a:rect l="l" t="t" r="r" b="b"/>
              <a:pathLst>
                <a:path w="533400" h="485139">
                  <a:moveTo>
                    <a:pt x="419607" y="345313"/>
                  </a:moveTo>
                  <a:lnTo>
                    <a:pt x="419607" y="304038"/>
                  </a:lnTo>
                  <a:lnTo>
                    <a:pt x="482345" y="304038"/>
                  </a:lnTo>
                  <a:lnTo>
                    <a:pt x="482345" y="240664"/>
                  </a:lnTo>
                  <a:lnTo>
                    <a:pt x="482345" y="152019"/>
                  </a:lnTo>
                  <a:lnTo>
                    <a:pt x="482345" y="0"/>
                  </a:lnTo>
                  <a:lnTo>
                    <a:pt x="266699" y="0"/>
                  </a:lnTo>
                  <a:lnTo>
                    <a:pt x="51053" y="0"/>
                  </a:lnTo>
                  <a:lnTo>
                    <a:pt x="51053" y="152019"/>
                  </a:lnTo>
                  <a:lnTo>
                    <a:pt x="51053" y="240664"/>
                  </a:lnTo>
                  <a:lnTo>
                    <a:pt x="51053" y="304038"/>
                  </a:lnTo>
                  <a:lnTo>
                    <a:pt x="113791" y="304038"/>
                  </a:lnTo>
                  <a:lnTo>
                    <a:pt x="113791" y="345313"/>
                  </a:lnTo>
                  <a:lnTo>
                    <a:pt x="0" y="345313"/>
                  </a:lnTo>
                  <a:lnTo>
                    <a:pt x="0" y="484631"/>
                  </a:lnTo>
                  <a:lnTo>
                    <a:pt x="266699" y="484631"/>
                  </a:lnTo>
                  <a:lnTo>
                    <a:pt x="533399" y="484631"/>
                  </a:lnTo>
                  <a:lnTo>
                    <a:pt x="533399" y="345313"/>
                  </a:lnTo>
                  <a:lnTo>
                    <a:pt x="419607" y="345313"/>
                  </a:lnTo>
                  <a:close/>
                </a:path>
                <a:path w="533400" h="485139">
                  <a:moveTo>
                    <a:pt x="113791" y="345313"/>
                  </a:moveTo>
                  <a:lnTo>
                    <a:pt x="113791" y="304038"/>
                  </a:lnTo>
                  <a:lnTo>
                    <a:pt x="419607" y="304038"/>
                  </a:lnTo>
                  <a:lnTo>
                    <a:pt x="419607" y="345313"/>
                  </a:lnTo>
                  <a:lnTo>
                    <a:pt x="113791" y="345313"/>
                  </a:lnTo>
                </a:path>
                <a:path w="533400" h="485139">
                  <a:moveTo>
                    <a:pt x="113791" y="253364"/>
                  </a:moveTo>
                  <a:lnTo>
                    <a:pt x="113791" y="50673"/>
                  </a:lnTo>
                  <a:lnTo>
                    <a:pt x="419607" y="50673"/>
                  </a:lnTo>
                  <a:lnTo>
                    <a:pt x="419607" y="253364"/>
                  </a:lnTo>
                  <a:lnTo>
                    <a:pt x="113791" y="253364"/>
                  </a:lnTo>
                </a:path>
                <a:path w="533400" h="485139">
                  <a:moveTo>
                    <a:pt x="345185" y="383286"/>
                  </a:moveTo>
                  <a:lnTo>
                    <a:pt x="345185" y="367411"/>
                  </a:lnTo>
                  <a:lnTo>
                    <a:pt x="498094" y="367411"/>
                  </a:lnTo>
                  <a:lnTo>
                    <a:pt x="498094" y="383286"/>
                  </a:lnTo>
                  <a:lnTo>
                    <a:pt x="345185" y="38328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3019805" y="5582818"/>
            <a:ext cx="1019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583C5"/>
                </a:solidFill>
                <a:latin typeface="Calibri"/>
                <a:cs typeface="Calibri"/>
              </a:rPr>
              <a:t>Network</a:t>
            </a:r>
            <a:r>
              <a:rPr sz="1800" spc="-85" dirty="0">
                <a:solidFill>
                  <a:srgbClr val="2583C5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2583C5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952625" y="5811113"/>
            <a:ext cx="3333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5" dirty="0">
                <a:latin typeface="Calibri"/>
                <a:cs typeface="Calibri"/>
              </a:rPr>
              <a:t>D</a:t>
            </a:r>
            <a:r>
              <a:rPr sz="1800" i="1" spc="-5" dirty="0">
                <a:latin typeface="Calibri"/>
                <a:cs typeface="Calibri"/>
              </a:rPr>
              <a:t>.8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553459" y="4820539"/>
            <a:ext cx="333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5" dirty="0">
                <a:latin typeface="Calibri"/>
                <a:cs typeface="Calibri"/>
              </a:rPr>
              <a:t>D</a:t>
            </a:r>
            <a:r>
              <a:rPr sz="1800" i="1" spc="-5" dirty="0">
                <a:latin typeface="Calibri"/>
                <a:cs typeface="Calibri"/>
              </a:rPr>
              <a:t>.3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758761" y="1139761"/>
            <a:ext cx="6721475" cy="4429125"/>
            <a:chOff x="758761" y="1139761"/>
            <a:chExt cx="6721475" cy="4429125"/>
          </a:xfrm>
        </p:grpSpPr>
        <p:pic>
          <p:nvPicPr>
            <p:cNvPr id="72" name="object 7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30679" y="3429000"/>
              <a:ext cx="76200" cy="2133600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632204" y="34305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632204" y="34305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653540" y="54879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653540" y="54879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762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808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91200" y="4114800"/>
              <a:ext cx="941831" cy="408431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52599" y="2514600"/>
              <a:ext cx="941832" cy="408432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42999" y="4267200"/>
              <a:ext cx="941832" cy="408431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763523" y="1144524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457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572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63523" y="1144524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0" y="228600"/>
                  </a:moveTo>
                  <a:lnTo>
                    <a:pt x="457200" y="2286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220723" y="1144524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220723" y="1144524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449323" y="1144524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449323" y="1144524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449323" y="1449324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0"/>
                  </a:moveTo>
                  <a:lnTo>
                    <a:pt x="0" y="609600"/>
                  </a:lnTo>
                </a:path>
                <a:path w="914400" h="609600">
                  <a:moveTo>
                    <a:pt x="0" y="609600"/>
                  </a:moveTo>
                  <a:lnTo>
                    <a:pt x="914400" y="609600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276856" y="2058924"/>
              <a:ext cx="173990" cy="457200"/>
            </a:xfrm>
            <a:custGeom>
              <a:avLst/>
              <a:gdLst/>
              <a:ahLst/>
              <a:cxnLst/>
              <a:rect l="l" t="t" r="r" b="b"/>
              <a:pathLst>
                <a:path w="173989" h="457200">
                  <a:moveTo>
                    <a:pt x="57912" y="283463"/>
                  </a:moveTo>
                  <a:lnTo>
                    <a:pt x="0" y="283463"/>
                  </a:lnTo>
                  <a:lnTo>
                    <a:pt x="86868" y="457200"/>
                  </a:lnTo>
                  <a:lnTo>
                    <a:pt x="159257" y="312420"/>
                  </a:lnTo>
                  <a:lnTo>
                    <a:pt x="57912" y="312420"/>
                  </a:lnTo>
                  <a:lnTo>
                    <a:pt x="57912" y="283463"/>
                  </a:lnTo>
                  <a:close/>
                </a:path>
                <a:path w="173989" h="457200">
                  <a:moveTo>
                    <a:pt x="115824" y="0"/>
                  </a:moveTo>
                  <a:lnTo>
                    <a:pt x="57912" y="0"/>
                  </a:lnTo>
                  <a:lnTo>
                    <a:pt x="57912" y="312420"/>
                  </a:lnTo>
                  <a:lnTo>
                    <a:pt x="115824" y="312420"/>
                  </a:lnTo>
                  <a:lnTo>
                    <a:pt x="115824" y="0"/>
                  </a:lnTo>
                  <a:close/>
                </a:path>
                <a:path w="173989" h="457200">
                  <a:moveTo>
                    <a:pt x="173736" y="283463"/>
                  </a:moveTo>
                  <a:lnTo>
                    <a:pt x="115824" y="283463"/>
                  </a:lnTo>
                  <a:lnTo>
                    <a:pt x="115824" y="312420"/>
                  </a:lnTo>
                  <a:lnTo>
                    <a:pt x="159257" y="312420"/>
                  </a:lnTo>
                  <a:lnTo>
                    <a:pt x="173736" y="28346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363723" y="3354324"/>
              <a:ext cx="4038600" cy="0"/>
            </a:xfrm>
            <a:custGeom>
              <a:avLst/>
              <a:gdLst/>
              <a:ahLst/>
              <a:cxnLst/>
              <a:rect l="l" t="t" r="r" b="b"/>
              <a:pathLst>
                <a:path w="4038600">
                  <a:moveTo>
                    <a:pt x="0" y="0"/>
                  </a:moveTo>
                  <a:lnTo>
                    <a:pt x="4038600" y="0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315456" y="3354324"/>
              <a:ext cx="173990" cy="762000"/>
            </a:xfrm>
            <a:custGeom>
              <a:avLst/>
              <a:gdLst/>
              <a:ahLst/>
              <a:cxnLst/>
              <a:rect l="l" t="t" r="r" b="b"/>
              <a:pathLst>
                <a:path w="173989" h="762000">
                  <a:moveTo>
                    <a:pt x="57912" y="588263"/>
                  </a:moveTo>
                  <a:lnTo>
                    <a:pt x="0" y="588263"/>
                  </a:lnTo>
                  <a:lnTo>
                    <a:pt x="86868" y="762000"/>
                  </a:lnTo>
                  <a:lnTo>
                    <a:pt x="159258" y="617219"/>
                  </a:lnTo>
                  <a:lnTo>
                    <a:pt x="57912" y="617219"/>
                  </a:lnTo>
                  <a:lnTo>
                    <a:pt x="57912" y="588263"/>
                  </a:lnTo>
                  <a:close/>
                </a:path>
                <a:path w="173989" h="762000">
                  <a:moveTo>
                    <a:pt x="115824" y="0"/>
                  </a:moveTo>
                  <a:lnTo>
                    <a:pt x="57912" y="0"/>
                  </a:lnTo>
                  <a:lnTo>
                    <a:pt x="57912" y="617219"/>
                  </a:lnTo>
                  <a:lnTo>
                    <a:pt x="115824" y="617219"/>
                  </a:lnTo>
                  <a:lnTo>
                    <a:pt x="115824" y="0"/>
                  </a:lnTo>
                  <a:close/>
                </a:path>
                <a:path w="173989" h="762000">
                  <a:moveTo>
                    <a:pt x="173736" y="588263"/>
                  </a:moveTo>
                  <a:lnTo>
                    <a:pt x="115824" y="588263"/>
                  </a:lnTo>
                  <a:lnTo>
                    <a:pt x="115824" y="617219"/>
                  </a:lnTo>
                  <a:lnTo>
                    <a:pt x="159258" y="617219"/>
                  </a:lnTo>
                  <a:lnTo>
                    <a:pt x="173736" y="58826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402323" y="4802124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0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306055" y="4802124"/>
              <a:ext cx="173990" cy="457200"/>
            </a:xfrm>
            <a:custGeom>
              <a:avLst/>
              <a:gdLst/>
              <a:ahLst/>
              <a:cxnLst/>
              <a:rect l="l" t="t" r="r" b="b"/>
              <a:pathLst>
                <a:path w="173990" h="457200">
                  <a:moveTo>
                    <a:pt x="57912" y="283463"/>
                  </a:moveTo>
                  <a:lnTo>
                    <a:pt x="0" y="283463"/>
                  </a:lnTo>
                  <a:lnTo>
                    <a:pt x="86868" y="457200"/>
                  </a:lnTo>
                  <a:lnTo>
                    <a:pt x="159258" y="312419"/>
                  </a:lnTo>
                  <a:lnTo>
                    <a:pt x="57912" y="312419"/>
                  </a:lnTo>
                  <a:lnTo>
                    <a:pt x="57912" y="283463"/>
                  </a:lnTo>
                  <a:close/>
                </a:path>
                <a:path w="173990" h="457200">
                  <a:moveTo>
                    <a:pt x="115824" y="0"/>
                  </a:moveTo>
                  <a:lnTo>
                    <a:pt x="57912" y="0"/>
                  </a:lnTo>
                  <a:lnTo>
                    <a:pt x="57912" y="312419"/>
                  </a:lnTo>
                  <a:lnTo>
                    <a:pt x="115824" y="312419"/>
                  </a:lnTo>
                  <a:lnTo>
                    <a:pt x="115824" y="0"/>
                  </a:lnTo>
                  <a:close/>
                </a:path>
                <a:path w="173990" h="457200">
                  <a:moveTo>
                    <a:pt x="173736" y="283463"/>
                  </a:moveTo>
                  <a:lnTo>
                    <a:pt x="115824" y="283463"/>
                  </a:lnTo>
                  <a:lnTo>
                    <a:pt x="115824" y="312419"/>
                  </a:lnTo>
                  <a:lnTo>
                    <a:pt x="159258" y="312419"/>
                  </a:lnTo>
                  <a:lnTo>
                    <a:pt x="173736" y="28346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1908175" y="2914345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C00000"/>
                </a:solidFill>
                <a:latin typeface="Calibri"/>
                <a:cs typeface="Calibri"/>
              </a:rPr>
              <a:t>79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948298" y="382955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C00000"/>
                </a:solidFill>
                <a:latin typeface="Calibri"/>
                <a:cs typeface="Calibri"/>
              </a:rPr>
              <a:t>62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948298" y="451573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C00000"/>
                </a:solidFill>
                <a:latin typeface="Calibri"/>
                <a:cs typeface="Calibri"/>
              </a:rPr>
              <a:t>54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723126" y="550661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C00000"/>
                </a:solidFill>
                <a:latin typeface="Calibri"/>
                <a:cs typeface="Calibri"/>
              </a:rPr>
              <a:t>74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96" name="object 96"/>
          <p:cNvGraphicFramePr>
            <a:graphicFrameLocks noGrp="1"/>
          </p:cNvGraphicFramePr>
          <p:nvPr/>
        </p:nvGraphicFramePr>
        <p:xfrm>
          <a:off x="149352" y="2282951"/>
          <a:ext cx="1409700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/>
                <a:gridCol w="228600"/>
                <a:gridCol w="228600"/>
                <a:gridCol w="228600"/>
                <a:gridCol w="228600"/>
              </a:tblGrid>
              <a:tr h="228600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Data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85344">
                      <a:solidFill>
                        <a:srgbClr val="DFE2E4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b="1" spc="-10" dirty="0">
                          <a:solidFill>
                            <a:srgbClr val="080808"/>
                          </a:solidFill>
                          <a:latin typeface="Calibri"/>
                          <a:cs typeface="Calibri"/>
                        </a:rPr>
                        <a:t>A.</a:t>
                      </a:r>
                      <a:r>
                        <a:rPr sz="1200" b="1" dirty="0">
                          <a:solidFill>
                            <a:srgbClr val="080808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2CEEC"/>
                    </a:solidFill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b="1" spc="-15" dirty="0">
                          <a:solidFill>
                            <a:srgbClr val="080808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200" b="1" spc="-10" dirty="0">
                          <a:solidFill>
                            <a:srgbClr val="080808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1200" b="1" dirty="0">
                          <a:solidFill>
                            <a:srgbClr val="080808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2CEEC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97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2E4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2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object 97"/>
          <p:cNvGraphicFramePr>
            <a:graphicFrameLocks noGrp="1"/>
          </p:cNvGraphicFramePr>
          <p:nvPr/>
        </p:nvGraphicFramePr>
        <p:xfrm>
          <a:off x="2490216" y="3044951"/>
          <a:ext cx="1435732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934"/>
                <a:gridCol w="252095"/>
                <a:gridCol w="229235"/>
                <a:gridCol w="229234"/>
                <a:gridCol w="229234"/>
              </a:tblGrid>
              <a:tr h="228600"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Data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80772">
                      <a:solidFill>
                        <a:srgbClr val="DFE2E4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b="1" spc="-10" dirty="0">
                          <a:solidFill>
                            <a:srgbClr val="080808"/>
                          </a:solidFill>
                          <a:latin typeface="Calibri"/>
                          <a:cs typeface="Calibri"/>
                        </a:rPr>
                        <a:t>A.</a:t>
                      </a:r>
                      <a:r>
                        <a:rPr sz="1200" b="1" dirty="0">
                          <a:solidFill>
                            <a:srgbClr val="080808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2CEEC"/>
                    </a:solidFill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b="1" spc="-15" dirty="0">
                          <a:solidFill>
                            <a:srgbClr val="080808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200" b="1" spc="-10" dirty="0">
                          <a:solidFill>
                            <a:srgbClr val="080808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1200" b="1" dirty="0">
                          <a:solidFill>
                            <a:srgbClr val="080808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2CEEC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79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2E4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62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2E4"/>
                    </a:solidFill>
                  </a:tcPr>
                </a:tc>
              </a:tr>
            </a:tbl>
          </a:graphicData>
        </a:graphic>
      </p:graphicFrame>
      <p:grpSp>
        <p:nvGrpSpPr>
          <p:cNvPr id="98" name="object 98"/>
          <p:cNvGrpSpPr/>
          <p:nvPr/>
        </p:nvGrpSpPr>
        <p:grpSpPr>
          <a:xfrm>
            <a:off x="5559361" y="5025961"/>
            <a:ext cx="1381125" cy="238125"/>
            <a:chOff x="5559361" y="5025961"/>
            <a:chExt cx="1381125" cy="238125"/>
          </a:xfrm>
        </p:grpSpPr>
        <p:sp>
          <p:nvSpPr>
            <p:cNvPr id="99" name="object 99"/>
            <p:cNvSpPr/>
            <p:nvPr/>
          </p:nvSpPr>
          <p:spPr>
            <a:xfrm>
              <a:off x="5564123" y="5030723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457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572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564123" y="5030723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0" y="228600"/>
                  </a:moveTo>
                  <a:lnTo>
                    <a:pt x="457200" y="2286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021323" y="5030723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021323" y="5030723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249923" y="5030723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249923" y="5030723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707123" y="5030723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FE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707123" y="5030723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478523" y="5030723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FE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478523" y="5030723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5631560" y="5032375"/>
            <a:ext cx="1282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latin typeface="Calibri"/>
                <a:cs typeface="Calibri"/>
              </a:rPr>
              <a:t>D</a:t>
            </a:r>
            <a:r>
              <a:rPr sz="1200" b="1" spc="5" dirty="0">
                <a:latin typeface="Calibri"/>
                <a:cs typeface="Calibri"/>
              </a:rPr>
              <a:t>a</a:t>
            </a:r>
            <a:r>
              <a:rPr sz="1200" b="1" spc="-10" dirty="0">
                <a:latin typeface="Calibri"/>
                <a:cs typeface="Calibri"/>
              </a:rPr>
              <a:t>t</a:t>
            </a:r>
            <a:r>
              <a:rPr sz="1200" b="1" dirty="0">
                <a:latin typeface="Calibri"/>
                <a:cs typeface="Calibri"/>
              </a:rPr>
              <a:t>a  </a:t>
            </a:r>
            <a:r>
              <a:rPr sz="1200" b="1" spc="-105" dirty="0"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080808"/>
                </a:solidFill>
                <a:latin typeface="Calibri"/>
                <a:cs typeface="Calibri"/>
              </a:rPr>
              <a:t>A.</a:t>
            </a:r>
            <a:r>
              <a:rPr sz="1200" b="1" dirty="0">
                <a:solidFill>
                  <a:srgbClr val="080808"/>
                </a:solidFill>
                <a:latin typeface="Calibri"/>
                <a:cs typeface="Calibri"/>
              </a:rPr>
              <a:t>1</a:t>
            </a:r>
            <a:r>
              <a:rPr sz="1200" b="1" spc="-6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080808"/>
                </a:solidFill>
                <a:latin typeface="Calibri"/>
                <a:cs typeface="Calibri"/>
              </a:rPr>
              <a:t>C</a:t>
            </a:r>
            <a:r>
              <a:rPr sz="1200" b="1" spc="-10" dirty="0">
                <a:solidFill>
                  <a:srgbClr val="080808"/>
                </a:solidFill>
                <a:latin typeface="Calibri"/>
                <a:cs typeface="Calibri"/>
              </a:rPr>
              <a:t>.</a:t>
            </a:r>
            <a:r>
              <a:rPr sz="1200" b="1" dirty="0">
                <a:solidFill>
                  <a:srgbClr val="080808"/>
                </a:solidFill>
                <a:latin typeface="Calibri"/>
                <a:cs typeface="Calibri"/>
              </a:rPr>
              <a:t>7 </a:t>
            </a:r>
            <a:r>
              <a:rPr sz="1200" b="1" spc="-120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C00000"/>
                </a:solidFill>
                <a:latin typeface="Calibri"/>
                <a:cs typeface="Calibri"/>
              </a:rPr>
              <a:t>5</a:t>
            </a:r>
            <a:r>
              <a:rPr sz="1200" b="1" dirty="0">
                <a:solidFill>
                  <a:srgbClr val="C00000"/>
                </a:solidFill>
                <a:latin typeface="Calibri"/>
                <a:cs typeface="Calibri"/>
              </a:rPr>
              <a:t>4 </a:t>
            </a:r>
            <a:r>
              <a:rPr sz="1200" b="1" spc="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C00000"/>
                </a:solidFill>
                <a:latin typeface="Calibri"/>
                <a:cs typeface="Calibri"/>
              </a:rPr>
              <a:t>74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2334767" y="2744723"/>
            <a:ext cx="6056630" cy="3281679"/>
            <a:chOff x="2334767" y="2744723"/>
            <a:chExt cx="6056630" cy="3281679"/>
          </a:xfrm>
        </p:grpSpPr>
        <p:sp>
          <p:nvSpPr>
            <p:cNvPr id="111" name="object 111"/>
            <p:cNvSpPr/>
            <p:nvPr/>
          </p:nvSpPr>
          <p:spPr>
            <a:xfrm>
              <a:off x="5487923" y="5030723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DFE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487923" y="5030723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228600"/>
                  </a:moveTo>
                  <a:lnTo>
                    <a:pt x="76200" y="2286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363723" y="2744723"/>
              <a:ext cx="4038600" cy="2057400"/>
            </a:xfrm>
            <a:custGeom>
              <a:avLst/>
              <a:gdLst/>
              <a:ahLst/>
              <a:cxnLst/>
              <a:rect l="l" t="t" r="r" b="b"/>
              <a:pathLst>
                <a:path w="4038600" h="2057400">
                  <a:moveTo>
                    <a:pt x="0" y="0"/>
                  </a:moveTo>
                  <a:lnTo>
                    <a:pt x="0" y="609600"/>
                  </a:lnTo>
                </a:path>
                <a:path w="4038600" h="2057400">
                  <a:moveTo>
                    <a:pt x="4038600" y="1676400"/>
                  </a:moveTo>
                  <a:lnTo>
                    <a:pt x="4038600" y="2057400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014971" y="5792723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457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572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014971" y="5792723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0" y="228600"/>
                  </a:moveTo>
                  <a:lnTo>
                    <a:pt x="457200" y="2286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472171" y="5792723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472171" y="5792723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700771" y="5792723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700771" y="5792723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157971" y="5792723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FE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157971" y="5792723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929371" y="5792723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FE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929371" y="5792723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938771" y="5792723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76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DFE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938771" y="5792723"/>
              <a:ext cx="76200" cy="228600"/>
            </a:xfrm>
            <a:custGeom>
              <a:avLst/>
              <a:gdLst/>
              <a:ahLst/>
              <a:cxnLst/>
              <a:rect l="l" t="t" r="r" b="b"/>
              <a:pathLst>
                <a:path w="76200" h="228600">
                  <a:moveTo>
                    <a:pt x="0" y="228600"/>
                  </a:moveTo>
                  <a:lnTo>
                    <a:pt x="76200" y="22860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5490717" y="4134357"/>
            <a:ext cx="26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5" dirty="0">
                <a:latin typeface="Calibri"/>
                <a:cs typeface="Calibri"/>
              </a:rPr>
              <a:t>R3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5" name="object 1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r>
              <a:rPr dirty="0"/>
              <a:t>32</a:t>
            </a:r>
          </a:p>
        </p:txBody>
      </p:sp>
      <p:sp>
        <p:nvSpPr>
          <p:cNvPr id="127" name="object 127"/>
          <p:cNvSpPr txBox="1"/>
          <p:nvPr/>
        </p:nvSpPr>
        <p:spPr>
          <a:xfrm>
            <a:off x="841044" y="4286453"/>
            <a:ext cx="266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5" dirty="0">
                <a:latin typeface="Calibri"/>
                <a:cs typeface="Calibri"/>
              </a:rPr>
              <a:t>R</a:t>
            </a:r>
            <a:r>
              <a:rPr sz="1800" i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6710553" y="5794654"/>
            <a:ext cx="1652905" cy="469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3540">
              <a:lnSpc>
                <a:spcPts val="1385"/>
              </a:lnSpc>
              <a:spcBef>
                <a:spcPts val="100"/>
              </a:spcBef>
            </a:pPr>
            <a:r>
              <a:rPr sz="1200" b="1" spc="10" dirty="0">
                <a:latin typeface="Calibri"/>
                <a:cs typeface="Calibri"/>
              </a:rPr>
              <a:t>D</a:t>
            </a:r>
            <a:r>
              <a:rPr sz="1200" b="1" spc="5" dirty="0">
                <a:latin typeface="Calibri"/>
                <a:cs typeface="Calibri"/>
              </a:rPr>
              <a:t>a</a:t>
            </a:r>
            <a:r>
              <a:rPr sz="1200" b="1" spc="-10" dirty="0">
                <a:latin typeface="Calibri"/>
                <a:cs typeface="Calibri"/>
              </a:rPr>
              <a:t>t</a:t>
            </a:r>
            <a:r>
              <a:rPr sz="1200" b="1" dirty="0">
                <a:latin typeface="Calibri"/>
                <a:cs typeface="Calibri"/>
              </a:rPr>
              <a:t>a  </a:t>
            </a:r>
            <a:r>
              <a:rPr sz="1200" b="1" spc="-110" dirty="0"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80808"/>
                </a:solidFill>
                <a:latin typeface="Calibri"/>
                <a:cs typeface="Calibri"/>
              </a:rPr>
              <a:t>A</a:t>
            </a:r>
            <a:r>
              <a:rPr sz="1200" b="1" spc="-10" dirty="0">
                <a:solidFill>
                  <a:srgbClr val="080808"/>
                </a:solidFill>
                <a:latin typeface="Calibri"/>
                <a:cs typeface="Calibri"/>
              </a:rPr>
              <a:t>.</a:t>
            </a:r>
            <a:r>
              <a:rPr sz="1200" b="1" dirty="0">
                <a:solidFill>
                  <a:srgbClr val="080808"/>
                </a:solidFill>
                <a:latin typeface="Calibri"/>
                <a:cs typeface="Calibri"/>
              </a:rPr>
              <a:t>1</a:t>
            </a:r>
            <a:r>
              <a:rPr sz="1200" b="1" spc="-70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080808"/>
                </a:solidFill>
                <a:latin typeface="Calibri"/>
                <a:cs typeface="Calibri"/>
              </a:rPr>
              <a:t>C</a:t>
            </a:r>
            <a:r>
              <a:rPr sz="1200" b="1" spc="-10" dirty="0">
                <a:solidFill>
                  <a:srgbClr val="080808"/>
                </a:solidFill>
                <a:latin typeface="Calibri"/>
                <a:cs typeface="Calibri"/>
              </a:rPr>
              <a:t>.</a:t>
            </a:r>
            <a:r>
              <a:rPr sz="1200" b="1" dirty="0">
                <a:solidFill>
                  <a:srgbClr val="080808"/>
                </a:solidFill>
                <a:latin typeface="Calibri"/>
                <a:cs typeface="Calibri"/>
              </a:rPr>
              <a:t>7 </a:t>
            </a:r>
            <a:r>
              <a:rPr sz="1200" b="1" spc="-120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C00000"/>
                </a:solidFill>
                <a:latin typeface="Calibri"/>
                <a:cs typeface="Calibri"/>
              </a:rPr>
              <a:t>5</a:t>
            </a:r>
            <a:r>
              <a:rPr sz="1200" b="1" dirty="0">
                <a:solidFill>
                  <a:srgbClr val="C00000"/>
                </a:solidFill>
                <a:latin typeface="Calibri"/>
                <a:cs typeface="Calibri"/>
              </a:rPr>
              <a:t>4 </a:t>
            </a:r>
            <a:r>
              <a:rPr sz="1200" b="1" spc="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C00000"/>
                </a:solidFill>
                <a:latin typeface="Calibri"/>
                <a:cs typeface="Calibri"/>
              </a:rPr>
              <a:t>74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2105"/>
              </a:lnSpc>
            </a:pP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network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layer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513689" y="1042966"/>
            <a:ext cx="3625850" cy="17907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28295">
              <a:lnSpc>
                <a:spcPct val="100000"/>
              </a:lnSpc>
              <a:spcBef>
                <a:spcPts val="900"/>
              </a:spcBef>
            </a:pPr>
            <a:r>
              <a:rPr sz="1200" b="1" spc="10" dirty="0">
                <a:latin typeface="Calibri"/>
                <a:cs typeface="Calibri"/>
              </a:rPr>
              <a:t>D</a:t>
            </a:r>
            <a:r>
              <a:rPr sz="1200" b="1" spc="5" dirty="0">
                <a:latin typeface="Calibri"/>
                <a:cs typeface="Calibri"/>
              </a:rPr>
              <a:t>a</a:t>
            </a:r>
            <a:r>
              <a:rPr sz="1200" b="1" spc="-10" dirty="0">
                <a:latin typeface="Calibri"/>
                <a:cs typeface="Calibri"/>
              </a:rPr>
              <a:t>t</a:t>
            </a:r>
            <a:r>
              <a:rPr sz="1200" b="1" dirty="0">
                <a:latin typeface="Calibri"/>
                <a:cs typeface="Calibri"/>
              </a:rPr>
              <a:t>a  </a:t>
            </a:r>
            <a:r>
              <a:rPr sz="1200" b="1" spc="-110" dirty="0"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080808"/>
                </a:solidFill>
                <a:latin typeface="Calibri"/>
                <a:cs typeface="Calibri"/>
              </a:rPr>
              <a:t>A</a:t>
            </a:r>
            <a:r>
              <a:rPr sz="1200" b="1" spc="-10" dirty="0">
                <a:solidFill>
                  <a:srgbClr val="080808"/>
                </a:solidFill>
                <a:latin typeface="Calibri"/>
                <a:cs typeface="Calibri"/>
              </a:rPr>
              <a:t>.</a:t>
            </a:r>
            <a:r>
              <a:rPr sz="1200" b="1" dirty="0">
                <a:solidFill>
                  <a:srgbClr val="080808"/>
                </a:solidFill>
                <a:latin typeface="Calibri"/>
                <a:cs typeface="Calibri"/>
              </a:rPr>
              <a:t>1</a:t>
            </a:r>
            <a:r>
              <a:rPr sz="1200" b="1" spc="-6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080808"/>
                </a:solidFill>
                <a:latin typeface="Calibri"/>
                <a:cs typeface="Calibri"/>
              </a:rPr>
              <a:t>C</a:t>
            </a:r>
            <a:r>
              <a:rPr sz="1200" b="1" spc="-10" dirty="0">
                <a:solidFill>
                  <a:srgbClr val="080808"/>
                </a:solidFill>
                <a:latin typeface="Calibri"/>
                <a:cs typeface="Calibri"/>
              </a:rPr>
              <a:t>.</a:t>
            </a:r>
            <a:r>
              <a:rPr sz="1200" b="1" dirty="0">
                <a:solidFill>
                  <a:srgbClr val="080808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558925" algn="l"/>
              </a:tabLst>
            </a:pPr>
            <a:r>
              <a:rPr sz="1800" b="1" i="1" dirty="0">
                <a:latin typeface="Calibri"/>
                <a:cs typeface="Calibri"/>
              </a:rPr>
              <a:t>A.1	</a:t>
            </a:r>
            <a:r>
              <a:rPr sz="1800" i="1" spc="-10" dirty="0">
                <a:latin typeface="Calibri"/>
                <a:cs typeface="Calibri"/>
              </a:rPr>
              <a:t>A.2</a:t>
            </a:r>
            <a:endParaRPr sz="1800">
              <a:latin typeface="Calibri"/>
              <a:cs typeface="Calibri"/>
            </a:endParaRPr>
          </a:p>
          <a:p>
            <a:pPr marL="34925">
              <a:lnSpc>
                <a:spcPct val="100000"/>
              </a:lnSpc>
              <a:spcBef>
                <a:spcPts val="130"/>
              </a:spcBef>
              <a:tabLst>
                <a:tab pos="1558925" algn="l"/>
                <a:tab pos="2626360" algn="l"/>
              </a:tabLst>
            </a:pPr>
            <a:r>
              <a:rPr sz="1800" i="1" spc="-5" dirty="0">
                <a:solidFill>
                  <a:srgbClr val="C00000"/>
                </a:solidFill>
                <a:latin typeface="Calibri"/>
                <a:cs typeface="Calibri"/>
              </a:rPr>
              <a:t>97	32	</a:t>
            </a:r>
            <a:r>
              <a:rPr sz="1800" spc="-5" dirty="0">
                <a:solidFill>
                  <a:srgbClr val="2583C5"/>
                </a:solidFill>
                <a:latin typeface="Calibri"/>
                <a:cs typeface="Calibri"/>
              </a:rPr>
              <a:t>Network</a:t>
            </a:r>
            <a:r>
              <a:rPr sz="1800" spc="-85" dirty="0">
                <a:solidFill>
                  <a:srgbClr val="2583C5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2583C5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43180" algn="ctr">
              <a:lnSpc>
                <a:spcPct val="100000"/>
              </a:lnSpc>
              <a:spcBef>
                <a:spcPts val="1440"/>
              </a:spcBef>
              <a:tabLst>
                <a:tab pos="593725" algn="l"/>
              </a:tabLst>
            </a:pPr>
            <a:r>
              <a:rPr sz="1800" i="1" spc="-5" dirty="0">
                <a:solidFill>
                  <a:srgbClr val="C00000"/>
                </a:solidFill>
                <a:latin typeface="Calibri"/>
                <a:cs typeface="Calibri"/>
              </a:rPr>
              <a:t>25	</a:t>
            </a:r>
            <a:r>
              <a:rPr sz="2700" i="1" spc="-15" baseline="1543" dirty="0">
                <a:latin typeface="Calibri"/>
                <a:cs typeface="Calibri"/>
              </a:rPr>
              <a:t>A.5</a:t>
            </a:r>
            <a:endParaRPr sz="2700" baseline="1543">
              <a:latin typeface="Calibri"/>
              <a:cs typeface="Calibri"/>
            </a:endParaRPr>
          </a:p>
          <a:p>
            <a:pPr marL="949960">
              <a:lnSpc>
                <a:spcPct val="100000"/>
              </a:lnSpc>
              <a:spcBef>
                <a:spcPts val="240"/>
              </a:spcBef>
            </a:pPr>
            <a:r>
              <a:rPr sz="1800" i="1" spc="5" dirty="0">
                <a:latin typeface="Calibri"/>
                <a:cs typeface="Calibri"/>
              </a:rPr>
              <a:t>R1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2580513" y="2767025"/>
            <a:ext cx="25679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4539" algn="l"/>
                <a:tab pos="2245360" algn="l"/>
              </a:tabLst>
            </a:pPr>
            <a:r>
              <a:rPr sz="1800" i="1" dirty="0">
                <a:latin typeface="Calibri"/>
                <a:cs typeface="Calibri"/>
              </a:rPr>
              <a:t>B.7	</a:t>
            </a:r>
            <a:r>
              <a:rPr sz="2700" i="1" u="heavy" baseline="1543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2700" i="1" baseline="1543" dirty="0">
                <a:latin typeface="Calibri"/>
                <a:cs typeface="Calibri"/>
              </a:rPr>
              <a:t>B.1</a:t>
            </a:r>
            <a:endParaRPr sz="2700" baseline="1543">
              <a:latin typeface="Calibri"/>
              <a:cs typeface="Calibri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341247" y="3981653"/>
            <a:ext cx="7258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4020" algn="l"/>
              </a:tabLst>
            </a:pPr>
            <a:r>
              <a:rPr sz="1800" i="1" spc="-5" dirty="0">
                <a:solidFill>
                  <a:srgbClr val="C00000"/>
                </a:solidFill>
                <a:latin typeface="Calibri"/>
                <a:cs typeface="Calibri"/>
              </a:rPr>
              <a:t>1</a:t>
            </a:r>
            <a:r>
              <a:rPr sz="1800" i="1" dirty="0">
                <a:solidFill>
                  <a:srgbClr val="C00000"/>
                </a:solidFill>
                <a:latin typeface="Calibri"/>
                <a:cs typeface="Calibri"/>
              </a:rPr>
              <a:t>2	</a:t>
            </a:r>
            <a:r>
              <a:rPr sz="1800" i="1" dirty="0">
                <a:latin typeface="Calibri"/>
                <a:cs typeface="Calibri"/>
              </a:rPr>
              <a:t>B.2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1343025" y="4671186"/>
            <a:ext cx="734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sz="1800" i="1" spc="-5" dirty="0">
                <a:solidFill>
                  <a:srgbClr val="C00000"/>
                </a:solidFill>
                <a:latin typeface="Calibri"/>
                <a:cs typeface="Calibri"/>
              </a:rPr>
              <a:t>8</a:t>
            </a:r>
            <a:r>
              <a:rPr sz="1800" i="1" dirty="0">
                <a:solidFill>
                  <a:srgbClr val="C00000"/>
                </a:solidFill>
                <a:latin typeface="Calibri"/>
                <a:cs typeface="Calibri"/>
              </a:rPr>
              <a:t>8	</a:t>
            </a:r>
            <a:r>
              <a:rPr sz="1800" i="1" spc="-55" dirty="0">
                <a:latin typeface="Calibri"/>
                <a:cs typeface="Calibri"/>
              </a:rPr>
              <a:t>D</a:t>
            </a:r>
            <a:r>
              <a:rPr sz="1800" i="1" spc="-5" dirty="0">
                <a:latin typeface="Calibri"/>
                <a:cs typeface="Calibri"/>
              </a:rPr>
              <a:t>.1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6481953" y="3822319"/>
            <a:ext cx="324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alibri"/>
                <a:cs typeface="Calibri"/>
              </a:rPr>
              <a:t>B</a:t>
            </a:r>
            <a:r>
              <a:rPr sz="1800" i="1" spc="5" dirty="0">
                <a:latin typeface="Calibri"/>
                <a:cs typeface="Calibri"/>
              </a:rPr>
              <a:t>.</a:t>
            </a:r>
            <a:r>
              <a:rPr sz="1800" i="1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6462521" y="4445254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Calibri"/>
                <a:cs typeface="Calibri"/>
              </a:rPr>
              <a:t>C.3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9936"/>
            <a:ext cx="3615690" cy="12321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164" y="384505"/>
            <a:ext cx="298005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3600" y="4419600"/>
            <a:ext cx="2819400" cy="194767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96696" y="1222247"/>
            <a:ext cx="7148830" cy="1220470"/>
            <a:chOff x="996696" y="1222247"/>
            <a:chExt cx="7148830" cy="122047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6696" y="1225295"/>
              <a:ext cx="7148322" cy="108280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66800" y="1295399"/>
              <a:ext cx="7010400" cy="944880"/>
            </a:xfrm>
            <a:custGeom>
              <a:avLst/>
              <a:gdLst/>
              <a:ahLst/>
              <a:cxnLst/>
              <a:rect l="l" t="t" r="r" b="b"/>
              <a:pathLst>
                <a:path w="7010400" h="944880">
                  <a:moveTo>
                    <a:pt x="7010400" y="0"/>
                  </a:moveTo>
                  <a:lnTo>
                    <a:pt x="0" y="0"/>
                  </a:lnTo>
                  <a:lnTo>
                    <a:pt x="0" y="944879"/>
                  </a:lnTo>
                  <a:lnTo>
                    <a:pt x="7010400" y="944879"/>
                  </a:lnTo>
                  <a:lnTo>
                    <a:pt x="7010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3792" y="1222247"/>
              <a:ext cx="6401562" cy="79324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38984" y="1648967"/>
              <a:ext cx="4094226" cy="79324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99668" y="1304366"/>
            <a:ext cx="7047865" cy="342529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195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endParaRPr lang="en-US" sz="2800" spc="-5" dirty="0" smtClean="0">
              <a:solidFill>
                <a:srgbClr val="404040"/>
              </a:solidFill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195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endParaRPr lang="en-US" sz="2800" spc="-5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195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800" spc="-5" smtClean="0">
                <a:solidFill>
                  <a:srgbClr val="404040"/>
                </a:solidFill>
                <a:latin typeface="Calibri"/>
                <a:cs typeface="Calibri"/>
              </a:rPr>
              <a:t>Duties/services</a:t>
            </a:r>
            <a:endParaRPr sz="2800" smtClean="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-15" smtClean="0">
                <a:solidFill>
                  <a:srgbClr val="404040"/>
                </a:solidFill>
                <a:latin typeface="Calibri"/>
                <a:cs typeface="Calibri"/>
              </a:rPr>
              <a:t>Physical</a:t>
            </a:r>
            <a:r>
              <a:rPr sz="2400" spc="-10" smtClean="0">
                <a:solidFill>
                  <a:srgbClr val="404040"/>
                </a:solidFill>
                <a:latin typeface="Calibri"/>
                <a:cs typeface="Calibri"/>
              </a:rPr>
              <a:t> characteristics</a:t>
            </a:r>
            <a:r>
              <a:rPr sz="2400" spc="-4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smtClean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5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smtClean="0">
                <a:solidFill>
                  <a:srgbClr val="404040"/>
                </a:solidFill>
                <a:latin typeface="Calibri"/>
                <a:cs typeface="Calibri"/>
              </a:rPr>
              <a:t>interfaces</a:t>
            </a:r>
            <a:r>
              <a:rPr sz="2400" spc="-45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mtClean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30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mtClean="0">
                <a:solidFill>
                  <a:srgbClr val="404040"/>
                </a:solidFill>
                <a:latin typeface="Calibri"/>
                <a:cs typeface="Calibri"/>
              </a:rPr>
              <a:t>media</a:t>
            </a:r>
            <a:endParaRPr sz="2400" smtClean="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31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-10" smtClean="0">
                <a:solidFill>
                  <a:srgbClr val="404040"/>
                </a:solidFill>
                <a:latin typeface="Calibri"/>
                <a:cs typeface="Calibri"/>
              </a:rPr>
              <a:t>Representation</a:t>
            </a:r>
            <a:r>
              <a:rPr sz="2400" spc="-85" smtClean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bits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31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(transmission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rate)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31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Synchronization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bits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86600" y="2362200"/>
            <a:ext cx="1737359" cy="198120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r>
              <a:rPr dirty="0"/>
              <a:t>33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9936"/>
            <a:ext cx="3615690" cy="12321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164" y="384505"/>
            <a:ext cx="298005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97152" y="2740151"/>
          <a:ext cx="3048000" cy="16581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1905000"/>
                <a:gridCol w="609600"/>
              </a:tblGrid>
              <a:tr h="3048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0"/>
                        </a:lnSpc>
                      </a:pPr>
                      <a:r>
                        <a:rPr sz="1800" b="1" spc="-1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8080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5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68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FE2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2E4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FE2E4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FE2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01001011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8080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FE2E4"/>
                    </a:solidFill>
                  </a:tcPr>
                </a:tc>
              </a:tr>
              <a:tr h="591312">
                <a:tc gridSpan="3">
                  <a:txBody>
                    <a:bodyPr/>
                    <a:lstStyle/>
                    <a:p>
                      <a:pPr marR="2501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i="1" spc="-5" dirty="0">
                          <a:latin typeface="Calibri"/>
                          <a:cs typeface="Calibri"/>
                        </a:rPr>
                        <a:t>(bits)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2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76250" y="3459302"/>
            <a:ext cx="10039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Physical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latin typeface="Calibri"/>
                <a:cs typeface="Calibri"/>
              </a:rPr>
              <a:t>Layer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16351" y="2130551"/>
            <a:ext cx="390525" cy="542925"/>
            <a:chOff x="2816351" y="2130551"/>
            <a:chExt cx="390525" cy="542925"/>
          </a:xfrm>
        </p:grpSpPr>
        <p:sp>
          <p:nvSpPr>
            <p:cNvPr id="7" name="object 7"/>
            <p:cNvSpPr/>
            <p:nvPr/>
          </p:nvSpPr>
          <p:spPr>
            <a:xfrm>
              <a:off x="2820923" y="2135123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285750" y="0"/>
                  </a:moveTo>
                  <a:lnTo>
                    <a:pt x="95250" y="0"/>
                  </a:lnTo>
                  <a:lnTo>
                    <a:pt x="95250" y="400050"/>
                  </a:lnTo>
                  <a:lnTo>
                    <a:pt x="0" y="400050"/>
                  </a:lnTo>
                  <a:lnTo>
                    <a:pt x="190500" y="533400"/>
                  </a:lnTo>
                  <a:lnTo>
                    <a:pt x="381000" y="400050"/>
                  </a:lnTo>
                  <a:lnTo>
                    <a:pt x="285750" y="40005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20923" y="2135123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0" y="400050"/>
                  </a:moveTo>
                  <a:lnTo>
                    <a:pt x="95250" y="400050"/>
                  </a:lnTo>
                  <a:lnTo>
                    <a:pt x="95250" y="0"/>
                  </a:lnTo>
                  <a:lnTo>
                    <a:pt x="285750" y="0"/>
                  </a:lnTo>
                  <a:lnTo>
                    <a:pt x="285750" y="400050"/>
                  </a:lnTo>
                  <a:lnTo>
                    <a:pt x="381000" y="400050"/>
                  </a:lnTo>
                  <a:lnTo>
                    <a:pt x="190500" y="533400"/>
                  </a:lnTo>
                  <a:lnTo>
                    <a:pt x="0" y="4000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36775" y="1692021"/>
            <a:ext cx="1836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178552" y="2740151"/>
          <a:ext cx="3048000" cy="16581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1905000"/>
                <a:gridCol w="609600"/>
              </a:tblGrid>
              <a:tr h="3048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60"/>
                        </a:lnSpc>
                      </a:pPr>
                      <a:r>
                        <a:rPr sz="1800" b="1" spc="-1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80808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65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068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FE2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2E4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FE2E4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FE2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00"/>
                          </a:solidFill>
                          <a:latin typeface="Calibri"/>
                          <a:cs typeface="Calibri"/>
                        </a:rPr>
                        <a:t>01001011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8080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DFE2E4"/>
                    </a:solidFill>
                  </a:tcPr>
                </a:tc>
              </a:tr>
              <a:tr h="591312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FE2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6397752" y="2130551"/>
            <a:ext cx="390525" cy="542925"/>
            <a:chOff x="6397752" y="2130551"/>
            <a:chExt cx="390525" cy="542925"/>
          </a:xfrm>
        </p:grpSpPr>
        <p:sp>
          <p:nvSpPr>
            <p:cNvPr id="12" name="object 12"/>
            <p:cNvSpPr/>
            <p:nvPr/>
          </p:nvSpPr>
          <p:spPr>
            <a:xfrm>
              <a:off x="6402324" y="2135123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190500" y="0"/>
                  </a:moveTo>
                  <a:lnTo>
                    <a:pt x="0" y="133350"/>
                  </a:lnTo>
                  <a:lnTo>
                    <a:pt x="95250" y="133350"/>
                  </a:lnTo>
                  <a:lnTo>
                    <a:pt x="95250" y="533400"/>
                  </a:lnTo>
                  <a:lnTo>
                    <a:pt x="285750" y="533400"/>
                  </a:lnTo>
                  <a:lnTo>
                    <a:pt x="285750" y="133350"/>
                  </a:lnTo>
                  <a:lnTo>
                    <a:pt x="381000" y="1333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02324" y="2135123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0" y="133350"/>
                  </a:moveTo>
                  <a:lnTo>
                    <a:pt x="95250" y="133350"/>
                  </a:lnTo>
                  <a:lnTo>
                    <a:pt x="95250" y="533400"/>
                  </a:lnTo>
                  <a:lnTo>
                    <a:pt x="285750" y="533400"/>
                  </a:lnTo>
                  <a:lnTo>
                    <a:pt x="285750" y="133350"/>
                  </a:lnTo>
                  <a:lnTo>
                    <a:pt x="381000" y="133350"/>
                  </a:lnTo>
                  <a:lnTo>
                    <a:pt x="190500" y="0"/>
                  </a:lnTo>
                  <a:lnTo>
                    <a:pt x="0" y="1333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839205" y="1692021"/>
            <a:ext cx="1492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Link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505200" y="4876800"/>
            <a:ext cx="2743200" cy="457200"/>
            <a:chOff x="3505200" y="4876800"/>
            <a:chExt cx="2743200" cy="45720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2256" y="4876800"/>
              <a:ext cx="2676144" cy="4572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505200" y="4876800"/>
              <a:ext cx="134620" cy="457200"/>
            </a:xfrm>
            <a:custGeom>
              <a:avLst/>
              <a:gdLst/>
              <a:ahLst/>
              <a:cxnLst/>
              <a:rect l="l" t="t" r="r" b="b"/>
              <a:pathLst>
                <a:path w="134620" h="457200">
                  <a:moveTo>
                    <a:pt x="67055" y="0"/>
                  </a:moveTo>
                  <a:lnTo>
                    <a:pt x="27432" y="44110"/>
                  </a:lnTo>
                  <a:lnTo>
                    <a:pt x="12923" y="93597"/>
                  </a:lnTo>
                  <a:lnTo>
                    <a:pt x="3413" y="156350"/>
                  </a:lnTo>
                  <a:lnTo>
                    <a:pt x="0" y="228600"/>
                  </a:lnTo>
                  <a:lnTo>
                    <a:pt x="3413" y="300849"/>
                  </a:lnTo>
                  <a:lnTo>
                    <a:pt x="12923" y="363602"/>
                  </a:lnTo>
                  <a:lnTo>
                    <a:pt x="27432" y="413089"/>
                  </a:lnTo>
                  <a:lnTo>
                    <a:pt x="45841" y="445544"/>
                  </a:lnTo>
                  <a:lnTo>
                    <a:pt x="67055" y="457200"/>
                  </a:lnTo>
                  <a:lnTo>
                    <a:pt x="88270" y="445544"/>
                  </a:lnTo>
                  <a:lnTo>
                    <a:pt x="106679" y="413089"/>
                  </a:lnTo>
                  <a:lnTo>
                    <a:pt x="121188" y="363602"/>
                  </a:lnTo>
                  <a:lnTo>
                    <a:pt x="130698" y="300849"/>
                  </a:lnTo>
                  <a:lnTo>
                    <a:pt x="134112" y="228600"/>
                  </a:lnTo>
                  <a:lnTo>
                    <a:pt x="130698" y="156350"/>
                  </a:lnTo>
                  <a:lnTo>
                    <a:pt x="121188" y="93597"/>
                  </a:lnTo>
                  <a:lnTo>
                    <a:pt x="106680" y="44110"/>
                  </a:lnTo>
                  <a:lnTo>
                    <a:pt x="88270" y="11655"/>
                  </a:lnTo>
                  <a:lnTo>
                    <a:pt x="67055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11524" y="5104638"/>
              <a:ext cx="2362200" cy="5080"/>
            </a:xfrm>
            <a:custGeom>
              <a:avLst/>
              <a:gdLst/>
              <a:ahLst/>
              <a:cxnLst/>
              <a:rect l="l" t="t" r="r" b="b"/>
              <a:pathLst>
                <a:path w="2362200" h="5079">
                  <a:moveTo>
                    <a:pt x="0" y="4572"/>
                  </a:moveTo>
                  <a:lnTo>
                    <a:pt x="457200" y="4572"/>
                  </a:lnTo>
                </a:path>
                <a:path w="2362200" h="5079">
                  <a:moveTo>
                    <a:pt x="762000" y="4572"/>
                  </a:moveTo>
                  <a:lnTo>
                    <a:pt x="914400" y="4572"/>
                  </a:lnTo>
                </a:path>
                <a:path w="2362200" h="5079">
                  <a:moveTo>
                    <a:pt x="1066800" y="4572"/>
                  </a:moveTo>
                  <a:lnTo>
                    <a:pt x="2362200" y="4572"/>
                  </a:lnTo>
                </a:path>
                <a:path w="2362200" h="5079">
                  <a:moveTo>
                    <a:pt x="0" y="0"/>
                  </a:moveTo>
                  <a:lnTo>
                    <a:pt x="304800" y="0"/>
                  </a:lnTo>
                </a:path>
                <a:path w="2362200" h="5079">
                  <a:moveTo>
                    <a:pt x="457200" y="0"/>
                  </a:moveTo>
                  <a:lnTo>
                    <a:pt x="762000" y="0"/>
                  </a:lnTo>
                </a:path>
                <a:path w="2362200" h="5079">
                  <a:moveTo>
                    <a:pt x="914400" y="0"/>
                  </a:moveTo>
                  <a:lnTo>
                    <a:pt x="1066800" y="0"/>
                  </a:lnTo>
                </a:path>
                <a:path w="2362200" h="5079">
                  <a:moveTo>
                    <a:pt x="2133600" y="0"/>
                  </a:moveTo>
                  <a:lnTo>
                    <a:pt x="236220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63923" y="510692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63923" y="510692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16323" y="495452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16323" y="495452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68723" y="510692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68723" y="510692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21124" y="510692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21124" y="510692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73524" y="495452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73524" y="495452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25924" y="510692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25924" y="510692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78324" y="495452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78324" y="495452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30724" y="495452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30724" y="495452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3123" y="4954523"/>
              <a:ext cx="762000" cy="1524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183123" y="4954523"/>
              <a:ext cx="762000" cy="152400"/>
            </a:xfrm>
            <a:custGeom>
              <a:avLst/>
              <a:gdLst/>
              <a:ahLst/>
              <a:cxnLst/>
              <a:rect l="l" t="t" r="r" b="b"/>
              <a:pathLst>
                <a:path w="762000" h="152400">
                  <a:moveTo>
                    <a:pt x="0" y="152400"/>
                  </a:moveTo>
                  <a:lnTo>
                    <a:pt x="762000" y="1524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2511551" y="4492752"/>
            <a:ext cx="847725" cy="847725"/>
            <a:chOff x="2511551" y="4492752"/>
            <a:chExt cx="847725" cy="847725"/>
          </a:xfrm>
        </p:grpSpPr>
        <p:sp>
          <p:nvSpPr>
            <p:cNvPr id="38" name="object 38"/>
            <p:cNvSpPr/>
            <p:nvPr/>
          </p:nvSpPr>
          <p:spPr>
            <a:xfrm>
              <a:off x="2516123" y="4497324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251206" y="0"/>
                  </a:moveTo>
                  <a:lnTo>
                    <a:pt x="0" y="0"/>
                  </a:lnTo>
                  <a:lnTo>
                    <a:pt x="0" y="366394"/>
                  </a:lnTo>
                  <a:lnTo>
                    <a:pt x="3244" y="408230"/>
                  </a:lnTo>
                  <a:lnTo>
                    <a:pt x="12735" y="448650"/>
                  </a:lnTo>
                  <a:lnTo>
                    <a:pt x="28113" y="487384"/>
                  </a:lnTo>
                  <a:lnTo>
                    <a:pt x="49013" y="524163"/>
                  </a:lnTo>
                  <a:lnTo>
                    <a:pt x="75076" y="558718"/>
                  </a:lnTo>
                  <a:lnTo>
                    <a:pt x="105939" y="590779"/>
                  </a:lnTo>
                  <a:lnTo>
                    <a:pt x="141239" y="620077"/>
                  </a:lnTo>
                  <a:lnTo>
                    <a:pt x="180616" y="646342"/>
                  </a:lnTo>
                  <a:lnTo>
                    <a:pt x="223708" y="669306"/>
                  </a:lnTo>
                  <a:lnTo>
                    <a:pt x="270152" y="688699"/>
                  </a:lnTo>
                  <a:lnTo>
                    <a:pt x="319587" y="704251"/>
                  </a:lnTo>
                  <a:lnTo>
                    <a:pt x="371651" y="715693"/>
                  </a:lnTo>
                  <a:lnTo>
                    <a:pt x="425982" y="722755"/>
                  </a:lnTo>
                  <a:lnTo>
                    <a:pt x="482219" y="725169"/>
                  </a:lnTo>
                  <a:lnTo>
                    <a:pt x="586994" y="725169"/>
                  </a:lnTo>
                  <a:lnTo>
                    <a:pt x="586994" y="838200"/>
                  </a:lnTo>
                  <a:lnTo>
                    <a:pt x="838200" y="602361"/>
                  </a:lnTo>
                  <a:lnTo>
                    <a:pt x="586994" y="366394"/>
                  </a:lnTo>
                  <a:lnTo>
                    <a:pt x="586994" y="479425"/>
                  </a:lnTo>
                  <a:lnTo>
                    <a:pt x="482219" y="479425"/>
                  </a:lnTo>
                  <a:lnTo>
                    <a:pt x="420789" y="475382"/>
                  </a:lnTo>
                  <a:lnTo>
                    <a:pt x="365600" y="463978"/>
                  </a:lnTo>
                  <a:lnTo>
                    <a:pt x="318849" y="446293"/>
                  </a:lnTo>
                  <a:lnTo>
                    <a:pt x="282734" y="423413"/>
                  </a:lnTo>
                  <a:lnTo>
                    <a:pt x="251206" y="366394"/>
                  </a:lnTo>
                  <a:lnTo>
                    <a:pt x="251206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16123" y="4497324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8200" y="602361"/>
                  </a:moveTo>
                  <a:lnTo>
                    <a:pt x="586994" y="838200"/>
                  </a:lnTo>
                  <a:lnTo>
                    <a:pt x="586994" y="725169"/>
                  </a:lnTo>
                  <a:lnTo>
                    <a:pt x="482219" y="725169"/>
                  </a:lnTo>
                  <a:lnTo>
                    <a:pt x="425982" y="722755"/>
                  </a:lnTo>
                  <a:lnTo>
                    <a:pt x="371651" y="715693"/>
                  </a:lnTo>
                  <a:lnTo>
                    <a:pt x="319587" y="704251"/>
                  </a:lnTo>
                  <a:lnTo>
                    <a:pt x="270152" y="688699"/>
                  </a:lnTo>
                  <a:lnTo>
                    <a:pt x="223708" y="669306"/>
                  </a:lnTo>
                  <a:lnTo>
                    <a:pt x="180616" y="646342"/>
                  </a:lnTo>
                  <a:lnTo>
                    <a:pt x="141239" y="620077"/>
                  </a:lnTo>
                  <a:lnTo>
                    <a:pt x="105939" y="590779"/>
                  </a:lnTo>
                  <a:lnTo>
                    <a:pt x="75076" y="558718"/>
                  </a:lnTo>
                  <a:lnTo>
                    <a:pt x="49013" y="524163"/>
                  </a:lnTo>
                  <a:lnTo>
                    <a:pt x="28113" y="487384"/>
                  </a:lnTo>
                  <a:lnTo>
                    <a:pt x="12735" y="448650"/>
                  </a:lnTo>
                  <a:lnTo>
                    <a:pt x="3244" y="408230"/>
                  </a:lnTo>
                  <a:lnTo>
                    <a:pt x="0" y="366394"/>
                  </a:lnTo>
                  <a:lnTo>
                    <a:pt x="0" y="0"/>
                  </a:lnTo>
                  <a:lnTo>
                    <a:pt x="251206" y="0"/>
                  </a:lnTo>
                  <a:lnTo>
                    <a:pt x="251206" y="366394"/>
                  </a:lnTo>
                  <a:lnTo>
                    <a:pt x="259454" y="396419"/>
                  </a:lnTo>
                  <a:lnTo>
                    <a:pt x="318849" y="446293"/>
                  </a:lnTo>
                  <a:lnTo>
                    <a:pt x="365600" y="463978"/>
                  </a:lnTo>
                  <a:lnTo>
                    <a:pt x="420789" y="475382"/>
                  </a:lnTo>
                  <a:lnTo>
                    <a:pt x="482219" y="479425"/>
                  </a:lnTo>
                  <a:lnTo>
                    <a:pt x="586994" y="479425"/>
                  </a:lnTo>
                  <a:lnTo>
                    <a:pt x="586994" y="366394"/>
                  </a:lnTo>
                  <a:lnTo>
                    <a:pt x="838200" y="60236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6321552" y="4492752"/>
            <a:ext cx="771525" cy="771525"/>
            <a:chOff x="6321552" y="4492752"/>
            <a:chExt cx="771525" cy="771525"/>
          </a:xfrm>
        </p:grpSpPr>
        <p:sp>
          <p:nvSpPr>
            <p:cNvPr id="41" name="object 41"/>
            <p:cNvSpPr/>
            <p:nvPr/>
          </p:nvSpPr>
          <p:spPr>
            <a:xfrm>
              <a:off x="6326124" y="4497324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547497" y="0"/>
                  </a:moveTo>
                  <a:lnTo>
                    <a:pt x="333121" y="228345"/>
                  </a:lnTo>
                  <a:lnTo>
                    <a:pt x="435864" y="228345"/>
                  </a:lnTo>
                  <a:lnTo>
                    <a:pt x="435864" y="323595"/>
                  </a:lnTo>
                  <a:lnTo>
                    <a:pt x="430616" y="389967"/>
                  </a:lnTo>
                  <a:lnTo>
                    <a:pt x="416011" y="447627"/>
                  </a:lnTo>
                  <a:lnTo>
                    <a:pt x="393755" y="493107"/>
                  </a:lnTo>
                  <a:lnTo>
                    <a:pt x="365556" y="522939"/>
                  </a:lnTo>
                  <a:lnTo>
                    <a:pt x="333121" y="533653"/>
                  </a:lnTo>
                  <a:lnTo>
                    <a:pt x="0" y="533653"/>
                  </a:lnTo>
                  <a:lnTo>
                    <a:pt x="0" y="762000"/>
                  </a:lnTo>
                  <a:lnTo>
                    <a:pt x="333121" y="762000"/>
                  </a:lnTo>
                  <a:lnTo>
                    <a:pt x="374024" y="758583"/>
                  </a:lnTo>
                  <a:lnTo>
                    <a:pt x="413412" y="748607"/>
                  </a:lnTo>
                  <a:lnTo>
                    <a:pt x="450981" y="732482"/>
                  </a:lnTo>
                  <a:lnTo>
                    <a:pt x="486424" y="710621"/>
                  </a:lnTo>
                  <a:lnTo>
                    <a:pt x="519434" y="683435"/>
                  </a:lnTo>
                  <a:lnTo>
                    <a:pt x="549707" y="651335"/>
                  </a:lnTo>
                  <a:lnTo>
                    <a:pt x="576936" y="614732"/>
                  </a:lnTo>
                  <a:lnTo>
                    <a:pt x="600815" y="574038"/>
                  </a:lnTo>
                  <a:lnTo>
                    <a:pt x="621038" y="529664"/>
                  </a:lnTo>
                  <a:lnTo>
                    <a:pt x="637300" y="482021"/>
                  </a:lnTo>
                  <a:lnTo>
                    <a:pt x="649294" y="431522"/>
                  </a:lnTo>
                  <a:lnTo>
                    <a:pt x="656715" y="378576"/>
                  </a:lnTo>
                  <a:lnTo>
                    <a:pt x="659256" y="323595"/>
                  </a:lnTo>
                  <a:lnTo>
                    <a:pt x="659256" y="228345"/>
                  </a:lnTo>
                  <a:lnTo>
                    <a:pt x="762000" y="228345"/>
                  </a:lnTo>
                  <a:lnTo>
                    <a:pt x="547497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26124" y="4497324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547497" y="0"/>
                  </a:moveTo>
                  <a:lnTo>
                    <a:pt x="762000" y="228345"/>
                  </a:lnTo>
                  <a:lnTo>
                    <a:pt x="659256" y="228345"/>
                  </a:lnTo>
                  <a:lnTo>
                    <a:pt x="659256" y="323595"/>
                  </a:lnTo>
                  <a:lnTo>
                    <a:pt x="656715" y="378576"/>
                  </a:lnTo>
                  <a:lnTo>
                    <a:pt x="649294" y="431522"/>
                  </a:lnTo>
                  <a:lnTo>
                    <a:pt x="637300" y="482021"/>
                  </a:lnTo>
                  <a:lnTo>
                    <a:pt x="621038" y="529664"/>
                  </a:lnTo>
                  <a:lnTo>
                    <a:pt x="600815" y="574038"/>
                  </a:lnTo>
                  <a:lnTo>
                    <a:pt x="576936" y="614732"/>
                  </a:lnTo>
                  <a:lnTo>
                    <a:pt x="549707" y="651335"/>
                  </a:lnTo>
                  <a:lnTo>
                    <a:pt x="519434" y="683435"/>
                  </a:lnTo>
                  <a:lnTo>
                    <a:pt x="486424" y="710621"/>
                  </a:lnTo>
                  <a:lnTo>
                    <a:pt x="450981" y="732482"/>
                  </a:lnTo>
                  <a:lnTo>
                    <a:pt x="413412" y="748607"/>
                  </a:lnTo>
                  <a:lnTo>
                    <a:pt x="374024" y="758583"/>
                  </a:lnTo>
                  <a:lnTo>
                    <a:pt x="333121" y="762000"/>
                  </a:lnTo>
                  <a:lnTo>
                    <a:pt x="0" y="762000"/>
                  </a:lnTo>
                  <a:lnTo>
                    <a:pt x="0" y="533653"/>
                  </a:lnTo>
                  <a:lnTo>
                    <a:pt x="333121" y="533653"/>
                  </a:lnTo>
                  <a:lnTo>
                    <a:pt x="365556" y="522939"/>
                  </a:lnTo>
                  <a:lnTo>
                    <a:pt x="393755" y="493107"/>
                  </a:lnTo>
                  <a:lnTo>
                    <a:pt x="416011" y="447627"/>
                  </a:lnTo>
                  <a:lnTo>
                    <a:pt x="430616" y="389967"/>
                  </a:lnTo>
                  <a:lnTo>
                    <a:pt x="435864" y="323595"/>
                  </a:lnTo>
                  <a:lnTo>
                    <a:pt x="435864" y="228345"/>
                  </a:lnTo>
                  <a:lnTo>
                    <a:pt x="333121" y="228345"/>
                  </a:lnTo>
                  <a:lnTo>
                    <a:pt x="547497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527297" y="5349036"/>
            <a:ext cx="2721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Transmission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medium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r>
              <a:rPr dirty="0"/>
              <a:t>34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9184"/>
            <a:ext cx="8982075" cy="1125855"/>
            <a:chOff x="0" y="329184"/>
            <a:chExt cx="8982075" cy="1125855"/>
          </a:xfrm>
        </p:grpSpPr>
        <p:sp>
          <p:nvSpPr>
            <p:cNvPr id="3" name="object 3"/>
            <p:cNvSpPr/>
            <p:nvPr/>
          </p:nvSpPr>
          <p:spPr>
            <a:xfrm>
              <a:off x="201168" y="1143000"/>
              <a:ext cx="8777605" cy="8255"/>
            </a:xfrm>
            <a:custGeom>
              <a:avLst/>
              <a:gdLst/>
              <a:ahLst/>
              <a:cxnLst/>
              <a:rect l="l" t="t" r="r" b="b"/>
              <a:pathLst>
                <a:path w="8777605" h="8255">
                  <a:moveTo>
                    <a:pt x="0" y="8254"/>
                  </a:moveTo>
                  <a:lnTo>
                    <a:pt x="8777605" y="0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29184"/>
              <a:ext cx="4289297" cy="112547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1023" y="329184"/>
              <a:ext cx="3426714" cy="112547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7164" y="448513"/>
            <a:ext cx="644525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endParaRPr sz="400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3225" y="2119498"/>
            <a:ext cx="6267073" cy="257138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r>
              <a:rPr dirty="0"/>
              <a:t>35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9936"/>
            <a:ext cx="8982075" cy="1232535"/>
            <a:chOff x="0" y="249936"/>
            <a:chExt cx="8982075" cy="12325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936"/>
              <a:ext cx="1497330" cy="123215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8095" y="249936"/>
              <a:ext cx="890778" cy="12321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639" y="249936"/>
              <a:ext cx="1180337" cy="12321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0744" y="249936"/>
              <a:ext cx="890778" cy="123215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2288" y="249936"/>
              <a:ext cx="5069586" cy="123215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7164" y="384505"/>
            <a:ext cx="59791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240588" y="1311910"/>
            <a:ext cx="4752975" cy="8362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Direct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communication</a:t>
            </a:r>
            <a:endParaRPr sz="28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communication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977128" y="1024127"/>
            <a:ext cx="2059939" cy="1746250"/>
            <a:chOff x="5977128" y="1024127"/>
            <a:chExt cx="2059939" cy="174625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7128" y="1024127"/>
              <a:ext cx="2059685" cy="174574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72200" y="1219199"/>
              <a:ext cx="1676400" cy="136245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405498" y="2609850"/>
            <a:ext cx="979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Serial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Port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481072" y="2353043"/>
            <a:ext cx="2067560" cy="619760"/>
            <a:chOff x="2481072" y="2353043"/>
            <a:chExt cx="2067560" cy="61976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7810" y="2366636"/>
              <a:ext cx="2021636" cy="39421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589276" y="2473452"/>
              <a:ext cx="1841500" cy="182880"/>
            </a:xfrm>
            <a:custGeom>
              <a:avLst/>
              <a:gdLst/>
              <a:ahLst/>
              <a:cxnLst/>
              <a:rect l="l" t="t" r="r" b="b"/>
              <a:pathLst>
                <a:path w="1841500" h="182880">
                  <a:moveTo>
                    <a:pt x="0" y="0"/>
                  </a:moveTo>
                  <a:lnTo>
                    <a:pt x="564896" y="0"/>
                  </a:lnTo>
                  <a:lnTo>
                    <a:pt x="1260983" y="182880"/>
                  </a:lnTo>
                  <a:lnTo>
                    <a:pt x="1840991" y="182880"/>
                  </a:lnTo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84120" y="2353043"/>
              <a:ext cx="2049018" cy="42139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589276" y="2473452"/>
              <a:ext cx="1841500" cy="182880"/>
            </a:xfrm>
            <a:custGeom>
              <a:avLst/>
              <a:gdLst/>
              <a:ahLst/>
              <a:cxnLst/>
              <a:rect l="l" t="t" r="r" b="b"/>
              <a:pathLst>
                <a:path w="1841500" h="182880">
                  <a:moveTo>
                    <a:pt x="0" y="182880"/>
                  </a:moveTo>
                  <a:lnTo>
                    <a:pt x="564896" y="182880"/>
                  </a:lnTo>
                  <a:lnTo>
                    <a:pt x="1260983" y="0"/>
                  </a:lnTo>
                  <a:lnTo>
                    <a:pt x="1840991" y="0"/>
                  </a:lnTo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81072" y="2734043"/>
              <a:ext cx="2067305" cy="23851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645410" y="2270836"/>
            <a:ext cx="236854" cy="39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30" dirty="0">
                <a:latin typeface="Arial"/>
                <a:cs typeface="Arial"/>
              </a:rPr>
              <a:t>TX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b="1" spc="-10" dirty="0">
                <a:latin typeface="Arial"/>
                <a:cs typeface="Arial"/>
              </a:rPr>
              <a:t>RX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15815" y="2251643"/>
            <a:ext cx="241300" cy="43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>
              <a:lnSpc>
                <a:spcPct val="110700"/>
              </a:lnSpc>
              <a:spcBef>
                <a:spcPts val="100"/>
              </a:spcBef>
            </a:pPr>
            <a:r>
              <a:rPr sz="1200" b="1" spc="30" dirty="0">
                <a:latin typeface="Arial"/>
                <a:cs typeface="Arial"/>
              </a:rPr>
              <a:t>TX  </a:t>
            </a:r>
            <a:r>
              <a:rPr sz="1200" b="1" spc="-5" dirty="0">
                <a:latin typeface="Arial"/>
                <a:cs typeface="Arial"/>
              </a:rPr>
              <a:t>RX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655064" y="2374392"/>
            <a:ext cx="3728085" cy="920750"/>
            <a:chOff x="1655064" y="2374392"/>
            <a:chExt cx="3728085" cy="920750"/>
          </a:xfrm>
        </p:grpSpPr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5064" y="2377440"/>
              <a:ext cx="960119" cy="91744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22648" y="2374392"/>
              <a:ext cx="960120" cy="91744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576576" y="2652521"/>
            <a:ext cx="18662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1130" algn="l"/>
              </a:tabLst>
            </a:pPr>
            <a:r>
              <a:rPr sz="1200" b="1" u="heavy" dirty="0">
                <a:uFill>
                  <a:solidFill>
                    <a:srgbClr val="080808"/>
                  </a:solidFill>
                </a:uFill>
                <a:latin typeface="Arial"/>
                <a:cs typeface="Arial"/>
              </a:rPr>
              <a:t> </a:t>
            </a:r>
            <a:r>
              <a:rPr sz="1200" b="1" u="heavy" spc="-125" dirty="0">
                <a:uFill>
                  <a:solidFill>
                    <a:srgbClr val="080808"/>
                  </a:solidFill>
                </a:uFill>
                <a:latin typeface="Arial"/>
                <a:cs typeface="Arial"/>
              </a:rPr>
              <a:t> </a:t>
            </a:r>
            <a:r>
              <a:rPr sz="1200" b="1" u="heavy" spc="-5" dirty="0">
                <a:uFill>
                  <a:solidFill>
                    <a:srgbClr val="080808"/>
                  </a:solidFill>
                </a:uFill>
                <a:latin typeface="Arial"/>
                <a:cs typeface="Arial"/>
              </a:rPr>
              <a:t>GND	GND</a:t>
            </a:r>
            <a:r>
              <a:rPr sz="1200" b="1" u="heavy" spc="60" dirty="0">
                <a:uFill>
                  <a:solidFill>
                    <a:srgbClr val="080808"/>
                  </a:solidFill>
                </a:uFill>
                <a:latin typeface="Arial"/>
                <a:cs typeface="Arial"/>
              </a:rPr>
              <a:t> 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045204" y="4644961"/>
            <a:ext cx="3606800" cy="1259840"/>
            <a:chOff x="2045204" y="4644961"/>
            <a:chExt cx="3606800" cy="1259840"/>
          </a:xfrm>
        </p:grpSpPr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45204" y="5070318"/>
              <a:ext cx="3606557" cy="22333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135124" y="5183123"/>
              <a:ext cx="3429000" cy="0"/>
            </a:xfrm>
            <a:custGeom>
              <a:avLst/>
              <a:gdLst/>
              <a:ahLst/>
              <a:cxnLst/>
              <a:rect l="l" t="t" r="r" b="b"/>
              <a:pathLst>
                <a:path w="3429000">
                  <a:moveTo>
                    <a:pt x="0" y="0"/>
                  </a:moveTo>
                  <a:lnTo>
                    <a:pt x="3429000" y="0"/>
                  </a:lnTo>
                </a:path>
              </a:pathLst>
            </a:custGeom>
            <a:ln w="396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89504" y="4718303"/>
              <a:ext cx="1765554" cy="118643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820924" y="4649723"/>
              <a:ext cx="1752600" cy="1173480"/>
            </a:xfrm>
            <a:custGeom>
              <a:avLst/>
              <a:gdLst/>
              <a:ahLst/>
              <a:cxnLst/>
              <a:rect l="l" t="t" r="r" b="b"/>
              <a:pathLst>
                <a:path w="1752600" h="1173479">
                  <a:moveTo>
                    <a:pt x="1122035" y="1061885"/>
                  </a:moveTo>
                  <a:lnTo>
                    <a:pt x="668147" y="1061885"/>
                  </a:lnTo>
                  <a:lnTo>
                    <a:pt x="667645" y="1062120"/>
                  </a:lnTo>
                  <a:lnTo>
                    <a:pt x="702050" y="1100359"/>
                  </a:lnTo>
                  <a:lnTo>
                    <a:pt x="743412" y="1131272"/>
                  </a:lnTo>
                  <a:lnTo>
                    <a:pt x="790351" y="1154182"/>
                  </a:lnTo>
                  <a:lnTo>
                    <a:pt x="841496" y="1168420"/>
                  </a:lnTo>
                  <a:lnTo>
                    <a:pt x="895476" y="1173314"/>
                  </a:lnTo>
                  <a:lnTo>
                    <a:pt x="946153" y="1168988"/>
                  </a:lnTo>
                  <a:lnTo>
                    <a:pt x="994097" y="1156506"/>
                  </a:lnTo>
                  <a:lnTo>
                    <a:pt x="1038302" y="1136547"/>
                  </a:lnTo>
                  <a:lnTo>
                    <a:pt x="1077761" y="1109788"/>
                  </a:lnTo>
                  <a:lnTo>
                    <a:pt x="1111469" y="1076909"/>
                  </a:lnTo>
                  <a:lnTo>
                    <a:pt x="1122035" y="1061885"/>
                  </a:lnTo>
                  <a:close/>
                </a:path>
                <a:path w="1752600" h="1173479">
                  <a:moveTo>
                    <a:pt x="1456216" y="957745"/>
                  </a:moveTo>
                  <a:lnTo>
                    <a:pt x="236093" y="957745"/>
                  </a:lnTo>
                  <a:lnTo>
                    <a:pt x="235076" y="958824"/>
                  </a:lnTo>
                  <a:lnTo>
                    <a:pt x="261795" y="994842"/>
                  </a:lnTo>
                  <a:lnTo>
                    <a:pt x="293700" y="1026322"/>
                  </a:lnTo>
                  <a:lnTo>
                    <a:pt x="330102" y="1052899"/>
                  </a:lnTo>
                  <a:lnTo>
                    <a:pt x="370310" y="1074206"/>
                  </a:lnTo>
                  <a:lnTo>
                    <a:pt x="413632" y="1089878"/>
                  </a:lnTo>
                  <a:lnTo>
                    <a:pt x="459378" y="1099550"/>
                  </a:lnTo>
                  <a:lnTo>
                    <a:pt x="506856" y="1102855"/>
                  </a:lnTo>
                  <a:lnTo>
                    <a:pt x="549167" y="1100198"/>
                  </a:lnTo>
                  <a:lnTo>
                    <a:pt x="590550" y="1092395"/>
                  </a:lnTo>
                  <a:lnTo>
                    <a:pt x="630408" y="1079579"/>
                  </a:lnTo>
                  <a:lnTo>
                    <a:pt x="667645" y="1062120"/>
                  </a:lnTo>
                  <a:lnTo>
                    <a:pt x="668147" y="1061885"/>
                  </a:lnTo>
                  <a:lnTo>
                    <a:pt x="1122035" y="1061885"/>
                  </a:lnTo>
                  <a:lnTo>
                    <a:pt x="1138419" y="1038587"/>
                  </a:lnTo>
                  <a:lnTo>
                    <a:pt x="1157604" y="995502"/>
                  </a:lnTo>
                  <a:lnTo>
                    <a:pt x="1408074" y="995502"/>
                  </a:lnTo>
                  <a:lnTo>
                    <a:pt x="1412768" y="993196"/>
                  </a:lnTo>
                  <a:lnTo>
                    <a:pt x="1447434" y="967346"/>
                  </a:lnTo>
                  <a:lnTo>
                    <a:pt x="1456216" y="957745"/>
                  </a:lnTo>
                  <a:close/>
                </a:path>
                <a:path w="1752600" h="1173479">
                  <a:moveTo>
                    <a:pt x="1408074" y="995502"/>
                  </a:moveTo>
                  <a:lnTo>
                    <a:pt x="1157604" y="995502"/>
                  </a:lnTo>
                  <a:lnTo>
                    <a:pt x="1157859" y="996911"/>
                  </a:lnTo>
                  <a:lnTo>
                    <a:pt x="1186840" y="1010922"/>
                  </a:lnTo>
                  <a:lnTo>
                    <a:pt x="1217501" y="1021078"/>
                  </a:lnTo>
                  <a:lnTo>
                    <a:pt x="1249424" y="1027260"/>
                  </a:lnTo>
                  <a:lnTo>
                    <a:pt x="1282191" y="1029347"/>
                  </a:lnTo>
                  <a:lnTo>
                    <a:pt x="1329208" y="1025037"/>
                  </a:lnTo>
                  <a:lnTo>
                    <a:pt x="1373046" y="1012707"/>
                  </a:lnTo>
                  <a:lnTo>
                    <a:pt x="1408074" y="995502"/>
                  </a:lnTo>
                  <a:close/>
                </a:path>
                <a:path w="1752600" h="1173479">
                  <a:moveTo>
                    <a:pt x="85560" y="689005"/>
                  </a:moveTo>
                  <a:lnTo>
                    <a:pt x="65859" y="712235"/>
                  </a:lnTo>
                  <a:lnTo>
                    <a:pt x="50879" y="739044"/>
                  </a:lnTo>
                  <a:lnTo>
                    <a:pt x="41638" y="767901"/>
                  </a:lnTo>
                  <a:lnTo>
                    <a:pt x="38481" y="798067"/>
                  </a:lnTo>
                  <a:lnTo>
                    <a:pt x="44803" y="840804"/>
                  </a:lnTo>
                  <a:lnTo>
                    <a:pt x="62643" y="879216"/>
                  </a:lnTo>
                  <a:lnTo>
                    <a:pt x="90312" y="911767"/>
                  </a:lnTo>
                  <a:lnTo>
                    <a:pt x="126120" y="936921"/>
                  </a:lnTo>
                  <a:lnTo>
                    <a:pt x="168376" y="953140"/>
                  </a:lnTo>
                  <a:lnTo>
                    <a:pt x="215392" y="958888"/>
                  </a:lnTo>
                  <a:lnTo>
                    <a:pt x="222250" y="958888"/>
                  </a:lnTo>
                  <a:lnTo>
                    <a:pt x="229107" y="958507"/>
                  </a:lnTo>
                  <a:lnTo>
                    <a:pt x="236093" y="957745"/>
                  </a:lnTo>
                  <a:lnTo>
                    <a:pt x="1456216" y="957745"/>
                  </a:lnTo>
                  <a:lnTo>
                    <a:pt x="1476106" y="935997"/>
                  </a:lnTo>
                  <a:lnTo>
                    <a:pt x="1497843" y="899992"/>
                  </a:lnTo>
                  <a:lnTo>
                    <a:pt x="1511708" y="860169"/>
                  </a:lnTo>
                  <a:lnTo>
                    <a:pt x="1516761" y="817372"/>
                  </a:lnTo>
                  <a:lnTo>
                    <a:pt x="1516379" y="816863"/>
                  </a:lnTo>
                  <a:lnTo>
                    <a:pt x="1565388" y="806253"/>
                  </a:lnTo>
                  <a:lnTo>
                    <a:pt x="1610363" y="788201"/>
                  </a:lnTo>
                  <a:lnTo>
                    <a:pt x="1650535" y="763518"/>
                  </a:lnTo>
                  <a:lnTo>
                    <a:pt x="1685131" y="733012"/>
                  </a:lnTo>
                  <a:lnTo>
                    <a:pt x="1713381" y="697493"/>
                  </a:lnTo>
                  <a:lnTo>
                    <a:pt x="1717305" y="690117"/>
                  </a:lnTo>
                  <a:lnTo>
                    <a:pt x="87121" y="690117"/>
                  </a:lnTo>
                  <a:lnTo>
                    <a:pt x="85560" y="689005"/>
                  </a:lnTo>
                  <a:close/>
                </a:path>
                <a:path w="1752600" h="1173479">
                  <a:moveTo>
                    <a:pt x="1718319" y="688213"/>
                  </a:moveTo>
                  <a:lnTo>
                    <a:pt x="86232" y="688213"/>
                  </a:lnTo>
                  <a:lnTo>
                    <a:pt x="87121" y="690117"/>
                  </a:lnTo>
                  <a:lnTo>
                    <a:pt x="1717305" y="690117"/>
                  </a:lnTo>
                  <a:lnTo>
                    <a:pt x="1718319" y="688213"/>
                  </a:lnTo>
                  <a:close/>
                </a:path>
                <a:path w="1752600" h="1173479">
                  <a:moveTo>
                    <a:pt x="157574" y="390144"/>
                  </a:moveTo>
                  <a:lnTo>
                    <a:pt x="107143" y="402043"/>
                  </a:lnTo>
                  <a:lnTo>
                    <a:pt x="63614" y="426395"/>
                  </a:lnTo>
                  <a:lnTo>
                    <a:pt x="29760" y="460800"/>
                  </a:lnTo>
                  <a:lnTo>
                    <a:pt x="7812" y="502984"/>
                  </a:lnTo>
                  <a:lnTo>
                    <a:pt x="0" y="550671"/>
                  </a:lnTo>
                  <a:lnTo>
                    <a:pt x="5968" y="592605"/>
                  </a:lnTo>
                  <a:lnTo>
                    <a:pt x="23272" y="631063"/>
                  </a:lnTo>
                  <a:lnTo>
                    <a:pt x="50720" y="664186"/>
                  </a:lnTo>
                  <a:lnTo>
                    <a:pt x="85560" y="689005"/>
                  </a:lnTo>
                  <a:lnTo>
                    <a:pt x="86232" y="688213"/>
                  </a:lnTo>
                  <a:lnTo>
                    <a:pt x="1718319" y="688213"/>
                  </a:lnTo>
                  <a:lnTo>
                    <a:pt x="1734514" y="657772"/>
                  </a:lnTo>
                  <a:lnTo>
                    <a:pt x="1747759" y="614658"/>
                  </a:lnTo>
                  <a:lnTo>
                    <a:pt x="1752346" y="568959"/>
                  </a:lnTo>
                  <a:lnTo>
                    <a:pt x="1748635" y="527962"/>
                  </a:lnTo>
                  <a:lnTo>
                    <a:pt x="1737709" y="488346"/>
                  </a:lnTo>
                  <a:lnTo>
                    <a:pt x="1719877" y="450873"/>
                  </a:lnTo>
                  <a:lnTo>
                    <a:pt x="1695450" y="416306"/>
                  </a:lnTo>
                  <a:lnTo>
                    <a:pt x="1694941" y="416178"/>
                  </a:lnTo>
                  <a:lnTo>
                    <a:pt x="1702502" y="397388"/>
                  </a:lnTo>
                  <a:lnTo>
                    <a:pt x="1704487" y="390398"/>
                  </a:lnTo>
                  <a:lnTo>
                    <a:pt x="157606" y="390398"/>
                  </a:lnTo>
                  <a:lnTo>
                    <a:pt x="157574" y="390144"/>
                  </a:lnTo>
                  <a:close/>
                </a:path>
                <a:path w="1752600" h="1173479">
                  <a:moveTo>
                    <a:pt x="1704596" y="390017"/>
                  </a:moveTo>
                  <a:lnTo>
                    <a:pt x="158114" y="390017"/>
                  </a:lnTo>
                  <a:lnTo>
                    <a:pt x="157606" y="390398"/>
                  </a:lnTo>
                  <a:lnTo>
                    <a:pt x="1704487" y="390398"/>
                  </a:lnTo>
                  <a:lnTo>
                    <a:pt x="1704596" y="390017"/>
                  </a:lnTo>
                  <a:close/>
                </a:path>
                <a:path w="1752600" h="1173479">
                  <a:moveTo>
                    <a:pt x="429006" y="107187"/>
                  </a:moveTo>
                  <a:lnTo>
                    <a:pt x="379778" y="111209"/>
                  </a:lnTo>
                  <a:lnTo>
                    <a:pt x="333450" y="122804"/>
                  </a:lnTo>
                  <a:lnTo>
                    <a:pt x="290792" y="141266"/>
                  </a:lnTo>
                  <a:lnTo>
                    <a:pt x="252578" y="165890"/>
                  </a:lnTo>
                  <a:lnTo>
                    <a:pt x="219579" y="195970"/>
                  </a:lnTo>
                  <a:lnTo>
                    <a:pt x="192569" y="230801"/>
                  </a:lnTo>
                  <a:lnTo>
                    <a:pt x="172320" y="269677"/>
                  </a:lnTo>
                  <a:lnTo>
                    <a:pt x="159604" y="311893"/>
                  </a:lnTo>
                  <a:lnTo>
                    <a:pt x="155194" y="356743"/>
                  </a:lnTo>
                  <a:lnTo>
                    <a:pt x="155285" y="365198"/>
                  </a:lnTo>
                  <a:lnTo>
                    <a:pt x="155733" y="373618"/>
                  </a:lnTo>
                  <a:lnTo>
                    <a:pt x="156515" y="382014"/>
                  </a:lnTo>
                  <a:lnTo>
                    <a:pt x="157574" y="390144"/>
                  </a:lnTo>
                  <a:lnTo>
                    <a:pt x="158114" y="390017"/>
                  </a:lnTo>
                  <a:lnTo>
                    <a:pt x="1704596" y="390017"/>
                  </a:lnTo>
                  <a:lnTo>
                    <a:pt x="1707991" y="378063"/>
                  </a:lnTo>
                  <a:lnTo>
                    <a:pt x="1711336" y="358332"/>
                  </a:lnTo>
                  <a:lnTo>
                    <a:pt x="1712467" y="338327"/>
                  </a:lnTo>
                  <a:lnTo>
                    <a:pt x="1707187" y="294918"/>
                  </a:lnTo>
                  <a:lnTo>
                    <a:pt x="1692025" y="254531"/>
                  </a:lnTo>
                  <a:lnTo>
                    <a:pt x="1668002" y="218392"/>
                  </a:lnTo>
                  <a:lnTo>
                    <a:pt x="1636136" y="187724"/>
                  </a:lnTo>
                  <a:lnTo>
                    <a:pt x="1597447" y="163752"/>
                  </a:lnTo>
                  <a:lnTo>
                    <a:pt x="1552955" y="147700"/>
                  </a:lnTo>
                  <a:lnTo>
                    <a:pt x="1553590" y="147319"/>
                  </a:lnTo>
                  <a:lnTo>
                    <a:pt x="1551592" y="141350"/>
                  </a:lnTo>
                  <a:lnTo>
                    <a:pt x="567563" y="141350"/>
                  </a:lnTo>
                  <a:lnTo>
                    <a:pt x="535037" y="126529"/>
                  </a:lnTo>
                  <a:lnTo>
                    <a:pt x="500808" y="115839"/>
                  </a:lnTo>
                  <a:lnTo>
                    <a:pt x="465318" y="109364"/>
                  </a:lnTo>
                  <a:lnTo>
                    <a:pt x="429006" y="107187"/>
                  </a:lnTo>
                  <a:close/>
                </a:path>
                <a:path w="1752600" h="1173479">
                  <a:moveTo>
                    <a:pt x="759333" y="35306"/>
                  </a:moveTo>
                  <a:lnTo>
                    <a:pt x="712339" y="40009"/>
                  </a:lnTo>
                  <a:lnTo>
                    <a:pt x="668315" y="53606"/>
                  </a:lnTo>
                  <a:lnTo>
                    <a:pt x="628674" y="75329"/>
                  </a:lnTo>
                  <a:lnTo>
                    <a:pt x="594830" y="104410"/>
                  </a:lnTo>
                  <a:lnTo>
                    <a:pt x="568198" y="140081"/>
                  </a:lnTo>
                  <a:lnTo>
                    <a:pt x="567563" y="141350"/>
                  </a:lnTo>
                  <a:lnTo>
                    <a:pt x="1551592" y="141350"/>
                  </a:lnTo>
                  <a:lnTo>
                    <a:pt x="1540028" y="106818"/>
                  </a:lnTo>
                  <a:lnTo>
                    <a:pt x="1530506" y="92075"/>
                  </a:lnTo>
                  <a:lnTo>
                    <a:pt x="911098" y="92075"/>
                  </a:lnTo>
                  <a:lnTo>
                    <a:pt x="878276" y="67827"/>
                  </a:lnTo>
                  <a:lnTo>
                    <a:pt x="841311" y="50022"/>
                  </a:lnTo>
                  <a:lnTo>
                    <a:pt x="801298" y="39050"/>
                  </a:lnTo>
                  <a:lnTo>
                    <a:pt x="759333" y="35306"/>
                  </a:lnTo>
                  <a:close/>
                </a:path>
                <a:path w="1752600" h="1173479">
                  <a:moveTo>
                    <a:pt x="1068959" y="0"/>
                  </a:moveTo>
                  <a:lnTo>
                    <a:pt x="1020065" y="6254"/>
                  </a:lnTo>
                  <a:lnTo>
                    <a:pt x="975756" y="24130"/>
                  </a:lnTo>
                  <a:lnTo>
                    <a:pt x="938424" y="52292"/>
                  </a:lnTo>
                  <a:lnTo>
                    <a:pt x="910463" y="89407"/>
                  </a:lnTo>
                  <a:lnTo>
                    <a:pt x="911098" y="92075"/>
                  </a:lnTo>
                  <a:lnTo>
                    <a:pt x="1530506" y="92075"/>
                  </a:lnTo>
                  <a:lnTo>
                    <a:pt x="1517057" y="71251"/>
                  </a:lnTo>
                  <a:lnTo>
                    <a:pt x="1508937" y="63500"/>
                  </a:lnTo>
                  <a:lnTo>
                    <a:pt x="1209675" y="63500"/>
                  </a:lnTo>
                  <a:lnTo>
                    <a:pt x="1181365" y="36701"/>
                  </a:lnTo>
                  <a:lnTo>
                    <a:pt x="1147508" y="16748"/>
                  </a:lnTo>
                  <a:lnTo>
                    <a:pt x="1109555" y="4296"/>
                  </a:lnTo>
                  <a:lnTo>
                    <a:pt x="1068959" y="0"/>
                  </a:lnTo>
                  <a:close/>
                </a:path>
                <a:path w="1752600" h="1173479">
                  <a:moveTo>
                    <a:pt x="1359662" y="0"/>
                  </a:moveTo>
                  <a:lnTo>
                    <a:pt x="1317023" y="4238"/>
                  </a:lnTo>
                  <a:lnTo>
                    <a:pt x="1276873" y="16573"/>
                  </a:lnTo>
                  <a:lnTo>
                    <a:pt x="1240557" y="36433"/>
                  </a:lnTo>
                  <a:lnTo>
                    <a:pt x="1209421" y="63245"/>
                  </a:lnTo>
                  <a:lnTo>
                    <a:pt x="1209675" y="63500"/>
                  </a:lnTo>
                  <a:lnTo>
                    <a:pt x="1508937" y="63500"/>
                  </a:lnTo>
                  <a:lnTo>
                    <a:pt x="1486106" y="41703"/>
                  </a:lnTo>
                  <a:lnTo>
                    <a:pt x="1448604" y="19256"/>
                  </a:lnTo>
                  <a:lnTo>
                    <a:pt x="1405979" y="4994"/>
                  </a:lnTo>
                  <a:lnTo>
                    <a:pt x="1359662" y="0"/>
                  </a:lnTo>
                  <a:close/>
                </a:path>
              </a:pathLst>
            </a:custGeom>
            <a:solidFill>
              <a:srgbClr val="FFB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20924" y="4649723"/>
              <a:ext cx="1752600" cy="1173480"/>
            </a:xfrm>
            <a:custGeom>
              <a:avLst/>
              <a:gdLst/>
              <a:ahLst/>
              <a:cxnLst/>
              <a:rect l="l" t="t" r="r" b="b"/>
              <a:pathLst>
                <a:path w="1752600" h="1173479">
                  <a:moveTo>
                    <a:pt x="158114" y="390017"/>
                  </a:moveTo>
                  <a:lnTo>
                    <a:pt x="107143" y="402043"/>
                  </a:lnTo>
                  <a:lnTo>
                    <a:pt x="63614" y="426395"/>
                  </a:lnTo>
                  <a:lnTo>
                    <a:pt x="29760" y="460800"/>
                  </a:lnTo>
                  <a:lnTo>
                    <a:pt x="7812" y="502984"/>
                  </a:lnTo>
                  <a:lnTo>
                    <a:pt x="0" y="550671"/>
                  </a:lnTo>
                  <a:lnTo>
                    <a:pt x="5968" y="592605"/>
                  </a:lnTo>
                  <a:lnTo>
                    <a:pt x="23272" y="631063"/>
                  </a:lnTo>
                  <a:lnTo>
                    <a:pt x="50720" y="664186"/>
                  </a:lnTo>
                  <a:lnTo>
                    <a:pt x="87121" y="690117"/>
                  </a:lnTo>
                  <a:lnTo>
                    <a:pt x="50879" y="739044"/>
                  </a:lnTo>
                  <a:lnTo>
                    <a:pt x="38481" y="798067"/>
                  </a:lnTo>
                  <a:lnTo>
                    <a:pt x="44803" y="840804"/>
                  </a:lnTo>
                  <a:lnTo>
                    <a:pt x="62643" y="879216"/>
                  </a:lnTo>
                  <a:lnTo>
                    <a:pt x="90312" y="911767"/>
                  </a:lnTo>
                  <a:lnTo>
                    <a:pt x="126120" y="936921"/>
                  </a:lnTo>
                  <a:lnTo>
                    <a:pt x="168376" y="953140"/>
                  </a:lnTo>
                  <a:lnTo>
                    <a:pt x="215392" y="958888"/>
                  </a:lnTo>
                  <a:lnTo>
                    <a:pt x="222250" y="958888"/>
                  </a:lnTo>
                  <a:lnTo>
                    <a:pt x="229107" y="958507"/>
                  </a:lnTo>
                  <a:lnTo>
                    <a:pt x="236093" y="957745"/>
                  </a:lnTo>
                  <a:lnTo>
                    <a:pt x="235076" y="958824"/>
                  </a:lnTo>
                  <a:lnTo>
                    <a:pt x="261795" y="994842"/>
                  </a:lnTo>
                  <a:lnTo>
                    <a:pt x="293700" y="1026322"/>
                  </a:lnTo>
                  <a:lnTo>
                    <a:pt x="330102" y="1052899"/>
                  </a:lnTo>
                  <a:lnTo>
                    <a:pt x="370310" y="1074206"/>
                  </a:lnTo>
                  <a:lnTo>
                    <a:pt x="413632" y="1089878"/>
                  </a:lnTo>
                  <a:lnTo>
                    <a:pt x="459378" y="1099550"/>
                  </a:lnTo>
                  <a:lnTo>
                    <a:pt x="506856" y="1102855"/>
                  </a:lnTo>
                  <a:lnTo>
                    <a:pt x="549167" y="1100198"/>
                  </a:lnTo>
                  <a:lnTo>
                    <a:pt x="590550" y="1092395"/>
                  </a:lnTo>
                  <a:lnTo>
                    <a:pt x="630408" y="1079579"/>
                  </a:lnTo>
                  <a:lnTo>
                    <a:pt x="668147" y="1061885"/>
                  </a:lnTo>
                  <a:lnTo>
                    <a:pt x="702050" y="1100359"/>
                  </a:lnTo>
                  <a:lnTo>
                    <a:pt x="743412" y="1131272"/>
                  </a:lnTo>
                  <a:lnTo>
                    <a:pt x="790351" y="1154182"/>
                  </a:lnTo>
                  <a:lnTo>
                    <a:pt x="841496" y="1168420"/>
                  </a:lnTo>
                  <a:lnTo>
                    <a:pt x="895476" y="1173314"/>
                  </a:lnTo>
                  <a:lnTo>
                    <a:pt x="946153" y="1168988"/>
                  </a:lnTo>
                  <a:lnTo>
                    <a:pt x="994097" y="1156506"/>
                  </a:lnTo>
                  <a:lnTo>
                    <a:pt x="1038302" y="1136547"/>
                  </a:lnTo>
                  <a:lnTo>
                    <a:pt x="1077761" y="1109788"/>
                  </a:lnTo>
                  <a:lnTo>
                    <a:pt x="1111469" y="1076909"/>
                  </a:lnTo>
                  <a:lnTo>
                    <a:pt x="1138419" y="1038587"/>
                  </a:lnTo>
                  <a:lnTo>
                    <a:pt x="1157604" y="995502"/>
                  </a:lnTo>
                  <a:lnTo>
                    <a:pt x="1157859" y="996911"/>
                  </a:lnTo>
                  <a:lnTo>
                    <a:pt x="1186840" y="1010922"/>
                  </a:lnTo>
                  <a:lnTo>
                    <a:pt x="1217501" y="1021078"/>
                  </a:lnTo>
                  <a:lnTo>
                    <a:pt x="1249424" y="1027260"/>
                  </a:lnTo>
                  <a:lnTo>
                    <a:pt x="1282191" y="1029347"/>
                  </a:lnTo>
                  <a:lnTo>
                    <a:pt x="1329208" y="1025037"/>
                  </a:lnTo>
                  <a:lnTo>
                    <a:pt x="1373046" y="1012707"/>
                  </a:lnTo>
                  <a:lnTo>
                    <a:pt x="1412768" y="993196"/>
                  </a:lnTo>
                  <a:lnTo>
                    <a:pt x="1447434" y="967346"/>
                  </a:lnTo>
                  <a:lnTo>
                    <a:pt x="1476106" y="935997"/>
                  </a:lnTo>
                  <a:lnTo>
                    <a:pt x="1497843" y="899992"/>
                  </a:lnTo>
                  <a:lnTo>
                    <a:pt x="1511708" y="860169"/>
                  </a:lnTo>
                  <a:lnTo>
                    <a:pt x="1516761" y="817372"/>
                  </a:lnTo>
                  <a:lnTo>
                    <a:pt x="1516379" y="816863"/>
                  </a:lnTo>
                  <a:lnTo>
                    <a:pt x="1565388" y="806253"/>
                  </a:lnTo>
                  <a:lnTo>
                    <a:pt x="1610363" y="788201"/>
                  </a:lnTo>
                  <a:lnTo>
                    <a:pt x="1650535" y="763518"/>
                  </a:lnTo>
                  <a:lnTo>
                    <a:pt x="1685131" y="733012"/>
                  </a:lnTo>
                  <a:lnTo>
                    <a:pt x="1713381" y="697493"/>
                  </a:lnTo>
                  <a:lnTo>
                    <a:pt x="1734514" y="657772"/>
                  </a:lnTo>
                  <a:lnTo>
                    <a:pt x="1747759" y="614658"/>
                  </a:lnTo>
                  <a:lnTo>
                    <a:pt x="1752346" y="568959"/>
                  </a:lnTo>
                  <a:lnTo>
                    <a:pt x="1748635" y="527962"/>
                  </a:lnTo>
                  <a:lnTo>
                    <a:pt x="1737709" y="488346"/>
                  </a:lnTo>
                  <a:lnTo>
                    <a:pt x="1719877" y="450873"/>
                  </a:lnTo>
                  <a:lnTo>
                    <a:pt x="1695450" y="416306"/>
                  </a:lnTo>
                  <a:lnTo>
                    <a:pt x="1694941" y="416178"/>
                  </a:lnTo>
                  <a:lnTo>
                    <a:pt x="1702502" y="397388"/>
                  </a:lnTo>
                  <a:lnTo>
                    <a:pt x="1707991" y="378063"/>
                  </a:lnTo>
                  <a:lnTo>
                    <a:pt x="1711336" y="358332"/>
                  </a:lnTo>
                  <a:lnTo>
                    <a:pt x="1712467" y="338327"/>
                  </a:lnTo>
                  <a:lnTo>
                    <a:pt x="1707187" y="294918"/>
                  </a:lnTo>
                  <a:lnTo>
                    <a:pt x="1692025" y="254531"/>
                  </a:lnTo>
                  <a:lnTo>
                    <a:pt x="1668002" y="218392"/>
                  </a:lnTo>
                  <a:lnTo>
                    <a:pt x="1636136" y="187724"/>
                  </a:lnTo>
                  <a:lnTo>
                    <a:pt x="1597447" y="163752"/>
                  </a:lnTo>
                  <a:lnTo>
                    <a:pt x="1552955" y="147700"/>
                  </a:lnTo>
                  <a:lnTo>
                    <a:pt x="1553590" y="147319"/>
                  </a:lnTo>
                  <a:lnTo>
                    <a:pt x="1540028" y="106818"/>
                  </a:lnTo>
                  <a:lnTo>
                    <a:pt x="1517057" y="71251"/>
                  </a:lnTo>
                  <a:lnTo>
                    <a:pt x="1486106" y="41703"/>
                  </a:lnTo>
                  <a:lnTo>
                    <a:pt x="1448604" y="19256"/>
                  </a:lnTo>
                  <a:lnTo>
                    <a:pt x="1405979" y="4994"/>
                  </a:lnTo>
                  <a:lnTo>
                    <a:pt x="1359662" y="0"/>
                  </a:lnTo>
                  <a:lnTo>
                    <a:pt x="1317023" y="4238"/>
                  </a:lnTo>
                  <a:lnTo>
                    <a:pt x="1276873" y="16573"/>
                  </a:lnTo>
                  <a:lnTo>
                    <a:pt x="1240557" y="36433"/>
                  </a:lnTo>
                  <a:lnTo>
                    <a:pt x="1209421" y="63245"/>
                  </a:lnTo>
                  <a:lnTo>
                    <a:pt x="1209675" y="63500"/>
                  </a:lnTo>
                  <a:lnTo>
                    <a:pt x="1181365" y="36701"/>
                  </a:lnTo>
                  <a:lnTo>
                    <a:pt x="1147508" y="16748"/>
                  </a:lnTo>
                  <a:lnTo>
                    <a:pt x="1109555" y="4296"/>
                  </a:lnTo>
                  <a:lnTo>
                    <a:pt x="1068959" y="0"/>
                  </a:lnTo>
                  <a:lnTo>
                    <a:pt x="1020065" y="6254"/>
                  </a:lnTo>
                  <a:lnTo>
                    <a:pt x="975756" y="24130"/>
                  </a:lnTo>
                  <a:lnTo>
                    <a:pt x="938424" y="52292"/>
                  </a:lnTo>
                  <a:lnTo>
                    <a:pt x="910463" y="89407"/>
                  </a:lnTo>
                  <a:lnTo>
                    <a:pt x="911098" y="92075"/>
                  </a:lnTo>
                  <a:lnTo>
                    <a:pt x="878276" y="67827"/>
                  </a:lnTo>
                  <a:lnTo>
                    <a:pt x="841311" y="50022"/>
                  </a:lnTo>
                  <a:lnTo>
                    <a:pt x="801298" y="39050"/>
                  </a:lnTo>
                  <a:lnTo>
                    <a:pt x="759333" y="35306"/>
                  </a:lnTo>
                  <a:lnTo>
                    <a:pt x="712339" y="40009"/>
                  </a:lnTo>
                  <a:lnTo>
                    <a:pt x="668315" y="53606"/>
                  </a:lnTo>
                  <a:lnTo>
                    <a:pt x="628674" y="75329"/>
                  </a:lnTo>
                  <a:lnTo>
                    <a:pt x="594830" y="104410"/>
                  </a:lnTo>
                  <a:lnTo>
                    <a:pt x="568198" y="140081"/>
                  </a:lnTo>
                  <a:lnTo>
                    <a:pt x="567563" y="141350"/>
                  </a:lnTo>
                  <a:lnTo>
                    <a:pt x="535037" y="126529"/>
                  </a:lnTo>
                  <a:lnTo>
                    <a:pt x="500808" y="115839"/>
                  </a:lnTo>
                  <a:lnTo>
                    <a:pt x="465318" y="109364"/>
                  </a:lnTo>
                  <a:lnTo>
                    <a:pt x="429006" y="107187"/>
                  </a:lnTo>
                  <a:lnTo>
                    <a:pt x="379778" y="111209"/>
                  </a:lnTo>
                  <a:lnTo>
                    <a:pt x="333450" y="122804"/>
                  </a:lnTo>
                  <a:lnTo>
                    <a:pt x="290792" y="141266"/>
                  </a:lnTo>
                  <a:lnTo>
                    <a:pt x="252578" y="165890"/>
                  </a:lnTo>
                  <a:lnTo>
                    <a:pt x="219579" y="195970"/>
                  </a:lnTo>
                  <a:lnTo>
                    <a:pt x="192569" y="230801"/>
                  </a:lnTo>
                  <a:lnTo>
                    <a:pt x="172320" y="269677"/>
                  </a:lnTo>
                  <a:lnTo>
                    <a:pt x="159604" y="311893"/>
                  </a:lnTo>
                  <a:lnTo>
                    <a:pt x="155194" y="356743"/>
                  </a:lnTo>
                  <a:lnTo>
                    <a:pt x="155285" y="365198"/>
                  </a:lnTo>
                  <a:lnTo>
                    <a:pt x="155733" y="373618"/>
                  </a:lnTo>
                  <a:lnTo>
                    <a:pt x="156515" y="382014"/>
                  </a:lnTo>
                  <a:lnTo>
                    <a:pt x="157606" y="390398"/>
                  </a:lnTo>
                  <a:lnTo>
                    <a:pt x="158114" y="390017"/>
                  </a:lnTo>
                  <a:close/>
                </a:path>
                <a:path w="1752600" h="1173479">
                  <a:moveTo>
                    <a:pt x="87121" y="690117"/>
                  </a:moveTo>
                  <a:lnTo>
                    <a:pt x="108053" y="699678"/>
                  </a:lnTo>
                  <a:lnTo>
                    <a:pt x="130079" y="706596"/>
                  </a:lnTo>
                  <a:lnTo>
                    <a:pt x="152915" y="710799"/>
                  </a:lnTo>
                  <a:lnTo>
                    <a:pt x="176275" y="712216"/>
                  </a:lnTo>
                  <a:lnTo>
                    <a:pt x="180720" y="712216"/>
                  </a:lnTo>
                  <a:lnTo>
                    <a:pt x="185419" y="712088"/>
                  </a:lnTo>
                  <a:lnTo>
                    <a:pt x="189992" y="711707"/>
                  </a:lnTo>
                </a:path>
                <a:path w="1752600" h="1173479">
                  <a:moveTo>
                    <a:pt x="236093" y="957745"/>
                  </a:moveTo>
                  <a:lnTo>
                    <a:pt x="247562" y="956180"/>
                  </a:lnTo>
                  <a:lnTo>
                    <a:pt x="258889" y="953930"/>
                  </a:lnTo>
                  <a:lnTo>
                    <a:pt x="270025" y="951006"/>
                  </a:lnTo>
                  <a:lnTo>
                    <a:pt x="280924" y="947419"/>
                  </a:lnTo>
                </a:path>
                <a:path w="1752600" h="1173479">
                  <a:moveTo>
                    <a:pt x="640588" y="1014844"/>
                  </a:moveTo>
                  <a:lnTo>
                    <a:pt x="646297" y="1027136"/>
                  </a:lnTo>
                  <a:lnTo>
                    <a:pt x="652732" y="1039131"/>
                  </a:lnTo>
                  <a:lnTo>
                    <a:pt x="659858" y="1050800"/>
                  </a:lnTo>
                  <a:lnTo>
                    <a:pt x="667638" y="1062113"/>
                  </a:lnTo>
                </a:path>
                <a:path w="1752600" h="1173479">
                  <a:moveTo>
                    <a:pt x="1157604" y="995502"/>
                  </a:moveTo>
                  <a:lnTo>
                    <a:pt x="1161416" y="982746"/>
                  </a:lnTo>
                  <a:lnTo>
                    <a:pt x="1164478" y="969835"/>
                  </a:lnTo>
                  <a:lnTo>
                    <a:pt x="1166802" y="956800"/>
                  </a:lnTo>
                  <a:lnTo>
                    <a:pt x="1168400" y="94367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01286" y="5268721"/>
              <a:ext cx="141097" cy="20294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978531" y="4712969"/>
              <a:ext cx="1537335" cy="426084"/>
            </a:xfrm>
            <a:custGeom>
              <a:avLst/>
              <a:gdLst/>
              <a:ahLst/>
              <a:cxnLst/>
              <a:rect l="l" t="t" r="r" b="b"/>
              <a:pathLst>
                <a:path w="1537335" h="426085">
                  <a:moveTo>
                    <a:pt x="1478533" y="425703"/>
                  </a:moveTo>
                  <a:lnTo>
                    <a:pt x="1496633" y="409922"/>
                  </a:lnTo>
                  <a:lnTo>
                    <a:pt x="1512554" y="392414"/>
                  </a:lnTo>
                  <a:lnTo>
                    <a:pt x="1526164" y="373358"/>
                  </a:lnTo>
                  <a:lnTo>
                    <a:pt x="1537334" y="352932"/>
                  </a:lnTo>
                </a:path>
                <a:path w="1537335" h="426085">
                  <a:moveTo>
                    <a:pt x="1399158" y="118363"/>
                  </a:moveTo>
                  <a:lnTo>
                    <a:pt x="1399158" y="117601"/>
                  </a:lnTo>
                  <a:lnTo>
                    <a:pt x="1399158" y="116712"/>
                  </a:lnTo>
                  <a:lnTo>
                    <a:pt x="1399158" y="115823"/>
                  </a:lnTo>
                  <a:lnTo>
                    <a:pt x="1398966" y="107898"/>
                  </a:lnTo>
                  <a:lnTo>
                    <a:pt x="1398381" y="99948"/>
                  </a:lnTo>
                  <a:lnTo>
                    <a:pt x="1397390" y="91999"/>
                  </a:lnTo>
                  <a:lnTo>
                    <a:pt x="1395983" y="84073"/>
                  </a:lnTo>
                </a:path>
                <a:path w="1537335" h="426085">
                  <a:moveTo>
                    <a:pt x="1051814" y="0"/>
                  </a:moveTo>
                  <a:lnTo>
                    <a:pt x="1042985" y="10185"/>
                  </a:lnTo>
                  <a:lnTo>
                    <a:pt x="1035002" y="20907"/>
                  </a:lnTo>
                  <a:lnTo>
                    <a:pt x="1027900" y="32129"/>
                  </a:lnTo>
                  <a:lnTo>
                    <a:pt x="1021715" y="43814"/>
                  </a:lnTo>
                </a:path>
                <a:path w="1537335" h="426085">
                  <a:moveTo>
                    <a:pt x="752856" y="26161"/>
                  </a:moveTo>
                  <a:lnTo>
                    <a:pt x="748234" y="35252"/>
                  </a:lnTo>
                  <a:lnTo>
                    <a:pt x="744267" y="44592"/>
                  </a:lnTo>
                  <a:lnTo>
                    <a:pt x="740943" y="54147"/>
                  </a:lnTo>
                  <a:lnTo>
                    <a:pt x="738251" y="63880"/>
                  </a:lnTo>
                </a:path>
                <a:path w="1537335" h="426085">
                  <a:moveTo>
                    <a:pt x="462660" y="114680"/>
                  </a:moveTo>
                  <a:lnTo>
                    <a:pt x="450425" y="104447"/>
                  </a:lnTo>
                  <a:lnTo>
                    <a:pt x="437546" y="94916"/>
                  </a:lnTo>
                  <a:lnTo>
                    <a:pt x="424049" y="86123"/>
                  </a:lnTo>
                  <a:lnTo>
                    <a:pt x="409956" y="78104"/>
                  </a:lnTo>
                </a:path>
                <a:path w="1537335" h="426085">
                  <a:moveTo>
                    <a:pt x="0" y="327151"/>
                  </a:moveTo>
                  <a:lnTo>
                    <a:pt x="1645" y="336915"/>
                  </a:lnTo>
                  <a:lnTo>
                    <a:pt x="3730" y="346582"/>
                  </a:lnTo>
                  <a:lnTo>
                    <a:pt x="6268" y="356155"/>
                  </a:lnTo>
                  <a:lnTo>
                    <a:pt x="9270" y="3656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30296" y="4913375"/>
              <a:ext cx="1274826" cy="57378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40588" y="3653790"/>
            <a:ext cx="6229350" cy="1657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Internet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communication</a:t>
            </a:r>
            <a:endParaRPr sz="28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14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Communication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performed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over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Internet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>
              <a:latin typeface="Calibri"/>
              <a:cs typeface="Calibri"/>
            </a:endParaRPr>
          </a:p>
          <a:p>
            <a:pPr marL="803910" algn="ctr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Internet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179575" y="4919471"/>
            <a:ext cx="5337175" cy="917575"/>
            <a:chOff x="1179575" y="4919471"/>
            <a:chExt cx="5337175" cy="917575"/>
          </a:xfrm>
        </p:grpSpPr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9575" y="4919471"/>
              <a:ext cx="960119" cy="91744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56504" y="4919471"/>
              <a:ext cx="960120" cy="917447"/>
            </a:xfrm>
            <a:prstGeom prst="rect">
              <a:avLst/>
            </a:prstGeom>
          </p:spPr>
        </p:pic>
      </p:grp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9936"/>
            <a:ext cx="3874769" cy="12321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164" y="384505"/>
            <a:ext cx="32397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1063752" y="1368552"/>
            <a:ext cx="6029325" cy="847725"/>
            <a:chOff x="1063752" y="1368552"/>
            <a:chExt cx="6029325" cy="8477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324" y="1372870"/>
              <a:ext cx="762000" cy="838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68324" y="1373124"/>
              <a:ext cx="762000" cy="838200"/>
            </a:xfrm>
            <a:custGeom>
              <a:avLst/>
              <a:gdLst/>
              <a:ahLst/>
              <a:cxnLst/>
              <a:rect l="l" t="t" r="r" b="b"/>
              <a:pathLst>
                <a:path w="762000" h="838200">
                  <a:moveTo>
                    <a:pt x="599567" y="597153"/>
                  </a:moveTo>
                  <a:lnTo>
                    <a:pt x="599567" y="525906"/>
                  </a:lnTo>
                  <a:lnTo>
                    <a:pt x="689101" y="525906"/>
                  </a:lnTo>
                  <a:lnTo>
                    <a:pt x="689101" y="416305"/>
                  </a:lnTo>
                  <a:lnTo>
                    <a:pt x="689101" y="262889"/>
                  </a:lnTo>
                  <a:lnTo>
                    <a:pt x="689101" y="0"/>
                  </a:lnTo>
                  <a:lnTo>
                    <a:pt x="381000" y="0"/>
                  </a:lnTo>
                  <a:lnTo>
                    <a:pt x="72847" y="0"/>
                  </a:lnTo>
                  <a:lnTo>
                    <a:pt x="72847" y="262889"/>
                  </a:lnTo>
                  <a:lnTo>
                    <a:pt x="72847" y="416305"/>
                  </a:lnTo>
                  <a:lnTo>
                    <a:pt x="72847" y="525906"/>
                  </a:lnTo>
                  <a:lnTo>
                    <a:pt x="162483" y="525906"/>
                  </a:lnTo>
                  <a:lnTo>
                    <a:pt x="162483" y="597153"/>
                  </a:lnTo>
                  <a:lnTo>
                    <a:pt x="0" y="597153"/>
                  </a:lnTo>
                  <a:lnTo>
                    <a:pt x="0" y="838200"/>
                  </a:lnTo>
                  <a:lnTo>
                    <a:pt x="381000" y="838200"/>
                  </a:lnTo>
                  <a:lnTo>
                    <a:pt x="762000" y="838200"/>
                  </a:lnTo>
                  <a:lnTo>
                    <a:pt x="762000" y="597153"/>
                  </a:lnTo>
                  <a:lnTo>
                    <a:pt x="599567" y="597153"/>
                  </a:lnTo>
                  <a:close/>
                </a:path>
                <a:path w="762000" h="838200">
                  <a:moveTo>
                    <a:pt x="162483" y="597153"/>
                  </a:moveTo>
                  <a:lnTo>
                    <a:pt x="162483" y="525906"/>
                  </a:lnTo>
                  <a:lnTo>
                    <a:pt x="599567" y="525906"/>
                  </a:lnTo>
                  <a:lnTo>
                    <a:pt x="599567" y="597153"/>
                  </a:lnTo>
                  <a:lnTo>
                    <a:pt x="162483" y="597153"/>
                  </a:lnTo>
                </a:path>
                <a:path w="762000" h="838200">
                  <a:moveTo>
                    <a:pt x="162483" y="438276"/>
                  </a:moveTo>
                  <a:lnTo>
                    <a:pt x="162483" y="87629"/>
                  </a:lnTo>
                  <a:lnTo>
                    <a:pt x="599567" y="87629"/>
                  </a:lnTo>
                  <a:lnTo>
                    <a:pt x="599567" y="438276"/>
                  </a:lnTo>
                  <a:lnTo>
                    <a:pt x="162483" y="438276"/>
                  </a:lnTo>
                </a:path>
                <a:path w="762000" h="838200">
                  <a:moveTo>
                    <a:pt x="493013" y="662813"/>
                  </a:moveTo>
                  <a:lnTo>
                    <a:pt x="493013" y="635508"/>
                  </a:lnTo>
                  <a:lnTo>
                    <a:pt x="711581" y="635508"/>
                  </a:lnTo>
                  <a:lnTo>
                    <a:pt x="711581" y="662813"/>
                  </a:lnTo>
                  <a:lnTo>
                    <a:pt x="493013" y="66281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26124" y="1372869"/>
              <a:ext cx="762000" cy="838200"/>
            </a:xfrm>
            <a:custGeom>
              <a:avLst/>
              <a:gdLst/>
              <a:ahLst/>
              <a:cxnLst/>
              <a:rect l="l" t="t" r="r" b="b"/>
              <a:pathLst>
                <a:path w="762000" h="838200">
                  <a:moveTo>
                    <a:pt x="689102" y="0"/>
                  </a:moveTo>
                  <a:lnTo>
                    <a:pt x="72898" y="0"/>
                  </a:lnTo>
                  <a:lnTo>
                    <a:pt x="72898" y="525780"/>
                  </a:lnTo>
                  <a:lnTo>
                    <a:pt x="689102" y="525780"/>
                  </a:lnTo>
                  <a:lnTo>
                    <a:pt x="689102" y="0"/>
                  </a:lnTo>
                  <a:close/>
                </a:path>
                <a:path w="762000" h="838200">
                  <a:moveTo>
                    <a:pt x="762000" y="596900"/>
                  </a:moveTo>
                  <a:lnTo>
                    <a:pt x="599567" y="596900"/>
                  </a:lnTo>
                  <a:lnTo>
                    <a:pt x="599567" y="526161"/>
                  </a:lnTo>
                  <a:lnTo>
                    <a:pt x="162433" y="526161"/>
                  </a:lnTo>
                  <a:lnTo>
                    <a:pt x="162433" y="596900"/>
                  </a:lnTo>
                  <a:lnTo>
                    <a:pt x="0" y="596900"/>
                  </a:lnTo>
                  <a:lnTo>
                    <a:pt x="0" y="838200"/>
                  </a:lnTo>
                  <a:lnTo>
                    <a:pt x="762000" y="838200"/>
                  </a:lnTo>
                  <a:lnTo>
                    <a:pt x="762000" y="59690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26123" y="1373124"/>
              <a:ext cx="762000" cy="838200"/>
            </a:xfrm>
            <a:custGeom>
              <a:avLst/>
              <a:gdLst/>
              <a:ahLst/>
              <a:cxnLst/>
              <a:rect l="l" t="t" r="r" b="b"/>
              <a:pathLst>
                <a:path w="762000" h="838200">
                  <a:moveTo>
                    <a:pt x="599567" y="597153"/>
                  </a:moveTo>
                  <a:lnTo>
                    <a:pt x="599567" y="525906"/>
                  </a:lnTo>
                  <a:lnTo>
                    <a:pt x="689101" y="525906"/>
                  </a:lnTo>
                  <a:lnTo>
                    <a:pt x="689101" y="416305"/>
                  </a:lnTo>
                  <a:lnTo>
                    <a:pt x="689101" y="262889"/>
                  </a:lnTo>
                  <a:lnTo>
                    <a:pt x="689101" y="0"/>
                  </a:lnTo>
                  <a:lnTo>
                    <a:pt x="381000" y="0"/>
                  </a:lnTo>
                  <a:lnTo>
                    <a:pt x="72898" y="0"/>
                  </a:lnTo>
                  <a:lnTo>
                    <a:pt x="72898" y="262889"/>
                  </a:lnTo>
                  <a:lnTo>
                    <a:pt x="72898" y="416305"/>
                  </a:lnTo>
                  <a:lnTo>
                    <a:pt x="72898" y="525906"/>
                  </a:lnTo>
                  <a:lnTo>
                    <a:pt x="162433" y="525906"/>
                  </a:lnTo>
                  <a:lnTo>
                    <a:pt x="162433" y="597153"/>
                  </a:lnTo>
                  <a:lnTo>
                    <a:pt x="0" y="597153"/>
                  </a:lnTo>
                  <a:lnTo>
                    <a:pt x="0" y="838200"/>
                  </a:lnTo>
                  <a:lnTo>
                    <a:pt x="381000" y="838200"/>
                  </a:lnTo>
                  <a:lnTo>
                    <a:pt x="762000" y="838200"/>
                  </a:lnTo>
                  <a:lnTo>
                    <a:pt x="762000" y="597153"/>
                  </a:lnTo>
                  <a:lnTo>
                    <a:pt x="599567" y="597153"/>
                  </a:lnTo>
                  <a:close/>
                </a:path>
                <a:path w="762000" h="838200">
                  <a:moveTo>
                    <a:pt x="162433" y="597153"/>
                  </a:moveTo>
                  <a:lnTo>
                    <a:pt x="162433" y="525906"/>
                  </a:lnTo>
                  <a:lnTo>
                    <a:pt x="599567" y="525906"/>
                  </a:lnTo>
                  <a:lnTo>
                    <a:pt x="599567" y="597153"/>
                  </a:lnTo>
                  <a:lnTo>
                    <a:pt x="162433" y="597153"/>
                  </a:lnTo>
                </a:path>
                <a:path w="762000" h="838200">
                  <a:moveTo>
                    <a:pt x="162433" y="438276"/>
                  </a:moveTo>
                  <a:lnTo>
                    <a:pt x="162433" y="87629"/>
                  </a:lnTo>
                  <a:lnTo>
                    <a:pt x="599567" y="87629"/>
                  </a:lnTo>
                  <a:lnTo>
                    <a:pt x="599567" y="438276"/>
                  </a:lnTo>
                  <a:lnTo>
                    <a:pt x="162433" y="438276"/>
                  </a:lnTo>
                </a:path>
                <a:path w="762000" h="838200">
                  <a:moveTo>
                    <a:pt x="493014" y="662813"/>
                  </a:moveTo>
                  <a:lnTo>
                    <a:pt x="493014" y="635508"/>
                  </a:lnTo>
                  <a:lnTo>
                    <a:pt x="711580" y="635508"/>
                  </a:lnTo>
                  <a:lnTo>
                    <a:pt x="711580" y="662813"/>
                  </a:lnTo>
                  <a:lnTo>
                    <a:pt x="493014" y="66281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87323" y="2668523"/>
            <a:ext cx="1371600" cy="228600"/>
          </a:xfrm>
          <a:prstGeom prst="rect">
            <a:avLst/>
          </a:prstGeom>
          <a:solidFill>
            <a:srgbClr val="1CACE3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6710">
              <a:lnSpc>
                <a:spcPts val="1800"/>
              </a:lnSpc>
            </a:pPr>
            <a:r>
              <a:rPr sz="1800" spc="5" dirty="0">
                <a:latin typeface="Calibri"/>
                <a:cs typeface="Calibri"/>
              </a:rPr>
              <a:t>L5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8923" y="2668523"/>
            <a:ext cx="381000" cy="228600"/>
          </a:xfrm>
          <a:prstGeom prst="rect">
            <a:avLst/>
          </a:prstGeom>
          <a:solidFill>
            <a:srgbClr val="1CACE3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325">
              <a:lnSpc>
                <a:spcPts val="1800"/>
              </a:lnSpc>
            </a:pPr>
            <a:r>
              <a:rPr sz="1800" spc="5" dirty="0">
                <a:latin typeface="Calibri"/>
                <a:cs typeface="Calibri"/>
              </a:rPr>
              <a:t>H5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7323" y="3201923"/>
            <a:ext cx="1752600" cy="228600"/>
          </a:xfrm>
          <a:prstGeom prst="rect">
            <a:avLst/>
          </a:prstGeom>
          <a:solidFill>
            <a:srgbClr val="2583C5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8480">
              <a:lnSpc>
                <a:spcPts val="1800"/>
              </a:lnSpc>
            </a:pPr>
            <a:r>
              <a:rPr sz="1800" spc="5" dirty="0">
                <a:latin typeface="Calibri"/>
                <a:cs typeface="Calibri"/>
              </a:rPr>
              <a:t>L4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39923" y="3201923"/>
            <a:ext cx="381000" cy="228600"/>
          </a:xfrm>
          <a:prstGeom prst="rect">
            <a:avLst/>
          </a:prstGeom>
          <a:solidFill>
            <a:srgbClr val="2583C5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325">
              <a:lnSpc>
                <a:spcPts val="1800"/>
              </a:lnSpc>
            </a:pPr>
            <a:r>
              <a:rPr sz="1800" spc="5" dirty="0">
                <a:latin typeface="Calibri"/>
                <a:cs typeface="Calibri"/>
              </a:rPr>
              <a:t>H4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7323" y="3735323"/>
            <a:ext cx="2133600" cy="228600"/>
          </a:xfrm>
          <a:prstGeom prst="rect">
            <a:avLst/>
          </a:prstGeom>
          <a:solidFill>
            <a:srgbClr val="2583C5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sz="1800" dirty="0">
                <a:latin typeface="Calibri"/>
                <a:cs typeface="Calibri"/>
              </a:rPr>
              <a:t>L3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20923" y="3735323"/>
            <a:ext cx="381000" cy="228600"/>
          </a:xfrm>
          <a:prstGeom prst="rect">
            <a:avLst/>
          </a:prstGeom>
          <a:solidFill>
            <a:srgbClr val="2583C5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325">
              <a:lnSpc>
                <a:spcPts val="1800"/>
              </a:lnSpc>
            </a:pPr>
            <a:r>
              <a:rPr sz="1800" spc="5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7323" y="4268723"/>
            <a:ext cx="2514600" cy="228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sz="1800" spc="5" dirty="0">
                <a:latin typeface="Calibri"/>
                <a:cs typeface="Calibri"/>
              </a:rPr>
              <a:t>L2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6324" y="4268723"/>
            <a:ext cx="381000" cy="228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ts val="1800"/>
              </a:lnSpc>
            </a:pPr>
            <a:r>
              <a:rPr sz="1800" spc="10" dirty="0">
                <a:latin typeface="Calibri"/>
                <a:cs typeface="Calibri"/>
              </a:rPr>
              <a:t>T2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01923" y="4268723"/>
            <a:ext cx="381000" cy="228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ts val="1800"/>
              </a:lnSpc>
            </a:pPr>
            <a:r>
              <a:rPr sz="1800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6324" y="4802123"/>
            <a:ext cx="3276600" cy="228600"/>
          </a:xfrm>
          <a:prstGeom prst="rect">
            <a:avLst/>
          </a:prstGeom>
          <a:solidFill>
            <a:srgbClr val="080808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1800"/>
              </a:lnSpc>
            </a:pPr>
            <a:r>
              <a:rPr sz="1800" b="1" spc="-5" dirty="0">
                <a:solidFill>
                  <a:srgbClr val="FFFF00"/>
                </a:solidFill>
                <a:latin typeface="Calibri"/>
                <a:cs typeface="Calibri"/>
              </a:rPr>
              <a:t>0111011010101001010101001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48000" y="5486400"/>
            <a:ext cx="3124200" cy="457200"/>
            <a:chOff x="3048000" y="5486400"/>
            <a:chExt cx="3124200" cy="457200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4200" y="5486400"/>
              <a:ext cx="3048000" cy="4572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048000" y="5486400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76200" y="0"/>
                  </a:moveTo>
                  <a:lnTo>
                    <a:pt x="31217" y="44106"/>
                  </a:lnTo>
                  <a:lnTo>
                    <a:pt x="14715" y="93592"/>
                  </a:lnTo>
                  <a:lnTo>
                    <a:pt x="3889" y="156345"/>
                  </a:lnTo>
                  <a:lnTo>
                    <a:pt x="0" y="228600"/>
                  </a:lnTo>
                  <a:lnTo>
                    <a:pt x="3889" y="300854"/>
                  </a:lnTo>
                  <a:lnTo>
                    <a:pt x="14715" y="363607"/>
                  </a:lnTo>
                  <a:lnTo>
                    <a:pt x="31217" y="413093"/>
                  </a:lnTo>
                  <a:lnTo>
                    <a:pt x="52132" y="445545"/>
                  </a:lnTo>
                  <a:lnTo>
                    <a:pt x="76200" y="457200"/>
                  </a:lnTo>
                  <a:lnTo>
                    <a:pt x="100267" y="445545"/>
                  </a:lnTo>
                  <a:lnTo>
                    <a:pt x="121182" y="413093"/>
                  </a:lnTo>
                  <a:lnTo>
                    <a:pt x="137684" y="363607"/>
                  </a:lnTo>
                  <a:lnTo>
                    <a:pt x="148510" y="300854"/>
                  </a:lnTo>
                  <a:lnTo>
                    <a:pt x="152400" y="228600"/>
                  </a:lnTo>
                  <a:lnTo>
                    <a:pt x="148510" y="156345"/>
                  </a:lnTo>
                  <a:lnTo>
                    <a:pt x="137684" y="93592"/>
                  </a:lnTo>
                  <a:lnTo>
                    <a:pt x="121182" y="44106"/>
                  </a:lnTo>
                  <a:lnTo>
                    <a:pt x="100267" y="1165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78124" y="5714238"/>
              <a:ext cx="2667000" cy="5080"/>
            </a:xfrm>
            <a:custGeom>
              <a:avLst/>
              <a:gdLst/>
              <a:ahLst/>
              <a:cxnLst/>
              <a:rect l="l" t="t" r="r" b="b"/>
              <a:pathLst>
                <a:path w="2667000" h="5079">
                  <a:moveTo>
                    <a:pt x="0" y="0"/>
                  </a:moveTo>
                  <a:lnTo>
                    <a:pt x="304800" y="0"/>
                  </a:lnTo>
                </a:path>
                <a:path w="2667000" h="5079">
                  <a:moveTo>
                    <a:pt x="457200" y="0"/>
                  </a:moveTo>
                  <a:lnTo>
                    <a:pt x="914400" y="0"/>
                  </a:lnTo>
                </a:path>
                <a:path w="2667000" h="5079">
                  <a:moveTo>
                    <a:pt x="1066800" y="0"/>
                  </a:moveTo>
                  <a:lnTo>
                    <a:pt x="1219200" y="0"/>
                  </a:lnTo>
                </a:path>
                <a:path w="2667000" h="5079">
                  <a:moveTo>
                    <a:pt x="1828800" y="0"/>
                  </a:moveTo>
                  <a:lnTo>
                    <a:pt x="2133600" y="0"/>
                  </a:lnTo>
                </a:path>
                <a:path w="2667000" h="5079">
                  <a:moveTo>
                    <a:pt x="2286000" y="0"/>
                  </a:moveTo>
                  <a:lnTo>
                    <a:pt x="2438400" y="0"/>
                  </a:lnTo>
                </a:path>
                <a:path w="2667000" h="5079">
                  <a:moveTo>
                    <a:pt x="2590800" y="0"/>
                  </a:moveTo>
                  <a:lnTo>
                    <a:pt x="2667000" y="0"/>
                  </a:lnTo>
                </a:path>
                <a:path w="2667000" h="5079">
                  <a:moveTo>
                    <a:pt x="0" y="4572"/>
                  </a:moveTo>
                  <a:lnTo>
                    <a:pt x="457200" y="4572"/>
                  </a:lnTo>
                </a:path>
                <a:path w="2667000" h="5079">
                  <a:moveTo>
                    <a:pt x="914400" y="4572"/>
                  </a:moveTo>
                  <a:lnTo>
                    <a:pt x="1066800" y="4572"/>
                  </a:lnTo>
                </a:path>
                <a:path w="2667000" h="5079">
                  <a:moveTo>
                    <a:pt x="1219200" y="4572"/>
                  </a:moveTo>
                  <a:lnTo>
                    <a:pt x="1828800" y="4572"/>
                  </a:lnTo>
                </a:path>
                <a:path w="2667000" h="5079">
                  <a:moveTo>
                    <a:pt x="2133600" y="4572"/>
                  </a:moveTo>
                  <a:lnTo>
                    <a:pt x="2286000" y="4572"/>
                  </a:lnTo>
                </a:path>
                <a:path w="2667000" h="5079">
                  <a:moveTo>
                    <a:pt x="2438400" y="4572"/>
                  </a:moveTo>
                  <a:lnTo>
                    <a:pt x="2667000" y="4572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30524" y="556412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30524" y="556412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82923" y="556412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82923" y="556412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35323" y="571652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35323" y="571652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87724" y="571652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87724" y="571652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40124" y="571652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40124" y="571652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92524" y="556412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92524" y="556412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44924" y="571652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44924" y="571652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97324" y="556412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97324" y="556412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49724" y="556412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649724" y="556412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02123" y="556412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02123" y="556412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54523" y="556412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54523" y="556412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06923" y="571652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06923" y="571652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259323" y="571652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259323" y="571652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11723" y="556412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11723" y="556412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64123" y="571652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564123" y="571652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716523" y="556412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524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716523" y="556412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52400"/>
                  </a:moveTo>
                  <a:lnTo>
                    <a:pt x="152400" y="15240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5945123" y="2668523"/>
            <a:ext cx="1371600" cy="228600"/>
          </a:xfrm>
          <a:prstGeom prst="rect">
            <a:avLst/>
          </a:prstGeom>
          <a:solidFill>
            <a:srgbClr val="1CACE3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8615">
              <a:lnSpc>
                <a:spcPts val="1800"/>
              </a:lnSpc>
            </a:pPr>
            <a:r>
              <a:rPr sz="1800" spc="5" dirty="0">
                <a:latin typeface="Calibri"/>
                <a:cs typeface="Calibri"/>
              </a:rPr>
              <a:t>L5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316723" y="2668523"/>
            <a:ext cx="381000" cy="228600"/>
          </a:xfrm>
          <a:prstGeom prst="rect">
            <a:avLst/>
          </a:prstGeom>
          <a:solidFill>
            <a:srgbClr val="1CACE3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2230">
              <a:lnSpc>
                <a:spcPts val="1800"/>
              </a:lnSpc>
            </a:pPr>
            <a:r>
              <a:rPr sz="1800" spc="5" dirty="0">
                <a:latin typeface="Calibri"/>
                <a:cs typeface="Calibri"/>
              </a:rPr>
              <a:t>H5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945123" y="3201923"/>
            <a:ext cx="1752600" cy="228600"/>
          </a:xfrm>
          <a:prstGeom prst="rect">
            <a:avLst/>
          </a:prstGeom>
          <a:solidFill>
            <a:srgbClr val="2583C5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40385">
              <a:lnSpc>
                <a:spcPts val="1800"/>
              </a:lnSpc>
            </a:pPr>
            <a:r>
              <a:rPr sz="1800" spc="5" dirty="0">
                <a:latin typeface="Calibri"/>
                <a:cs typeface="Calibri"/>
              </a:rPr>
              <a:t>L4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697723" y="3201923"/>
            <a:ext cx="381000" cy="228600"/>
          </a:xfrm>
          <a:prstGeom prst="rect">
            <a:avLst/>
          </a:prstGeom>
          <a:solidFill>
            <a:srgbClr val="2583C5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2230">
              <a:lnSpc>
                <a:spcPts val="1800"/>
              </a:lnSpc>
            </a:pPr>
            <a:r>
              <a:rPr sz="1800" spc="5" dirty="0">
                <a:latin typeface="Calibri"/>
                <a:cs typeface="Calibri"/>
              </a:rPr>
              <a:t>H4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945123" y="3735323"/>
            <a:ext cx="2133600" cy="228600"/>
          </a:xfrm>
          <a:prstGeom prst="rect">
            <a:avLst/>
          </a:prstGeom>
          <a:solidFill>
            <a:srgbClr val="2583C5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sz="1800" dirty="0">
                <a:latin typeface="Calibri"/>
                <a:cs typeface="Calibri"/>
              </a:rPr>
              <a:t>L3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078723" y="3735323"/>
            <a:ext cx="381000" cy="228600"/>
          </a:xfrm>
          <a:prstGeom prst="rect">
            <a:avLst/>
          </a:prstGeom>
          <a:solidFill>
            <a:srgbClr val="2583C5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2230">
              <a:lnSpc>
                <a:spcPts val="1800"/>
              </a:lnSpc>
            </a:pPr>
            <a:r>
              <a:rPr sz="1800" spc="5" dirty="0">
                <a:latin typeface="Calibri"/>
                <a:cs typeface="Calibri"/>
              </a:rPr>
              <a:t>H3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945123" y="4268723"/>
            <a:ext cx="2514600" cy="228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1800"/>
              </a:lnSpc>
            </a:pPr>
            <a:r>
              <a:rPr sz="1800" spc="5" dirty="0">
                <a:latin typeface="Calibri"/>
                <a:cs typeface="Calibri"/>
              </a:rPr>
              <a:t>L2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564123" y="4268723"/>
            <a:ext cx="381000" cy="228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835">
              <a:lnSpc>
                <a:spcPts val="1800"/>
              </a:lnSpc>
            </a:pPr>
            <a:r>
              <a:rPr sz="1800" spc="10" dirty="0">
                <a:latin typeface="Calibri"/>
                <a:cs typeface="Calibri"/>
              </a:rPr>
              <a:t>T2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459723" y="4268723"/>
            <a:ext cx="381000" cy="228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2865">
              <a:lnSpc>
                <a:spcPts val="1800"/>
              </a:lnSpc>
            </a:pPr>
            <a:r>
              <a:rPr sz="1800" spc="5" dirty="0">
                <a:latin typeface="Calibri"/>
                <a:cs typeface="Calibri"/>
              </a:rPr>
              <a:t>H2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564123" y="4802123"/>
            <a:ext cx="3276600" cy="228600"/>
          </a:xfrm>
          <a:prstGeom prst="rect">
            <a:avLst/>
          </a:prstGeom>
          <a:solidFill>
            <a:srgbClr val="080808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9865">
              <a:lnSpc>
                <a:spcPts val="1800"/>
              </a:lnSpc>
            </a:pPr>
            <a:r>
              <a:rPr sz="1800" b="1" spc="-5" dirty="0">
                <a:solidFill>
                  <a:srgbClr val="FFFF00"/>
                </a:solidFill>
                <a:latin typeface="Calibri"/>
                <a:cs typeface="Calibri"/>
              </a:rPr>
              <a:t>0111010101010010101010101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3806952" y="2511551"/>
          <a:ext cx="304800" cy="266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</a:tblGrid>
              <a:tr h="5334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3664" marB="0">
                    <a:lnL w="9525">
                      <a:solidFill>
                        <a:srgbClr val="DFE2E4"/>
                      </a:solidFill>
                      <a:prstDash val="solid"/>
                    </a:lnL>
                    <a:lnR w="9525">
                      <a:solidFill>
                        <a:srgbClr val="DFE2E4"/>
                      </a:solidFill>
                      <a:prstDash val="solid"/>
                    </a:lnR>
                    <a:lnT w="9525">
                      <a:solidFill>
                        <a:srgbClr val="DFE2E4"/>
                      </a:solidFill>
                      <a:prstDash val="solid"/>
                    </a:lnT>
                    <a:lnB w="9525">
                      <a:solidFill>
                        <a:srgbClr val="DFE2E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9525">
                      <a:solidFill>
                        <a:srgbClr val="DFE2E4"/>
                      </a:solidFill>
                      <a:prstDash val="solid"/>
                    </a:lnL>
                    <a:lnR w="9525">
                      <a:solidFill>
                        <a:srgbClr val="DFE2E4"/>
                      </a:solidFill>
                      <a:prstDash val="solid"/>
                    </a:lnR>
                    <a:lnT w="9525">
                      <a:solidFill>
                        <a:srgbClr val="DFE2E4"/>
                      </a:solidFill>
                      <a:prstDash val="solid"/>
                    </a:lnT>
                    <a:lnB w="9525">
                      <a:solidFill>
                        <a:srgbClr val="DFE2E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9525">
                      <a:solidFill>
                        <a:srgbClr val="DFE2E4"/>
                      </a:solidFill>
                      <a:prstDash val="solid"/>
                    </a:lnL>
                    <a:lnR w="9525">
                      <a:solidFill>
                        <a:srgbClr val="DFE2E4"/>
                      </a:solidFill>
                      <a:prstDash val="solid"/>
                    </a:lnR>
                    <a:lnT w="9525">
                      <a:solidFill>
                        <a:srgbClr val="DFE2E4"/>
                      </a:solidFill>
                      <a:prstDash val="solid"/>
                    </a:lnT>
                    <a:lnB w="9525">
                      <a:solidFill>
                        <a:srgbClr val="DFE2E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9525">
                      <a:solidFill>
                        <a:srgbClr val="DFE2E4"/>
                      </a:solidFill>
                      <a:prstDash val="solid"/>
                    </a:lnL>
                    <a:lnR w="9525">
                      <a:solidFill>
                        <a:srgbClr val="DFE2E4"/>
                      </a:solidFill>
                      <a:prstDash val="solid"/>
                    </a:lnR>
                    <a:lnT w="9525">
                      <a:solidFill>
                        <a:srgbClr val="DFE2E4"/>
                      </a:solidFill>
                      <a:prstDash val="solid"/>
                    </a:lnT>
                    <a:lnB w="9525">
                      <a:solidFill>
                        <a:srgbClr val="DFE2E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9525">
                      <a:solidFill>
                        <a:srgbClr val="DFE2E4"/>
                      </a:solidFill>
                      <a:prstDash val="solid"/>
                    </a:lnL>
                    <a:lnR w="9525">
                      <a:solidFill>
                        <a:srgbClr val="DFE2E4"/>
                      </a:solidFill>
                      <a:prstDash val="solid"/>
                    </a:lnR>
                    <a:lnT w="9525">
                      <a:solidFill>
                        <a:srgbClr val="DFE2E4"/>
                      </a:solidFill>
                      <a:prstDash val="solid"/>
                    </a:lnT>
                    <a:lnB w="9525">
                      <a:solidFill>
                        <a:srgbClr val="DFE2E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5102352" y="2511551"/>
          <a:ext cx="304800" cy="266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</a:tblGrid>
              <a:tr h="533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3664" marB="0">
                    <a:lnL w="9525">
                      <a:solidFill>
                        <a:srgbClr val="DFE2E4"/>
                      </a:solidFill>
                      <a:prstDash val="solid"/>
                    </a:lnL>
                    <a:lnR w="9525">
                      <a:solidFill>
                        <a:srgbClr val="DFE2E4"/>
                      </a:solidFill>
                      <a:prstDash val="solid"/>
                    </a:lnR>
                    <a:lnT w="9525">
                      <a:solidFill>
                        <a:srgbClr val="DFE2E4"/>
                      </a:solidFill>
                      <a:prstDash val="solid"/>
                    </a:lnT>
                    <a:lnB w="9525">
                      <a:solidFill>
                        <a:srgbClr val="DFE2E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9525">
                      <a:solidFill>
                        <a:srgbClr val="DFE2E4"/>
                      </a:solidFill>
                      <a:prstDash val="solid"/>
                    </a:lnL>
                    <a:lnR w="9525">
                      <a:solidFill>
                        <a:srgbClr val="DFE2E4"/>
                      </a:solidFill>
                      <a:prstDash val="solid"/>
                    </a:lnR>
                    <a:lnT w="9525">
                      <a:solidFill>
                        <a:srgbClr val="DFE2E4"/>
                      </a:solidFill>
                      <a:prstDash val="solid"/>
                    </a:lnT>
                    <a:lnB w="9525">
                      <a:solidFill>
                        <a:srgbClr val="DFE2E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9525">
                      <a:solidFill>
                        <a:srgbClr val="DFE2E4"/>
                      </a:solidFill>
                      <a:prstDash val="solid"/>
                    </a:lnL>
                    <a:lnR w="9525">
                      <a:solidFill>
                        <a:srgbClr val="DFE2E4"/>
                      </a:solidFill>
                      <a:prstDash val="solid"/>
                    </a:lnR>
                    <a:lnT w="9525">
                      <a:solidFill>
                        <a:srgbClr val="DFE2E4"/>
                      </a:solidFill>
                      <a:prstDash val="solid"/>
                    </a:lnT>
                    <a:lnB w="9525">
                      <a:solidFill>
                        <a:srgbClr val="DFE2E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9525">
                      <a:solidFill>
                        <a:srgbClr val="DFE2E4"/>
                      </a:solidFill>
                      <a:prstDash val="solid"/>
                    </a:lnL>
                    <a:lnR w="9525">
                      <a:solidFill>
                        <a:srgbClr val="DFE2E4"/>
                      </a:solidFill>
                      <a:prstDash val="solid"/>
                    </a:lnR>
                    <a:lnT w="9525">
                      <a:solidFill>
                        <a:srgbClr val="DFE2E4"/>
                      </a:solidFill>
                      <a:prstDash val="solid"/>
                    </a:lnT>
                    <a:lnB w="9525">
                      <a:solidFill>
                        <a:srgbClr val="DFE2E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L w="9525">
                      <a:solidFill>
                        <a:srgbClr val="DFE2E4"/>
                      </a:solidFill>
                      <a:prstDash val="solid"/>
                    </a:lnL>
                    <a:lnR w="9525">
                      <a:solidFill>
                        <a:srgbClr val="DFE2E4"/>
                      </a:solidFill>
                      <a:prstDash val="solid"/>
                    </a:lnR>
                    <a:lnT w="9525">
                      <a:solidFill>
                        <a:srgbClr val="DFE2E4"/>
                      </a:solidFill>
                      <a:prstDash val="solid"/>
                    </a:lnT>
                    <a:lnB w="9525">
                      <a:solidFill>
                        <a:srgbClr val="DFE2E4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pSp>
        <p:nvGrpSpPr>
          <p:cNvPr id="67" name="object 67"/>
          <p:cNvGrpSpPr/>
          <p:nvPr/>
        </p:nvGrpSpPr>
        <p:grpSpPr>
          <a:xfrm>
            <a:off x="2054351" y="5102352"/>
            <a:ext cx="847725" cy="847725"/>
            <a:chOff x="2054351" y="5102352"/>
            <a:chExt cx="847725" cy="847725"/>
          </a:xfrm>
        </p:grpSpPr>
        <p:sp>
          <p:nvSpPr>
            <p:cNvPr id="68" name="object 68"/>
            <p:cNvSpPr/>
            <p:nvPr/>
          </p:nvSpPr>
          <p:spPr>
            <a:xfrm>
              <a:off x="2058923" y="5106924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251206" y="0"/>
                  </a:moveTo>
                  <a:lnTo>
                    <a:pt x="0" y="0"/>
                  </a:lnTo>
                  <a:lnTo>
                    <a:pt x="0" y="366394"/>
                  </a:lnTo>
                  <a:lnTo>
                    <a:pt x="3244" y="408236"/>
                  </a:lnTo>
                  <a:lnTo>
                    <a:pt x="12735" y="448660"/>
                  </a:lnTo>
                  <a:lnTo>
                    <a:pt x="28113" y="487397"/>
                  </a:lnTo>
                  <a:lnTo>
                    <a:pt x="49013" y="524179"/>
                  </a:lnTo>
                  <a:lnTo>
                    <a:pt x="75076" y="558737"/>
                  </a:lnTo>
                  <a:lnTo>
                    <a:pt x="105939" y="590800"/>
                  </a:lnTo>
                  <a:lnTo>
                    <a:pt x="141239" y="620099"/>
                  </a:lnTo>
                  <a:lnTo>
                    <a:pt x="180616" y="646366"/>
                  </a:lnTo>
                  <a:lnTo>
                    <a:pt x="223708" y="669330"/>
                  </a:lnTo>
                  <a:lnTo>
                    <a:pt x="270152" y="688723"/>
                  </a:lnTo>
                  <a:lnTo>
                    <a:pt x="319587" y="704276"/>
                  </a:lnTo>
                  <a:lnTo>
                    <a:pt x="371651" y="715718"/>
                  </a:lnTo>
                  <a:lnTo>
                    <a:pt x="425982" y="722781"/>
                  </a:lnTo>
                  <a:lnTo>
                    <a:pt x="482219" y="725195"/>
                  </a:lnTo>
                  <a:lnTo>
                    <a:pt x="586994" y="725195"/>
                  </a:lnTo>
                  <a:lnTo>
                    <a:pt x="586994" y="838200"/>
                  </a:lnTo>
                  <a:lnTo>
                    <a:pt x="838200" y="602297"/>
                  </a:lnTo>
                  <a:lnTo>
                    <a:pt x="586994" y="366394"/>
                  </a:lnTo>
                  <a:lnTo>
                    <a:pt x="586994" y="479425"/>
                  </a:lnTo>
                  <a:lnTo>
                    <a:pt x="482219" y="479425"/>
                  </a:lnTo>
                  <a:lnTo>
                    <a:pt x="420789" y="475382"/>
                  </a:lnTo>
                  <a:lnTo>
                    <a:pt x="365600" y="463978"/>
                  </a:lnTo>
                  <a:lnTo>
                    <a:pt x="318849" y="446293"/>
                  </a:lnTo>
                  <a:lnTo>
                    <a:pt x="282734" y="423413"/>
                  </a:lnTo>
                  <a:lnTo>
                    <a:pt x="251206" y="366394"/>
                  </a:lnTo>
                  <a:lnTo>
                    <a:pt x="251206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058923" y="5106924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8200" y="602297"/>
                  </a:moveTo>
                  <a:lnTo>
                    <a:pt x="586994" y="838200"/>
                  </a:lnTo>
                  <a:lnTo>
                    <a:pt x="586994" y="725195"/>
                  </a:lnTo>
                  <a:lnTo>
                    <a:pt x="482219" y="725195"/>
                  </a:lnTo>
                  <a:lnTo>
                    <a:pt x="425982" y="722781"/>
                  </a:lnTo>
                  <a:lnTo>
                    <a:pt x="371651" y="715718"/>
                  </a:lnTo>
                  <a:lnTo>
                    <a:pt x="319587" y="704276"/>
                  </a:lnTo>
                  <a:lnTo>
                    <a:pt x="270152" y="688723"/>
                  </a:lnTo>
                  <a:lnTo>
                    <a:pt x="223708" y="669330"/>
                  </a:lnTo>
                  <a:lnTo>
                    <a:pt x="180616" y="646366"/>
                  </a:lnTo>
                  <a:lnTo>
                    <a:pt x="141239" y="620099"/>
                  </a:lnTo>
                  <a:lnTo>
                    <a:pt x="105939" y="590800"/>
                  </a:lnTo>
                  <a:lnTo>
                    <a:pt x="75076" y="558737"/>
                  </a:lnTo>
                  <a:lnTo>
                    <a:pt x="49013" y="524179"/>
                  </a:lnTo>
                  <a:lnTo>
                    <a:pt x="28113" y="487397"/>
                  </a:lnTo>
                  <a:lnTo>
                    <a:pt x="12735" y="448660"/>
                  </a:lnTo>
                  <a:lnTo>
                    <a:pt x="3244" y="408236"/>
                  </a:lnTo>
                  <a:lnTo>
                    <a:pt x="0" y="366394"/>
                  </a:lnTo>
                  <a:lnTo>
                    <a:pt x="0" y="0"/>
                  </a:lnTo>
                  <a:lnTo>
                    <a:pt x="251206" y="0"/>
                  </a:lnTo>
                  <a:lnTo>
                    <a:pt x="251206" y="366394"/>
                  </a:lnTo>
                  <a:lnTo>
                    <a:pt x="259454" y="396419"/>
                  </a:lnTo>
                  <a:lnTo>
                    <a:pt x="318849" y="446293"/>
                  </a:lnTo>
                  <a:lnTo>
                    <a:pt x="365600" y="463978"/>
                  </a:lnTo>
                  <a:lnTo>
                    <a:pt x="420789" y="475382"/>
                  </a:lnTo>
                  <a:lnTo>
                    <a:pt x="482219" y="479425"/>
                  </a:lnTo>
                  <a:lnTo>
                    <a:pt x="586994" y="479425"/>
                  </a:lnTo>
                  <a:lnTo>
                    <a:pt x="586994" y="366394"/>
                  </a:lnTo>
                  <a:lnTo>
                    <a:pt x="838200" y="60229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6321552" y="5102352"/>
            <a:ext cx="771525" cy="771525"/>
            <a:chOff x="6321552" y="5102352"/>
            <a:chExt cx="771525" cy="771525"/>
          </a:xfrm>
        </p:grpSpPr>
        <p:sp>
          <p:nvSpPr>
            <p:cNvPr id="71" name="object 71"/>
            <p:cNvSpPr/>
            <p:nvPr/>
          </p:nvSpPr>
          <p:spPr>
            <a:xfrm>
              <a:off x="6326124" y="5106924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547497" y="0"/>
                  </a:moveTo>
                  <a:lnTo>
                    <a:pt x="333121" y="228345"/>
                  </a:lnTo>
                  <a:lnTo>
                    <a:pt x="435864" y="228345"/>
                  </a:lnTo>
                  <a:lnTo>
                    <a:pt x="435864" y="323595"/>
                  </a:lnTo>
                  <a:lnTo>
                    <a:pt x="430616" y="389963"/>
                  </a:lnTo>
                  <a:lnTo>
                    <a:pt x="416011" y="447613"/>
                  </a:lnTo>
                  <a:lnTo>
                    <a:pt x="393755" y="493082"/>
                  </a:lnTo>
                  <a:lnTo>
                    <a:pt x="365556" y="522905"/>
                  </a:lnTo>
                  <a:lnTo>
                    <a:pt x="333121" y="533615"/>
                  </a:lnTo>
                  <a:lnTo>
                    <a:pt x="0" y="533615"/>
                  </a:lnTo>
                  <a:lnTo>
                    <a:pt x="0" y="762000"/>
                  </a:lnTo>
                  <a:lnTo>
                    <a:pt x="333121" y="762000"/>
                  </a:lnTo>
                  <a:lnTo>
                    <a:pt x="374024" y="758584"/>
                  </a:lnTo>
                  <a:lnTo>
                    <a:pt x="413412" y="748610"/>
                  </a:lnTo>
                  <a:lnTo>
                    <a:pt x="450981" y="732489"/>
                  </a:lnTo>
                  <a:lnTo>
                    <a:pt x="486424" y="710631"/>
                  </a:lnTo>
                  <a:lnTo>
                    <a:pt x="519434" y="683449"/>
                  </a:lnTo>
                  <a:lnTo>
                    <a:pt x="549707" y="651353"/>
                  </a:lnTo>
                  <a:lnTo>
                    <a:pt x="576936" y="614753"/>
                  </a:lnTo>
                  <a:lnTo>
                    <a:pt x="600815" y="574060"/>
                  </a:lnTo>
                  <a:lnTo>
                    <a:pt x="621038" y="529687"/>
                  </a:lnTo>
                  <a:lnTo>
                    <a:pt x="637300" y="482042"/>
                  </a:lnTo>
                  <a:lnTo>
                    <a:pt x="649294" y="431538"/>
                  </a:lnTo>
                  <a:lnTo>
                    <a:pt x="656715" y="378586"/>
                  </a:lnTo>
                  <a:lnTo>
                    <a:pt x="659256" y="323595"/>
                  </a:lnTo>
                  <a:lnTo>
                    <a:pt x="659256" y="228345"/>
                  </a:lnTo>
                  <a:lnTo>
                    <a:pt x="762000" y="228345"/>
                  </a:lnTo>
                  <a:lnTo>
                    <a:pt x="547497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326124" y="5106924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547497" y="0"/>
                  </a:moveTo>
                  <a:lnTo>
                    <a:pt x="762000" y="228345"/>
                  </a:lnTo>
                  <a:lnTo>
                    <a:pt x="659256" y="228345"/>
                  </a:lnTo>
                  <a:lnTo>
                    <a:pt x="659256" y="323595"/>
                  </a:lnTo>
                  <a:lnTo>
                    <a:pt x="656715" y="378586"/>
                  </a:lnTo>
                  <a:lnTo>
                    <a:pt x="649294" y="431538"/>
                  </a:lnTo>
                  <a:lnTo>
                    <a:pt x="637300" y="482042"/>
                  </a:lnTo>
                  <a:lnTo>
                    <a:pt x="621038" y="529687"/>
                  </a:lnTo>
                  <a:lnTo>
                    <a:pt x="600815" y="574060"/>
                  </a:lnTo>
                  <a:lnTo>
                    <a:pt x="576936" y="614753"/>
                  </a:lnTo>
                  <a:lnTo>
                    <a:pt x="549707" y="651353"/>
                  </a:lnTo>
                  <a:lnTo>
                    <a:pt x="519434" y="683449"/>
                  </a:lnTo>
                  <a:lnTo>
                    <a:pt x="486424" y="710631"/>
                  </a:lnTo>
                  <a:lnTo>
                    <a:pt x="450981" y="732489"/>
                  </a:lnTo>
                  <a:lnTo>
                    <a:pt x="413412" y="748610"/>
                  </a:lnTo>
                  <a:lnTo>
                    <a:pt x="374024" y="758584"/>
                  </a:lnTo>
                  <a:lnTo>
                    <a:pt x="333121" y="762000"/>
                  </a:lnTo>
                  <a:lnTo>
                    <a:pt x="0" y="762000"/>
                  </a:lnTo>
                  <a:lnTo>
                    <a:pt x="0" y="533615"/>
                  </a:lnTo>
                  <a:lnTo>
                    <a:pt x="333121" y="533615"/>
                  </a:lnTo>
                  <a:lnTo>
                    <a:pt x="365556" y="522905"/>
                  </a:lnTo>
                  <a:lnTo>
                    <a:pt x="393755" y="493082"/>
                  </a:lnTo>
                  <a:lnTo>
                    <a:pt x="416011" y="447613"/>
                  </a:lnTo>
                  <a:lnTo>
                    <a:pt x="430616" y="389963"/>
                  </a:lnTo>
                  <a:lnTo>
                    <a:pt x="435864" y="323595"/>
                  </a:lnTo>
                  <a:lnTo>
                    <a:pt x="435864" y="228345"/>
                  </a:lnTo>
                  <a:lnTo>
                    <a:pt x="333121" y="228345"/>
                  </a:lnTo>
                  <a:lnTo>
                    <a:pt x="547497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3509009" y="5919622"/>
            <a:ext cx="2042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Transmission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medium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439923" y="2897123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820923" y="3430523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7323" y="3963923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201923" y="3963923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582923" y="4497323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06324" y="4497323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87323" y="2897123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87323" y="3430523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697723" y="2897123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078723" y="3430523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945123" y="3963923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459723" y="3963923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840723" y="4497323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564123" y="4497323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945123" y="2897123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945123" y="3430523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0" name="object 90"/>
          <p:cNvGrpSpPr/>
          <p:nvPr/>
        </p:nvGrpSpPr>
        <p:grpSpPr>
          <a:xfrm>
            <a:off x="6626352" y="2282951"/>
            <a:ext cx="238125" cy="314325"/>
            <a:chOff x="6626352" y="2282951"/>
            <a:chExt cx="238125" cy="314325"/>
          </a:xfrm>
        </p:grpSpPr>
        <p:sp>
          <p:nvSpPr>
            <p:cNvPr id="91" name="object 91"/>
            <p:cNvSpPr/>
            <p:nvPr/>
          </p:nvSpPr>
          <p:spPr>
            <a:xfrm>
              <a:off x="6630924" y="2287523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114300" y="0"/>
                  </a:moveTo>
                  <a:lnTo>
                    <a:pt x="0" y="76200"/>
                  </a:lnTo>
                  <a:lnTo>
                    <a:pt x="57150" y="76200"/>
                  </a:lnTo>
                  <a:lnTo>
                    <a:pt x="57150" y="304800"/>
                  </a:lnTo>
                  <a:lnTo>
                    <a:pt x="171450" y="304800"/>
                  </a:lnTo>
                  <a:lnTo>
                    <a:pt x="171450" y="76200"/>
                  </a:lnTo>
                  <a:lnTo>
                    <a:pt x="228600" y="762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630924" y="2287523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76200"/>
                  </a:moveTo>
                  <a:lnTo>
                    <a:pt x="114300" y="0"/>
                  </a:lnTo>
                  <a:lnTo>
                    <a:pt x="228600" y="76200"/>
                  </a:lnTo>
                  <a:lnTo>
                    <a:pt x="171450" y="76200"/>
                  </a:lnTo>
                  <a:lnTo>
                    <a:pt x="171450" y="304800"/>
                  </a:lnTo>
                  <a:lnTo>
                    <a:pt x="57150" y="304800"/>
                  </a:lnTo>
                  <a:lnTo>
                    <a:pt x="57150" y="762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1368552" y="2282951"/>
            <a:ext cx="238125" cy="314325"/>
            <a:chOff x="1368552" y="2282951"/>
            <a:chExt cx="238125" cy="314325"/>
          </a:xfrm>
        </p:grpSpPr>
        <p:sp>
          <p:nvSpPr>
            <p:cNvPr id="94" name="object 94"/>
            <p:cNvSpPr/>
            <p:nvPr/>
          </p:nvSpPr>
          <p:spPr>
            <a:xfrm>
              <a:off x="1373124" y="2287523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171450" y="0"/>
                  </a:moveTo>
                  <a:lnTo>
                    <a:pt x="57150" y="0"/>
                  </a:lnTo>
                  <a:lnTo>
                    <a:pt x="57150" y="228600"/>
                  </a:lnTo>
                  <a:lnTo>
                    <a:pt x="0" y="228600"/>
                  </a:lnTo>
                  <a:lnTo>
                    <a:pt x="114300" y="304800"/>
                  </a:lnTo>
                  <a:lnTo>
                    <a:pt x="228600" y="228600"/>
                  </a:lnTo>
                  <a:lnTo>
                    <a:pt x="171450" y="22860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373124" y="2287523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228600"/>
                  </a:moveTo>
                  <a:lnTo>
                    <a:pt x="114300" y="304800"/>
                  </a:lnTo>
                  <a:lnTo>
                    <a:pt x="228600" y="228600"/>
                  </a:lnTo>
                  <a:lnTo>
                    <a:pt x="171450" y="228600"/>
                  </a:lnTo>
                  <a:lnTo>
                    <a:pt x="171450" y="0"/>
                  </a:lnTo>
                  <a:lnTo>
                    <a:pt x="57150" y="0"/>
                  </a:lnTo>
                  <a:lnTo>
                    <a:pt x="57150" y="22860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r>
              <a:rPr dirty="0"/>
              <a:t>36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9936"/>
            <a:ext cx="3033522" cy="12321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164" y="384505"/>
            <a:ext cx="23990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40588" y="1280871"/>
            <a:ext cx="8755380" cy="268033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89230" marR="6985" indent="-177165" algn="just">
              <a:lnSpc>
                <a:spcPts val="2690"/>
              </a:lnSpc>
              <a:spcBef>
                <a:spcPts val="755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Any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communication that involves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two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parties needs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two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addresses:</a:t>
            </a:r>
            <a:r>
              <a:rPr sz="28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source</a:t>
            </a:r>
            <a:r>
              <a:rPr sz="28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address</a:t>
            </a:r>
            <a:r>
              <a:rPr sz="28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destination</a:t>
            </a:r>
            <a:r>
              <a:rPr sz="28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address.</a:t>
            </a:r>
            <a:endParaRPr sz="2800">
              <a:latin typeface="Times New Roman"/>
              <a:cs typeface="Times New Roman"/>
            </a:endParaRPr>
          </a:p>
          <a:p>
            <a:pPr marL="189230" marR="5080" indent="-177165" algn="just">
              <a:lnSpc>
                <a:spcPct val="80000"/>
              </a:lnSpc>
              <a:spcBef>
                <a:spcPts val="142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Although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looks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as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if we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need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five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pairs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addresses,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one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pair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per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layer,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normally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have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only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four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because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the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physical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layer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does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not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need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addresses;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unit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data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exchange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at the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physical layer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bit,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which definitely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cannot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address.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1800" y="4238616"/>
            <a:ext cx="4619625" cy="203798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r>
              <a:rPr dirty="0"/>
              <a:t>37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60"/>
            <a:ext cx="6386322" cy="1506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  <a:tabLst>
                <a:tab pos="8832215" algn="l"/>
              </a:tabLst>
            </a:pPr>
            <a:r>
              <a:rPr dirty="0"/>
              <a:t>	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267967"/>
            <a:ext cx="7467600" cy="482803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r>
              <a:rPr dirty="0"/>
              <a:t>38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9936"/>
            <a:ext cx="8982075" cy="1232535"/>
            <a:chOff x="0" y="249936"/>
            <a:chExt cx="8982075" cy="12325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936"/>
              <a:ext cx="4368545" cy="123215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9311" y="249936"/>
              <a:ext cx="3954017" cy="123215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7164" y="384505"/>
            <a:ext cx="69615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r>
              <a:rPr dirty="0"/>
              <a:t>39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0588" y="1324101"/>
            <a:ext cx="8567420" cy="403352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89230" marR="297180" indent="-177165" algn="just">
              <a:lnSpc>
                <a:spcPct val="90000"/>
              </a:lnSpc>
              <a:spcBef>
                <a:spcPts val="44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Since</a:t>
            </a:r>
            <a:r>
              <a:rPr sz="2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800" spc="-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TCP/IP</a:t>
            </a:r>
            <a:r>
              <a:rPr sz="2800" spc="-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protocol</a:t>
            </a:r>
            <a:r>
              <a:rPr sz="2800" spc="-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suite</a:t>
            </a:r>
            <a:r>
              <a:rPr sz="28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uses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several</a:t>
            </a:r>
            <a:r>
              <a:rPr sz="28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protocols</a:t>
            </a:r>
            <a:r>
              <a:rPr sz="28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at </a:t>
            </a:r>
            <a:r>
              <a:rPr sz="2800" spc="-6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some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layers,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8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say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8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sz="2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multiplexing</a:t>
            </a:r>
            <a:r>
              <a:rPr sz="28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at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800" spc="-6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source</a:t>
            </a:r>
            <a:r>
              <a:rPr sz="28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demultiplexing</a:t>
            </a:r>
            <a:r>
              <a:rPr sz="28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at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destination.</a:t>
            </a:r>
            <a:endParaRPr sz="2800">
              <a:latin typeface="Times New Roman"/>
              <a:cs typeface="Times New Roman"/>
            </a:endParaRPr>
          </a:p>
          <a:p>
            <a:pPr marL="189230" marR="332105" indent="-177165">
              <a:lnSpc>
                <a:spcPts val="3030"/>
              </a:lnSpc>
              <a:spcBef>
                <a:spcPts val="2035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Multiplexing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8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case</a:t>
            </a:r>
            <a:r>
              <a:rPr sz="28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means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protocol</a:t>
            </a:r>
            <a:r>
              <a:rPr sz="28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at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8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layer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can encapsulate a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packet from several next-higher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layer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protocols</a:t>
            </a:r>
            <a:r>
              <a:rPr sz="2800" spc="-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(one</a:t>
            </a:r>
            <a:r>
              <a:rPr sz="28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at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time).</a:t>
            </a:r>
            <a:endParaRPr sz="2800">
              <a:latin typeface="Times New Roman"/>
              <a:cs typeface="Times New Roman"/>
            </a:endParaRPr>
          </a:p>
          <a:p>
            <a:pPr marL="189230" marR="5080" indent="-177165" algn="just">
              <a:lnSpc>
                <a:spcPct val="90000"/>
              </a:lnSpc>
              <a:spcBef>
                <a:spcPts val="194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Demultiplexing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means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that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protocol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can decapsulate and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deliver</a:t>
            </a:r>
            <a:r>
              <a:rPr sz="28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packet</a:t>
            </a:r>
            <a:r>
              <a:rPr sz="28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several</a:t>
            </a:r>
            <a:r>
              <a:rPr sz="28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next-higher</a:t>
            </a:r>
            <a:r>
              <a:rPr sz="28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layer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protocols</a:t>
            </a:r>
            <a:r>
              <a:rPr sz="28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(one </a:t>
            </a:r>
            <a:r>
              <a:rPr sz="2800" spc="-6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at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9936"/>
            <a:ext cx="8982075" cy="1232535"/>
            <a:chOff x="0" y="249936"/>
            <a:chExt cx="8982075" cy="12325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936"/>
              <a:ext cx="4368545" cy="123215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9311" y="249936"/>
              <a:ext cx="3954017" cy="12321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4095" y="249936"/>
              <a:ext cx="1094994" cy="123215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7164" y="384505"/>
            <a:ext cx="73291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240588" y="1311910"/>
            <a:ext cx="8481060" cy="12223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89230" marR="5080" indent="-177165">
              <a:lnSpc>
                <a:spcPct val="90000"/>
              </a:lnSpc>
              <a:spcBef>
                <a:spcPts val="44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800" spc="-1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able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to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multiplex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demultiplex,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needs </a:t>
            </a:r>
            <a:r>
              <a:rPr sz="2800" spc="-6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have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field in its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header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identify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which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protocol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encapsulated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packets</a:t>
            </a:r>
            <a:r>
              <a:rPr sz="2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belong.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43046" y="2695591"/>
            <a:ext cx="6085339" cy="19537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07340" y="5277992"/>
            <a:ext cx="73698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Ex: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At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transport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layer,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either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UDP </a:t>
            </a:r>
            <a:r>
              <a:rPr sz="1800" spc="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TCP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accept a</a:t>
            </a:r>
            <a:r>
              <a:rPr sz="1800" spc="-10" dirty="0">
                <a:latin typeface="Calibri"/>
                <a:cs typeface="Calibri"/>
              </a:rPr>
              <a:t> message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several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application-layer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protocols.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r>
              <a:rPr dirty="0"/>
              <a:t>40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4000" y="4571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9144000" cy="67310"/>
            </a:xfrm>
            <a:custGeom>
              <a:avLst/>
              <a:gdLst/>
              <a:ahLst/>
              <a:cxnLst/>
              <a:rect l="l" t="t" r="r" b="b"/>
              <a:pathLst>
                <a:path w="9144000" h="67310">
                  <a:moveTo>
                    <a:pt x="9144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9144000" y="6705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60"/>
            <a:ext cx="6703314" cy="15064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  <a:tabLst>
                <a:tab pos="8832215" algn="l"/>
              </a:tabLst>
            </a:pPr>
            <a:r>
              <a:rPr spc="-500"/>
              <a:t> 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r>
              <a:rPr dirty="0"/>
              <a:t>44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19112" y="1798637"/>
          <a:ext cx="8077200" cy="3749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/>
                <a:gridCol w="5410200"/>
              </a:tblGrid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20" dirty="0">
                          <a:latin typeface="Calibri"/>
                          <a:cs typeface="Calibri"/>
                        </a:rPr>
                        <a:t>Layer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5" dirty="0">
                          <a:latin typeface="Calibri"/>
                          <a:cs typeface="Calibri"/>
                        </a:rPr>
                        <a:t>Protocols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Application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E2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60" dirty="0">
                          <a:latin typeface="Calibri"/>
                          <a:cs typeface="Calibri"/>
                        </a:rPr>
                        <a:t>HTTP,</a:t>
                      </a:r>
                      <a:r>
                        <a:rPr sz="2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90" dirty="0">
                          <a:latin typeface="Calibri"/>
                          <a:cs typeface="Calibri"/>
                        </a:rPr>
                        <a:t>FTP,</a:t>
                      </a:r>
                      <a:r>
                        <a:rPr sz="2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40" dirty="0">
                          <a:latin typeface="Calibri"/>
                          <a:cs typeface="Calibri"/>
                        </a:rPr>
                        <a:t>Telnet,</a:t>
                      </a:r>
                      <a:r>
                        <a:rPr sz="2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70" dirty="0">
                          <a:latin typeface="Calibri"/>
                          <a:cs typeface="Calibri"/>
                        </a:rPr>
                        <a:t>SMTP,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...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395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25" dirty="0">
                          <a:latin typeface="Calibri"/>
                          <a:cs typeface="Calibri"/>
                        </a:rPr>
                        <a:t>Transport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E2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100" dirty="0">
                          <a:latin typeface="Calibri"/>
                          <a:cs typeface="Calibri"/>
                        </a:rPr>
                        <a:t>TCP,</a:t>
                      </a:r>
                      <a:r>
                        <a:rPr sz="2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85" dirty="0">
                          <a:latin typeface="Calibri"/>
                          <a:cs typeface="Calibri"/>
                        </a:rPr>
                        <a:t>UDP,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65" dirty="0">
                          <a:latin typeface="Calibri"/>
                          <a:cs typeface="Calibri"/>
                        </a:rPr>
                        <a:t>SCTP,</a:t>
                      </a:r>
                      <a:r>
                        <a:rPr sz="2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...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Network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E2E4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IP (IPv4),</a:t>
                      </a:r>
                      <a:r>
                        <a:rPr sz="2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IPv6,</a:t>
                      </a:r>
                      <a:r>
                        <a:rPr sz="2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75" dirty="0">
                          <a:latin typeface="Calibri"/>
                          <a:cs typeface="Calibri"/>
                        </a:rPr>
                        <a:t>ICMP,</a:t>
                      </a:r>
                      <a:r>
                        <a:rPr sz="2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70" dirty="0">
                          <a:latin typeface="Calibri"/>
                          <a:cs typeface="Calibri"/>
                        </a:rPr>
                        <a:t>IGMP,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...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3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spc="-15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2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Link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E2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Ethernet,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Wi-Fi,</a:t>
                      </a:r>
                      <a:r>
                        <a:rPr sz="2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95" dirty="0">
                          <a:latin typeface="Calibri"/>
                          <a:cs typeface="Calibri"/>
                        </a:rPr>
                        <a:t>PPP,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...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spc="-15" dirty="0">
                          <a:latin typeface="Calibri"/>
                          <a:cs typeface="Calibri"/>
                        </a:rPr>
                        <a:t>Physical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FE2E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RS-232,</a:t>
                      </a:r>
                      <a:r>
                        <a:rPr sz="2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DSL,</a:t>
                      </a:r>
                      <a:r>
                        <a:rPr sz="2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30" dirty="0">
                          <a:latin typeface="Calibri"/>
                          <a:cs typeface="Calibri"/>
                        </a:rPr>
                        <a:t>10Base-T, </a:t>
                      </a:r>
                      <a:r>
                        <a:rPr sz="2800" spc="5" dirty="0">
                          <a:latin typeface="Calibri"/>
                          <a:cs typeface="Calibri"/>
                        </a:rPr>
                        <a:t>...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4000" y="4571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9144000" cy="67310"/>
            </a:xfrm>
            <a:custGeom>
              <a:avLst/>
              <a:gdLst/>
              <a:ahLst/>
              <a:cxnLst/>
              <a:rect l="l" t="t" r="r" b="b"/>
              <a:pathLst>
                <a:path w="9144000" h="67310">
                  <a:moveTo>
                    <a:pt x="9144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9144000" y="6705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3736"/>
            <a:ext cx="3530346" cy="15034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5420" y="335737"/>
            <a:ext cx="88093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96020" algn="l"/>
              </a:tabLst>
            </a:pPr>
            <a:r>
              <a:rPr spc="-80" dirty="0"/>
              <a:t>	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27423" y="1591056"/>
            <a:ext cx="4645660" cy="136779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1205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OSI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i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O</a:t>
            </a:r>
            <a:r>
              <a:rPr sz="2400" i="1" spc="-5" dirty="0">
                <a:solidFill>
                  <a:srgbClr val="404040"/>
                </a:solidFill>
                <a:latin typeface="Calibri"/>
                <a:cs typeface="Calibri"/>
              </a:rPr>
              <a:t>pen </a:t>
            </a:r>
            <a:r>
              <a:rPr sz="2400" b="1" i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S</a:t>
            </a:r>
            <a:r>
              <a:rPr sz="2400" i="1" spc="-5" dirty="0">
                <a:solidFill>
                  <a:srgbClr val="404040"/>
                </a:solidFill>
                <a:latin typeface="Calibri"/>
                <a:cs typeface="Calibri"/>
              </a:rPr>
              <a:t>ystems</a:t>
            </a:r>
            <a:r>
              <a:rPr sz="24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i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I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nterconnection</a:t>
            </a:r>
            <a:endParaRPr sz="2400">
              <a:latin typeface="Calibri"/>
              <a:cs typeface="Calibri"/>
            </a:endParaRPr>
          </a:p>
          <a:p>
            <a:pPr marL="189230" marR="593090" indent="-177165">
              <a:lnSpc>
                <a:spcPts val="2590"/>
              </a:lnSpc>
              <a:spcBef>
                <a:spcPts val="1435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  <a:tab pos="336931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Developed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 the </a:t>
            </a:r>
            <a:r>
              <a:rPr sz="2400" b="1" i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I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nternational </a:t>
            </a:r>
            <a:r>
              <a:rPr sz="2400" i="1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i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S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tandards</a:t>
            </a:r>
            <a:r>
              <a:rPr sz="2400" i="1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i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O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rganizations	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(ISO)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19112" y="2119312"/>
          <a:ext cx="3276600" cy="3428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6600"/>
              </a:tblGrid>
              <a:tr h="4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7.Application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Layer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</a:tr>
              <a:tr h="48882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6.Presentation</a:t>
                      </a:r>
                      <a:r>
                        <a:rPr sz="2400" spc="-114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Layer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EBEE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5.Session</a:t>
                      </a:r>
                      <a:r>
                        <a:rPr sz="2400" spc="-6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Layer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8EBEE"/>
                    </a:solidFill>
                  </a:tcPr>
                </a:tc>
              </a:tr>
              <a:tr h="4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35" dirty="0">
                          <a:latin typeface="Calibri"/>
                          <a:cs typeface="Calibri"/>
                        </a:rPr>
                        <a:t>4.Transport</a:t>
                      </a:r>
                      <a:r>
                        <a:rPr sz="24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Layer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490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3.Network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Layer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2.Data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Link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Layer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49047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1.Physical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Layer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515112" y="1429511"/>
            <a:ext cx="3240405" cy="649605"/>
            <a:chOff x="515112" y="1429511"/>
            <a:chExt cx="3240405" cy="649605"/>
          </a:xfrm>
        </p:grpSpPr>
        <p:sp>
          <p:nvSpPr>
            <p:cNvPr id="10" name="object 10"/>
            <p:cNvSpPr/>
            <p:nvPr/>
          </p:nvSpPr>
          <p:spPr>
            <a:xfrm>
              <a:off x="534924" y="1449323"/>
              <a:ext cx="3200400" cy="609600"/>
            </a:xfrm>
            <a:custGeom>
              <a:avLst/>
              <a:gdLst/>
              <a:ahLst/>
              <a:cxnLst/>
              <a:rect l="l" t="t" r="r" b="b"/>
              <a:pathLst>
                <a:path w="3200400" h="609600">
                  <a:moveTo>
                    <a:pt x="1600200" y="0"/>
                  </a:moveTo>
                  <a:lnTo>
                    <a:pt x="1524871" y="331"/>
                  </a:lnTo>
                  <a:lnTo>
                    <a:pt x="1450438" y="1317"/>
                  </a:lnTo>
                  <a:lnTo>
                    <a:pt x="1376979" y="2943"/>
                  </a:lnTo>
                  <a:lnTo>
                    <a:pt x="1304570" y="5193"/>
                  </a:lnTo>
                  <a:lnTo>
                    <a:pt x="1233288" y="8053"/>
                  </a:lnTo>
                  <a:lnTo>
                    <a:pt x="1163210" y="11508"/>
                  </a:lnTo>
                  <a:lnTo>
                    <a:pt x="1094412" y="15544"/>
                  </a:lnTo>
                  <a:lnTo>
                    <a:pt x="1026972" y="20147"/>
                  </a:lnTo>
                  <a:lnTo>
                    <a:pt x="960966" y="25300"/>
                  </a:lnTo>
                  <a:lnTo>
                    <a:pt x="896471" y="30990"/>
                  </a:lnTo>
                  <a:lnTo>
                    <a:pt x="833565" y="37203"/>
                  </a:lnTo>
                  <a:lnTo>
                    <a:pt x="772323" y="43923"/>
                  </a:lnTo>
                  <a:lnTo>
                    <a:pt x="712823" y="51135"/>
                  </a:lnTo>
                  <a:lnTo>
                    <a:pt x="655141" y="58826"/>
                  </a:lnTo>
                  <a:lnTo>
                    <a:pt x="599355" y="66980"/>
                  </a:lnTo>
                  <a:lnTo>
                    <a:pt x="545541" y="75583"/>
                  </a:lnTo>
                  <a:lnTo>
                    <a:pt x="493777" y="84620"/>
                  </a:lnTo>
                  <a:lnTo>
                    <a:pt x="444138" y="94076"/>
                  </a:lnTo>
                  <a:lnTo>
                    <a:pt x="396702" y="103937"/>
                  </a:lnTo>
                  <a:lnTo>
                    <a:pt x="351545" y="114188"/>
                  </a:lnTo>
                  <a:lnTo>
                    <a:pt x="308745" y="124815"/>
                  </a:lnTo>
                  <a:lnTo>
                    <a:pt x="268378" y="135803"/>
                  </a:lnTo>
                  <a:lnTo>
                    <a:pt x="230521" y="147136"/>
                  </a:lnTo>
                  <a:lnTo>
                    <a:pt x="162645" y="170783"/>
                  </a:lnTo>
                  <a:lnTo>
                    <a:pt x="105732" y="195638"/>
                  </a:lnTo>
                  <a:lnTo>
                    <a:pt x="60396" y="221585"/>
                  </a:lnTo>
                  <a:lnTo>
                    <a:pt x="27252" y="248506"/>
                  </a:lnTo>
                  <a:lnTo>
                    <a:pt x="1741" y="290456"/>
                  </a:lnTo>
                  <a:lnTo>
                    <a:pt x="0" y="304800"/>
                  </a:lnTo>
                  <a:lnTo>
                    <a:pt x="1741" y="319143"/>
                  </a:lnTo>
                  <a:lnTo>
                    <a:pt x="27252" y="361093"/>
                  </a:lnTo>
                  <a:lnTo>
                    <a:pt x="60396" y="388014"/>
                  </a:lnTo>
                  <a:lnTo>
                    <a:pt x="105732" y="413961"/>
                  </a:lnTo>
                  <a:lnTo>
                    <a:pt x="162645" y="438816"/>
                  </a:lnTo>
                  <a:lnTo>
                    <a:pt x="230521" y="462463"/>
                  </a:lnTo>
                  <a:lnTo>
                    <a:pt x="268378" y="473796"/>
                  </a:lnTo>
                  <a:lnTo>
                    <a:pt x="308745" y="484784"/>
                  </a:lnTo>
                  <a:lnTo>
                    <a:pt x="351545" y="495411"/>
                  </a:lnTo>
                  <a:lnTo>
                    <a:pt x="396702" y="505662"/>
                  </a:lnTo>
                  <a:lnTo>
                    <a:pt x="444138" y="515523"/>
                  </a:lnTo>
                  <a:lnTo>
                    <a:pt x="493777" y="524979"/>
                  </a:lnTo>
                  <a:lnTo>
                    <a:pt x="545541" y="534016"/>
                  </a:lnTo>
                  <a:lnTo>
                    <a:pt x="599355" y="542619"/>
                  </a:lnTo>
                  <a:lnTo>
                    <a:pt x="655141" y="550773"/>
                  </a:lnTo>
                  <a:lnTo>
                    <a:pt x="712823" y="558464"/>
                  </a:lnTo>
                  <a:lnTo>
                    <a:pt x="772323" y="565676"/>
                  </a:lnTo>
                  <a:lnTo>
                    <a:pt x="833565" y="572396"/>
                  </a:lnTo>
                  <a:lnTo>
                    <a:pt x="896471" y="578609"/>
                  </a:lnTo>
                  <a:lnTo>
                    <a:pt x="960966" y="584299"/>
                  </a:lnTo>
                  <a:lnTo>
                    <a:pt x="1026972" y="589452"/>
                  </a:lnTo>
                  <a:lnTo>
                    <a:pt x="1094412" y="594055"/>
                  </a:lnTo>
                  <a:lnTo>
                    <a:pt x="1163210" y="598091"/>
                  </a:lnTo>
                  <a:lnTo>
                    <a:pt x="1233288" y="601546"/>
                  </a:lnTo>
                  <a:lnTo>
                    <a:pt x="1304570" y="604406"/>
                  </a:lnTo>
                  <a:lnTo>
                    <a:pt x="1376979" y="606656"/>
                  </a:lnTo>
                  <a:lnTo>
                    <a:pt x="1450438" y="608282"/>
                  </a:lnTo>
                  <a:lnTo>
                    <a:pt x="1524871" y="609268"/>
                  </a:lnTo>
                  <a:lnTo>
                    <a:pt x="1600200" y="609600"/>
                  </a:lnTo>
                  <a:lnTo>
                    <a:pt x="1675530" y="609268"/>
                  </a:lnTo>
                  <a:lnTo>
                    <a:pt x="1749965" y="608282"/>
                  </a:lnTo>
                  <a:lnTo>
                    <a:pt x="1823425" y="606656"/>
                  </a:lnTo>
                  <a:lnTo>
                    <a:pt x="1895836" y="604406"/>
                  </a:lnTo>
                  <a:lnTo>
                    <a:pt x="1967119" y="601546"/>
                  </a:lnTo>
                  <a:lnTo>
                    <a:pt x="2037198" y="598091"/>
                  </a:lnTo>
                  <a:lnTo>
                    <a:pt x="2105997" y="594055"/>
                  </a:lnTo>
                  <a:lnTo>
                    <a:pt x="2173438" y="589452"/>
                  </a:lnTo>
                  <a:lnTo>
                    <a:pt x="2239444" y="584299"/>
                  </a:lnTo>
                  <a:lnTo>
                    <a:pt x="2303939" y="578609"/>
                  </a:lnTo>
                  <a:lnTo>
                    <a:pt x="2366845" y="572396"/>
                  </a:lnTo>
                  <a:lnTo>
                    <a:pt x="2428087" y="565676"/>
                  </a:lnTo>
                  <a:lnTo>
                    <a:pt x="2487587" y="558464"/>
                  </a:lnTo>
                  <a:lnTo>
                    <a:pt x="2545268" y="550773"/>
                  </a:lnTo>
                  <a:lnTo>
                    <a:pt x="2601054" y="542619"/>
                  </a:lnTo>
                  <a:lnTo>
                    <a:pt x="2654868" y="534016"/>
                  </a:lnTo>
                  <a:lnTo>
                    <a:pt x="2706632" y="524979"/>
                  </a:lnTo>
                  <a:lnTo>
                    <a:pt x="2756271" y="515523"/>
                  </a:lnTo>
                  <a:lnTo>
                    <a:pt x="2803706" y="505662"/>
                  </a:lnTo>
                  <a:lnTo>
                    <a:pt x="2848862" y="495411"/>
                  </a:lnTo>
                  <a:lnTo>
                    <a:pt x="2891661" y="484784"/>
                  </a:lnTo>
                  <a:lnTo>
                    <a:pt x="2932028" y="473796"/>
                  </a:lnTo>
                  <a:lnTo>
                    <a:pt x="2969884" y="462463"/>
                  </a:lnTo>
                  <a:lnTo>
                    <a:pt x="3037758" y="438816"/>
                  </a:lnTo>
                  <a:lnTo>
                    <a:pt x="3094670" y="413961"/>
                  </a:lnTo>
                  <a:lnTo>
                    <a:pt x="3140005" y="388014"/>
                  </a:lnTo>
                  <a:lnTo>
                    <a:pt x="3173148" y="361093"/>
                  </a:lnTo>
                  <a:lnTo>
                    <a:pt x="3198658" y="319143"/>
                  </a:lnTo>
                  <a:lnTo>
                    <a:pt x="3200400" y="304800"/>
                  </a:lnTo>
                  <a:lnTo>
                    <a:pt x="3198658" y="290456"/>
                  </a:lnTo>
                  <a:lnTo>
                    <a:pt x="3173148" y="248506"/>
                  </a:lnTo>
                  <a:lnTo>
                    <a:pt x="3140005" y="221585"/>
                  </a:lnTo>
                  <a:lnTo>
                    <a:pt x="3094670" y="195638"/>
                  </a:lnTo>
                  <a:lnTo>
                    <a:pt x="3037758" y="170783"/>
                  </a:lnTo>
                  <a:lnTo>
                    <a:pt x="2969884" y="147136"/>
                  </a:lnTo>
                  <a:lnTo>
                    <a:pt x="2932028" y="135803"/>
                  </a:lnTo>
                  <a:lnTo>
                    <a:pt x="2891661" y="124815"/>
                  </a:lnTo>
                  <a:lnTo>
                    <a:pt x="2848862" y="114188"/>
                  </a:lnTo>
                  <a:lnTo>
                    <a:pt x="2803706" y="103937"/>
                  </a:lnTo>
                  <a:lnTo>
                    <a:pt x="2756271" y="94076"/>
                  </a:lnTo>
                  <a:lnTo>
                    <a:pt x="2706632" y="84620"/>
                  </a:lnTo>
                  <a:lnTo>
                    <a:pt x="2654868" y="75583"/>
                  </a:lnTo>
                  <a:lnTo>
                    <a:pt x="2601054" y="66980"/>
                  </a:lnTo>
                  <a:lnTo>
                    <a:pt x="2545268" y="58826"/>
                  </a:lnTo>
                  <a:lnTo>
                    <a:pt x="2487587" y="51135"/>
                  </a:lnTo>
                  <a:lnTo>
                    <a:pt x="2428087" y="43923"/>
                  </a:lnTo>
                  <a:lnTo>
                    <a:pt x="2366845" y="37203"/>
                  </a:lnTo>
                  <a:lnTo>
                    <a:pt x="2303939" y="30990"/>
                  </a:lnTo>
                  <a:lnTo>
                    <a:pt x="2239444" y="25300"/>
                  </a:lnTo>
                  <a:lnTo>
                    <a:pt x="2173438" y="20147"/>
                  </a:lnTo>
                  <a:lnTo>
                    <a:pt x="2105997" y="15544"/>
                  </a:lnTo>
                  <a:lnTo>
                    <a:pt x="2037198" y="11508"/>
                  </a:lnTo>
                  <a:lnTo>
                    <a:pt x="1967119" y="8053"/>
                  </a:lnTo>
                  <a:lnTo>
                    <a:pt x="1895836" y="5193"/>
                  </a:lnTo>
                  <a:lnTo>
                    <a:pt x="1823425" y="2943"/>
                  </a:lnTo>
                  <a:lnTo>
                    <a:pt x="1749965" y="1317"/>
                  </a:lnTo>
                  <a:lnTo>
                    <a:pt x="1675530" y="331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4924" y="1449323"/>
              <a:ext cx="3200400" cy="609600"/>
            </a:xfrm>
            <a:custGeom>
              <a:avLst/>
              <a:gdLst/>
              <a:ahLst/>
              <a:cxnLst/>
              <a:rect l="l" t="t" r="r" b="b"/>
              <a:pathLst>
                <a:path w="3200400" h="609600">
                  <a:moveTo>
                    <a:pt x="0" y="304800"/>
                  </a:moveTo>
                  <a:lnTo>
                    <a:pt x="15444" y="262295"/>
                  </a:lnTo>
                  <a:lnTo>
                    <a:pt x="42262" y="234931"/>
                  </a:lnTo>
                  <a:lnTo>
                    <a:pt x="81579" y="208483"/>
                  </a:lnTo>
                  <a:lnTo>
                    <a:pt x="132780" y="183067"/>
                  </a:lnTo>
                  <a:lnTo>
                    <a:pt x="195251" y="158801"/>
                  </a:lnTo>
                  <a:lnTo>
                    <a:pt x="268378" y="135803"/>
                  </a:lnTo>
                  <a:lnTo>
                    <a:pt x="308745" y="124815"/>
                  </a:lnTo>
                  <a:lnTo>
                    <a:pt x="351545" y="114188"/>
                  </a:lnTo>
                  <a:lnTo>
                    <a:pt x="396702" y="103937"/>
                  </a:lnTo>
                  <a:lnTo>
                    <a:pt x="444138" y="94076"/>
                  </a:lnTo>
                  <a:lnTo>
                    <a:pt x="493777" y="84620"/>
                  </a:lnTo>
                  <a:lnTo>
                    <a:pt x="545541" y="75583"/>
                  </a:lnTo>
                  <a:lnTo>
                    <a:pt x="599355" y="66980"/>
                  </a:lnTo>
                  <a:lnTo>
                    <a:pt x="655141" y="58826"/>
                  </a:lnTo>
                  <a:lnTo>
                    <a:pt x="712823" y="51135"/>
                  </a:lnTo>
                  <a:lnTo>
                    <a:pt x="772323" y="43923"/>
                  </a:lnTo>
                  <a:lnTo>
                    <a:pt x="833565" y="37203"/>
                  </a:lnTo>
                  <a:lnTo>
                    <a:pt x="896471" y="30990"/>
                  </a:lnTo>
                  <a:lnTo>
                    <a:pt x="960966" y="25300"/>
                  </a:lnTo>
                  <a:lnTo>
                    <a:pt x="1026972" y="20147"/>
                  </a:lnTo>
                  <a:lnTo>
                    <a:pt x="1094412" y="15544"/>
                  </a:lnTo>
                  <a:lnTo>
                    <a:pt x="1163210" y="11508"/>
                  </a:lnTo>
                  <a:lnTo>
                    <a:pt x="1233288" y="8053"/>
                  </a:lnTo>
                  <a:lnTo>
                    <a:pt x="1304570" y="5193"/>
                  </a:lnTo>
                  <a:lnTo>
                    <a:pt x="1376979" y="2943"/>
                  </a:lnTo>
                  <a:lnTo>
                    <a:pt x="1450438" y="1317"/>
                  </a:lnTo>
                  <a:lnTo>
                    <a:pt x="1524871" y="331"/>
                  </a:lnTo>
                  <a:lnTo>
                    <a:pt x="1600200" y="0"/>
                  </a:lnTo>
                  <a:lnTo>
                    <a:pt x="1675530" y="331"/>
                  </a:lnTo>
                  <a:lnTo>
                    <a:pt x="1749965" y="1317"/>
                  </a:lnTo>
                  <a:lnTo>
                    <a:pt x="1823425" y="2943"/>
                  </a:lnTo>
                  <a:lnTo>
                    <a:pt x="1895836" y="5193"/>
                  </a:lnTo>
                  <a:lnTo>
                    <a:pt x="1967119" y="8053"/>
                  </a:lnTo>
                  <a:lnTo>
                    <a:pt x="2037198" y="11508"/>
                  </a:lnTo>
                  <a:lnTo>
                    <a:pt x="2105997" y="15544"/>
                  </a:lnTo>
                  <a:lnTo>
                    <a:pt x="2173438" y="20147"/>
                  </a:lnTo>
                  <a:lnTo>
                    <a:pt x="2239444" y="25300"/>
                  </a:lnTo>
                  <a:lnTo>
                    <a:pt x="2303939" y="30990"/>
                  </a:lnTo>
                  <a:lnTo>
                    <a:pt x="2366845" y="37203"/>
                  </a:lnTo>
                  <a:lnTo>
                    <a:pt x="2428087" y="43923"/>
                  </a:lnTo>
                  <a:lnTo>
                    <a:pt x="2487587" y="51135"/>
                  </a:lnTo>
                  <a:lnTo>
                    <a:pt x="2545268" y="58826"/>
                  </a:lnTo>
                  <a:lnTo>
                    <a:pt x="2601054" y="66980"/>
                  </a:lnTo>
                  <a:lnTo>
                    <a:pt x="2654868" y="75583"/>
                  </a:lnTo>
                  <a:lnTo>
                    <a:pt x="2706632" y="84620"/>
                  </a:lnTo>
                  <a:lnTo>
                    <a:pt x="2756271" y="94076"/>
                  </a:lnTo>
                  <a:lnTo>
                    <a:pt x="2803706" y="103937"/>
                  </a:lnTo>
                  <a:lnTo>
                    <a:pt x="2848862" y="114188"/>
                  </a:lnTo>
                  <a:lnTo>
                    <a:pt x="2891661" y="124815"/>
                  </a:lnTo>
                  <a:lnTo>
                    <a:pt x="2932028" y="135803"/>
                  </a:lnTo>
                  <a:lnTo>
                    <a:pt x="2969884" y="147136"/>
                  </a:lnTo>
                  <a:lnTo>
                    <a:pt x="3037758" y="170783"/>
                  </a:lnTo>
                  <a:lnTo>
                    <a:pt x="3094670" y="195638"/>
                  </a:lnTo>
                  <a:lnTo>
                    <a:pt x="3140005" y="221585"/>
                  </a:lnTo>
                  <a:lnTo>
                    <a:pt x="3173148" y="248506"/>
                  </a:lnTo>
                  <a:lnTo>
                    <a:pt x="3198658" y="290456"/>
                  </a:lnTo>
                  <a:lnTo>
                    <a:pt x="3200400" y="304800"/>
                  </a:lnTo>
                  <a:lnTo>
                    <a:pt x="3198658" y="319143"/>
                  </a:lnTo>
                  <a:lnTo>
                    <a:pt x="3173148" y="361093"/>
                  </a:lnTo>
                  <a:lnTo>
                    <a:pt x="3140005" y="388014"/>
                  </a:lnTo>
                  <a:lnTo>
                    <a:pt x="3094670" y="413961"/>
                  </a:lnTo>
                  <a:lnTo>
                    <a:pt x="3037758" y="438816"/>
                  </a:lnTo>
                  <a:lnTo>
                    <a:pt x="2969884" y="462463"/>
                  </a:lnTo>
                  <a:lnTo>
                    <a:pt x="2932028" y="473796"/>
                  </a:lnTo>
                  <a:lnTo>
                    <a:pt x="2891661" y="484784"/>
                  </a:lnTo>
                  <a:lnTo>
                    <a:pt x="2848862" y="495411"/>
                  </a:lnTo>
                  <a:lnTo>
                    <a:pt x="2803706" y="505662"/>
                  </a:lnTo>
                  <a:lnTo>
                    <a:pt x="2756271" y="515523"/>
                  </a:lnTo>
                  <a:lnTo>
                    <a:pt x="2706632" y="524979"/>
                  </a:lnTo>
                  <a:lnTo>
                    <a:pt x="2654868" y="534016"/>
                  </a:lnTo>
                  <a:lnTo>
                    <a:pt x="2601054" y="542619"/>
                  </a:lnTo>
                  <a:lnTo>
                    <a:pt x="2545268" y="550773"/>
                  </a:lnTo>
                  <a:lnTo>
                    <a:pt x="2487587" y="558464"/>
                  </a:lnTo>
                  <a:lnTo>
                    <a:pt x="2428087" y="565676"/>
                  </a:lnTo>
                  <a:lnTo>
                    <a:pt x="2366845" y="572396"/>
                  </a:lnTo>
                  <a:lnTo>
                    <a:pt x="2303939" y="578609"/>
                  </a:lnTo>
                  <a:lnTo>
                    <a:pt x="2239444" y="584299"/>
                  </a:lnTo>
                  <a:lnTo>
                    <a:pt x="2173438" y="589452"/>
                  </a:lnTo>
                  <a:lnTo>
                    <a:pt x="2105997" y="594055"/>
                  </a:lnTo>
                  <a:lnTo>
                    <a:pt x="2037198" y="598091"/>
                  </a:lnTo>
                  <a:lnTo>
                    <a:pt x="1967119" y="601546"/>
                  </a:lnTo>
                  <a:lnTo>
                    <a:pt x="1895836" y="604406"/>
                  </a:lnTo>
                  <a:lnTo>
                    <a:pt x="1823425" y="606656"/>
                  </a:lnTo>
                  <a:lnTo>
                    <a:pt x="1749965" y="608282"/>
                  </a:lnTo>
                  <a:lnTo>
                    <a:pt x="1675530" y="609268"/>
                  </a:lnTo>
                  <a:lnTo>
                    <a:pt x="1600200" y="609600"/>
                  </a:lnTo>
                  <a:lnTo>
                    <a:pt x="1524871" y="609268"/>
                  </a:lnTo>
                  <a:lnTo>
                    <a:pt x="1450438" y="608282"/>
                  </a:lnTo>
                  <a:lnTo>
                    <a:pt x="1376979" y="606656"/>
                  </a:lnTo>
                  <a:lnTo>
                    <a:pt x="1304570" y="604406"/>
                  </a:lnTo>
                  <a:lnTo>
                    <a:pt x="1233288" y="601546"/>
                  </a:lnTo>
                  <a:lnTo>
                    <a:pt x="1163210" y="598091"/>
                  </a:lnTo>
                  <a:lnTo>
                    <a:pt x="1094412" y="594055"/>
                  </a:lnTo>
                  <a:lnTo>
                    <a:pt x="1026972" y="589452"/>
                  </a:lnTo>
                  <a:lnTo>
                    <a:pt x="960966" y="584299"/>
                  </a:lnTo>
                  <a:lnTo>
                    <a:pt x="896471" y="578609"/>
                  </a:lnTo>
                  <a:lnTo>
                    <a:pt x="833565" y="572396"/>
                  </a:lnTo>
                  <a:lnTo>
                    <a:pt x="772323" y="565676"/>
                  </a:lnTo>
                  <a:lnTo>
                    <a:pt x="712823" y="558464"/>
                  </a:lnTo>
                  <a:lnTo>
                    <a:pt x="655141" y="550773"/>
                  </a:lnTo>
                  <a:lnTo>
                    <a:pt x="599355" y="542619"/>
                  </a:lnTo>
                  <a:lnTo>
                    <a:pt x="545541" y="534016"/>
                  </a:lnTo>
                  <a:lnTo>
                    <a:pt x="493777" y="524979"/>
                  </a:lnTo>
                  <a:lnTo>
                    <a:pt x="444138" y="515523"/>
                  </a:lnTo>
                  <a:lnTo>
                    <a:pt x="396702" y="505662"/>
                  </a:lnTo>
                  <a:lnTo>
                    <a:pt x="351545" y="495411"/>
                  </a:lnTo>
                  <a:lnTo>
                    <a:pt x="308745" y="484784"/>
                  </a:lnTo>
                  <a:lnTo>
                    <a:pt x="268378" y="473796"/>
                  </a:lnTo>
                  <a:lnTo>
                    <a:pt x="230521" y="462463"/>
                  </a:lnTo>
                  <a:lnTo>
                    <a:pt x="162645" y="438816"/>
                  </a:lnTo>
                  <a:lnTo>
                    <a:pt x="105732" y="413961"/>
                  </a:lnTo>
                  <a:lnTo>
                    <a:pt x="60396" y="388014"/>
                  </a:lnTo>
                  <a:lnTo>
                    <a:pt x="27252" y="361093"/>
                  </a:lnTo>
                  <a:lnTo>
                    <a:pt x="1741" y="319143"/>
                  </a:lnTo>
                  <a:lnTo>
                    <a:pt x="0" y="304800"/>
                  </a:lnTo>
                  <a:close/>
                </a:path>
              </a:pathLst>
            </a:custGeom>
            <a:ln w="39624">
              <a:solidFill>
                <a:srgbClr val="B16B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740154" y="1472564"/>
            <a:ext cx="7861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DFE2E4"/>
                </a:solidFill>
                <a:latin typeface="Calibri"/>
                <a:cs typeface="Calibri"/>
              </a:rPr>
              <a:t>Us</a:t>
            </a:r>
            <a:r>
              <a:rPr sz="3200" spc="-20" dirty="0">
                <a:solidFill>
                  <a:srgbClr val="DFE2E4"/>
                </a:solidFill>
                <a:latin typeface="Calibri"/>
                <a:cs typeface="Calibri"/>
              </a:rPr>
              <a:t>e</a:t>
            </a:r>
            <a:r>
              <a:rPr sz="3200" spc="-5" dirty="0">
                <a:solidFill>
                  <a:srgbClr val="DFE2E4"/>
                </a:solidFill>
                <a:latin typeface="Calibri"/>
                <a:cs typeface="Calibri"/>
              </a:rPr>
              <a:t>r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91312" y="5620511"/>
            <a:ext cx="3164205" cy="649605"/>
            <a:chOff x="591312" y="5620511"/>
            <a:chExt cx="3164205" cy="649605"/>
          </a:xfrm>
        </p:grpSpPr>
        <p:sp>
          <p:nvSpPr>
            <p:cNvPr id="14" name="object 14"/>
            <p:cNvSpPr/>
            <p:nvPr/>
          </p:nvSpPr>
          <p:spPr>
            <a:xfrm>
              <a:off x="611124" y="5640323"/>
              <a:ext cx="3124200" cy="609600"/>
            </a:xfrm>
            <a:custGeom>
              <a:avLst/>
              <a:gdLst/>
              <a:ahLst/>
              <a:cxnLst/>
              <a:rect l="l" t="t" r="r" b="b"/>
              <a:pathLst>
                <a:path w="3124200" h="609600">
                  <a:moveTo>
                    <a:pt x="1562100" y="0"/>
                  </a:moveTo>
                  <a:lnTo>
                    <a:pt x="1486415" y="351"/>
                  </a:lnTo>
                  <a:lnTo>
                    <a:pt x="1411661" y="1395"/>
                  </a:lnTo>
                  <a:lnTo>
                    <a:pt x="1337918" y="3115"/>
                  </a:lnTo>
                  <a:lnTo>
                    <a:pt x="1265268" y="5495"/>
                  </a:lnTo>
                  <a:lnTo>
                    <a:pt x="1193793" y="8520"/>
                  </a:lnTo>
                  <a:lnTo>
                    <a:pt x="1123575" y="12174"/>
                  </a:lnTo>
                  <a:lnTo>
                    <a:pt x="1054695" y="16440"/>
                  </a:lnTo>
                  <a:lnTo>
                    <a:pt x="987236" y="21302"/>
                  </a:lnTo>
                  <a:lnTo>
                    <a:pt x="921280" y="26745"/>
                  </a:lnTo>
                  <a:lnTo>
                    <a:pt x="856908" y="32752"/>
                  </a:lnTo>
                  <a:lnTo>
                    <a:pt x="794201" y="39309"/>
                  </a:lnTo>
                  <a:lnTo>
                    <a:pt x="733243" y="46397"/>
                  </a:lnTo>
                  <a:lnTo>
                    <a:pt x="674114" y="54003"/>
                  </a:lnTo>
                  <a:lnTo>
                    <a:pt x="616897" y="62109"/>
                  </a:lnTo>
                  <a:lnTo>
                    <a:pt x="561673" y="70700"/>
                  </a:lnTo>
                  <a:lnTo>
                    <a:pt x="508524" y="79760"/>
                  </a:lnTo>
                  <a:lnTo>
                    <a:pt x="457533" y="89273"/>
                  </a:lnTo>
                  <a:lnTo>
                    <a:pt x="408780" y="99222"/>
                  </a:lnTo>
                  <a:lnTo>
                    <a:pt x="362348" y="109592"/>
                  </a:lnTo>
                  <a:lnTo>
                    <a:pt x="318319" y="120368"/>
                  </a:lnTo>
                  <a:lnTo>
                    <a:pt x="276774" y="131532"/>
                  </a:lnTo>
                  <a:lnTo>
                    <a:pt x="237795" y="143069"/>
                  </a:lnTo>
                  <a:lnTo>
                    <a:pt x="201464" y="154964"/>
                  </a:lnTo>
                  <a:lnTo>
                    <a:pt x="137074" y="179760"/>
                  </a:lnTo>
                  <a:lnTo>
                    <a:pt x="84257" y="205792"/>
                  </a:lnTo>
                  <a:lnTo>
                    <a:pt x="43670" y="232933"/>
                  </a:lnTo>
                  <a:lnTo>
                    <a:pt x="15966" y="261056"/>
                  </a:lnTo>
                  <a:lnTo>
                    <a:pt x="0" y="304800"/>
                  </a:lnTo>
                  <a:lnTo>
                    <a:pt x="1801" y="319568"/>
                  </a:lnTo>
                  <a:lnTo>
                    <a:pt x="28167" y="362719"/>
                  </a:lnTo>
                  <a:lnTo>
                    <a:pt x="62394" y="390367"/>
                  </a:lnTo>
                  <a:lnTo>
                    <a:pt x="109178" y="416970"/>
                  </a:lnTo>
                  <a:lnTo>
                    <a:pt x="167863" y="442400"/>
                  </a:lnTo>
                  <a:lnTo>
                    <a:pt x="237795" y="466530"/>
                  </a:lnTo>
                  <a:lnTo>
                    <a:pt x="276774" y="478067"/>
                  </a:lnTo>
                  <a:lnTo>
                    <a:pt x="318319" y="489231"/>
                  </a:lnTo>
                  <a:lnTo>
                    <a:pt x="362348" y="500007"/>
                  </a:lnTo>
                  <a:lnTo>
                    <a:pt x="408780" y="510377"/>
                  </a:lnTo>
                  <a:lnTo>
                    <a:pt x="457533" y="520326"/>
                  </a:lnTo>
                  <a:lnTo>
                    <a:pt x="508524" y="529839"/>
                  </a:lnTo>
                  <a:lnTo>
                    <a:pt x="561673" y="538899"/>
                  </a:lnTo>
                  <a:lnTo>
                    <a:pt x="616897" y="547490"/>
                  </a:lnTo>
                  <a:lnTo>
                    <a:pt x="674114" y="555596"/>
                  </a:lnTo>
                  <a:lnTo>
                    <a:pt x="733243" y="563202"/>
                  </a:lnTo>
                  <a:lnTo>
                    <a:pt x="794201" y="570290"/>
                  </a:lnTo>
                  <a:lnTo>
                    <a:pt x="856908" y="576847"/>
                  </a:lnTo>
                  <a:lnTo>
                    <a:pt x="921280" y="582854"/>
                  </a:lnTo>
                  <a:lnTo>
                    <a:pt x="987236" y="588297"/>
                  </a:lnTo>
                  <a:lnTo>
                    <a:pt x="1054695" y="593159"/>
                  </a:lnTo>
                  <a:lnTo>
                    <a:pt x="1123575" y="597425"/>
                  </a:lnTo>
                  <a:lnTo>
                    <a:pt x="1193793" y="601079"/>
                  </a:lnTo>
                  <a:lnTo>
                    <a:pt x="1265268" y="604104"/>
                  </a:lnTo>
                  <a:lnTo>
                    <a:pt x="1337918" y="606484"/>
                  </a:lnTo>
                  <a:lnTo>
                    <a:pt x="1411661" y="608204"/>
                  </a:lnTo>
                  <a:lnTo>
                    <a:pt x="1486415" y="609248"/>
                  </a:lnTo>
                  <a:lnTo>
                    <a:pt x="1562100" y="609599"/>
                  </a:lnTo>
                  <a:lnTo>
                    <a:pt x="1637784" y="609248"/>
                  </a:lnTo>
                  <a:lnTo>
                    <a:pt x="1712538" y="608204"/>
                  </a:lnTo>
                  <a:lnTo>
                    <a:pt x="1786281" y="606484"/>
                  </a:lnTo>
                  <a:lnTo>
                    <a:pt x="1858931" y="604104"/>
                  </a:lnTo>
                  <a:lnTo>
                    <a:pt x="1930406" y="601079"/>
                  </a:lnTo>
                  <a:lnTo>
                    <a:pt x="2000624" y="597425"/>
                  </a:lnTo>
                  <a:lnTo>
                    <a:pt x="2069504" y="593159"/>
                  </a:lnTo>
                  <a:lnTo>
                    <a:pt x="2136963" y="588297"/>
                  </a:lnTo>
                  <a:lnTo>
                    <a:pt x="2202919" y="582854"/>
                  </a:lnTo>
                  <a:lnTo>
                    <a:pt x="2267291" y="576847"/>
                  </a:lnTo>
                  <a:lnTo>
                    <a:pt x="2329998" y="570290"/>
                  </a:lnTo>
                  <a:lnTo>
                    <a:pt x="2390956" y="563202"/>
                  </a:lnTo>
                  <a:lnTo>
                    <a:pt x="2450085" y="555596"/>
                  </a:lnTo>
                  <a:lnTo>
                    <a:pt x="2507302" y="547490"/>
                  </a:lnTo>
                  <a:lnTo>
                    <a:pt x="2562526" y="538899"/>
                  </a:lnTo>
                  <a:lnTo>
                    <a:pt x="2615675" y="529839"/>
                  </a:lnTo>
                  <a:lnTo>
                    <a:pt x="2666666" y="520326"/>
                  </a:lnTo>
                  <a:lnTo>
                    <a:pt x="2715419" y="510377"/>
                  </a:lnTo>
                  <a:lnTo>
                    <a:pt x="2761851" y="500007"/>
                  </a:lnTo>
                  <a:lnTo>
                    <a:pt x="2805880" y="489231"/>
                  </a:lnTo>
                  <a:lnTo>
                    <a:pt x="2847425" y="478067"/>
                  </a:lnTo>
                  <a:lnTo>
                    <a:pt x="2886404" y="466530"/>
                  </a:lnTo>
                  <a:lnTo>
                    <a:pt x="2922735" y="454635"/>
                  </a:lnTo>
                  <a:lnTo>
                    <a:pt x="2987125" y="429839"/>
                  </a:lnTo>
                  <a:lnTo>
                    <a:pt x="3039942" y="403807"/>
                  </a:lnTo>
                  <a:lnTo>
                    <a:pt x="3080529" y="376666"/>
                  </a:lnTo>
                  <a:lnTo>
                    <a:pt x="3108233" y="348543"/>
                  </a:lnTo>
                  <a:lnTo>
                    <a:pt x="3124200" y="304800"/>
                  </a:lnTo>
                  <a:lnTo>
                    <a:pt x="3122398" y="290031"/>
                  </a:lnTo>
                  <a:lnTo>
                    <a:pt x="3096032" y="246880"/>
                  </a:lnTo>
                  <a:lnTo>
                    <a:pt x="3061805" y="219232"/>
                  </a:lnTo>
                  <a:lnTo>
                    <a:pt x="3015021" y="192629"/>
                  </a:lnTo>
                  <a:lnTo>
                    <a:pt x="2956336" y="167199"/>
                  </a:lnTo>
                  <a:lnTo>
                    <a:pt x="2886404" y="143069"/>
                  </a:lnTo>
                  <a:lnTo>
                    <a:pt x="2847425" y="131532"/>
                  </a:lnTo>
                  <a:lnTo>
                    <a:pt x="2805880" y="120368"/>
                  </a:lnTo>
                  <a:lnTo>
                    <a:pt x="2761851" y="109592"/>
                  </a:lnTo>
                  <a:lnTo>
                    <a:pt x="2715419" y="99222"/>
                  </a:lnTo>
                  <a:lnTo>
                    <a:pt x="2666666" y="89273"/>
                  </a:lnTo>
                  <a:lnTo>
                    <a:pt x="2615675" y="79760"/>
                  </a:lnTo>
                  <a:lnTo>
                    <a:pt x="2562526" y="70700"/>
                  </a:lnTo>
                  <a:lnTo>
                    <a:pt x="2507302" y="62109"/>
                  </a:lnTo>
                  <a:lnTo>
                    <a:pt x="2450085" y="54003"/>
                  </a:lnTo>
                  <a:lnTo>
                    <a:pt x="2390956" y="46397"/>
                  </a:lnTo>
                  <a:lnTo>
                    <a:pt x="2329998" y="39309"/>
                  </a:lnTo>
                  <a:lnTo>
                    <a:pt x="2267291" y="32752"/>
                  </a:lnTo>
                  <a:lnTo>
                    <a:pt x="2202919" y="26745"/>
                  </a:lnTo>
                  <a:lnTo>
                    <a:pt x="2136963" y="21302"/>
                  </a:lnTo>
                  <a:lnTo>
                    <a:pt x="2069504" y="16440"/>
                  </a:lnTo>
                  <a:lnTo>
                    <a:pt x="2000624" y="12174"/>
                  </a:lnTo>
                  <a:lnTo>
                    <a:pt x="1930406" y="8520"/>
                  </a:lnTo>
                  <a:lnTo>
                    <a:pt x="1858931" y="5495"/>
                  </a:lnTo>
                  <a:lnTo>
                    <a:pt x="1786281" y="3115"/>
                  </a:lnTo>
                  <a:lnTo>
                    <a:pt x="1712538" y="1395"/>
                  </a:lnTo>
                  <a:lnTo>
                    <a:pt x="1637784" y="351"/>
                  </a:lnTo>
                  <a:lnTo>
                    <a:pt x="1562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1124" y="5640323"/>
              <a:ext cx="3124200" cy="609600"/>
            </a:xfrm>
            <a:custGeom>
              <a:avLst/>
              <a:gdLst/>
              <a:ahLst/>
              <a:cxnLst/>
              <a:rect l="l" t="t" r="r" b="b"/>
              <a:pathLst>
                <a:path w="3124200" h="609600">
                  <a:moveTo>
                    <a:pt x="0" y="304800"/>
                  </a:moveTo>
                  <a:lnTo>
                    <a:pt x="15966" y="261056"/>
                  </a:lnTo>
                  <a:lnTo>
                    <a:pt x="43670" y="232933"/>
                  </a:lnTo>
                  <a:lnTo>
                    <a:pt x="84257" y="205792"/>
                  </a:lnTo>
                  <a:lnTo>
                    <a:pt x="137074" y="179760"/>
                  </a:lnTo>
                  <a:lnTo>
                    <a:pt x="201464" y="154964"/>
                  </a:lnTo>
                  <a:lnTo>
                    <a:pt x="237795" y="143069"/>
                  </a:lnTo>
                  <a:lnTo>
                    <a:pt x="276774" y="131532"/>
                  </a:lnTo>
                  <a:lnTo>
                    <a:pt x="318319" y="120368"/>
                  </a:lnTo>
                  <a:lnTo>
                    <a:pt x="362348" y="109592"/>
                  </a:lnTo>
                  <a:lnTo>
                    <a:pt x="408780" y="99222"/>
                  </a:lnTo>
                  <a:lnTo>
                    <a:pt x="457533" y="89273"/>
                  </a:lnTo>
                  <a:lnTo>
                    <a:pt x="508524" y="79760"/>
                  </a:lnTo>
                  <a:lnTo>
                    <a:pt x="561673" y="70700"/>
                  </a:lnTo>
                  <a:lnTo>
                    <a:pt x="616897" y="62109"/>
                  </a:lnTo>
                  <a:lnTo>
                    <a:pt x="674114" y="54003"/>
                  </a:lnTo>
                  <a:lnTo>
                    <a:pt x="733243" y="46397"/>
                  </a:lnTo>
                  <a:lnTo>
                    <a:pt x="794201" y="39309"/>
                  </a:lnTo>
                  <a:lnTo>
                    <a:pt x="856908" y="32752"/>
                  </a:lnTo>
                  <a:lnTo>
                    <a:pt x="921280" y="26745"/>
                  </a:lnTo>
                  <a:lnTo>
                    <a:pt x="987236" y="21302"/>
                  </a:lnTo>
                  <a:lnTo>
                    <a:pt x="1054695" y="16440"/>
                  </a:lnTo>
                  <a:lnTo>
                    <a:pt x="1123575" y="12174"/>
                  </a:lnTo>
                  <a:lnTo>
                    <a:pt x="1193793" y="8520"/>
                  </a:lnTo>
                  <a:lnTo>
                    <a:pt x="1265268" y="5495"/>
                  </a:lnTo>
                  <a:lnTo>
                    <a:pt x="1337918" y="3115"/>
                  </a:lnTo>
                  <a:lnTo>
                    <a:pt x="1411661" y="1395"/>
                  </a:lnTo>
                  <a:lnTo>
                    <a:pt x="1486415" y="351"/>
                  </a:lnTo>
                  <a:lnTo>
                    <a:pt x="1562100" y="0"/>
                  </a:lnTo>
                  <a:lnTo>
                    <a:pt x="1637784" y="351"/>
                  </a:lnTo>
                  <a:lnTo>
                    <a:pt x="1712538" y="1395"/>
                  </a:lnTo>
                  <a:lnTo>
                    <a:pt x="1786281" y="3115"/>
                  </a:lnTo>
                  <a:lnTo>
                    <a:pt x="1858931" y="5495"/>
                  </a:lnTo>
                  <a:lnTo>
                    <a:pt x="1930406" y="8520"/>
                  </a:lnTo>
                  <a:lnTo>
                    <a:pt x="2000624" y="12174"/>
                  </a:lnTo>
                  <a:lnTo>
                    <a:pt x="2069504" y="16440"/>
                  </a:lnTo>
                  <a:lnTo>
                    <a:pt x="2136963" y="21302"/>
                  </a:lnTo>
                  <a:lnTo>
                    <a:pt x="2202919" y="26745"/>
                  </a:lnTo>
                  <a:lnTo>
                    <a:pt x="2267291" y="32752"/>
                  </a:lnTo>
                  <a:lnTo>
                    <a:pt x="2329998" y="39309"/>
                  </a:lnTo>
                  <a:lnTo>
                    <a:pt x="2390956" y="46397"/>
                  </a:lnTo>
                  <a:lnTo>
                    <a:pt x="2450085" y="54003"/>
                  </a:lnTo>
                  <a:lnTo>
                    <a:pt x="2507302" y="62109"/>
                  </a:lnTo>
                  <a:lnTo>
                    <a:pt x="2562526" y="70700"/>
                  </a:lnTo>
                  <a:lnTo>
                    <a:pt x="2615675" y="79760"/>
                  </a:lnTo>
                  <a:lnTo>
                    <a:pt x="2666666" y="89273"/>
                  </a:lnTo>
                  <a:lnTo>
                    <a:pt x="2715419" y="99222"/>
                  </a:lnTo>
                  <a:lnTo>
                    <a:pt x="2761851" y="109592"/>
                  </a:lnTo>
                  <a:lnTo>
                    <a:pt x="2805880" y="120368"/>
                  </a:lnTo>
                  <a:lnTo>
                    <a:pt x="2847425" y="131532"/>
                  </a:lnTo>
                  <a:lnTo>
                    <a:pt x="2886404" y="143069"/>
                  </a:lnTo>
                  <a:lnTo>
                    <a:pt x="2922735" y="154964"/>
                  </a:lnTo>
                  <a:lnTo>
                    <a:pt x="2987125" y="179760"/>
                  </a:lnTo>
                  <a:lnTo>
                    <a:pt x="3039942" y="205792"/>
                  </a:lnTo>
                  <a:lnTo>
                    <a:pt x="3080529" y="232933"/>
                  </a:lnTo>
                  <a:lnTo>
                    <a:pt x="3108233" y="261056"/>
                  </a:lnTo>
                  <a:lnTo>
                    <a:pt x="3124200" y="304800"/>
                  </a:lnTo>
                  <a:lnTo>
                    <a:pt x="3122398" y="319568"/>
                  </a:lnTo>
                  <a:lnTo>
                    <a:pt x="3096032" y="362719"/>
                  </a:lnTo>
                  <a:lnTo>
                    <a:pt x="3061805" y="390367"/>
                  </a:lnTo>
                  <a:lnTo>
                    <a:pt x="3015021" y="416970"/>
                  </a:lnTo>
                  <a:lnTo>
                    <a:pt x="2956336" y="442400"/>
                  </a:lnTo>
                  <a:lnTo>
                    <a:pt x="2886404" y="466530"/>
                  </a:lnTo>
                  <a:lnTo>
                    <a:pt x="2847425" y="478067"/>
                  </a:lnTo>
                  <a:lnTo>
                    <a:pt x="2805880" y="489231"/>
                  </a:lnTo>
                  <a:lnTo>
                    <a:pt x="2761851" y="500007"/>
                  </a:lnTo>
                  <a:lnTo>
                    <a:pt x="2715419" y="510377"/>
                  </a:lnTo>
                  <a:lnTo>
                    <a:pt x="2666666" y="520326"/>
                  </a:lnTo>
                  <a:lnTo>
                    <a:pt x="2615675" y="529839"/>
                  </a:lnTo>
                  <a:lnTo>
                    <a:pt x="2562526" y="538899"/>
                  </a:lnTo>
                  <a:lnTo>
                    <a:pt x="2507302" y="547490"/>
                  </a:lnTo>
                  <a:lnTo>
                    <a:pt x="2450085" y="555596"/>
                  </a:lnTo>
                  <a:lnTo>
                    <a:pt x="2390956" y="563202"/>
                  </a:lnTo>
                  <a:lnTo>
                    <a:pt x="2329998" y="570290"/>
                  </a:lnTo>
                  <a:lnTo>
                    <a:pt x="2267291" y="576847"/>
                  </a:lnTo>
                  <a:lnTo>
                    <a:pt x="2202919" y="582854"/>
                  </a:lnTo>
                  <a:lnTo>
                    <a:pt x="2136963" y="588297"/>
                  </a:lnTo>
                  <a:lnTo>
                    <a:pt x="2069504" y="593159"/>
                  </a:lnTo>
                  <a:lnTo>
                    <a:pt x="2000624" y="597425"/>
                  </a:lnTo>
                  <a:lnTo>
                    <a:pt x="1930406" y="601079"/>
                  </a:lnTo>
                  <a:lnTo>
                    <a:pt x="1858931" y="604104"/>
                  </a:lnTo>
                  <a:lnTo>
                    <a:pt x="1786281" y="606484"/>
                  </a:lnTo>
                  <a:lnTo>
                    <a:pt x="1712538" y="608204"/>
                  </a:lnTo>
                  <a:lnTo>
                    <a:pt x="1637784" y="609248"/>
                  </a:lnTo>
                  <a:lnTo>
                    <a:pt x="1562100" y="609599"/>
                  </a:lnTo>
                  <a:lnTo>
                    <a:pt x="1486415" y="609248"/>
                  </a:lnTo>
                  <a:lnTo>
                    <a:pt x="1411661" y="608204"/>
                  </a:lnTo>
                  <a:lnTo>
                    <a:pt x="1337918" y="606484"/>
                  </a:lnTo>
                  <a:lnTo>
                    <a:pt x="1265268" y="604104"/>
                  </a:lnTo>
                  <a:lnTo>
                    <a:pt x="1193793" y="601079"/>
                  </a:lnTo>
                  <a:lnTo>
                    <a:pt x="1123575" y="597425"/>
                  </a:lnTo>
                  <a:lnTo>
                    <a:pt x="1054695" y="593159"/>
                  </a:lnTo>
                  <a:lnTo>
                    <a:pt x="987236" y="588297"/>
                  </a:lnTo>
                  <a:lnTo>
                    <a:pt x="921280" y="582854"/>
                  </a:lnTo>
                  <a:lnTo>
                    <a:pt x="856908" y="576847"/>
                  </a:lnTo>
                  <a:lnTo>
                    <a:pt x="794201" y="570290"/>
                  </a:lnTo>
                  <a:lnTo>
                    <a:pt x="733243" y="563202"/>
                  </a:lnTo>
                  <a:lnTo>
                    <a:pt x="674114" y="555596"/>
                  </a:lnTo>
                  <a:lnTo>
                    <a:pt x="616897" y="547490"/>
                  </a:lnTo>
                  <a:lnTo>
                    <a:pt x="561673" y="538899"/>
                  </a:lnTo>
                  <a:lnTo>
                    <a:pt x="508524" y="529839"/>
                  </a:lnTo>
                  <a:lnTo>
                    <a:pt x="457533" y="520326"/>
                  </a:lnTo>
                  <a:lnTo>
                    <a:pt x="408780" y="510377"/>
                  </a:lnTo>
                  <a:lnTo>
                    <a:pt x="362348" y="500007"/>
                  </a:lnTo>
                  <a:lnTo>
                    <a:pt x="318319" y="489231"/>
                  </a:lnTo>
                  <a:lnTo>
                    <a:pt x="276774" y="478067"/>
                  </a:lnTo>
                  <a:lnTo>
                    <a:pt x="237795" y="466530"/>
                  </a:lnTo>
                  <a:lnTo>
                    <a:pt x="201464" y="454635"/>
                  </a:lnTo>
                  <a:lnTo>
                    <a:pt x="137074" y="429839"/>
                  </a:lnTo>
                  <a:lnTo>
                    <a:pt x="84257" y="403807"/>
                  </a:lnTo>
                  <a:lnTo>
                    <a:pt x="43670" y="376666"/>
                  </a:lnTo>
                  <a:lnTo>
                    <a:pt x="15966" y="348543"/>
                  </a:lnTo>
                  <a:lnTo>
                    <a:pt x="0" y="304800"/>
                  </a:lnTo>
                  <a:close/>
                </a:path>
              </a:pathLst>
            </a:custGeom>
            <a:ln w="39624">
              <a:solidFill>
                <a:srgbClr val="B16B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64386" y="4058539"/>
            <a:ext cx="5274310" cy="215963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652395" indent="-17780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2653030" algn="l"/>
              </a:tabLst>
            </a:pP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additional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layers</a:t>
            </a:r>
            <a:endParaRPr sz="2400">
              <a:latin typeface="Calibri"/>
              <a:cs typeface="Calibri"/>
            </a:endParaRPr>
          </a:p>
          <a:p>
            <a:pPr marL="2859405" lvl="1" indent="-183515">
              <a:lnSpc>
                <a:spcPct val="100000"/>
              </a:lnSpc>
              <a:spcBef>
                <a:spcPts val="185"/>
              </a:spcBef>
              <a:buClr>
                <a:srgbClr val="1CACE3"/>
              </a:buClr>
              <a:buChar char="◦"/>
              <a:tabLst>
                <a:tab pos="2860040" algn="l"/>
              </a:tabLst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Presentation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layer</a:t>
            </a:r>
            <a:endParaRPr sz="2000">
              <a:latin typeface="Calibri"/>
              <a:cs typeface="Calibri"/>
            </a:endParaRPr>
          </a:p>
          <a:p>
            <a:pPr marL="2859405" lvl="1" indent="-18351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Char char="◦"/>
              <a:tabLst>
                <a:tab pos="2860040" algn="l"/>
              </a:tabLst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Session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layer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216535" marR="4060190" indent="-204470">
              <a:lnSpc>
                <a:spcPct val="100000"/>
              </a:lnSpc>
              <a:spcBef>
                <a:spcPts val="1580"/>
              </a:spcBef>
            </a:pPr>
            <a:r>
              <a:rPr sz="1800" spc="-110" dirty="0">
                <a:solidFill>
                  <a:srgbClr val="DFE2E4"/>
                </a:solidFill>
                <a:latin typeface="Calibri"/>
                <a:cs typeface="Calibri"/>
              </a:rPr>
              <a:t>T</a:t>
            </a:r>
            <a:r>
              <a:rPr sz="1800" spc="-55" dirty="0">
                <a:solidFill>
                  <a:srgbClr val="DFE2E4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DFE2E4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DFE2E4"/>
                </a:solidFill>
                <a:latin typeface="Calibri"/>
                <a:cs typeface="Calibri"/>
              </a:rPr>
              <a:t>ns</a:t>
            </a:r>
            <a:r>
              <a:rPr sz="1800" dirty="0">
                <a:solidFill>
                  <a:srgbClr val="DFE2E4"/>
                </a:solidFill>
                <a:latin typeface="Calibri"/>
                <a:cs typeface="Calibri"/>
              </a:rPr>
              <a:t>mi</a:t>
            </a:r>
            <a:r>
              <a:rPr sz="1800" spc="-15" dirty="0">
                <a:solidFill>
                  <a:srgbClr val="DFE2E4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DFE2E4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DFE2E4"/>
                </a:solidFill>
                <a:latin typeface="Calibri"/>
                <a:cs typeface="Calibri"/>
              </a:rPr>
              <a:t>i</a:t>
            </a:r>
            <a:r>
              <a:rPr sz="1800" spc="5" dirty="0">
                <a:solidFill>
                  <a:srgbClr val="DFE2E4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DFE2E4"/>
                </a:solidFill>
                <a:latin typeface="Calibri"/>
                <a:cs typeface="Calibri"/>
              </a:rPr>
              <a:t>n  </a:t>
            </a:r>
            <a:r>
              <a:rPr sz="1800" spc="-10" dirty="0">
                <a:solidFill>
                  <a:srgbClr val="DFE2E4"/>
                </a:solidFill>
                <a:latin typeface="Calibri"/>
                <a:cs typeface="Calibri"/>
              </a:rPr>
              <a:t>Medium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r>
              <a:rPr dirty="0"/>
              <a:t>46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9936"/>
            <a:ext cx="3530345" cy="12321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164" y="384505"/>
            <a:ext cx="28943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996696" y="1374647"/>
            <a:ext cx="7148830" cy="1220470"/>
            <a:chOff x="996696" y="1374647"/>
            <a:chExt cx="7148830" cy="12204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696" y="1377695"/>
              <a:ext cx="7148322" cy="108280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66800" y="1447799"/>
              <a:ext cx="7010400" cy="944880"/>
            </a:xfrm>
            <a:custGeom>
              <a:avLst/>
              <a:gdLst/>
              <a:ahLst/>
              <a:cxnLst/>
              <a:rect l="l" t="t" r="r" b="b"/>
              <a:pathLst>
                <a:path w="7010400" h="944880">
                  <a:moveTo>
                    <a:pt x="7010400" y="0"/>
                  </a:moveTo>
                  <a:lnTo>
                    <a:pt x="0" y="0"/>
                  </a:lnTo>
                  <a:lnTo>
                    <a:pt x="0" y="944879"/>
                  </a:lnTo>
                  <a:lnTo>
                    <a:pt x="7010400" y="944879"/>
                  </a:lnTo>
                  <a:lnTo>
                    <a:pt x="7010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1976" y="1374647"/>
              <a:ext cx="6575298" cy="7932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3856" y="1801367"/>
              <a:ext cx="6904482" cy="79324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99668" y="1457324"/>
            <a:ext cx="7305675" cy="29373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195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endParaRPr lang="en-US" sz="2800" spc="-5" dirty="0" smtClean="0">
              <a:solidFill>
                <a:srgbClr val="404040"/>
              </a:solidFill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195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endParaRPr lang="en-US" sz="2800" spc="-5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195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800" spc="-5" smtClean="0">
                <a:solidFill>
                  <a:srgbClr val="404040"/>
                </a:solidFill>
                <a:latin typeface="Calibri"/>
                <a:cs typeface="Calibri"/>
              </a:rPr>
              <a:t>Duties/services</a:t>
            </a:r>
            <a:endParaRPr sz="28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Interaction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management</a:t>
            </a:r>
            <a:endParaRPr sz="2400">
              <a:latin typeface="Calibri"/>
              <a:cs typeface="Calibri"/>
            </a:endParaRPr>
          </a:p>
          <a:p>
            <a:pPr marL="713740" lvl="2" indent="-256540">
              <a:lnSpc>
                <a:spcPct val="100000"/>
              </a:lnSpc>
              <a:spcBef>
                <a:spcPts val="434"/>
              </a:spcBef>
              <a:buFont typeface="Wingdings"/>
              <a:buChar char=""/>
              <a:tabLst>
                <a:tab pos="71374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Simplex,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half-duplex,</a:t>
            </a:r>
            <a:r>
              <a:rPr sz="18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full-duplex</a:t>
            </a:r>
            <a:endParaRPr sz="18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26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Session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recovery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r>
              <a:rPr dirty="0"/>
              <a:t>47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9936"/>
            <a:ext cx="4648962" cy="12321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164" y="384505"/>
            <a:ext cx="40132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685800" y="2057400"/>
            <a:ext cx="7148830" cy="1220470"/>
            <a:chOff x="996696" y="1344167"/>
            <a:chExt cx="7148830" cy="12204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696" y="1347215"/>
              <a:ext cx="7148322" cy="108280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66800" y="1417319"/>
              <a:ext cx="7010400" cy="944880"/>
            </a:xfrm>
            <a:custGeom>
              <a:avLst/>
              <a:gdLst/>
              <a:ahLst/>
              <a:cxnLst/>
              <a:rect l="l" t="t" r="r" b="b"/>
              <a:pathLst>
                <a:path w="7010400" h="944880">
                  <a:moveTo>
                    <a:pt x="7010400" y="0"/>
                  </a:moveTo>
                  <a:lnTo>
                    <a:pt x="0" y="0"/>
                  </a:lnTo>
                  <a:lnTo>
                    <a:pt x="0" y="944879"/>
                  </a:lnTo>
                  <a:lnTo>
                    <a:pt x="7010400" y="944879"/>
                  </a:lnTo>
                  <a:lnTo>
                    <a:pt x="70104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8" y="1344167"/>
              <a:ext cx="5813298" cy="7932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01952" y="1770887"/>
              <a:ext cx="5368290" cy="79324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99668" y="1425016"/>
            <a:ext cx="6762750" cy="1871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220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endParaRPr lang="en-US" sz="2800" spc="-5" dirty="0" smtClean="0">
              <a:solidFill>
                <a:srgbClr val="404040"/>
              </a:solidFill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220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endParaRPr lang="en-US" sz="2800" spc="-5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220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endParaRPr lang="en-US" sz="2800" spc="-5" dirty="0" smtClean="0">
              <a:solidFill>
                <a:srgbClr val="404040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r>
              <a:rPr dirty="0"/>
              <a:t>48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9936"/>
            <a:ext cx="4356354" cy="12321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164" y="384505"/>
            <a:ext cx="37223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40588" y="1324101"/>
            <a:ext cx="8640445" cy="274955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89230" marR="5080" indent="-177165">
              <a:lnSpc>
                <a:spcPct val="89700"/>
              </a:lnSpc>
              <a:spcBef>
                <a:spcPts val="455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compare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8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models,</a:t>
            </a:r>
            <a:r>
              <a:rPr sz="28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find</a:t>
            </a:r>
            <a:r>
              <a:rPr sz="28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two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layers,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session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presentation, are missing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from the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TCP/IP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protocol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suite.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These two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layers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were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not added to the 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TCP/IP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protocol suite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after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publication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of the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OSI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model.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The application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layer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the suite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is usually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considered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to be the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combination of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three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layers 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in the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OSI </a:t>
            </a:r>
            <a:r>
              <a:rPr sz="2800" spc="-6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model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9332" y="3765854"/>
            <a:ext cx="3752490" cy="228699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r>
              <a:rPr dirty="0"/>
              <a:t>49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5447"/>
            <a:ext cx="7794498" cy="13723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164" y="304241"/>
            <a:ext cx="711708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900"/>
          </a:p>
        </p:txBody>
      </p:sp>
      <p:sp>
        <p:nvSpPr>
          <p:cNvPr id="4" name="object 4"/>
          <p:cNvSpPr txBox="1"/>
          <p:nvPr/>
        </p:nvSpPr>
        <p:spPr>
          <a:xfrm>
            <a:off x="240588" y="4507484"/>
            <a:ext cx="4990465" cy="1165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But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what's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going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underneath?</a:t>
            </a:r>
            <a:endParaRPr sz="28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What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inside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"cloud"?</a:t>
            </a:r>
            <a:endParaRPr sz="2400">
              <a:latin typeface="Calibri"/>
              <a:cs typeface="Calibri"/>
            </a:endParaRPr>
          </a:p>
          <a:p>
            <a:pPr marL="1049020" lvl="2" indent="-183515">
              <a:lnSpc>
                <a:spcPct val="100000"/>
              </a:lnSpc>
              <a:spcBef>
                <a:spcPts val="434"/>
              </a:spcBef>
              <a:buClr>
                <a:srgbClr val="1CACE3"/>
              </a:buClr>
              <a:buChar char="◦"/>
              <a:tabLst>
                <a:tab pos="1049655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Network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broad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sense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31004" y="3044761"/>
            <a:ext cx="3606800" cy="1259840"/>
            <a:chOff x="2731004" y="3044761"/>
            <a:chExt cx="3606800" cy="12598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1004" y="3622518"/>
              <a:ext cx="3606557" cy="22333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20924" y="3735323"/>
              <a:ext cx="3429000" cy="0"/>
            </a:xfrm>
            <a:custGeom>
              <a:avLst/>
              <a:gdLst/>
              <a:ahLst/>
              <a:cxnLst/>
              <a:rect l="l" t="t" r="r" b="b"/>
              <a:pathLst>
                <a:path w="3429000">
                  <a:moveTo>
                    <a:pt x="0" y="0"/>
                  </a:moveTo>
                  <a:lnTo>
                    <a:pt x="3429000" y="0"/>
                  </a:lnTo>
                </a:path>
              </a:pathLst>
            </a:custGeom>
            <a:ln w="396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3904" y="3118103"/>
              <a:ext cx="1765553" cy="118643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735324" y="3049523"/>
              <a:ext cx="1752600" cy="1173480"/>
            </a:xfrm>
            <a:custGeom>
              <a:avLst/>
              <a:gdLst/>
              <a:ahLst/>
              <a:cxnLst/>
              <a:rect l="l" t="t" r="r" b="b"/>
              <a:pathLst>
                <a:path w="1752600" h="1173479">
                  <a:moveTo>
                    <a:pt x="1122082" y="1061846"/>
                  </a:moveTo>
                  <a:lnTo>
                    <a:pt x="668147" y="1061846"/>
                  </a:lnTo>
                  <a:lnTo>
                    <a:pt x="667638" y="1062101"/>
                  </a:lnTo>
                  <a:lnTo>
                    <a:pt x="702050" y="1100347"/>
                  </a:lnTo>
                  <a:lnTo>
                    <a:pt x="743412" y="1131272"/>
                  </a:lnTo>
                  <a:lnTo>
                    <a:pt x="790351" y="1154199"/>
                  </a:lnTo>
                  <a:lnTo>
                    <a:pt x="841496" y="1168451"/>
                  </a:lnTo>
                  <a:lnTo>
                    <a:pt x="895476" y="1173352"/>
                  </a:lnTo>
                  <a:lnTo>
                    <a:pt x="946153" y="1169002"/>
                  </a:lnTo>
                  <a:lnTo>
                    <a:pt x="994097" y="1156509"/>
                  </a:lnTo>
                  <a:lnTo>
                    <a:pt x="1038302" y="1136550"/>
                  </a:lnTo>
                  <a:lnTo>
                    <a:pt x="1077761" y="1109799"/>
                  </a:lnTo>
                  <a:lnTo>
                    <a:pt x="1111469" y="1076932"/>
                  </a:lnTo>
                  <a:lnTo>
                    <a:pt x="1122082" y="1061846"/>
                  </a:lnTo>
                  <a:close/>
                </a:path>
                <a:path w="1752600" h="1173479">
                  <a:moveTo>
                    <a:pt x="1456261" y="957707"/>
                  </a:moveTo>
                  <a:lnTo>
                    <a:pt x="236092" y="957707"/>
                  </a:lnTo>
                  <a:lnTo>
                    <a:pt x="235076" y="958850"/>
                  </a:lnTo>
                  <a:lnTo>
                    <a:pt x="261795" y="994859"/>
                  </a:lnTo>
                  <a:lnTo>
                    <a:pt x="293700" y="1026334"/>
                  </a:lnTo>
                  <a:lnTo>
                    <a:pt x="330102" y="1052909"/>
                  </a:lnTo>
                  <a:lnTo>
                    <a:pt x="370310" y="1074216"/>
                  </a:lnTo>
                  <a:lnTo>
                    <a:pt x="413632" y="1089889"/>
                  </a:lnTo>
                  <a:lnTo>
                    <a:pt x="459378" y="1099562"/>
                  </a:lnTo>
                  <a:lnTo>
                    <a:pt x="506856" y="1102868"/>
                  </a:lnTo>
                  <a:lnTo>
                    <a:pt x="549167" y="1100173"/>
                  </a:lnTo>
                  <a:lnTo>
                    <a:pt x="590550" y="1092358"/>
                  </a:lnTo>
                  <a:lnTo>
                    <a:pt x="630408" y="1079543"/>
                  </a:lnTo>
                  <a:lnTo>
                    <a:pt x="668147" y="1061846"/>
                  </a:lnTo>
                  <a:lnTo>
                    <a:pt x="1122082" y="1061846"/>
                  </a:lnTo>
                  <a:lnTo>
                    <a:pt x="1138419" y="1038625"/>
                  </a:lnTo>
                  <a:lnTo>
                    <a:pt x="1157604" y="995552"/>
                  </a:lnTo>
                  <a:lnTo>
                    <a:pt x="1407997" y="995552"/>
                  </a:lnTo>
                  <a:lnTo>
                    <a:pt x="1412768" y="993209"/>
                  </a:lnTo>
                  <a:lnTo>
                    <a:pt x="1447434" y="967358"/>
                  </a:lnTo>
                  <a:lnTo>
                    <a:pt x="1456261" y="957707"/>
                  </a:lnTo>
                  <a:close/>
                </a:path>
                <a:path w="1752600" h="1173479">
                  <a:moveTo>
                    <a:pt x="1407997" y="995552"/>
                  </a:moveTo>
                  <a:lnTo>
                    <a:pt x="1157604" y="995552"/>
                  </a:lnTo>
                  <a:lnTo>
                    <a:pt x="1157859" y="996950"/>
                  </a:lnTo>
                  <a:lnTo>
                    <a:pt x="1186840" y="1010957"/>
                  </a:lnTo>
                  <a:lnTo>
                    <a:pt x="1217501" y="1021095"/>
                  </a:lnTo>
                  <a:lnTo>
                    <a:pt x="1249424" y="1027257"/>
                  </a:lnTo>
                  <a:lnTo>
                    <a:pt x="1282191" y="1029334"/>
                  </a:lnTo>
                  <a:lnTo>
                    <a:pt x="1329208" y="1025040"/>
                  </a:lnTo>
                  <a:lnTo>
                    <a:pt x="1373046" y="1012717"/>
                  </a:lnTo>
                  <a:lnTo>
                    <a:pt x="1407997" y="995552"/>
                  </a:lnTo>
                  <a:close/>
                </a:path>
                <a:path w="1752600" h="1173479">
                  <a:moveTo>
                    <a:pt x="85560" y="689005"/>
                  </a:moveTo>
                  <a:lnTo>
                    <a:pt x="65859" y="712235"/>
                  </a:lnTo>
                  <a:lnTo>
                    <a:pt x="50879" y="739044"/>
                  </a:lnTo>
                  <a:lnTo>
                    <a:pt x="41638" y="767901"/>
                  </a:lnTo>
                  <a:lnTo>
                    <a:pt x="38480" y="798068"/>
                  </a:lnTo>
                  <a:lnTo>
                    <a:pt x="44803" y="840801"/>
                  </a:lnTo>
                  <a:lnTo>
                    <a:pt x="62643" y="879206"/>
                  </a:lnTo>
                  <a:lnTo>
                    <a:pt x="90312" y="911748"/>
                  </a:lnTo>
                  <a:lnTo>
                    <a:pt x="126120" y="936893"/>
                  </a:lnTo>
                  <a:lnTo>
                    <a:pt x="168376" y="953105"/>
                  </a:lnTo>
                  <a:lnTo>
                    <a:pt x="215391" y="958850"/>
                  </a:lnTo>
                  <a:lnTo>
                    <a:pt x="222250" y="958850"/>
                  </a:lnTo>
                  <a:lnTo>
                    <a:pt x="229108" y="958469"/>
                  </a:lnTo>
                  <a:lnTo>
                    <a:pt x="236092" y="957707"/>
                  </a:lnTo>
                  <a:lnTo>
                    <a:pt x="1456261" y="957707"/>
                  </a:lnTo>
                  <a:lnTo>
                    <a:pt x="1476106" y="936007"/>
                  </a:lnTo>
                  <a:lnTo>
                    <a:pt x="1497843" y="899997"/>
                  </a:lnTo>
                  <a:lnTo>
                    <a:pt x="1511708" y="860171"/>
                  </a:lnTo>
                  <a:lnTo>
                    <a:pt x="1516761" y="817371"/>
                  </a:lnTo>
                  <a:lnTo>
                    <a:pt x="1516379" y="816863"/>
                  </a:lnTo>
                  <a:lnTo>
                    <a:pt x="1565388" y="806253"/>
                  </a:lnTo>
                  <a:lnTo>
                    <a:pt x="1610363" y="788201"/>
                  </a:lnTo>
                  <a:lnTo>
                    <a:pt x="1650535" y="763518"/>
                  </a:lnTo>
                  <a:lnTo>
                    <a:pt x="1685131" y="733012"/>
                  </a:lnTo>
                  <a:lnTo>
                    <a:pt x="1713381" y="697493"/>
                  </a:lnTo>
                  <a:lnTo>
                    <a:pt x="1717305" y="690118"/>
                  </a:lnTo>
                  <a:lnTo>
                    <a:pt x="87122" y="690118"/>
                  </a:lnTo>
                  <a:lnTo>
                    <a:pt x="85560" y="689005"/>
                  </a:lnTo>
                  <a:close/>
                </a:path>
                <a:path w="1752600" h="1173479">
                  <a:moveTo>
                    <a:pt x="1718319" y="688213"/>
                  </a:moveTo>
                  <a:lnTo>
                    <a:pt x="86233" y="688213"/>
                  </a:lnTo>
                  <a:lnTo>
                    <a:pt x="87122" y="690118"/>
                  </a:lnTo>
                  <a:lnTo>
                    <a:pt x="1717305" y="690118"/>
                  </a:lnTo>
                  <a:lnTo>
                    <a:pt x="1718319" y="688213"/>
                  </a:lnTo>
                  <a:close/>
                </a:path>
                <a:path w="1752600" h="1173479">
                  <a:moveTo>
                    <a:pt x="157574" y="390144"/>
                  </a:moveTo>
                  <a:lnTo>
                    <a:pt x="107143" y="402043"/>
                  </a:lnTo>
                  <a:lnTo>
                    <a:pt x="63614" y="426395"/>
                  </a:lnTo>
                  <a:lnTo>
                    <a:pt x="29760" y="460800"/>
                  </a:lnTo>
                  <a:lnTo>
                    <a:pt x="7812" y="502984"/>
                  </a:lnTo>
                  <a:lnTo>
                    <a:pt x="0" y="550672"/>
                  </a:lnTo>
                  <a:lnTo>
                    <a:pt x="5969" y="592605"/>
                  </a:lnTo>
                  <a:lnTo>
                    <a:pt x="23272" y="631063"/>
                  </a:lnTo>
                  <a:lnTo>
                    <a:pt x="50720" y="664186"/>
                  </a:lnTo>
                  <a:lnTo>
                    <a:pt x="85560" y="689005"/>
                  </a:lnTo>
                  <a:lnTo>
                    <a:pt x="86233" y="688213"/>
                  </a:lnTo>
                  <a:lnTo>
                    <a:pt x="1718319" y="688213"/>
                  </a:lnTo>
                  <a:lnTo>
                    <a:pt x="1734514" y="657772"/>
                  </a:lnTo>
                  <a:lnTo>
                    <a:pt x="1747759" y="614658"/>
                  </a:lnTo>
                  <a:lnTo>
                    <a:pt x="1752346" y="568959"/>
                  </a:lnTo>
                  <a:lnTo>
                    <a:pt x="1748635" y="527962"/>
                  </a:lnTo>
                  <a:lnTo>
                    <a:pt x="1737709" y="488346"/>
                  </a:lnTo>
                  <a:lnTo>
                    <a:pt x="1719877" y="450873"/>
                  </a:lnTo>
                  <a:lnTo>
                    <a:pt x="1695450" y="416305"/>
                  </a:lnTo>
                  <a:lnTo>
                    <a:pt x="1694941" y="416178"/>
                  </a:lnTo>
                  <a:lnTo>
                    <a:pt x="1702502" y="397388"/>
                  </a:lnTo>
                  <a:lnTo>
                    <a:pt x="1704487" y="390398"/>
                  </a:lnTo>
                  <a:lnTo>
                    <a:pt x="157606" y="390398"/>
                  </a:lnTo>
                  <a:lnTo>
                    <a:pt x="157574" y="390144"/>
                  </a:lnTo>
                  <a:close/>
                </a:path>
                <a:path w="1752600" h="1173479">
                  <a:moveTo>
                    <a:pt x="1704596" y="390016"/>
                  </a:moveTo>
                  <a:lnTo>
                    <a:pt x="158114" y="390016"/>
                  </a:lnTo>
                  <a:lnTo>
                    <a:pt x="157606" y="390398"/>
                  </a:lnTo>
                  <a:lnTo>
                    <a:pt x="1704487" y="390398"/>
                  </a:lnTo>
                  <a:lnTo>
                    <a:pt x="1704596" y="390016"/>
                  </a:lnTo>
                  <a:close/>
                </a:path>
                <a:path w="1752600" h="1173479">
                  <a:moveTo>
                    <a:pt x="429005" y="107187"/>
                  </a:moveTo>
                  <a:lnTo>
                    <a:pt x="379778" y="111209"/>
                  </a:lnTo>
                  <a:lnTo>
                    <a:pt x="333450" y="122804"/>
                  </a:lnTo>
                  <a:lnTo>
                    <a:pt x="290792" y="141266"/>
                  </a:lnTo>
                  <a:lnTo>
                    <a:pt x="252578" y="165890"/>
                  </a:lnTo>
                  <a:lnTo>
                    <a:pt x="219579" y="195970"/>
                  </a:lnTo>
                  <a:lnTo>
                    <a:pt x="192569" y="230801"/>
                  </a:lnTo>
                  <a:lnTo>
                    <a:pt x="172320" y="269677"/>
                  </a:lnTo>
                  <a:lnTo>
                    <a:pt x="159604" y="311893"/>
                  </a:lnTo>
                  <a:lnTo>
                    <a:pt x="155193" y="356742"/>
                  </a:lnTo>
                  <a:lnTo>
                    <a:pt x="155285" y="365198"/>
                  </a:lnTo>
                  <a:lnTo>
                    <a:pt x="155733" y="373618"/>
                  </a:lnTo>
                  <a:lnTo>
                    <a:pt x="156515" y="382014"/>
                  </a:lnTo>
                  <a:lnTo>
                    <a:pt x="157574" y="390144"/>
                  </a:lnTo>
                  <a:lnTo>
                    <a:pt x="158114" y="390016"/>
                  </a:lnTo>
                  <a:lnTo>
                    <a:pt x="1704596" y="390016"/>
                  </a:lnTo>
                  <a:lnTo>
                    <a:pt x="1707991" y="378063"/>
                  </a:lnTo>
                  <a:lnTo>
                    <a:pt x="1711336" y="358332"/>
                  </a:lnTo>
                  <a:lnTo>
                    <a:pt x="1712467" y="338327"/>
                  </a:lnTo>
                  <a:lnTo>
                    <a:pt x="1707187" y="294918"/>
                  </a:lnTo>
                  <a:lnTo>
                    <a:pt x="1692025" y="254531"/>
                  </a:lnTo>
                  <a:lnTo>
                    <a:pt x="1668002" y="218392"/>
                  </a:lnTo>
                  <a:lnTo>
                    <a:pt x="1636136" y="187724"/>
                  </a:lnTo>
                  <a:lnTo>
                    <a:pt x="1597447" y="163752"/>
                  </a:lnTo>
                  <a:lnTo>
                    <a:pt x="1552955" y="147700"/>
                  </a:lnTo>
                  <a:lnTo>
                    <a:pt x="1553590" y="147320"/>
                  </a:lnTo>
                  <a:lnTo>
                    <a:pt x="1551592" y="141350"/>
                  </a:lnTo>
                  <a:lnTo>
                    <a:pt x="567563" y="141350"/>
                  </a:lnTo>
                  <a:lnTo>
                    <a:pt x="535037" y="126529"/>
                  </a:lnTo>
                  <a:lnTo>
                    <a:pt x="500808" y="115839"/>
                  </a:lnTo>
                  <a:lnTo>
                    <a:pt x="465318" y="109364"/>
                  </a:lnTo>
                  <a:lnTo>
                    <a:pt x="429005" y="107187"/>
                  </a:lnTo>
                  <a:close/>
                </a:path>
                <a:path w="1752600" h="1173479">
                  <a:moveTo>
                    <a:pt x="759333" y="35305"/>
                  </a:moveTo>
                  <a:lnTo>
                    <a:pt x="712339" y="40009"/>
                  </a:lnTo>
                  <a:lnTo>
                    <a:pt x="668315" y="53606"/>
                  </a:lnTo>
                  <a:lnTo>
                    <a:pt x="628674" y="75329"/>
                  </a:lnTo>
                  <a:lnTo>
                    <a:pt x="594830" y="104410"/>
                  </a:lnTo>
                  <a:lnTo>
                    <a:pt x="568198" y="140080"/>
                  </a:lnTo>
                  <a:lnTo>
                    <a:pt x="567563" y="141350"/>
                  </a:lnTo>
                  <a:lnTo>
                    <a:pt x="1551592" y="141350"/>
                  </a:lnTo>
                  <a:lnTo>
                    <a:pt x="1540028" y="106818"/>
                  </a:lnTo>
                  <a:lnTo>
                    <a:pt x="1530506" y="92075"/>
                  </a:lnTo>
                  <a:lnTo>
                    <a:pt x="911098" y="92075"/>
                  </a:lnTo>
                  <a:lnTo>
                    <a:pt x="878276" y="67827"/>
                  </a:lnTo>
                  <a:lnTo>
                    <a:pt x="841311" y="50022"/>
                  </a:lnTo>
                  <a:lnTo>
                    <a:pt x="801298" y="39050"/>
                  </a:lnTo>
                  <a:lnTo>
                    <a:pt x="759333" y="35305"/>
                  </a:lnTo>
                  <a:close/>
                </a:path>
                <a:path w="1752600" h="1173479">
                  <a:moveTo>
                    <a:pt x="1068959" y="0"/>
                  </a:moveTo>
                  <a:lnTo>
                    <a:pt x="1020065" y="6254"/>
                  </a:lnTo>
                  <a:lnTo>
                    <a:pt x="975756" y="24129"/>
                  </a:lnTo>
                  <a:lnTo>
                    <a:pt x="938424" y="52292"/>
                  </a:lnTo>
                  <a:lnTo>
                    <a:pt x="910463" y="89408"/>
                  </a:lnTo>
                  <a:lnTo>
                    <a:pt x="911098" y="92075"/>
                  </a:lnTo>
                  <a:lnTo>
                    <a:pt x="1530506" y="92075"/>
                  </a:lnTo>
                  <a:lnTo>
                    <a:pt x="1517057" y="71251"/>
                  </a:lnTo>
                  <a:lnTo>
                    <a:pt x="1508937" y="63500"/>
                  </a:lnTo>
                  <a:lnTo>
                    <a:pt x="1209675" y="63500"/>
                  </a:lnTo>
                  <a:lnTo>
                    <a:pt x="1181365" y="36701"/>
                  </a:lnTo>
                  <a:lnTo>
                    <a:pt x="1147508" y="16748"/>
                  </a:lnTo>
                  <a:lnTo>
                    <a:pt x="1109555" y="4296"/>
                  </a:lnTo>
                  <a:lnTo>
                    <a:pt x="1068959" y="0"/>
                  </a:lnTo>
                  <a:close/>
                </a:path>
                <a:path w="1752600" h="1173479">
                  <a:moveTo>
                    <a:pt x="1359662" y="0"/>
                  </a:moveTo>
                  <a:lnTo>
                    <a:pt x="1317023" y="4238"/>
                  </a:lnTo>
                  <a:lnTo>
                    <a:pt x="1276873" y="16573"/>
                  </a:lnTo>
                  <a:lnTo>
                    <a:pt x="1240557" y="36433"/>
                  </a:lnTo>
                  <a:lnTo>
                    <a:pt x="1209421" y="63246"/>
                  </a:lnTo>
                  <a:lnTo>
                    <a:pt x="1209675" y="63500"/>
                  </a:lnTo>
                  <a:lnTo>
                    <a:pt x="1508937" y="63500"/>
                  </a:lnTo>
                  <a:lnTo>
                    <a:pt x="1486106" y="41703"/>
                  </a:lnTo>
                  <a:lnTo>
                    <a:pt x="1448604" y="19256"/>
                  </a:lnTo>
                  <a:lnTo>
                    <a:pt x="1405979" y="4994"/>
                  </a:lnTo>
                  <a:lnTo>
                    <a:pt x="1359662" y="0"/>
                  </a:lnTo>
                  <a:close/>
                </a:path>
              </a:pathLst>
            </a:custGeom>
            <a:solidFill>
              <a:srgbClr val="FFBD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35324" y="3049523"/>
              <a:ext cx="1752600" cy="1173480"/>
            </a:xfrm>
            <a:custGeom>
              <a:avLst/>
              <a:gdLst/>
              <a:ahLst/>
              <a:cxnLst/>
              <a:rect l="l" t="t" r="r" b="b"/>
              <a:pathLst>
                <a:path w="1752600" h="1173479">
                  <a:moveTo>
                    <a:pt x="158114" y="390016"/>
                  </a:moveTo>
                  <a:lnTo>
                    <a:pt x="107143" y="402043"/>
                  </a:lnTo>
                  <a:lnTo>
                    <a:pt x="63614" y="426395"/>
                  </a:lnTo>
                  <a:lnTo>
                    <a:pt x="29760" y="460800"/>
                  </a:lnTo>
                  <a:lnTo>
                    <a:pt x="7812" y="502984"/>
                  </a:lnTo>
                  <a:lnTo>
                    <a:pt x="0" y="550672"/>
                  </a:lnTo>
                  <a:lnTo>
                    <a:pt x="5969" y="592605"/>
                  </a:lnTo>
                  <a:lnTo>
                    <a:pt x="23272" y="631063"/>
                  </a:lnTo>
                  <a:lnTo>
                    <a:pt x="50720" y="664186"/>
                  </a:lnTo>
                  <a:lnTo>
                    <a:pt x="87122" y="690118"/>
                  </a:lnTo>
                  <a:lnTo>
                    <a:pt x="50879" y="739044"/>
                  </a:lnTo>
                  <a:lnTo>
                    <a:pt x="38480" y="798068"/>
                  </a:lnTo>
                  <a:lnTo>
                    <a:pt x="44803" y="840801"/>
                  </a:lnTo>
                  <a:lnTo>
                    <a:pt x="62643" y="879206"/>
                  </a:lnTo>
                  <a:lnTo>
                    <a:pt x="90312" y="911748"/>
                  </a:lnTo>
                  <a:lnTo>
                    <a:pt x="126120" y="936893"/>
                  </a:lnTo>
                  <a:lnTo>
                    <a:pt x="168376" y="953105"/>
                  </a:lnTo>
                  <a:lnTo>
                    <a:pt x="215391" y="958850"/>
                  </a:lnTo>
                  <a:lnTo>
                    <a:pt x="222250" y="958850"/>
                  </a:lnTo>
                  <a:lnTo>
                    <a:pt x="229108" y="958469"/>
                  </a:lnTo>
                  <a:lnTo>
                    <a:pt x="236092" y="957707"/>
                  </a:lnTo>
                  <a:lnTo>
                    <a:pt x="235076" y="958850"/>
                  </a:lnTo>
                  <a:lnTo>
                    <a:pt x="261795" y="994859"/>
                  </a:lnTo>
                  <a:lnTo>
                    <a:pt x="293700" y="1026334"/>
                  </a:lnTo>
                  <a:lnTo>
                    <a:pt x="330102" y="1052909"/>
                  </a:lnTo>
                  <a:lnTo>
                    <a:pt x="370310" y="1074216"/>
                  </a:lnTo>
                  <a:lnTo>
                    <a:pt x="413632" y="1089889"/>
                  </a:lnTo>
                  <a:lnTo>
                    <a:pt x="459378" y="1099562"/>
                  </a:lnTo>
                  <a:lnTo>
                    <a:pt x="506856" y="1102868"/>
                  </a:lnTo>
                  <a:lnTo>
                    <a:pt x="549167" y="1100173"/>
                  </a:lnTo>
                  <a:lnTo>
                    <a:pt x="590550" y="1092358"/>
                  </a:lnTo>
                  <a:lnTo>
                    <a:pt x="630408" y="1079543"/>
                  </a:lnTo>
                  <a:lnTo>
                    <a:pt x="668147" y="1061846"/>
                  </a:lnTo>
                  <a:lnTo>
                    <a:pt x="667638" y="1062101"/>
                  </a:lnTo>
                  <a:lnTo>
                    <a:pt x="702050" y="1100347"/>
                  </a:lnTo>
                  <a:lnTo>
                    <a:pt x="743412" y="1131272"/>
                  </a:lnTo>
                  <a:lnTo>
                    <a:pt x="790351" y="1154199"/>
                  </a:lnTo>
                  <a:lnTo>
                    <a:pt x="841496" y="1168451"/>
                  </a:lnTo>
                  <a:lnTo>
                    <a:pt x="895476" y="1173352"/>
                  </a:lnTo>
                  <a:lnTo>
                    <a:pt x="946153" y="1169002"/>
                  </a:lnTo>
                  <a:lnTo>
                    <a:pt x="994097" y="1156509"/>
                  </a:lnTo>
                  <a:lnTo>
                    <a:pt x="1038302" y="1136550"/>
                  </a:lnTo>
                  <a:lnTo>
                    <a:pt x="1077761" y="1109799"/>
                  </a:lnTo>
                  <a:lnTo>
                    <a:pt x="1111469" y="1076932"/>
                  </a:lnTo>
                  <a:lnTo>
                    <a:pt x="1138419" y="1038625"/>
                  </a:lnTo>
                  <a:lnTo>
                    <a:pt x="1157604" y="995552"/>
                  </a:lnTo>
                  <a:lnTo>
                    <a:pt x="1157859" y="996950"/>
                  </a:lnTo>
                  <a:lnTo>
                    <a:pt x="1186840" y="1010957"/>
                  </a:lnTo>
                  <a:lnTo>
                    <a:pt x="1217501" y="1021095"/>
                  </a:lnTo>
                  <a:lnTo>
                    <a:pt x="1249424" y="1027257"/>
                  </a:lnTo>
                  <a:lnTo>
                    <a:pt x="1282191" y="1029334"/>
                  </a:lnTo>
                  <a:lnTo>
                    <a:pt x="1329208" y="1025040"/>
                  </a:lnTo>
                  <a:lnTo>
                    <a:pt x="1373046" y="1012717"/>
                  </a:lnTo>
                  <a:lnTo>
                    <a:pt x="1412768" y="993209"/>
                  </a:lnTo>
                  <a:lnTo>
                    <a:pt x="1447434" y="967358"/>
                  </a:lnTo>
                  <a:lnTo>
                    <a:pt x="1476106" y="936007"/>
                  </a:lnTo>
                  <a:lnTo>
                    <a:pt x="1497843" y="899997"/>
                  </a:lnTo>
                  <a:lnTo>
                    <a:pt x="1511708" y="860171"/>
                  </a:lnTo>
                  <a:lnTo>
                    <a:pt x="1516761" y="817371"/>
                  </a:lnTo>
                  <a:lnTo>
                    <a:pt x="1516379" y="816863"/>
                  </a:lnTo>
                  <a:lnTo>
                    <a:pt x="1565388" y="806253"/>
                  </a:lnTo>
                  <a:lnTo>
                    <a:pt x="1610363" y="788201"/>
                  </a:lnTo>
                  <a:lnTo>
                    <a:pt x="1650535" y="763518"/>
                  </a:lnTo>
                  <a:lnTo>
                    <a:pt x="1685131" y="733012"/>
                  </a:lnTo>
                  <a:lnTo>
                    <a:pt x="1713381" y="697493"/>
                  </a:lnTo>
                  <a:lnTo>
                    <a:pt x="1734514" y="657772"/>
                  </a:lnTo>
                  <a:lnTo>
                    <a:pt x="1747759" y="614658"/>
                  </a:lnTo>
                  <a:lnTo>
                    <a:pt x="1752346" y="568959"/>
                  </a:lnTo>
                  <a:lnTo>
                    <a:pt x="1748635" y="527962"/>
                  </a:lnTo>
                  <a:lnTo>
                    <a:pt x="1737709" y="488346"/>
                  </a:lnTo>
                  <a:lnTo>
                    <a:pt x="1719877" y="450873"/>
                  </a:lnTo>
                  <a:lnTo>
                    <a:pt x="1695450" y="416305"/>
                  </a:lnTo>
                  <a:lnTo>
                    <a:pt x="1694941" y="416178"/>
                  </a:lnTo>
                  <a:lnTo>
                    <a:pt x="1702502" y="397388"/>
                  </a:lnTo>
                  <a:lnTo>
                    <a:pt x="1707991" y="378063"/>
                  </a:lnTo>
                  <a:lnTo>
                    <a:pt x="1711336" y="358332"/>
                  </a:lnTo>
                  <a:lnTo>
                    <a:pt x="1712467" y="338327"/>
                  </a:lnTo>
                  <a:lnTo>
                    <a:pt x="1707187" y="294918"/>
                  </a:lnTo>
                  <a:lnTo>
                    <a:pt x="1692025" y="254531"/>
                  </a:lnTo>
                  <a:lnTo>
                    <a:pt x="1668002" y="218392"/>
                  </a:lnTo>
                  <a:lnTo>
                    <a:pt x="1636136" y="187724"/>
                  </a:lnTo>
                  <a:lnTo>
                    <a:pt x="1597447" y="163752"/>
                  </a:lnTo>
                  <a:lnTo>
                    <a:pt x="1552955" y="147700"/>
                  </a:lnTo>
                  <a:lnTo>
                    <a:pt x="1553590" y="147320"/>
                  </a:lnTo>
                  <a:lnTo>
                    <a:pt x="1540028" y="106818"/>
                  </a:lnTo>
                  <a:lnTo>
                    <a:pt x="1517057" y="71251"/>
                  </a:lnTo>
                  <a:lnTo>
                    <a:pt x="1486106" y="41703"/>
                  </a:lnTo>
                  <a:lnTo>
                    <a:pt x="1448604" y="19256"/>
                  </a:lnTo>
                  <a:lnTo>
                    <a:pt x="1405979" y="4994"/>
                  </a:lnTo>
                  <a:lnTo>
                    <a:pt x="1359662" y="0"/>
                  </a:lnTo>
                  <a:lnTo>
                    <a:pt x="1317023" y="4238"/>
                  </a:lnTo>
                  <a:lnTo>
                    <a:pt x="1276873" y="16573"/>
                  </a:lnTo>
                  <a:lnTo>
                    <a:pt x="1240557" y="36433"/>
                  </a:lnTo>
                  <a:lnTo>
                    <a:pt x="1209421" y="63246"/>
                  </a:lnTo>
                  <a:lnTo>
                    <a:pt x="1209675" y="63500"/>
                  </a:lnTo>
                  <a:lnTo>
                    <a:pt x="1181365" y="36701"/>
                  </a:lnTo>
                  <a:lnTo>
                    <a:pt x="1147508" y="16748"/>
                  </a:lnTo>
                  <a:lnTo>
                    <a:pt x="1109555" y="4296"/>
                  </a:lnTo>
                  <a:lnTo>
                    <a:pt x="1068959" y="0"/>
                  </a:lnTo>
                  <a:lnTo>
                    <a:pt x="1020065" y="6254"/>
                  </a:lnTo>
                  <a:lnTo>
                    <a:pt x="975756" y="24129"/>
                  </a:lnTo>
                  <a:lnTo>
                    <a:pt x="938424" y="52292"/>
                  </a:lnTo>
                  <a:lnTo>
                    <a:pt x="910463" y="89408"/>
                  </a:lnTo>
                  <a:lnTo>
                    <a:pt x="911098" y="92075"/>
                  </a:lnTo>
                  <a:lnTo>
                    <a:pt x="878276" y="67827"/>
                  </a:lnTo>
                  <a:lnTo>
                    <a:pt x="841311" y="50022"/>
                  </a:lnTo>
                  <a:lnTo>
                    <a:pt x="801298" y="39050"/>
                  </a:lnTo>
                  <a:lnTo>
                    <a:pt x="759333" y="35305"/>
                  </a:lnTo>
                  <a:lnTo>
                    <a:pt x="712339" y="40009"/>
                  </a:lnTo>
                  <a:lnTo>
                    <a:pt x="668315" y="53606"/>
                  </a:lnTo>
                  <a:lnTo>
                    <a:pt x="628674" y="75329"/>
                  </a:lnTo>
                  <a:lnTo>
                    <a:pt x="594830" y="104410"/>
                  </a:lnTo>
                  <a:lnTo>
                    <a:pt x="568198" y="140080"/>
                  </a:lnTo>
                  <a:lnTo>
                    <a:pt x="567563" y="141350"/>
                  </a:lnTo>
                  <a:lnTo>
                    <a:pt x="535037" y="126529"/>
                  </a:lnTo>
                  <a:lnTo>
                    <a:pt x="500808" y="115839"/>
                  </a:lnTo>
                  <a:lnTo>
                    <a:pt x="465318" y="109364"/>
                  </a:lnTo>
                  <a:lnTo>
                    <a:pt x="429005" y="107187"/>
                  </a:lnTo>
                  <a:lnTo>
                    <a:pt x="379778" y="111209"/>
                  </a:lnTo>
                  <a:lnTo>
                    <a:pt x="333450" y="122804"/>
                  </a:lnTo>
                  <a:lnTo>
                    <a:pt x="290792" y="141266"/>
                  </a:lnTo>
                  <a:lnTo>
                    <a:pt x="252578" y="165890"/>
                  </a:lnTo>
                  <a:lnTo>
                    <a:pt x="219579" y="195970"/>
                  </a:lnTo>
                  <a:lnTo>
                    <a:pt x="192569" y="230801"/>
                  </a:lnTo>
                  <a:lnTo>
                    <a:pt x="172320" y="269677"/>
                  </a:lnTo>
                  <a:lnTo>
                    <a:pt x="159604" y="311893"/>
                  </a:lnTo>
                  <a:lnTo>
                    <a:pt x="155193" y="356742"/>
                  </a:lnTo>
                  <a:lnTo>
                    <a:pt x="155285" y="365198"/>
                  </a:lnTo>
                  <a:lnTo>
                    <a:pt x="155733" y="373618"/>
                  </a:lnTo>
                  <a:lnTo>
                    <a:pt x="156515" y="382014"/>
                  </a:lnTo>
                  <a:lnTo>
                    <a:pt x="157606" y="390398"/>
                  </a:lnTo>
                  <a:lnTo>
                    <a:pt x="158114" y="390016"/>
                  </a:lnTo>
                  <a:close/>
                </a:path>
                <a:path w="1752600" h="1173479">
                  <a:moveTo>
                    <a:pt x="87122" y="690118"/>
                  </a:moveTo>
                  <a:lnTo>
                    <a:pt x="108053" y="699678"/>
                  </a:lnTo>
                  <a:lnTo>
                    <a:pt x="130079" y="706596"/>
                  </a:lnTo>
                  <a:lnTo>
                    <a:pt x="152915" y="710799"/>
                  </a:lnTo>
                  <a:lnTo>
                    <a:pt x="176275" y="712215"/>
                  </a:lnTo>
                  <a:lnTo>
                    <a:pt x="180721" y="712215"/>
                  </a:lnTo>
                  <a:lnTo>
                    <a:pt x="185420" y="712088"/>
                  </a:lnTo>
                  <a:lnTo>
                    <a:pt x="189991" y="711707"/>
                  </a:lnTo>
                </a:path>
                <a:path w="1752600" h="1173479">
                  <a:moveTo>
                    <a:pt x="236092" y="957707"/>
                  </a:moveTo>
                  <a:lnTo>
                    <a:pt x="247562" y="956135"/>
                  </a:lnTo>
                  <a:lnTo>
                    <a:pt x="258889" y="953896"/>
                  </a:lnTo>
                  <a:lnTo>
                    <a:pt x="270025" y="950991"/>
                  </a:lnTo>
                  <a:lnTo>
                    <a:pt x="280924" y="947419"/>
                  </a:lnTo>
                </a:path>
                <a:path w="1752600" h="1173479">
                  <a:moveTo>
                    <a:pt x="640588" y="1014857"/>
                  </a:moveTo>
                  <a:lnTo>
                    <a:pt x="646297" y="1027114"/>
                  </a:lnTo>
                  <a:lnTo>
                    <a:pt x="652732" y="1039098"/>
                  </a:lnTo>
                  <a:lnTo>
                    <a:pt x="659858" y="1050772"/>
                  </a:lnTo>
                  <a:lnTo>
                    <a:pt x="667638" y="1062101"/>
                  </a:lnTo>
                </a:path>
                <a:path w="1752600" h="1173479">
                  <a:moveTo>
                    <a:pt x="1157604" y="995552"/>
                  </a:moveTo>
                  <a:lnTo>
                    <a:pt x="1161416" y="982793"/>
                  </a:lnTo>
                  <a:lnTo>
                    <a:pt x="1164478" y="969867"/>
                  </a:lnTo>
                  <a:lnTo>
                    <a:pt x="1166802" y="956798"/>
                  </a:lnTo>
                  <a:lnTo>
                    <a:pt x="1168400" y="94360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15686" y="3668521"/>
              <a:ext cx="141097" cy="20294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92931" y="3112769"/>
              <a:ext cx="1537335" cy="426084"/>
            </a:xfrm>
            <a:custGeom>
              <a:avLst/>
              <a:gdLst/>
              <a:ahLst/>
              <a:cxnLst/>
              <a:rect l="l" t="t" r="r" b="b"/>
              <a:pathLst>
                <a:path w="1537335" h="426085">
                  <a:moveTo>
                    <a:pt x="1478534" y="425703"/>
                  </a:moveTo>
                  <a:lnTo>
                    <a:pt x="1496633" y="409922"/>
                  </a:lnTo>
                  <a:lnTo>
                    <a:pt x="1512554" y="392414"/>
                  </a:lnTo>
                  <a:lnTo>
                    <a:pt x="1526164" y="373358"/>
                  </a:lnTo>
                  <a:lnTo>
                    <a:pt x="1537335" y="352932"/>
                  </a:lnTo>
                </a:path>
                <a:path w="1537335" h="426085">
                  <a:moveTo>
                    <a:pt x="1399159" y="118363"/>
                  </a:moveTo>
                  <a:lnTo>
                    <a:pt x="1399159" y="117601"/>
                  </a:lnTo>
                  <a:lnTo>
                    <a:pt x="1399159" y="116712"/>
                  </a:lnTo>
                  <a:lnTo>
                    <a:pt x="1399159" y="115824"/>
                  </a:lnTo>
                  <a:lnTo>
                    <a:pt x="1398966" y="107898"/>
                  </a:lnTo>
                  <a:lnTo>
                    <a:pt x="1398381" y="99948"/>
                  </a:lnTo>
                  <a:lnTo>
                    <a:pt x="1397390" y="91999"/>
                  </a:lnTo>
                  <a:lnTo>
                    <a:pt x="1395984" y="84074"/>
                  </a:lnTo>
                </a:path>
                <a:path w="1537335" h="426085">
                  <a:moveTo>
                    <a:pt x="1051814" y="0"/>
                  </a:moveTo>
                  <a:lnTo>
                    <a:pt x="1042985" y="10185"/>
                  </a:lnTo>
                  <a:lnTo>
                    <a:pt x="1035002" y="20907"/>
                  </a:lnTo>
                  <a:lnTo>
                    <a:pt x="1027900" y="32129"/>
                  </a:lnTo>
                  <a:lnTo>
                    <a:pt x="1021715" y="43814"/>
                  </a:lnTo>
                </a:path>
                <a:path w="1537335" h="426085">
                  <a:moveTo>
                    <a:pt x="752856" y="26162"/>
                  </a:moveTo>
                  <a:lnTo>
                    <a:pt x="748234" y="35252"/>
                  </a:lnTo>
                  <a:lnTo>
                    <a:pt x="744267" y="44592"/>
                  </a:lnTo>
                  <a:lnTo>
                    <a:pt x="740943" y="54147"/>
                  </a:lnTo>
                  <a:lnTo>
                    <a:pt x="738251" y="63880"/>
                  </a:lnTo>
                </a:path>
                <a:path w="1537335" h="426085">
                  <a:moveTo>
                    <a:pt x="462661" y="114680"/>
                  </a:moveTo>
                  <a:lnTo>
                    <a:pt x="450425" y="104447"/>
                  </a:lnTo>
                  <a:lnTo>
                    <a:pt x="437546" y="94916"/>
                  </a:lnTo>
                  <a:lnTo>
                    <a:pt x="424049" y="86123"/>
                  </a:lnTo>
                  <a:lnTo>
                    <a:pt x="409956" y="78104"/>
                  </a:lnTo>
                </a:path>
                <a:path w="1537335" h="426085">
                  <a:moveTo>
                    <a:pt x="0" y="327151"/>
                  </a:moveTo>
                  <a:lnTo>
                    <a:pt x="1645" y="336915"/>
                  </a:lnTo>
                  <a:lnTo>
                    <a:pt x="3730" y="346582"/>
                  </a:lnTo>
                  <a:lnTo>
                    <a:pt x="6268" y="356155"/>
                  </a:lnTo>
                  <a:lnTo>
                    <a:pt x="9271" y="3656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44696" y="3313175"/>
              <a:ext cx="1274826" cy="57378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195064" y="3381247"/>
            <a:ext cx="9544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Arial"/>
                <a:cs typeface="Arial"/>
              </a:rPr>
              <a:t>In</a:t>
            </a:r>
            <a:r>
              <a:rPr sz="2000" b="1" spc="5" dirty="0">
                <a:latin typeface="Arial"/>
                <a:cs typeface="Arial"/>
              </a:rPr>
              <a:t>t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2000" b="1" spc="-15" dirty="0">
                <a:latin typeface="Arial"/>
                <a:cs typeface="Arial"/>
              </a:rPr>
              <a:t>r</a:t>
            </a:r>
            <a:r>
              <a:rPr sz="2000" b="1" spc="-5" dirty="0">
                <a:latin typeface="Arial"/>
                <a:cs typeface="Arial"/>
              </a:rPr>
              <a:t>net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95400" y="2667000"/>
            <a:ext cx="1530350" cy="1149350"/>
            <a:chOff x="1295400" y="2667000"/>
            <a:chExt cx="1530350" cy="114935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11324" y="3201669"/>
              <a:ext cx="609600" cy="6096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211324" y="320192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479551" y="434339"/>
                  </a:moveTo>
                  <a:lnTo>
                    <a:pt x="479551" y="382524"/>
                  </a:lnTo>
                  <a:lnTo>
                    <a:pt x="551307" y="382524"/>
                  </a:lnTo>
                  <a:lnTo>
                    <a:pt x="551307" y="302767"/>
                  </a:lnTo>
                  <a:lnTo>
                    <a:pt x="551307" y="191262"/>
                  </a:lnTo>
                  <a:lnTo>
                    <a:pt x="551307" y="0"/>
                  </a:lnTo>
                  <a:lnTo>
                    <a:pt x="304800" y="0"/>
                  </a:lnTo>
                  <a:lnTo>
                    <a:pt x="58293" y="0"/>
                  </a:lnTo>
                  <a:lnTo>
                    <a:pt x="58293" y="191262"/>
                  </a:lnTo>
                  <a:lnTo>
                    <a:pt x="58293" y="302767"/>
                  </a:lnTo>
                  <a:lnTo>
                    <a:pt x="58293" y="382524"/>
                  </a:lnTo>
                  <a:lnTo>
                    <a:pt x="130048" y="382524"/>
                  </a:lnTo>
                  <a:lnTo>
                    <a:pt x="130048" y="434339"/>
                  </a:lnTo>
                  <a:lnTo>
                    <a:pt x="0" y="434339"/>
                  </a:lnTo>
                  <a:lnTo>
                    <a:pt x="0" y="609600"/>
                  </a:lnTo>
                  <a:lnTo>
                    <a:pt x="304800" y="609600"/>
                  </a:lnTo>
                  <a:lnTo>
                    <a:pt x="609600" y="609600"/>
                  </a:lnTo>
                  <a:lnTo>
                    <a:pt x="609600" y="434339"/>
                  </a:lnTo>
                  <a:lnTo>
                    <a:pt x="479551" y="434339"/>
                  </a:lnTo>
                  <a:close/>
                </a:path>
                <a:path w="609600" h="609600">
                  <a:moveTo>
                    <a:pt x="130048" y="434339"/>
                  </a:moveTo>
                  <a:lnTo>
                    <a:pt x="130048" y="382524"/>
                  </a:lnTo>
                  <a:lnTo>
                    <a:pt x="479551" y="382524"/>
                  </a:lnTo>
                  <a:lnTo>
                    <a:pt x="479551" y="434339"/>
                  </a:lnTo>
                  <a:lnTo>
                    <a:pt x="130048" y="434339"/>
                  </a:lnTo>
                </a:path>
                <a:path w="609600" h="609600">
                  <a:moveTo>
                    <a:pt x="130048" y="318770"/>
                  </a:moveTo>
                  <a:lnTo>
                    <a:pt x="130048" y="63753"/>
                  </a:lnTo>
                  <a:lnTo>
                    <a:pt x="479551" y="63753"/>
                  </a:lnTo>
                  <a:lnTo>
                    <a:pt x="479551" y="318770"/>
                  </a:lnTo>
                  <a:lnTo>
                    <a:pt x="130048" y="31877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82952" y="3157727"/>
              <a:ext cx="470141" cy="51282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295400" y="2667000"/>
              <a:ext cx="1219200" cy="381000"/>
            </a:xfrm>
            <a:custGeom>
              <a:avLst/>
              <a:gdLst/>
              <a:ahLst/>
              <a:cxnLst/>
              <a:rect l="l" t="t" r="r" b="b"/>
              <a:pathLst>
                <a:path w="1219200" h="381000">
                  <a:moveTo>
                    <a:pt x="609600" y="0"/>
                  </a:moveTo>
                  <a:lnTo>
                    <a:pt x="538506" y="1282"/>
                  </a:lnTo>
                  <a:lnTo>
                    <a:pt x="469822" y="5034"/>
                  </a:lnTo>
                  <a:lnTo>
                    <a:pt x="404005" y="11111"/>
                  </a:lnTo>
                  <a:lnTo>
                    <a:pt x="341511" y="19372"/>
                  </a:lnTo>
                  <a:lnTo>
                    <a:pt x="282798" y="29671"/>
                  </a:lnTo>
                  <a:lnTo>
                    <a:pt x="228324" y="41867"/>
                  </a:lnTo>
                  <a:lnTo>
                    <a:pt x="178546" y="55816"/>
                  </a:lnTo>
                  <a:lnTo>
                    <a:pt x="133920" y="71374"/>
                  </a:lnTo>
                  <a:lnTo>
                    <a:pt x="94906" y="88399"/>
                  </a:lnTo>
                  <a:lnTo>
                    <a:pt x="35538" y="126273"/>
                  </a:lnTo>
                  <a:lnTo>
                    <a:pt x="4101" y="168293"/>
                  </a:lnTo>
                  <a:lnTo>
                    <a:pt x="0" y="190500"/>
                  </a:lnTo>
                  <a:lnTo>
                    <a:pt x="4101" y="212706"/>
                  </a:lnTo>
                  <a:lnTo>
                    <a:pt x="35538" y="254726"/>
                  </a:lnTo>
                  <a:lnTo>
                    <a:pt x="94906" y="292600"/>
                  </a:lnTo>
                  <a:lnTo>
                    <a:pt x="133920" y="309625"/>
                  </a:lnTo>
                  <a:lnTo>
                    <a:pt x="178546" y="325183"/>
                  </a:lnTo>
                  <a:lnTo>
                    <a:pt x="228324" y="339132"/>
                  </a:lnTo>
                  <a:lnTo>
                    <a:pt x="282798" y="351328"/>
                  </a:lnTo>
                  <a:lnTo>
                    <a:pt x="341511" y="361627"/>
                  </a:lnTo>
                  <a:lnTo>
                    <a:pt x="404005" y="369888"/>
                  </a:lnTo>
                  <a:lnTo>
                    <a:pt x="469822" y="375965"/>
                  </a:lnTo>
                  <a:lnTo>
                    <a:pt x="538506" y="379717"/>
                  </a:lnTo>
                  <a:lnTo>
                    <a:pt x="609600" y="381000"/>
                  </a:lnTo>
                  <a:lnTo>
                    <a:pt x="680693" y="379717"/>
                  </a:lnTo>
                  <a:lnTo>
                    <a:pt x="749377" y="375965"/>
                  </a:lnTo>
                  <a:lnTo>
                    <a:pt x="815194" y="369888"/>
                  </a:lnTo>
                  <a:lnTo>
                    <a:pt x="877688" y="361627"/>
                  </a:lnTo>
                  <a:lnTo>
                    <a:pt x="936401" y="351328"/>
                  </a:lnTo>
                  <a:lnTo>
                    <a:pt x="990875" y="339132"/>
                  </a:lnTo>
                  <a:lnTo>
                    <a:pt x="1040653" y="325183"/>
                  </a:lnTo>
                  <a:lnTo>
                    <a:pt x="1085279" y="309625"/>
                  </a:lnTo>
                  <a:lnTo>
                    <a:pt x="1124293" y="292600"/>
                  </a:lnTo>
                  <a:lnTo>
                    <a:pt x="1183661" y="254726"/>
                  </a:lnTo>
                  <a:lnTo>
                    <a:pt x="1215098" y="212706"/>
                  </a:lnTo>
                  <a:lnTo>
                    <a:pt x="1219200" y="190500"/>
                  </a:lnTo>
                  <a:lnTo>
                    <a:pt x="1215098" y="168293"/>
                  </a:lnTo>
                  <a:lnTo>
                    <a:pt x="1183661" y="126273"/>
                  </a:lnTo>
                  <a:lnTo>
                    <a:pt x="1124293" y="88399"/>
                  </a:lnTo>
                  <a:lnTo>
                    <a:pt x="1085279" y="71374"/>
                  </a:lnTo>
                  <a:lnTo>
                    <a:pt x="1040653" y="55816"/>
                  </a:lnTo>
                  <a:lnTo>
                    <a:pt x="990875" y="41867"/>
                  </a:lnTo>
                  <a:lnTo>
                    <a:pt x="936401" y="29671"/>
                  </a:lnTo>
                  <a:lnTo>
                    <a:pt x="877688" y="19372"/>
                  </a:lnTo>
                  <a:lnTo>
                    <a:pt x="815194" y="11111"/>
                  </a:lnTo>
                  <a:lnTo>
                    <a:pt x="749377" y="5034"/>
                  </a:lnTo>
                  <a:lnTo>
                    <a:pt x="680693" y="1282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274189" y="3216021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0"/>
              </a:spcBef>
              <a:tabLst>
                <a:tab pos="570230" algn="l"/>
              </a:tabLst>
            </a:pPr>
            <a:r>
              <a:rPr sz="1800" b="1" spc="50" dirty="0">
                <a:latin typeface="Arial"/>
                <a:cs typeface="Arial"/>
              </a:rPr>
              <a:t>A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89050" y="2618232"/>
            <a:ext cx="5575300" cy="1198245"/>
            <a:chOff x="1289050" y="2618232"/>
            <a:chExt cx="5575300" cy="1198245"/>
          </a:xfrm>
        </p:grpSpPr>
        <p:sp>
          <p:nvSpPr>
            <p:cNvPr id="22" name="object 22"/>
            <p:cNvSpPr/>
            <p:nvPr/>
          </p:nvSpPr>
          <p:spPr>
            <a:xfrm>
              <a:off x="1295400" y="2667000"/>
              <a:ext cx="1219200" cy="381000"/>
            </a:xfrm>
            <a:custGeom>
              <a:avLst/>
              <a:gdLst/>
              <a:ahLst/>
              <a:cxnLst/>
              <a:rect l="l" t="t" r="r" b="b"/>
              <a:pathLst>
                <a:path w="1219200" h="381000">
                  <a:moveTo>
                    <a:pt x="0" y="190500"/>
                  </a:moveTo>
                  <a:lnTo>
                    <a:pt x="16099" y="146837"/>
                  </a:lnTo>
                  <a:lnTo>
                    <a:pt x="61959" y="106746"/>
                  </a:lnTo>
                  <a:lnTo>
                    <a:pt x="133920" y="71374"/>
                  </a:lnTo>
                  <a:lnTo>
                    <a:pt x="178546" y="55816"/>
                  </a:lnTo>
                  <a:lnTo>
                    <a:pt x="228324" y="41867"/>
                  </a:lnTo>
                  <a:lnTo>
                    <a:pt x="282798" y="29671"/>
                  </a:lnTo>
                  <a:lnTo>
                    <a:pt x="341511" y="19372"/>
                  </a:lnTo>
                  <a:lnTo>
                    <a:pt x="404005" y="11111"/>
                  </a:lnTo>
                  <a:lnTo>
                    <a:pt x="469822" y="5034"/>
                  </a:lnTo>
                  <a:lnTo>
                    <a:pt x="538506" y="1282"/>
                  </a:lnTo>
                  <a:lnTo>
                    <a:pt x="609600" y="0"/>
                  </a:lnTo>
                  <a:lnTo>
                    <a:pt x="680693" y="1282"/>
                  </a:lnTo>
                  <a:lnTo>
                    <a:pt x="749377" y="5034"/>
                  </a:lnTo>
                  <a:lnTo>
                    <a:pt x="815194" y="11111"/>
                  </a:lnTo>
                  <a:lnTo>
                    <a:pt x="877688" y="19372"/>
                  </a:lnTo>
                  <a:lnTo>
                    <a:pt x="936401" y="29671"/>
                  </a:lnTo>
                  <a:lnTo>
                    <a:pt x="990875" y="41867"/>
                  </a:lnTo>
                  <a:lnTo>
                    <a:pt x="1040653" y="55816"/>
                  </a:lnTo>
                  <a:lnTo>
                    <a:pt x="1085279" y="71374"/>
                  </a:lnTo>
                  <a:lnTo>
                    <a:pt x="1124293" y="88399"/>
                  </a:lnTo>
                  <a:lnTo>
                    <a:pt x="1183661" y="126273"/>
                  </a:lnTo>
                  <a:lnTo>
                    <a:pt x="1215098" y="168293"/>
                  </a:lnTo>
                  <a:lnTo>
                    <a:pt x="1219200" y="190500"/>
                  </a:lnTo>
                  <a:lnTo>
                    <a:pt x="1215098" y="212706"/>
                  </a:lnTo>
                  <a:lnTo>
                    <a:pt x="1183661" y="254726"/>
                  </a:lnTo>
                  <a:lnTo>
                    <a:pt x="1124293" y="292600"/>
                  </a:lnTo>
                  <a:lnTo>
                    <a:pt x="1085279" y="309625"/>
                  </a:lnTo>
                  <a:lnTo>
                    <a:pt x="1040653" y="325183"/>
                  </a:lnTo>
                  <a:lnTo>
                    <a:pt x="990875" y="339132"/>
                  </a:lnTo>
                  <a:lnTo>
                    <a:pt x="936401" y="351328"/>
                  </a:lnTo>
                  <a:lnTo>
                    <a:pt x="877688" y="361627"/>
                  </a:lnTo>
                  <a:lnTo>
                    <a:pt x="815194" y="369888"/>
                  </a:lnTo>
                  <a:lnTo>
                    <a:pt x="749377" y="375965"/>
                  </a:lnTo>
                  <a:lnTo>
                    <a:pt x="680693" y="379717"/>
                  </a:lnTo>
                  <a:lnTo>
                    <a:pt x="609600" y="381000"/>
                  </a:lnTo>
                  <a:lnTo>
                    <a:pt x="538506" y="379717"/>
                  </a:lnTo>
                  <a:lnTo>
                    <a:pt x="469822" y="375965"/>
                  </a:lnTo>
                  <a:lnTo>
                    <a:pt x="404005" y="369888"/>
                  </a:lnTo>
                  <a:lnTo>
                    <a:pt x="341511" y="361627"/>
                  </a:lnTo>
                  <a:lnTo>
                    <a:pt x="282798" y="351328"/>
                  </a:lnTo>
                  <a:lnTo>
                    <a:pt x="228324" y="339132"/>
                  </a:lnTo>
                  <a:lnTo>
                    <a:pt x="178546" y="325183"/>
                  </a:lnTo>
                  <a:lnTo>
                    <a:pt x="133920" y="309625"/>
                  </a:lnTo>
                  <a:lnTo>
                    <a:pt x="94906" y="292600"/>
                  </a:lnTo>
                  <a:lnTo>
                    <a:pt x="35538" y="254726"/>
                  </a:lnTo>
                  <a:lnTo>
                    <a:pt x="4101" y="212706"/>
                  </a:lnTo>
                  <a:lnTo>
                    <a:pt x="0" y="1905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99615" y="2618232"/>
              <a:ext cx="829818" cy="57378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296924" y="2820924"/>
              <a:ext cx="1447800" cy="762000"/>
            </a:xfrm>
            <a:custGeom>
              <a:avLst/>
              <a:gdLst/>
              <a:ahLst/>
              <a:cxnLst/>
              <a:rect l="l" t="t" r="r" b="b"/>
              <a:pathLst>
                <a:path w="1447800" h="762000">
                  <a:moveTo>
                    <a:pt x="1447800" y="381000"/>
                  </a:moveTo>
                  <a:lnTo>
                    <a:pt x="1219200" y="0"/>
                  </a:lnTo>
                </a:path>
                <a:path w="1447800" h="762000">
                  <a:moveTo>
                    <a:pt x="990600" y="762000"/>
                  </a:moveTo>
                  <a:lnTo>
                    <a:pt x="0" y="76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49923" y="3201670"/>
              <a:ext cx="609600" cy="6096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249923" y="320192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479551" y="434339"/>
                  </a:moveTo>
                  <a:lnTo>
                    <a:pt x="479551" y="382524"/>
                  </a:lnTo>
                  <a:lnTo>
                    <a:pt x="551306" y="382524"/>
                  </a:lnTo>
                  <a:lnTo>
                    <a:pt x="551306" y="302767"/>
                  </a:lnTo>
                  <a:lnTo>
                    <a:pt x="551306" y="191262"/>
                  </a:lnTo>
                  <a:lnTo>
                    <a:pt x="551306" y="0"/>
                  </a:lnTo>
                  <a:lnTo>
                    <a:pt x="304800" y="0"/>
                  </a:lnTo>
                  <a:lnTo>
                    <a:pt x="58292" y="0"/>
                  </a:lnTo>
                  <a:lnTo>
                    <a:pt x="58292" y="191262"/>
                  </a:lnTo>
                  <a:lnTo>
                    <a:pt x="58292" y="302767"/>
                  </a:lnTo>
                  <a:lnTo>
                    <a:pt x="58292" y="382524"/>
                  </a:lnTo>
                  <a:lnTo>
                    <a:pt x="130048" y="382524"/>
                  </a:lnTo>
                  <a:lnTo>
                    <a:pt x="130048" y="434339"/>
                  </a:lnTo>
                  <a:lnTo>
                    <a:pt x="0" y="434339"/>
                  </a:lnTo>
                  <a:lnTo>
                    <a:pt x="0" y="609600"/>
                  </a:lnTo>
                  <a:lnTo>
                    <a:pt x="304800" y="609600"/>
                  </a:lnTo>
                  <a:lnTo>
                    <a:pt x="609600" y="609600"/>
                  </a:lnTo>
                  <a:lnTo>
                    <a:pt x="609600" y="434339"/>
                  </a:lnTo>
                  <a:lnTo>
                    <a:pt x="479551" y="434339"/>
                  </a:lnTo>
                  <a:close/>
                </a:path>
                <a:path w="609600" h="609600">
                  <a:moveTo>
                    <a:pt x="130048" y="434339"/>
                  </a:moveTo>
                  <a:lnTo>
                    <a:pt x="130048" y="382524"/>
                  </a:lnTo>
                  <a:lnTo>
                    <a:pt x="479551" y="382524"/>
                  </a:lnTo>
                  <a:lnTo>
                    <a:pt x="479551" y="434339"/>
                  </a:lnTo>
                  <a:lnTo>
                    <a:pt x="130048" y="434339"/>
                  </a:lnTo>
                </a:path>
                <a:path w="609600" h="609600">
                  <a:moveTo>
                    <a:pt x="394461" y="482092"/>
                  </a:moveTo>
                  <a:lnTo>
                    <a:pt x="394461" y="462152"/>
                  </a:lnTo>
                  <a:lnTo>
                    <a:pt x="569214" y="462152"/>
                  </a:lnTo>
                  <a:lnTo>
                    <a:pt x="569214" y="482092"/>
                  </a:lnTo>
                  <a:lnTo>
                    <a:pt x="394461" y="48209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33744" y="3157728"/>
              <a:ext cx="473201" cy="512826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6379971" y="3265678"/>
            <a:ext cx="349885" cy="2552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870"/>
              </a:lnSpc>
            </a:pPr>
            <a:r>
              <a:rPr sz="1800" b="1" spc="-5" dirty="0">
                <a:solidFill>
                  <a:srgbClr val="B16B01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668523" y="2590800"/>
            <a:ext cx="5339080" cy="984885"/>
            <a:chOff x="2668523" y="2590800"/>
            <a:chExt cx="5339080" cy="984885"/>
          </a:xfrm>
        </p:grpSpPr>
        <p:sp>
          <p:nvSpPr>
            <p:cNvPr id="30" name="object 30"/>
            <p:cNvSpPr/>
            <p:nvPr/>
          </p:nvSpPr>
          <p:spPr>
            <a:xfrm>
              <a:off x="6781800" y="2667000"/>
              <a:ext cx="1219200" cy="381000"/>
            </a:xfrm>
            <a:custGeom>
              <a:avLst/>
              <a:gdLst/>
              <a:ahLst/>
              <a:cxnLst/>
              <a:rect l="l" t="t" r="r" b="b"/>
              <a:pathLst>
                <a:path w="1219200" h="381000">
                  <a:moveTo>
                    <a:pt x="609600" y="0"/>
                  </a:moveTo>
                  <a:lnTo>
                    <a:pt x="538506" y="1282"/>
                  </a:lnTo>
                  <a:lnTo>
                    <a:pt x="469822" y="5034"/>
                  </a:lnTo>
                  <a:lnTo>
                    <a:pt x="404005" y="11111"/>
                  </a:lnTo>
                  <a:lnTo>
                    <a:pt x="341511" y="19372"/>
                  </a:lnTo>
                  <a:lnTo>
                    <a:pt x="282798" y="29671"/>
                  </a:lnTo>
                  <a:lnTo>
                    <a:pt x="228324" y="41867"/>
                  </a:lnTo>
                  <a:lnTo>
                    <a:pt x="178546" y="55816"/>
                  </a:lnTo>
                  <a:lnTo>
                    <a:pt x="133920" y="71374"/>
                  </a:lnTo>
                  <a:lnTo>
                    <a:pt x="94906" y="88399"/>
                  </a:lnTo>
                  <a:lnTo>
                    <a:pt x="35538" y="126273"/>
                  </a:lnTo>
                  <a:lnTo>
                    <a:pt x="4101" y="168293"/>
                  </a:lnTo>
                  <a:lnTo>
                    <a:pt x="0" y="190500"/>
                  </a:lnTo>
                  <a:lnTo>
                    <a:pt x="4101" y="212706"/>
                  </a:lnTo>
                  <a:lnTo>
                    <a:pt x="35538" y="254726"/>
                  </a:lnTo>
                  <a:lnTo>
                    <a:pt x="94906" y="292600"/>
                  </a:lnTo>
                  <a:lnTo>
                    <a:pt x="133920" y="309625"/>
                  </a:lnTo>
                  <a:lnTo>
                    <a:pt x="178546" y="325183"/>
                  </a:lnTo>
                  <a:lnTo>
                    <a:pt x="228324" y="339132"/>
                  </a:lnTo>
                  <a:lnTo>
                    <a:pt x="282798" y="351328"/>
                  </a:lnTo>
                  <a:lnTo>
                    <a:pt x="341511" y="361627"/>
                  </a:lnTo>
                  <a:lnTo>
                    <a:pt x="404005" y="369888"/>
                  </a:lnTo>
                  <a:lnTo>
                    <a:pt x="469822" y="375965"/>
                  </a:lnTo>
                  <a:lnTo>
                    <a:pt x="538506" y="379717"/>
                  </a:lnTo>
                  <a:lnTo>
                    <a:pt x="609600" y="381000"/>
                  </a:lnTo>
                  <a:lnTo>
                    <a:pt x="680693" y="379717"/>
                  </a:lnTo>
                  <a:lnTo>
                    <a:pt x="749377" y="375965"/>
                  </a:lnTo>
                  <a:lnTo>
                    <a:pt x="815194" y="369888"/>
                  </a:lnTo>
                  <a:lnTo>
                    <a:pt x="877688" y="361627"/>
                  </a:lnTo>
                  <a:lnTo>
                    <a:pt x="936401" y="351328"/>
                  </a:lnTo>
                  <a:lnTo>
                    <a:pt x="990875" y="339132"/>
                  </a:lnTo>
                  <a:lnTo>
                    <a:pt x="1040653" y="325183"/>
                  </a:lnTo>
                  <a:lnTo>
                    <a:pt x="1085279" y="309625"/>
                  </a:lnTo>
                  <a:lnTo>
                    <a:pt x="1124293" y="292600"/>
                  </a:lnTo>
                  <a:lnTo>
                    <a:pt x="1183661" y="254726"/>
                  </a:lnTo>
                  <a:lnTo>
                    <a:pt x="1215098" y="212706"/>
                  </a:lnTo>
                  <a:lnTo>
                    <a:pt x="1219200" y="190500"/>
                  </a:lnTo>
                  <a:lnTo>
                    <a:pt x="1215098" y="168293"/>
                  </a:lnTo>
                  <a:lnTo>
                    <a:pt x="1183661" y="126273"/>
                  </a:lnTo>
                  <a:lnTo>
                    <a:pt x="1124293" y="88399"/>
                  </a:lnTo>
                  <a:lnTo>
                    <a:pt x="1085279" y="71374"/>
                  </a:lnTo>
                  <a:lnTo>
                    <a:pt x="1040653" y="55816"/>
                  </a:lnTo>
                  <a:lnTo>
                    <a:pt x="990875" y="41867"/>
                  </a:lnTo>
                  <a:lnTo>
                    <a:pt x="936401" y="29671"/>
                  </a:lnTo>
                  <a:lnTo>
                    <a:pt x="877688" y="19372"/>
                  </a:lnTo>
                  <a:lnTo>
                    <a:pt x="815194" y="11111"/>
                  </a:lnTo>
                  <a:lnTo>
                    <a:pt x="749377" y="5034"/>
                  </a:lnTo>
                  <a:lnTo>
                    <a:pt x="680693" y="1282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81800" y="2667000"/>
              <a:ext cx="1219200" cy="381000"/>
            </a:xfrm>
            <a:custGeom>
              <a:avLst/>
              <a:gdLst/>
              <a:ahLst/>
              <a:cxnLst/>
              <a:rect l="l" t="t" r="r" b="b"/>
              <a:pathLst>
                <a:path w="1219200" h="381000">
                  <a:moveTo>
                    <a:pt x="0" y="190500"/>
                  </a:moveTo>
                  <a:lnTo>
                    <a:pt x="16099" y="146837"/>
                  </a:lnTo>
                  <a:lnTo>
                    <a:pt x="61959" y="106746"/>
                  </a:lnTo>
                  <a:lnTo>
                    <a:pt x="133920" y="71374"/>
                  </a:lnTo>
                  <a:lnTo>
                    <a:pt x="178546" y="55816"/>
                  </a:lnTo>
                  <a:lnTo>
                    <a:pt x="228324" y="41867"/>
                  </a:lnTo>
                  <a:lnTo>
                    <a:pt x="282798" y="29671"/>
                  </a:lnTo>
                  <a:lnTo>
                    <a:pt x="341511" y="19372"/>
                  </a:lnTo>
                  <a:lnTo>
                    <a:pt x="404005" y="11111"/>
                  </a:lnTo>
                  <a:lnTo>
                    <a:pt x="469822" y="5034"/>
                  </a:lnTo>
                  <a:lnTo>
                    <a:pt x="538506" y="1282"/>
                  </a:lnTo>
                  <a:lnTo>
                    <a:pt x="609600" y="0"/>
                  </a:lnTo>
                  <a:lnTo>
                    <a:pt x="680693" y="1282"/>
                  </a:lnTo>
                  <a:lnTo>
                    <a:pt x="749377" y="5034"/>
                  </a:lnTo>
                  <a:lnTo>
                    <a:pt x="815194" y="11111"/>
                  </a:lnTo>
                  <a:lnTo>
                    <a:pt x="877688" y="19372"/>
                  </a:lnTo>
                  <a:lnTo>
                    <a:pt x="936401" y="29671"/>
                  </a:lnTo>
                  <a:lnTo>
                    <a:pt x="990875" y="41867"/>
                  </a:lnTo>
                  <a:lnTo>
                    <a:pt x="1040653" y="55816"/>
                  </a:lnTo>
                  <a:lnTo>
                    <a:pt x="1085279" y="71374"/>
                  </a:lnTo>
                  <a:lnTo>
                    <a:pt x="1124293" y="88399"/>
                  </a:lnTo>
                  <a:lnTo>
                    <a:pt x="1183661" y="126273"/>
                  </a:lnTo>
                  <a:lnTo>
                    <a:pt x="1215098" y="168293"/>
                  </a:lnTo>
                  <a:lnTo>
                    <a:pt x="1219200" y="190500"/>
                  </a:lnTo>
                  <a:lnTo>
                    <a:pt x="1215098" y="212706"/>
                  </a:lnTo>
                  <a:lnTo>
                    <a:pt x="1183661" y="254726"/>
                  </a:lnTo>
                  <a:lnTo>
                    <a:pt x="1124293" y="292600"/>
                  </a:lnTo>
                  <a:lnTo>
                    <a:pt x="1085279" y="309625"/>
                  </a:lnTo>
                  <a:lnTo>
                    <a:pt x="1040653" y="325183"/>
                  </a:lnTo>
                  <a:lnTo>
                    <a:pt x="990875" y="339132"/>
                  </a:lnTo>
                  <a:lnTo>
                    <a:pt x="936401" y="351328"/>
                  </a:lnTo>
                  <a:lnTo>
                    <a:pt x="877688" y="361627"/>
                  </a:lnTo>
                  <a:lnTo>
                    <a:pt x="815194" y="369888"/>
                  </a:lnTo>
                  <a:lnTo>
                    <a:pt x="749377" y="375965"/>
                  </a:lnTo>
                  <a:lnTo>
                    <a:pt x="680693" y="379717"/>
                  </a:lnTo>
                  <a:lnTo>
                    <a:pt x="609600" y="381000"/>
                  </a:lnTo>
                  <a:lnTo>
                    <a:pt x="538506" y="379717"/>
                  </a:lnTo>
                  <a:lnTo>
                    <a:pt x="469822" y="375965"/>
                  </a:lnTo>
                  <a:lnTo>
                    <a:pt x="404005" y="369888"/>
                  </a:lnTo>
                  <a:lnTo>
                    <a:pt x="341511" y="361627"/>
                  </a:lnTo>
                  <a:lnTo>
                    <a:pt x="282798" y="351328"/>
                  </a:lnTo>
                  <a:lnTo>
                    <a:pt x="228324" y="339132"/>
                  </a:lnTo>
                  <a:lnTo>
                    <a:pt x="178546" y="325183"/>
                  </a:lnTo>
                  <a:lnTo>
                    <a:pt x="133920" y="309625"/>
                  </a:lnTo>
                  <a:lnTo>
                    <a:pt x="94906" y="292600"/>
                  </a:lnTo>
                  <a:lnTo>
                    <a:pt x="35538" y="254726"/>
                  </a:lnTo>
                  <a:lnTo>
                    <a:pt x="4101" y="212706"/>
                  </a:lnTo>
                  <a:lnTo>
                    <a:pt x="0" y="1905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86015" y="2618232"/>
              <a:ext cx="829818" cy="57378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307835" y="2820924"/>
              <a:ext cx="1643380" cy="749935"/>
            </a:xfrm>
            <a:custGeom>
              <a:avLst/>
              <a:gdLst/>
              <a:ahLst/>
              <a:cxnLst/>
              <a:rect l="l" t="t" r="r" b="b"/>
              <a:pathLst>
                <a:path w="1643379" h="749935">
                  <a:moveTo>
                    <a:pt x="0" y="381000"/>
                  </a:moveTo>
                  <a:lnTo>
                    <a:pt x="475488" y="0"/>
                  </a:lnTo>
                </a:path>
                <a:path w="1643379" h="749935">
                  <a:moveTo>
                    <a:pt x="499871" y="749808"/>
                  </a:moveTo>
                  <a:lnTo>
                    <a:pt x="1642871" y="1158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24199" y="2590800"/>
              <a:ext cx="3048000" cy="4572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047999" y="2590800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76200" y="0"/>
                  </a:moveTo>
                  <a:lnTo>
                    <a:pt x="31217" y="44110"/>
                  </a:lnTo>
                  <a:lnTo>
                    <a:pt x="14715" y="93597"/>
                  </a:lnTo>
                  <a:lnTo>
                    <a:pt x="3889" y="156350"/>
                  </a:lnTo>
                  <a:lnTo>
                    <a:pt x="0" y="228600"/>
                  </a:lnTo>
                  <a:lnTo>
                    <a:pt x="3889" y="300849"/>
                  </a:lnTo>
                  <a:lnTo>
                    <a:pt x="14715" y="363602"/>
                  </a:lnTo>
                  <a:lnTo>
                    <a:pt x="31217" y="413089"/>
                  </a:lnTo>
                  <a:lnTo>
                    <a:pt x="52132" y="445544"/>
                  </a:lnTo>
                  <a:lnTo>
                    <a:pt x="76200" y="457200"/>
                  </a:lnTo>
                  <a:lnTo>
                    <a:pt x="100267" y="445544"/>
                  </a:lnTo>
                  <a:lnTo>
                    <a:pt x="121182" y="413089"/>
                  </a:lnTo>
                  <a:lnTo>
                    <a:pt x="137684" y="363602"/>
                  </a:lnTo>
                  <a:lnTo>
                    <a:pt x="148510" y="300849"/>
                  </a:lnTo>
                  <a:lnTo>
                    <a:pt x="152400" y="228600"/>
                  </a:lnTo>
                  <a:lnTo>
                    <a:pt x="148510" y="156350"/>
                  </a:lnTo>
                  <a:lnTo>
                    <a:pt x="137684" y="93597"/>
                  </a:lnTo>
                  <a:lnTo>
                    <a:pt x="121182" y="44110"/>
                  </a:lnTo>
                  <a:lnTo>
                    <a:pt x="100267" y="1165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68524" y="2837687"/>
              <a:ext cx="3886200" cy="119380"/>
            </a:xfrm>
            <a:custGeom>
              <a:avLst/>
              <a:gdLst/>
              <a:ahLst/>
              <a:cxnLst/>
              <a:rect l="l" t="t" r="r" b="b"/>
              <a:pathLst>
                <a:path w="3886200" h="119380">
                  <a:moveTo>
                    <a:pt x="304800" y="39624"/>
                  </a:moveTo>
                  <a:lnTo>
                    <a:pt x="118872" y="39624"/>
                  </a:lnTo>
                  <a:lnTo>
                    <a:pt x="118872" y="0"/>
                  </a:lnTo>
                  <a:lnTo>
                    <a:pt x="0" y="59436"/>
                  </a:lnTo>
                  <a:lnTo>
                    <a:pt x="118872" y="118872"/>
                  </a:lnTo>
                  <a:lnTo>
                    <a:pt x="118872" y="79248"/>
                  </a:lnTo>
                  <a:lnTo>
                    <a:pt x="304800" y="79248"/>
                  </a:lnTo>
                  <a:lnTo>
                    <a:pt x="304800" y="39624"/>
                  </a:lnTo>
                  <a:close/>
                </a:path>
                <a:path w="3886200" h="119380">
                  <a:moveTo>
                    <a:pt x="3886200" y="39624"/>
                  </a:moveTo>
                  <a:lnTo>
                    <a:pt x="3700272" y="39624"/>
                  </a:lnTo>
                  <a:lnTo>
                    <a:pt x="3700272" y="0"/>
                  </a:lnTo>
                  <a:lnTo>
                    <a:pt x="3581400" y="59436"/>
                  </a:lnTo>
                  <a:lnTo>
                    <a:pt x="3700272" y="118872"/>
                  </a:lnTo>
                  <a:lnTo>
                    <a:pt x="3700272" y="79248"/>
                  </a:lnTo>
                  <a:lnTo>
                    <a:pt x="3886200" y="79248"/>
                  </a:lnTo>
                  <a:lnTo>
                    <a:pt x="3886200" y="39624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68524" y="2685287"/>
              <a:ext cx="3886200" cy="119380"/>
            </a:xfrm>
            <a:custGeom>
              <a:avLst/>
              <a:gdLst/>
              <a:ahLst/>
              <a:cxnLst/>
              <a:rect l="l" t="t" r="r" b="b"/>
              <a:pathLst>
                <a:path w="3886200" h="119380">
                  <a:moveTo>
                    <a:pt x="304800" y="59436"/>
                  </a:moveTo>
                  <a:lnTo>
                    <a:pt x="265176" y="39624"/>
                  </a:lnTo>
                  <a:lnTo>
                    <a:pt x="185928" y="0"/>
                  </a:lnTo>
                  <a:lnTo>
                    <a:pt x="185928" y="39624"/>
                  </a:lnTo>
                  <a:lnTo>
                    <a:pt x="0" y="39624"/>
                  </a:lnTo>
                  <a:lnTo>
                    <a:pt x="0" y="79248"/>
                  </a:lnTo>
                  <a:lnTo>
                    <a:pt x="185928" y="79248"/>
                  </a:lnTo>
                  <a:lnTo>
                    <a:pt x="185928" y="118872"/>
                  </a:lnTo>
                  <a:lnTo>
                    <a:pt x="265176" y="79248"/>
                  </a:lnTo>
                  <a:lnTo>
                    <a:pt x="304800" y="59436"/>
                  </a:lnTo>
                  <a:close/>
                </a:path>
                <a:path w="3886200" h="119380">
                  <a:moveTo>
                    <a:pt x="3886200" y="59436"/>
                  </a:moveTo>
                  <a:lnTo>
                    <a:pt x="3846576" y="39624"/>
                  </a:lnTo>
                  <a:lnTo>
                    <a:pt x="3767328" y="0"/>
                  </a:lnTo>
                  <a:lnTo>
                    <a:pt x="3767328" y="39624"/>
                  </a:lnTo>
                  <a:lnTo>
                    <a:pt x="3581400" y="39624"/>
                  </a:lnTo>
                  <a:lnTo>
                    <a:pt x="3581400" y="79248"/>
                  </a:lnTo>
                  <a:lnTo>
                    <a:pt x="3767328" y="79248"/>
                  </a:lnTo>
                  <a:lnTo>
                    <a:pt x="3767328" y="118872"/>
                  </a:lnTo>
                  <a:lnTo>
                    <a:pt x="3846576" y="79248"/>
                  </a:lnTo>
                  <a:lnTo>
                    <a:pt x="3886200" y="59436"/>
                  </a:lnTo>
                  <a:close/>
                </a:path>
              </a:pathLst>
            </a:custGeom>
            <a:solidFill>
              <a:srgbClr val="335B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40588" y="1311910"/>
            <a:ext cx="8335009" cy="170497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89230" marR="5080" indent="-177165">
              <a:lnSpc>
                <a:spcPts val="3020"/>
              </a:lnSpc>
              <a:spcBef>
                <a:spcPts val="49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network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applications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interact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were </a:t>
            </a:r>
            <a:r>
              <a:rPr sz="2800" spc="-6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directly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connected</a:t>
            </a:r>
            <a:endParaRPr sz="2800">
              <a:latin typeface="Calibri"/>
              <a:cs typeface="Calibri"/>
            </a:endParaRPr>
          </a:p>
          <a:p>
            <a:pPr marL="316865" algn="ctr">
              <a:lnSpc>
                <a:spcPct val="100000"/>
              </a:lnSpc>
              <a:spcBef>
                <a:spcPts val="2080"/>
              </a:spcBef>
              <a:tabLst>
                <a:tab pos="3981450" algn="l"/>
              </a:tabLst>
            </a:pPr>
            <a:r>
              <a:rPr sz="1800" spc="-10" dirty="0">
                <a:latin typeface="Calibri"/>
                <a:cs typeface="Calibri"/>
              </a:rPr>
              <a:t>write	read</a:t>
            </a:r>
            <a:endParaRPr sz="1800">
              <a:latin typeface="Calibri"/>
              <a:cs typeface="Calibri"/>
            </a:endParaRPr>
          </a:p>
          <a:p>
            <a:pPr marL="477520" algn="ctr">
              <a:lnSpc>
                <a:spcPct val="100000"/>
              </a:lnSpc>
              <a:spcBef>
                <a:spcPts val="155"/>
              </a:spcBef>
              <a:tabLst>
                <a:tab pos="5965825" algn="l"/>
              </a:tabLst>
            </a:pPr>
            <a:r>
              <a:rPr sz="2000" b="1" spc="-30" dirty="0">
                <a:latin typeface="Arial"/>
                <a:cs typeface="Arial"/>
              </a:rPr>
              <a:t>App	App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9936"/>
            <a:ext cx="6590538" cy="12321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164" y="384505"/>
            <a:ext cx="59531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r>
              <a:rPr dirty="0"/>
              <a:t>50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0588" y="1262583"/>
            <a:ext cx="8751570" cy="3943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 indent="-177165">
              <a:lnSpc>
                <a:spcPts val="2545"/>
              </a:lnSpc>
              <a:spcBef>
                <a:spcPts val="95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  <a:tab pos="826135" algn="l"/>
                <a:tab pos="1482090" algn="l"/>
                <a:tab pos="2418080" algn="l"/>
                <a:tab pos="3710940" algn="l"/>
                <a:tab pos="4436745" algn="l"/>
                <a:tab pos="4970145" algn="l"/>
                <a:tab pos="6055360" algn="l"/>
                <a:tab pos="7259955" algn="l"/>
                <a:tab pos="8082915" algn="l"/>
              </a:tabLst>
            </a:pP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he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OSI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500" spc="-3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od</a:t>
            </a:r>
            <a:r>
              <a:rPr sz="2500" spc="1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ap</a:t>
            </a:r>
            <a:r>
              <a:rPr sz="2500" spc="10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500" spc="-1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500" spc="2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ed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500" spc="1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500" spc="-20" dirty="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ter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500" spc="15" dirty="0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500" spc="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500" spc="-15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/I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protocol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500" spc="-2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uite.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500" spc="-2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500" spc="15"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z="2500" spc="-2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endParaRPr sz="2500">
              <a:latin typeface="Times New Roman"/>
              <a:cs typeface="Times New Roman"/>
            </a:endParaRPr>
          </a:p>
          <a:p>
            <a:pPr marL="189230">
              <a:lnSpc>
                <a:spcPts val="2100"/>
              </a:lnSpc>
            </a:pP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experts</a:t>
            </a:r>
            <a:r>
              <a:rPr sz="25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were</a:t>
            </a:r>
            <a:r>
              <a:rPr sz="2500" spc="1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at</a:t>
            </a:r>
            <a:r>
              <a:rPr sz="2500" spc="2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first</a:t>
            </a:r>
            <a:r>
              <a:rPr sz="25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excited</a:t>
            </a:r>
            <a:r>
              <a:rPr sz="2500" spc="2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500" spc="2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thought</a:t>
            </a:r>
            <a:r>
              <a:rPr sz="2500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500" spc="2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500" spc="1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TCP/IP</a:t>
            </a:r>
            <a:r>
              <a:rPr sz="25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protocol</a:t>
            </a:r>
            <a:endParaRPr sz="2500">
              <a:latin typeface="Times New Roman"/>
              <a:cs typeface="Times New Roman"/>
            </a:endParaRPr>
          </a:p>
          <a:p>
            <a:pPr marL="189230">
              <a:lnSpc>
                <a:spcPts val="2100"/>
              </a:lnSpc>
            </a:pP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would</a:t>
            </a:r>
            <a:r>
              <a:rPr sz="25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5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fully</a:t>
            </a:r>
            <a:r>
              <a:rPr sz="25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replaced</a:t>
            </a:r>
            <a:r>
              <a:rPr sz="25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5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5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OSI</a:t>
            </a:r>
            <a:r>
              <a:rPr sz="25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model.</a:t>
            </a:r>
            <a:r>
              <a:rPr sz="25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5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did</a:t>
            </a:r>
            <a:r>
              <a:rPr sz="25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not</a:t>
            </a:r>
            <a:r>
              <a:rPr sz="25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happen</a:t>
            </a:r>
            <a:r>
              <a:rPr sz="25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endParaRPr sz="2500">
              <a:latin typeface="Times New Roman"/>
              <a:cs typeface="Times New Roman"/>
            </a:endParaRPr>
          </a:p>
          <a:p>
            <a:pPr marL="189230" marR="5080">
              <a:lnSpc>
                <a:spcPct val="70400"/>
              </a:lnSpc>
              <a:spcBef>
                <a:spcPts val="434"/>
              </a:spcBef>
            </a:pP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several</a:t>
            </a:r>
            <a:r>
              <a:rPr sz="25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reasons,</a:t>
            </a:r>
            <a:r>
              <a:rPr sz="25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but</a:t>
            </a:r>
            <a:r>
              <a:rPr sz="25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we</a:t>
            </a:r>
            <a:r>
              <a:rPr sz="25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describe</a:t>
            </a:r>
            <a:r>
              <a:rPr sz="25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only</a:t>
            </a:r>
            <a:r>
              <a:rPr sz="25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three,</a:t>
            </a:r>
            <a:r>
              <a:rPr sz="25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25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5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agreed</a:t>
            </a:r>
            <a:r>
              <a:rPr sz="25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upon </a:t>
            </a:r>
            <a:r>
              <a:rPr sz="2500" spc="-6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by all</a:t>
            </a:r>
            <a:r>
              <a:rPr sz="25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experts</a:t>
            </a:r>
            <a:r>
              <a:rPr sz="25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in the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field:</a:t>
            </a:r>
            <a:endParaRPr sz="2500">
              <a:latin typeface="Times New Roman"/>
              <a:cs typeface="Times New Roman"/>
            </a:endParaRPr>
          </a:p>
          <a:p>
            <a:pPr marL="189230" indent="-177165">
              <a:lnSpc>
                <a:spcPct val="100000"/>
              </a:lnSpc>
              <a:spcBef>
                <a:spcPts val="127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1.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OSI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was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completed</a:t>
            </a:r>
            <a:r>
              <a:rPr sz="20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TCP/IP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was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fully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place.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changing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would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cost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lot.</a:t>
            </a:r>
            <a:endParaRPr sz="2000">
              <a:latin typeface="Calibri"/>
              <a:cs typeface="Calibri"/>
            </a:endParaRPr>
          </a:p>
          <a:p>
            <a:pPr marL="189230" marR="116839" indent="-177165">
              <a:lnSpc>
                <a:spcPct val="70000"/>
              </a:lnSpc>
              <a:spcBef>
                <a:spcPts val="2014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2.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layers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OSI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model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were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never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fully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defined.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20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although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services</a:t>
            </a:r>
            <a:r>
              <a:rPr sz="2000" spc="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provided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by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presentation</a:t>
            </a:r>
            <a:r>
              <a:rPr sz="20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session</a:t>
            </a:r>
            <a:r>
              <a:rPr sz="2000" spc="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layers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were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listed</a:t>
            </a:r>
            <a:r>
              <a:rPr sz="20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document,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actual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protocols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layers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were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fully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defined,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nor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were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fully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described,</a:t>
            </a:r>
            <a:r>
              <a:rPr sz="20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corresponding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software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was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fully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developed.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1600">
              <a:latin typeface="Calibri"/>
              <a:cs typeface="Calibri"/>
            </a:endParaRPr>
          </a:p>
          <a:p>
            <a:pPr marL="189230" marR="196215" indent="-177165">
              <a:lnSpc>
                <a:spcPct val="70000"/>
              </a:lnSpc>
              <a:buClr>
                <a:srgbClr val="1CACE3"/>
              </a:buClr>
              <a:buFont typeface="Arial"/>
              <a:buChar char="•"/>
              <a:tabLst>
                <a:tab pos="247015" algn="l"/>
                <a:tab pos="247650" algn="l"/>
              </a:tabLst>
            </a:pPr>
            <a:r>
              <a:rPr dirty="0"/>
              <a:t>	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3.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OSI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was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implemented</a:t>
            </a:r>
            <a:r>
              <a:rPr sz="2000" spc="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organization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 a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00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application,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did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show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high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enough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performance</a:t>
            </a:r>
            <a:r>
              <a:rPr sz="20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entice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Internet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authority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switch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TCP/IP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suite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OSI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9936"/>
            <a:ext cx="2725674" cy="123215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r>
              <a:rPr dirty="0"/>
              <a:t>51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0588" y="1293621"/>
            <a:ext cx="7705725" cy="39376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89230" marR="1039494" indent="-177165">
              <a:lnSpc>
                <a:spcPts val="3890"/>
              </a:lnSpc>
              <a:spcBef>
                <a:spcPts val="585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3600" spc="-25" dirty="0">
                <a:solidFill>
                  <a:srgbClr val="404040"/>
                </a:solidFill>
                <a:latin typeface="Calibri"/>
                <a:cs typeface="Calibri"/>
              </a:rPr>
              <a:t>Layered </a:t>
            </a:r>
            <a:r>
              <a:rPr sz="3600" spc="-20" dirty="0">
                <a:solidFill>
                  <a:srgbClr val="404040"/>
                </a:solidFill>
                <a:latin typeface="Calibri"/>
                <a:cs typeface="Calibri"/>
              </a:rPr>
              <a:t>tasks are </a:t>
            </a:r>
            <a:r>
              <a:rPr sz="3600" dirty="0">
                <a:solidFill>
                  <a:srgbClr val="404040"/>
                </a:solidFill>
                <a:latin typeface="Calibri"/>
                <a:cs typeface="Calibri"/>
              </a:rPr>
              <a:t>used </a:t>
            </a:r>
            <a:r>
              <a:rPr sz="3600" spc="-2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3600" spc="-15" dirty="0">
                <a:solidFill>
                  <a:srgbClr val="404040"/>
                </a:solidFill>
                <a:latin typeface="Calibri"/>
                <a:cs typeface="Calibri"/>
              </a:rPr>
              <a:t>complex </a:t>
            </a:r>
            <a:r>
              <a:rPr sz="3600" spc="-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Calibri"/>
                <a:cs typeface="Calibri"/>
              </a:rPr>
              <a:t>communication</a:t>
            </a:r>
            <a:r>
              <a:rPr sz="3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Calibri"/>
                <a:cs typeface="Calibri"/>
              </a:rPr>
              <a:t>details</a:t>
            </a:r>
            <a:endParaRPr sz="3600" dirty="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93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3600" spc="-25" dirty="0">
                <a:solidFill>
                  <a:srgbClr val="404040"/>
                </a:solidFill>
                <a:latin typeface="Calibri"/>
                <a:cs typeface="Calibri"/>
              </a:rPr>
              <a:t>Layer</a:t>
            </a:r>
            <a:r>
              <a:rPr sz="3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04040"/>
                </a:solidFill>
                <a:latin typeface="Calibri"/>
                <a:cs typeface="Calibri"/>
              </a:rPr>
              <a:t>models</a:t>
            </a:r>
            <a:r>
              <a:rPr sz="3600" spc="-20" dirty="0">
                <a:solidFill>
                  <a:srgbClr val="404040"/>
                </a:solidFill>
                <a:latin typeface="Calibri"/>
                <a:cs typeface="Calibri"/>
              </a:rPr>
              <a:t> were</a:t>
            </a:r>
            <a:r>
              <a:rPr sz="3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Calibri"/>
                <a:cs typeface="Calibri"/>
              </a:rPr>
              <a:t>created</a:t>
            </a:r>
            <a:r>
              <a:rPr sz="3600" spc="-25" dirty="0">
                <a:solidFill>
                  <a:srgbClr val="404040"/>
                </a:solidFill>
                <a:latin typeface="Calibri"/>
                <a:cs typeface="Calibri"/>
              </a:rPr>
              <a:t> for reference</a:t>
            </a:r>
            <a:endParaRPr sz="3600" dirty="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4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Internet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endParaRPr sz="3200" dirty="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22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ISO's</a:t>
            </a:r>
            <a:r>
              <a:rPr sz="3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OSI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endParaRPr sz="3200" dirty="0">
              <a:latin typeface="Calibri"/>
              <a:cs typeface="Calibri"/>
            </a:endParaRPr>
          </a:p>
          <a:p>
            <a:pPr marL="189230" marR="22225" indent="-177165">
              <a:lnSpc>
                <a:spcPts val="3890"/>
              </a:lnSpc>
              <a:spcBef>
                <a:spcPts val="1625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3600" spc="-25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3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Calibri"/>
                <a:cs typeface="Calibri"/>
              </a:rPr>
              <a:t>suite</a:t>
            </a:r>
            <a:r>
              <a:rPr sz="3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36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3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404040"/>
                </a:solidFill>
                <a:latin typeface="Calibri"/>
                <a:cs typeface="Calibri"/>
              </a:rPr>
              <a:t>collection</a:t>
            </a:r>
            <a:r>
              <a:rPr sz="36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3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Calibri"/>
                <a:cs typeface="Calibri"/>
              </a:rPr>
              <a:t>protocols </a:t>
            </a:r>
            <a:r>
              <a:rPr sz="3600" spc="-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Calibri"/>
                <a:cs typeface="Calibri"/>
              </a:rPr>
              <a:t>operating</a:t>
            </a:r>
            <a:r>
              <a:rPr sz="3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3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Calibri"/>
                <a:cs typeface="Calibri"/>
              </a:rPr>
              <a:t>various </a:t>
            </a:r>
            <a:r>
              <a:rPr sz="3600" spc="-35" dirty="0">
                <a:solidFill>
                  <a:srgbClr val="404040"/>
                </a:solidFill>
                <a:latin typeface="Calibri"/>
                <a:cs typeface="Calibri"/>
              </a:rPr>
              <a:t>layers</a:t>
            </a:r>
            <a:endParaRPr sz="3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9936"/>
            <a:ext cx="4246626" cy="12321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164" y="384505"/>
            <a:ext cx="5818836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4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40588" y="1293063"/>
            <a:ext cx="8665845" cy="4897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indent="-177165">
              <a:lnSpc>
                <a:spcPts val="2595"/>
              </a:lnSpc>
              <a:spcBef>
                <a:spcPts val="10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models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been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devised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define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  <a:p>
            <a:pPr marL="189230">
              <a:lnSpc>
                <a:spcPts val="2565"/>
              </a:lnSpc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operations: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ts val="2370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TCP/IP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suite</a:t>
            </a:r>
            <a:endParaRPr sz="20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12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OSI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  <a:p>
            <a:pPr marL="189230" indent="-177165">
              <a:lnSpc>
                <a:spcPts val="2855"/>
              </a:lnSpc>
              <a:spcBef>
                <a:spcPts val="99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layering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both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models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ts val="2135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defines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rules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both the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sender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receiver</a:t>
            </a:r>
            <a:r>
              <a:rPr sz="2000" spc="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endParaRPr sz="2000">
              <a:latin typeface="Calibri"/>
              <a:cs typeface="Calibri"/>
            </a:endParaRPr>
          </a:p>
          <a:p>
            <a:pPr marL="421005">
              <a:lnSpc>
                <a:spcPts val="2160"/>
              </a:lnSpc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intermediate</a:t>
            </a:r>
            <a:r>
              <a:rPr sz="20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devices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follow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able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 communicate</a:t>
            </a:r>
            <a:r>
              <a:rPr sz="2000" spc="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effectively</a:t>
            </a:r>
            <a:endParaRPr sz="20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12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Simple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communication</a:t>
            </a:r>
            <a:r>
              <a:rPr sz="2000" spc="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simple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endParaRPr sz="20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12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Complex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communication</a:t>
            </a:r>
            <a:r>
              <a:rPr sz="20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spc="4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divide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task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0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layers</a:t>
            </a:r>
            <a:endParaRPr sz="2000">
              <a:latin typeface="Calibri"/>
              <a:cs typeface="Calibri"/>
            </a:endParaRPr>
          </a:p>
          <a:p>
            <a:pPr marL="683260" lvl="2" indent="-226695">
              <a:lnSpc>
                <a:spcPct val="100000"/>
              </a:lnSpc>
              <a:spcBef>
                <a:spcPts val="260"/>
              </a:spcBef>
              <a:buClr>
                <a:srgbClr val="1CACE3"/>
              </a:buClr>
              <a:buChar char="◦"/>
              <a:tabLst>
                <a:tab pos="683260" algn="l"/>
                <a:tab pos="683895" algn="l"/>
              </a:tabLst>
            </a:pPr>
            <a:r>
              <a:rPr sz="1500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 protocol</a:t>
            </a:r>
            <a:r>
              <a:rPr sz="15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at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15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layer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 -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15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404040"/>
                </a:solidFill>
                <a:latin typeface="Calibri"/>
                <a:cs typeface="Calibri"/>
              </a:rPr>
              <a:t>layering</a:t>
            </a:r>
            <a:endParaRPr sz="1500">
              <a:latin typeface="Calibri"/>
              <a:cs typeface="Calibri"/>
            </a:endParaRPr>
          </a:p>
          <a:p>
            <a:pPr marL="817244" lvl="3" indent="-183515">
              <a:lnSpc>
                <a:spcPct val="100000"/>
              </a:lnSpc>
              <a:spcBef>
                <a:spcPts val="240"/>
              </a:spcBef>
              <a:buClr>
                <a:srgbClr val="1CACE3"/>
              </a:buClr>
              <a:buChar char="◦"/>
              <a:tabLst>
                <a:tab pos="817880" algn="l"/>
              </a:tabLst>
            </a:pP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Protocol layering</a:t>
            </a:r>
            <a:r>
              <a:rPr sz="15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enables</a:t>
            </a:r>
            <a:r>
              <a:rPr sz="15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us</a:t>
            </a:r>
            <a:r>
              <a:rPr sz="15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 divide</a:t>
            </a:r>
            <a:r>
              <a:rPr sz="15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complex</a:t>
            </a:r>
            <a:r>
              <a:rPr sz="15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task</a:t>
            </a:r>
            <a:r>
              <a:rPr sz="1500" spc="-15" dirty="0">
                <a:solidFill>
                  <a:srgbClr val="404040"/>
                </a:solidFill>
                <a:latin typeface="Calibri"/>
                <a:cs typeface="Calibri"/>
              </a:rPr>
              <a:t> into</a:t>
            </a:r>
            <a:r>
              <a:rPr sz="15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several</a:t>
            </a:r>
            <a:r>
              <a:rPr sz="15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smaller</a:t>
            </a:r>
            <a:r>
              <a:rPr sz="15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simpler</a:t>
            </a:r>
            <a:r>
              <a:rPr sz="15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tasks</a:t>
            </a:r>
            <a:endParaRPr sz="1500">
              <a:latin typeface="Calibri"/>
              <a:cs typeface="Calibri"/>
            </a:endParaRPr>
          </a:p>
          <a:p>
            <a:pPr marL="189230" indent="-177165">
              <a:lnSpc>
                <a:spcPts val="2595"/>
              </a:lnSpc>
              <a:spcBef>
                <a:spcPts val="994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Let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develop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simple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scenarios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better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understand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endParaRPr sz="2400">
              <a:latin typeface="Calibri"/>
              <a:cs typeface="Calibri"/>
            </a:endParaRPr>
          </a:p>
          <a:p>
            <a:pPr marL="189230">
              <a:lnSpc>
                <a:spcPts val="2555"/>
              </a:lnSpc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layering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ts val="2360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Simple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communication:</a:t>
            </a:r>
            <a:r>
              <a:rPr sz="20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Daily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Life</a:t>
            </a:r>
            <a:endParaRPr sz="20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12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Complex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communication: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Daily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Life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9184"/>
            <a:ext cx="8982075" cy="1125855"/>
            <a:chOff x="0" y="329184"/>
            <a:chExt cx="8982075" cy="11258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29184"/>
              <a:ext cx="5676138" cy="112547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8447" y="329184"/>
              <a:ext cx="2411729" cy="112547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7164" y="448513"/>
            <a:ext cx="691705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endParaRPr sz="40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588" y="1311910"/>
            <a:ext cx="8721725" cy="40354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89230" marR="1296670" indent="-177165">
              <a:lnSpc>
                <a:spcPts val="3020"/>
              </a:lnSpc>
              <a:spcBef>
                <a:spcPts val="49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Assume Maria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Ann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neighbors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with a lot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common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ideas</a:t>
            </a:r>
            <a:endParaRPr sz="2800">
              <a:latin typeface="Calibri"/>
              <a:cs typeface="Calibri"/>
            </a:endParaRPr>
          </a:p>
          <a:p>
            <a:pPr marL="189230" marR="5080" indent="-177165">
              <a:lnSpc>
                <a:spcPts val="3020"/>
              </a:lnSpc>
              <a:spcBef>
                <a:spcPts val="1425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Communication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Maria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Ann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takes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place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one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layer,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face to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face,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same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endParaRPr sz="28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Font typeface="Calibri"/>
              <a:buChar char="◦"/>
              <a:tabLst>
                <a:tab pos="421640" algn="l"/>
              </a:tabLst>
            </a:pP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Calibri"/>
                <a:cs typeface="Calibri"/>
              </a:rPr>
              <a:t>single-layer</a:t>
            </a:r>
            <a:r>
              <a:rPr sz="2400" i="1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protocol</a:t>
            </a:r>
            <a:r>
              <a:rPr sz="2400" i="1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of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rules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needs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followed</a:t>
            </a:r>
            <a:endParaRPr sz="2400">
              <a:latin typeface="Calibri"/>
              <a:cs typeface="Calibri"/>
            </a:endParaRPr>
          </a:p>
          <a:p>
            <a:pPr marL="640715" lvl="2" indent="-184150">
              <a:lnSpc>
                <a:spcPct val="100000"/>
              </a:lnSpc>
              <a:spcBef>
                <a:spcPts val="409"/>
              </a:spcBef>
              <a:buClr>
                <a:srgbClr val="1CACE3"/>
              </a:buClr>
              <a:buChar char="◦"/>
              <a:tabLst>
                <a:tab pos="641350" algn="l"/>
              </a:tabLst>
            </a:pP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greet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meet.</a:t>
            </a:r>
            <a:endParaRPr sz="1800">
              <a:latin typeface="Calibri"/>
              <a:cs typeface="Calibri"/>
            </a:endParaRPr>
          </a:p>
          <a:p>
            <a:pPr marL="640715" lvl="2" indent="-184150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Char char="◦"/>
              <a:tabLst>
                <a:tab pos="64135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confine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18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vocabulary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friendship</a:t>
            </a:r>
            <a:endParaRPr sz="1800">
              <a:latin typeface="Calibri"/>
              <a:cs typeface="Calibri"/>
            </a:endParaRPr>
          </a:p>
          <a:p>
            <a:pPr marL="640715" lvl="2" indent="-184150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Char char="◦"/>
              <a:tabLst>
                <a:tab pos="641350" algn="l"/>
              </a:tabLst>
            </a:pP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refrain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speaking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party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speaking</a:t>
            </a:r>
            <a:endParaRPr sz="1800">
              <a:latin typeface="Calibri"/>
              <a:cs typeface="Calibri"/>
            </a:endParaRPr>
          </a:p>
          <a:p>
            <a:pPr marL="640715" marR="182245" lvl="2" indent="-183515">
              <a:lnSpc>
                <a:spcPts val="1939"/>
              </a:lnSpc>
              <a:spcBef>
                <a:spcPts val="635"/>
              </a:spcBef>
              <a:buClr>
                <a:srgbClr val="1CACE3"/>
              </a:buClr>
              <a:buChar char="◦"/>
              <a:tabLst>
                <a:tab pos="641350" algn="l"/>
              </a:tabLst>
            </a:pP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conversation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dialog,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monolog: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both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opportunity</a:t>
            </a:r>
            <a:r>
              <a:rPr sz="18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1800" spc="-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talk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issue</a:t>
            </a:r>
            <a:endParaRPr sz="1800">
              <a:latin typeface="Calibri"/>
              <a:cs typeface="Calibri"/>
            </a:endParaRPr>
          </a:p>
          <a:p>
            <a:pPr marL="640715" lvl="2" indent="-18415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Char char="◦"/>
              <a:tabLst>
                <a:tab pos="641350" algn="l"/>
              </a:tabLst>
            </a:pP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exchange</a:t>
            </a:r>
            <a:r>
              <a:rPr sz="18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nice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words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leave.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3791" y="5410200"/>
            <a:ext cx="4197720" cy="9144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05384"/>
            <a:ext cx="8982075" cy="1012825"/>
            <a:chOff x="0" y="405384"/>
            <a:chExt cx="8982075" cy="1012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05384"/>
              <a:ext cx="5356098" cy="10126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4879" y="405384"/>
              <a:ext cx="2164842" cy="101269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512826"/>
            <a:ext cx="6548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588" y="1311910"/>
            <a:ext cx="8674735" cy="1657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friends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who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communicate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through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postal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mail</a:t>
            </a:r>
            <a:endParaRPr sz="2800">
              <a:latin typeface="Calibri"/>
              <a:cs typeface="Calibri"/>
            </a:endParaRPr>
          </a:p>
          <a:p>
            <a:pPr marL="421005" marR="5080" lvl="1" indent="-182880">
              <a:lnSpc>
                <a:spcPct val="90000"/>
              </a:lnSpc>
              <a:spcBef>
                <a:spcPts val="409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process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sending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letter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friend would be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complex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there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were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no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services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available from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post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office.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00" y="2752356"/>
            <a:ext cx="3983736" cy="33923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93444" y="5887313"/>
            <a:ext cx="3058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/>
                <a:cs typeface="Calibri"/>
              </a:rPr>
              <a:t>Tasks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involved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sending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letter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05384"/>
            <a:ext cx="8982075" cy="1012825"/>
            <a:chOff x="0" y="405384"/>
            <a:chExt cx="8982075" cy="1012825"/>
          </a:xfrm>
        </p:grpSpPr>
        <p:sp>
          <p:nvSpPr>
            <p:cNvPr id="3" name="object 3"/>
            <p:cNvSpPr/>
            <p:nvPr/>
          </p:nvSpPr>
          <p:spPr>
            <a:xfrm>
              <a:off x="201168" y="1143000"/>
              <a:ext cx="8777605" cy="8255"/>
            </a:xfrm>
            <a:custGeom>
              <a:avLst/>
              <a:gdLst/>
              <a:ahLst/>
              <a:cxnLst/>
              <a:rect l="l" t="t" r="r" b="b"/>
              <a:pathLst>
                <a:path w="8777605" h="8255">
                  <a:moveTo>
                    <a:pt x="0" y="8254"/>
                  </a:moveTo>
                  <a:lnTo>
                    <a:pt x="8777605" y="0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05384"/>
              <a:ext cx="5356098" cy="10126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4879" y="405384"/>
              <a:ext cx="2164842" cy="10126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512826"/>
            <a:ext cx="6548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>
              <a:latin typeface="Calibri Light"/>
              <a:cs typeface="Calibri Ligh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1371600"/>
            <a:ext cx="8257032" cy="46482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4000" y="4571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9144000" cy="67310"/>
            </a:xfrm>
            <a:custGeom>
              <a:avLst/>
              <a:gdLst/>
              <a:ahLst/>
              <a:cxnLst/>
              <a:rect l="l" t="t" r="r" b="b"/>
              <a:pathLst>
                <a:path w="9144000" h="67310">
                  <a:moveTo>
                    <a:pt x="9144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9144000" y="6705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60"/>
            <a:ext cx="4341114" cy="15064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  <a:tabLst>
                <a:tab pos="8832215" algn="l"/>
              </a:tabLst>
            </a:pPr>
            <a:r>
              <a:rPr spc="-500"/>
              <a:t> 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9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40588" y="1305813"/>
            <a:ext cx="8034020" cy="2871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90"/>
              </a:spcBef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z="3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networks</a:t>
            </a:r>
            <a:r>
              <a:rPr sz="32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complex</a:t>
            </a:r>
            <a:r>
              <a:rPr sz="3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404040"/>
                </a:solidFill>
                <a:latin typeface="Calibri"/>
                <a:cs typeface="Calibri"/>
              </a:rPr>
              <a:t>systems</a:t>
            </a:r>
            <a:endParaRPr sz="3200">
              <a:latin typeface="Calibri"/>
              <a:cs typeface="Calibri"/>
            </a:endParaRPr>
          </a:p>
          <a:p>
            <a:pPr marL="421005" marR="623570" lvl="1" indent="-182880">
              <a:lnSpc>
                <a:spcPts val="3030"/>
              </a:lnSpc>
              <a:spcBef>
                <a:spcPts val="46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Tasks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involve varieties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hardware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software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components,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protocols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1CACE3"/>
              </a:buClr>
              <a:buFont typeface="Calibri"/>
              <a:buChar char="◦"/>
            </a:pPr>
            <a:endParaRPr sz="390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189865" algn="l"/>
              </a:tabLst>
            </a:pP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Networking</a:t>
            </a:r>
            <a:r>
              <a:rPr sz="32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task</a:t>
            </a:r>
            <a:r>
              <a:rPr sz="3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3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divided</a:t>
            </a:r>
            <a:r>
              <a:rPr sz="3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404040"/>
                </a:solidFill>
                <a:latin typeface="Calibri"/>
                <a:cs typeface="Calibri"/>
              </a:rPr>
              <a:t>several</a:t>
            </a:r>
            <a:r>
              <a:rPr sz="32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subtasks</a:t>
            </a:r>
            <a:endParaRPr sz="32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9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I.e.,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several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layers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1457</Words>
  <Application>Microsoft Office PowerPoint</Application>
  <PresentationFormat>On-screen Show (4:3)</PresentationFormat>
  <Paragraphs>430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 </vt:lpstr>
      <vt:lpstr>Slide 10</vt:lpstr>
      <vt:lpstr>Slide 11</vt:lpstr>
      <vt:lpstr>Layers in TCP/IP Protocol Suite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 </vt:lpstr>
      <vt:lpstr>Slide 33</vt:lpstr>
      <vt:lpstr>Slide 34</vt:lpstr>
      <vt:lpstr> </vt:lpstr>
      <vt:lpstr> </vt:lpstr>
      <vt:lpstr>Slide 37</vt:lpstr>
      <vt:lpstr>Slide 38</vt:lpstr>
      <vt:lpstr>Slide 39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Subroutines</dc:title>
  <dc:creator>cpj</dc:creator>
  <cp:lastModifiedBy>arunkumar.kawalgi@gmail.com</cp:lastModifiedBy>
  <cp:revision>3</cp:revision>
  <dcterms:created xsi:type="dcterms:W3CDTF">2021-03-10T06:41:46Z</dcterms:created>
  <dcterms:modified xsi:type="dcterms:W3CDTF">2021-03-18T10:03:23Z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2021-03-10T00:00:00Z</vt:filetime>
  </property>
</Properties>
</file>