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175087"/>
          </a:xfrm>
        </p:spPr>
        <p:txBody>
          <a:bodyPr/>
          <a:lstStyle/>
          <a:p>
            <a:r>
              <a:rPr lang="en-US" dirty="0"/>
              <a:t>Compiler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74820"/>
            <a:ext cx="8825658" cy="1005840"/>
          </a:xfrm>
        </p:spPr>
        <p:txBody>
          <a:bodyPr>
            <a:normAutofit/>
          </a:bodyPr>
          <a:lstStyle/>
          <a:p>
            <a:r>
              <a:rPr lang="en-US" sz="2000" dirty="0"/>
              <a:t>Chapter 5</a:t>
            </a:r>
          </a:p>
          <a:p>
            <a:r>
              <a:rPr lang="en-US" sz="2000" dirty="0"/>
              <a:t>SYNTAX Directed translation</a:t>
            </a:r>
          </a:p>
        </p:txBody>
      </p:sp>
    </p:spTree>
    <p:extLst>
      <p:ext uri="{BB962C8B-B14F-4D97-AF65-F5344CB8AC3E}">
        <p14:creationId xmlns:p14="http://schemas.microsoft.com/office/powerpoint/2010/main" val="368791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SDD for Simple Type Declarations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15" y="2211455"/>
            <a:ext cx="4374024" cy="2180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92" y="2572322"/>
            <a:ext cx="5524031" cy="42856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38692" y="2572322"/>
            <a:ext cx="3322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Symbol Table Interaction Nodes</a:t>
            </a:r>
          </a:p>
        </p:txBody>
      </p:sp>
    </p:spTree>
    <p:extLst>
      <p:ext uri="{BB962C8B-B14F-4D97-AF65-F5344CB8AC3E}">
        <p14:creationId xmlns:p14="http://schemas.microsoft.com/office/powerpoint/2010/main" val="120648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6" y="540913"/>
            <a:ext cx="10122795" cy="1429555"/>
          </a:xfrm>
        </p:spPr>
        <p:txBody>
          <a:bodyPr/>
          <a:lstStyle/>
          <a:p>
            <a:r>
              <a:rPr lang="en-US" dirty="0"/>
              <a:t>Any SDD containing the following production and rules cannot be L-attributed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258" y="2923504"/>
            <a:ext cx="6415009" cy="16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0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4" y="669702"/>
            <a:ext cx="9684912" cy="991674"/>
          </a:xfrm>
        </p:spPr>
        <p:txBody>
          <a:bodyPr/>
          <a:lstStyle/>
          <a:p>
            <a:r>
              <a:rPr lang="en-US" dirty="0"/>
              <a:t>Applications of Syntax Directed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2305319"/>
            <a:ext cx="11178862" cy="4108360"/>
          </a:xfrm>
        </p:spPr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Some compilers use syntax trees as an intermediate representation</a:t>
            </a:r>
          </a:p>
          <a:p>
            <a:pPr marL="0" indent="0" algn="just">
              <a:buNone/>
            </a:pPr>
            <a:r>
              <a:rPr lang="en-US" dirty="0"/>
              <a:t>		- a common form turns the input string into a tree.</a:t>
            </a:r>
          </a:p>
          <a:p>
            <a:pPr algn="just"/>
            <a:endParaRPr lang="en-US" b="1" u="sng" dirty="0"/>
          </a:p>
          <a:p>
            <a:pPr algn="just"/>
            <a:r>
              <a:rPr lang="en-US" b="1" u="sng" dirty="0"/>
              <a:t>Construction of Syntax trees</a:t>
            </a:r>
          </a:p>
          <a:p>
            <a:pPr algn="just"/>
            <a:r>
              <a:rPr lang="en-US" dirty="0"/>
              <a:t>Syntax Tree node representing </a:t>
            </a:r>
            <a:r>
              <a:rPr lang="en-US" b="1" dirty="0"/>
              <a:t>E1+E2</a:t>
            </a:r>
            <a:r>
              <a:rPr lang="en-US" dirty="0"/>
              <a:t> has a label + and two children.</a:t>
            </a:r>
          </a:p>
          <a:p>
            <a:pPr algn="just"/>
            <a:r>
              <a:rPr lang="en-US" dirty="0"/>
              <a:t>If Node is a </a:t>
            </a:r>
            <a:r>
              <a:rPr lang="en-US" b="1" dirty="0"/>
              <a:t>Leaf</a:t>
            </a:r>
            <a:r>
              <a:rPr lang="en-US" dirty="0"/>
              <a:t>, an additional field hold the lexical value for the leaf.</a:t>
            </a:r>
          </a:p>
          <a:p>
            <a:pPr algn="just"/>
            <a:r>
              <a:rPr lang="en-US" dirty="0"/>
              <a:t>Constructor function </a:t>
            </a:r>
            <a:r>
              <a:rPr lang="en-US" b="1" dirty="0"/>
              <a:t>Leaf(op, val)</a:t>
            </a:r>
          </a:p>
          <a:p>
            <a:pPr algn="just"/>
            <a:r>
              <a:rPr lang="en-US" dirty="0"/>
              <a:t>If Node is an interior Node, Constructor function </a:t>
            </a:r>
            <a:r>
              <a:rPr lang="en-US" b="1" dirty="0"/>
              <a:t>Node(op, c1, c2,c3….ck)</a:t>
            </a:r>
          </a:p>
        </p:txBody>
      </p:sp>
    </p:spTree>
    <p:extLst>
      <p:ext uri="{BB962C8B-B14F-4D97-AF65-F5344CB8AC3E}">
        <p14:creationId xmlns:p14="http://schemas.microsoft.com/office/powerpoint/2010/main" val="201165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528033"/>
            <a:ext cx="9942490" cy="1378039"/>
          </a:xfrm>
        </p:spPr>
        <p:txBody>
          <a:bodyPr/>
          <a:lstStyle/>
          <a:p>
            <a:r>
              <a:rPr lang="en-US" dirty="0"/>
              <a:t>S-Attributed Definition for the construction of Syntax Trees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949" y="2385564"/>
            <a:ext cx="7667547" cy="30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2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1251" y="2847129"/>
            <a:ext cx="5530750" cy="2202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00" y="405280"/>
            <a:ext cx="5641963" cy="52271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4954" y="5831449"/>
            <a:ext cx="390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Syntax Tree for a-4+c</a:t>
            </a:r>
          </a:p>
        </p:txBody>
      </p:sp>
    </p:spTree>
    <p:extLst>
      <p:ext uri="{BB962C8B-B14F-4D97-AF65-F5344CB8AC3E}">
        <p14:creationId xmlns:p14="http://schemas.microsoft.com/office/powerpoint/2010/main" val="53624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76" y="515155"/>
            <a:ext cx="10444766" cy="1365160"/>
          </a:xfrm>
        </p:spPr>
        <p:txBody>
          <a:bodyPr/>
          <a:lstStyle/>
          <a:p>
            <a:r>
              <a:rPr lang="en-US" dirty="0"/>
              <a:t>Construction of Syntax Tree for Top Down Parsing-L Attributed Definition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807" y="2295768"/>
            <a:ext cx="5224522" cy="33838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08384" y="6419151"/>
            <a:ext cx="343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Graph for a-4+c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359" y="2833352"/>
            <a:ext cx="6241005" cy="258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0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344" y="2767314"/>
            <a:ext cx="3066435" cy="1597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558" y="3332014"/>
            <a:ext cx="5801553" cy="3642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186" y="2321657"/>
            <a:ext cx="825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C, the type int[2][3] can be read as, “array of 2 arrays of 3 integers”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186" y="5191489"/>
            <a:ext cx="96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operator array takes two parameters, a number and a type.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5160" y="4440741"/>
            <a:ext cx="368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expression for int[2][3]</a:t>
            </a:r>
          </a:p>
        </p:txBody>
      </p:sp>
    </p:spTree>
    <p:extLst>
      <p:ext uri="{BB962C8B-B14F-4D97-AF65-F5344CB8AC3E}">
        <p14:creationId xmlns:p14="http://schemas.microsoft.com/office/powerpoint/2010/main" val="84060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888642"/>
            <a:ext cx="10908406" cy="1004551"/>
          </a:xfrm>
        </p:spPr>
        <p:txBody>
          <a:bodyPr/>
          <a:lstStyle/>
          <a:p>
            <a:r>
              <a:rPr lang="en-US" dirty="0"/>
              <a:t>T generates either a basic type or an array 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37326"/>
            <a:ext cx="6335302" cy="3394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516" y="4143849"/>
            <a:ext cx="1562100" cy="352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87437" y="3694106"/>
            <a:ext cx="2509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T.T and C.t -synthesized</a:t>
            </a:r>
          </a:p>
        </p:txBody>
      </p:sp>
    </p:spTree>
    <p:extLst>
      <p:ext uri="{BB962C8B-B14F-4D97-AF65-F5344CB8AC3E}">
        <p14:creationId xmlns:p14="http://schemas.microsoft.com/office/powerpoint/2010/main" val="2259475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221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 Boardroom</vt:lpstr>
      <vt:lpstr>Compiler Design</vt:lpstr>
      <vt:lpstr>SDD for Simple Type Declarations</vt:lpstr>
      <vt:lpstr>Any SDD containing the following production and rules cannot be L-attributed</vt:lpstr>
      <vt:lpstr>Applications of Syntax Directed Translation</vt:lpstr>
      <vt:lpstr>S-Attributed Definition for the construction of Syntax Trees</vt:lpstr>
      <vt:lpstr>PowerPoint Presentation</vt:lpstr>
      <vt:lpstr>Construction of Syntax Tree for Top Down Parsing-L Attributed Definition</vt:lpstr>
      <vt:lpstr>The Structure of a Type</vt:lpstr>
      <vt:lpstr>T generates either a basic type or an array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ADMIN</cp:lastModifiedBy>
  <cp:revision>38</cp:revision>
  <dcterms:created xsi:type="dcterms:W3CDTF">2020-03-04T06:24:59Z</dcterms:created>
  <dcterms:modified xsi:type="dcterms:W3CDTF">2024-01-07T14:33:26Z</dcterms:modified>
</cp:coreProperties>
</file>