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285" r:id="rId3"/>
    <p:sldId id="277" r:id="rId4"/>
    <p:sldId id="278" r:id="rId5"/>
    <p:sldId id="279" r:id="rId6"/>
    <p:sldId id="280" r:id="rId7"/>
    <p:sldId id="281" r:id="rId8"/>
    <p:sldId id="284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>
        <p:scale>
          <a:sx n="73" d="100"/>
          <a:sy n="73" d="100"/>
        </p:scale>
        <p:origin x="-61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103C29F-D897-4532-A731-FA625B118F45}" type="datetimeFigureOut">
              <a:rPr lang="en-US" smtClean="0"/>
              <a:pPr/>
              <a:t>4/22/2020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2702" y="2403566"/>
            <a:ext cx="9386772" cy="378822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 smtClean="0"/>
              <a:t>A key problem when generating code for boolean expressions and flow-of-control statements is that of matching a jump instruction with the target of the jump. </a:t>
            </a:r>
          </a:p>
          <a:p>
            <a:pPr algn="just"/>
            <a:r>
              <a:rPr lang="en-IN" dirty="0" smtClean="0"/>
              <a:t>For example S-&gt; if ( B ) S1, S contains a jump when B is false.</a:t>
            </a:r>
          </a:p>
          <a:p>
            <a:pPr algn="just"/>
            <a:r>
              <a:rPr lang="en-IN" dirty="0" smtClean="0"/>
              <a:t>We followed an approach like this before, Pass labels as inherited attributes to where the relevant jump instructions were generated. But a separate pass is then needed to bind labels to addresses.</a:t>
            </a:r>
          </a:p>
          <a:p>
            <a:pPr algn="just"/>
            <a:r>
              <a:rPr lang="en-IN" dirty="0" smtClean="0"/>
              <a:t>In a one-pass translation, B must be translated before S is examined.</a:t>
            </a:r>
          </a:p>
          <a:p>
            <a:pPr algn="just"/>
            <a:r>
              <a:rPr lang="en-IN" dirty="0" smtClean="0"/>
              <a:t> Backpatching is a one-pass translation approach. </a:t>
            </a:r>
          </a:p>
          <a:p>
            <a:pPr algn="just"/>
            <a:r>
              <a:rPr lang="en-IN" dirty="0" smtClean="0"/>
              <a:t>In backpatching list of jumps are passed as synthesized attributes. Specifically, when a jump is generated, the target of the jump is temporarily left unspecified.</a:t>
            </a:r>
          </a:p>
          <a:p>
            <a:pPr algn="just"/>
            <a:r>
              <a:rPr lang="en-IN" dirty="0" smtClean="0"/>
              <a:t> Each such jump is put on a list of jumps whose labels are to be filled in when the proper label can be determined. All of the jumps on a list have the same target label. We follow here the translation using position numbers.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646" y="888274"/>
            <a:ext cx="9158721" cy="792358"/>
          </a:xfrm>
        </p:spPr>
        <p:txBody>
          <a:bodyPr/>
          <a:lstStyle/>
          <a:p>
            <a:r>
              <a:rPr lang="en-IN" dirty="0" smtClean="0"/>
              <a:t>One-Pass Code Generation using Backpatching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272936"/>
            <a:ext cx="9653451" cy="386660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 smtClean="0"/>
              <a:t>Backpatching can be used to generate code for boolean expressions and flow of-control statements in one pass. </a:t>
            </a:r>
          </a:p>
          <a:p>
            <a:pPr algn="just"/>
            <a:r>
              <a:rPr lang="en-IN" dirty="0" smtClean="0"/>
              <a:t> Synthesized attributes truelist and falselist of nonterminal B are used to manage labels in jumping code for boolean expressions. </a:t>
            </a:r>
          </a:p>
          <a:p>
            <a:pPr algn="just"/>
            <a:r>
              <a:rPr lang="en-IN" dirty="0" smtClean="0"/>
              <a:t>In particular, B:truelist will be a list of jump or conditional jump instructions into which we must insert the label to which control goes if B is true. </a:t>
            </a:r>
          </a:p>
          <a:p>
            <a:pPr algn="just"/>
            <a:r>
              <a:rPr lang="en-IN" dirty="0" smtClean="0"/>
              <a:t>B:falselist likewise is the list of instructions that eventually get the label to which control goes when B is false. </a:t>
            </a:r>
          </a:p>
          <a:p>
            <a:pPr algn="just"/>
            <a:r>
              <a:rPr lang="en-IN" dirty="0" smtClean="0"/>
              <a:t>As code is generated for B, jumps to the true and false exits are left incomplete, with the label field unfilled. </a:t>
            </a:r>
          </a:p>
          <a:p>
            <a:pPr algn="just"/>
            <a:r>
              <a:rPr lang="en-IN" dirty="0" smtClean="0"/>
              <a:t>Statement S has a synthesized attribute, S.nextlist denoting a list of jumps to the instruction immediately following the code for 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manipulate list of jumps, three functions are used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13115" y="3399290"/>
            <a:ext cx="10146163" cy="1721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080" y="2312126"/>
            <a:ext cx="10199506" cy="751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Backpatching for Boolean Expressions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5888" y="2325189"/>
            <a:ext cx="9764491" cy="78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71154" y="3670662"/>
            <a:ext cx="10437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/>
              <a:t>Now we will design a translation scheme suitable for generating code for boolean expression during bottom up parsing.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 marker nonterminal M in the grammar causes a semantic action to pick up, at appropriate times, the index of the next instruction to be generated.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52206" y="0"/>
            <a:ext cx="8288032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78823" y="2677885"/>
            <a:ext cx="1672046" cy="132343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Translation Scheme for boolean expressions</a:t>
            </a:r>
            <a:endParaRPr lang="en-IN" sz="2000" b="1" dirty="0"/>
          </a:p>
        </p:txBody>
      </p:sp>
      <p:sp>
        <p:nvSpPr>
          <p:cNvPr id="5" name="Right Arrow 4"/>
          <p:cNvSpPr/>
          <p:nvPr/>
        </p:nvSpPr>
        <p:spPr>
          <a:xfrm>
            <a:off x="2050869" y="3174274"/>
            <a:ext cx="822960" cy="58782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960" y="496388"/>
            <a:ext cx="7550346" cy="44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70261" y="953589"/>
            <a:ext cx="7837129" cy="4284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57546" y="2508070"/>
            <a:ext cx="887163" cy="54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21218" y="4010297"/>
            <a:ext cx="848061" cy="561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558088" y="3997234"/>
            <a:ext cx="887507" cy="587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672705" y="2148567"/>
            <a:ext cx="648826" cy="24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8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388021" y="2560320"/>
            <a:ext cx="1350018" cy="597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9" name="Picture 1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771060" y="3647259"/>
            <a:ext cx="695053" cy="23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10" name="Picture 14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234961" y="1018904"/>
            <a:ext cx="1332683" cy="575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TextBox 17"/>
          <p:cNvSpPr txBox="1"/>
          <p:nvPr/>
        </p:nvSpPr>
        <p:spPr>
          <a:xfrm>
            <a:off x="248194" y="5995852"/>
            <a:ext cx="5133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Attributes </a:t>
            </a:r>
            <a:r>
              <a:rPr lang="en-US" b="1" dirty="0" err="1" smtClean="0"/>
              <a:t>truelist</a:t>
            </a:r>
            <a:r>
              <a:rPr lang="en-US" b="1" dirty="0" smtClean="0"/>
              <a:t>, </a:t>
            </a:r>
            <a:r>
              <a:rPr lang="en-US" b="1" dirty="0" err="1" smtClean="0"/>
              <a:t>falselist</a:t>
            </a:r>
            <a:r>
              <a:rPr lang="en-US" b="1" dirty="0" smtClean="0"/>
              <a:t>, </a:t>
            </a:r>
            <a:r>
              <a:rPr lang="en-US" b="1" dirty="0" err="1" smtClean="0"/>
              <a:t>instr</a:t>
            </a:r>
            <a:r>
              <a:rPr lang="en-US" b="1" dirty="0" smtClean="0"/>
              <a:t> are represented by </a:t>
            </a:r>
            <a:r>
              <a:rPr lang="en-US" b="1" dirty="0" err="1" smtClean="0"/>
              <a:t>t,f</a:t>
            </a:r>
            <a:r>
              <a:rPr lang="en-US" b="1" dirty="0" smtClean="0"/>
              <a:t> and </a:t>
            </a:r>
            <a:r>
              <a:rPr lang="en-US" b="1" dirty="0" err="1" smtClean="0"/>
              <a:t>i</a:t>
            </a:r>
            <a:r>
              <a:rPr lang="en-US" b="1" dirty="0" smtClean="0"/>
              <a:t>  respectively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9822" y="660160"/>
            <a:ext cx="8761413" cy="706964"/>
          </a:xfrm>
        </p:spPr>
        <p:txBody>
          <a:bodyPr/>
          <a:lstStyle/>
          <a:p>
            <a:r>
              <a:rPr lang="en-US" dirty="0" smtClean="0"/>
              <a:t>Control Flow Translation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3305" y="1397726"/>
            <a:ext cx="3024249" cy="692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5232" y="2076994"/>
            <a:ext cx="7651916" cy="1081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5513" y="3161212"/>
            <a:ext cx="7741530" cy="555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9659" y="3814355"/>
            <a:ext cx="3351557" cy="7233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59254" y="4703987"/>
            <a:ext cx="6816556" cy="3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477122" y="4702628"/>
            <a:ext cx="2070637" cy="35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35478" y="5254943"/>
            <a:ext cx="7796454" cy="1407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23" y="490342"/>
            <a:ext cx="8761413" cy="706964"/>
          </a:xfrm>
        </p:spPr>
        <p:txBody>
          <a:bodyPr/>
          <a:lstStyle/>
          <a:p>
            <a:r>
              <a:rPr lang="en-US" dirty="0" smtClean="0"/>
              <a:t>Translation using backpatching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747122" y="1562993"/>
            <a:ext cx="3330182" cy="7458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20149" y="2284544"/>
            <a:ext cx="3517170" cy="75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33620" y="3099571"/>
            <a:ext cx="3052782" cy="62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38979" y="1985555"/>
            <a:ext cx="600892" cy="300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773319" y="2311274"/>
            <a:ext cx="499927" cy="366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52034" y="5073132"/>
            <a:ext cx="1781716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Steps in the backpatching process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0507" y="1110341"/>
            <a:ext cx="6831630" cy="360833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640036" y="4754880"/>
            <a:ext cx="4580353" cy="21031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76556" y="4761276"/>
            <a:ext cx="4833827" cy="20967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14" name="Right Arrow 13"/>
          <p:cNvSpPr/>
          <p:nvPr/>
        </p:nvSpPr>
        <p:spPr>
          <a:xfrm>
            <a:off x="2259874" y="5525589"/>
            <a:ext cx="352697" cy="2220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927672" y="1188721"/>
            <a:ext cx="5264328" cy="33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494679" y="3827417"/>
            <a:ext cx="4697321" cy="3263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137" y="404949"/>
            <a:ext cx="11312434" cy="1275684"/>
          </a:xfrm>
        </p:spPr>
        <p:txBody>
          <a:bodyPr/>
          <a:lstStyle/>
          <a:p>
            <a:r>
              <a:rPr lang="en-US" dirty="0" smtClean="0"/>
              <a:t>Translation of if statement through backpatching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345477"/>
            <a:ext cx="8181983" cy="927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977367"/>
            <a:ext cx="6518366" cy="2880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2155371"/>
            <a:ext cx="6114624" cy="1919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28287" y="3161213"/>
            <a:ext cx="3872917" cy="2507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990082" y="3150598"/>
            <a:ext cx="714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89339" y="4896667"/>
            <a:ext cx="714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68630" y="4462871"/>
            <a:ext cx="5429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9125088" y="5255351"/>
            <a:ext cx="5429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FFFFFF"/>
      </a:dk1>
      <a:lt1>
        <a:sysClr val="window" lastClr="000000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747</TotalTime>
  <Words>419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Ion Boardroom</vt:lpstr>
      <vt:lpstr>Backpatching</vt:lpstr>
      <vt:lpstr>One-Pass Code Generation using Backpatching</vt:lpstr>
      <vt:lpstr>To manipulate list of jumps, three functions are used</vt:lpstr>
      <vt:lpstr>Backpatching for Boolean Expressions</vt:lpstr>
      <vt:lpstr>Slide 5</vt:lpstr>
      <vt:lpstr>Slide 6</vt:lpstr>
      <vt:lpstr>Control Flow Translation</vt:lpstr>
      <vt:lpstr>Translation using backpatching</vt:lpstr>
      <vt:lpstr>Translation of if statement through backpatching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sini</cp:lastModifiedBy>
  <cp:revision>209</cp:revision>
  <dcterms:created xsi:type="dcterms:W3CDTF">2020-03-04T06:24:59Z</dcterms:created>
  <dcterms:modified xsi:type="dcterms:W3CDTF">2020-04-22T04:13:22Z</dcterms:modified>
</cp:coreProperties>
</file>