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71" r:id="rId3"/>
    <p:sldId id="272" r:id="rId4"/>
    <p:sldId id="275" r:id="rId5"/>
    <p:sldId id="276" r:id="rId6"/>
    <p:sldId id="277" r:id="rId7"/>
    <p:sldId id="279" r:id="rId8"/>
    <p:sldId id="28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103C29F-D897-4532-A731-FA625B118F45}" type="datetimeFigureOut">
              <a:rPr lang="en-US" smtClean="0"/>
              <a:pPr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2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1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52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2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14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52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63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103C29F-D897-4532-A731-FA625B118F45}" type="datetimeFigureOut">
              <a:rPr lang="en-US" smtClean="0"/>
              <a:pPr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26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103C29F-D897-4532-A731-FA625B118F45}" type="datetimeFigureOut">
              <a:rPr lang="en-US" smtClean="0"/>
              <a:pPr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8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63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89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90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76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4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09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80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9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103C29F-D897-4532-A731-FA625B118F45}" type="datetimeFigureOut">
              <a:rPr lang="en-US" smtClean="0"/>
              <a:pPr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3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Control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092" y="2246811"/>
            <a:ext cx="9914708" cy="4454435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The translation of statements such as if-else-statements and while-statements is tied to the translation of boolean expressions. In programming languages, boolean expressions are often used to</a:t>
            </a:r>
          </a:p>
          <a:p>
            <a:pPr algn="just"/>
            <a:r>
              <a:rPr lang="en-IN" dirty="0"/>
              <a:t>1. Alter the flow of control. Boolean expressions are used as conditional expressions in statements that alter the flow of control. The value of such boolean expressions is implicit in a position reached in a program.</a:t>
            </a:r>
          </a:p>
          <a:p>
            <a:pPr algn="just"/>
            <a:r>
              <a:rPr lang="en-IN" dirty="0"/>
              <a:t>2.Compute logical values. A boolean expression can represent true or false as values. Such boolean expressions can be evaluated in analogy to arithmetic expressions using three-address instructions with logical operators.</a:t>
            </a:r>
          </a:p>
          <a:p>
            <a:pPr algn="just"/>
            <a:r>
              <a:rPr lang="en-IN" dirty="0"/>
              <a:t>Boolean expressions are composed of the boolean operators (which we denote &amp;&amp;, ||, and !), using the C convention for the operators AND, OR, and NOT respectively.</a:t>
            </a:r>
          </a:p>
          <a:p>
            <a:pPr algn="just"/>
            <a:r>
              <a:rPr lang="en-IN" dirty="0"/>
              <a:t>B-&gt;B || B | B &amp;&amp; B | !B | (B) | E </a:t>
            </a:r>
            <a:r>
              <a:rPr lang="en-IN" dirty="0" err="1"/>
              <a:t>rel</a:t>
            </a:r>
            <a:r>
              <a:rPr lang="en-IN" dirty="0"/>
              <a:t> E | true |false</a:t>
            </a:r>
          </a:p>
          <a:p>
            <a:pPr algn="just"/>
            <a:r>
              <a:rPr lang="en-IN" dirty="0" err="1"/>
              <a:t>rel</a:t>
            </a:r>
            <a:r>
              <a:rPr lang="en-IN" dirty="0"/>
              <a:t>-&gt; &lt; |&lt;= |&gt; |&gt;= |!= |=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Short-Circuit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2286000"/>
            <a:ext cx="9104811" cy="4023360"/>
          </a:xfrm>
        </p:spPr>
        <p:txBody>
          <a:bodyPr/>
          <a:lstStyle/>
          <a:p>
            <a:pPr algn="just"/>
            <a:r>
              <a:rPr lang="en-IN" dirty="0"/>
              <a:t>In short-circuit (or jumping) code, the boolean operators &amp;&amp;, ||, and ! translate into jumps. The operators themselves do not appear in the code; instead, the value of a boolean expression is represented by a position in the code sequence.</a:t>
            </a:r>
          </a:p>
          <a:p>
            <a:r>
              <a:rPr lang="en-IN" dirty="0"/>
              <a:t>The statement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4418" y="3471183"/>
            <a:ext cx="50673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83158" y="4206377"/>
            <a:ext cx="333375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413862" y="5551715"/>
            <a:ext cx="2834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Jumping Code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37360" y="4180114"/>
            <a:ext cx="363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be translated into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 of Control Statements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7996" y="1808209"/>
            <a:ext cx="30480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20713" y="1799409"/>
            <a:ext cx="69532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714" y="731520"/>
            <a:ext cx="8936653" cy="949112"/>
          </a:xfrm>
        </p:spPr>
        <p:txBody>
          <a:bodyPr/>
          <a:lstStyle/>
          <a:p>
            <a:r>
              <a:rPr lang="en-US" dirty="0"/>
              <a:t>Syntax Directed Definition for flow of control statements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94214" y="2278742"/>
            <a:ext cx="8637343" cy="3116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474721" y="5771832"/>
            <a:ext cx="4349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next, true, false-inherited attributes</a:t>
            </a:r>
          </a:p>
          <a:p>
            <a:r>
              <a:rPr lang="en-US" b="1" dirty="0"/>
              <a:t>code- synthesized attribute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703" y="522513"/>
            <a:ext cx="10789920" cy="1319349"/>
          </a:xfrm>
        </p:spPr>
        <p:txBody>
          <a:bodyPr/>
          <a:lstStyle/>
          <a:p>
            <a:r>
              <a:rPr lang="en-US" dirty="0"/>
              <a:t>Control-Flow Translation of Boolean Expressions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03701" y="1449976"/>
            <a:ext cx="6221841" cy="3688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59873" y="5133703"/>
            <a:ext cx="6227155" cy="171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136" y="496387"/>
            <a:ext cx="10763795" cy="731521"/>
          </a:xfrm>
        </p:spPr>
        <p:txBody>
          <a:bodyPr/>
          <a:lstStyle/>
          <a:p>
            <a:r>
              <a:rPr lang="en-US" dirty="0"/>
              <a:t>Control-Flow Translation of a simple-if statement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25097" y="3019697"/>
            <a:ext cx="3727703" cy="2662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8582295" y="2272938"/>
            <a:ext cx="262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Three Address Code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4872" y="1160281"/>
            <a:ext cx="6177622" cy="44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5500" y="1605643"/>
            <a:ext cx="7788822" cy="5056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091" y="679269"/>
            <a:ext cx="8858277" cy="1001363"/>
          </a:xfrm>
        </p:spPr>
        <p:txBody>
          <a:bodyPr/>
          <a:lstStyle/>
          <a:p>
            <a:r>
              <a:rPr lang="en-US" dirty="0"/>
              <a:t>Syntax Directed Definition for flow of control statements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89165" y="2285999"/>
            <a:ext cx="7064801" cy="1645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2229" y="3946471"/>
            <a:ext cx="7276012" cy="993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12377" y="600891"/>
            <a:ext cx="9627797" cy="5603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540</TotalTime>
  <Words>268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Control Flow</vt:lpstr>
      <vt:lpstr>Short-Circuit Code</vt:lpstr>
      <vt:lpstr>Flow of Control Statements</vt:lpstr>
      <vt:lpstr>Syntax Directed Definition for flow of control statements</vt:lpstr>
      <vt:lpstr>Control-Flow Translation of Boolean Expressions</vt:lpstr>
      <vt:lpstr>Control-Flow Translation of a simple-if statement</vt:lpstr>
      <vt:lpstr>Syntax Directed Definition for flow of control statements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CSE-PG</dc:creator>
  <cp:lastModifiedBy>ADMIN</cp:lastModifiedBy>
  <cp:revision>146</cp:revision>
  <dcterms:created xsi:type="dcterms:W3CDTF">2020-03-04T06:24:59Z</dcterms:created>
  <dcterms:modified xsi:type="dcterms:W3CDTF">2024-01-25T08:35:52Z</dcterms:modified>
</cp:coreProperties>
</file>