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9"/>
  </p:notesMasterIdLst>
  <p:sldIdLst>
    <p:sldId id="409" r:id="rId2"/>
    <p:sldId id="510" r:id="rId3"/>
    <p:sldId id="515" r:id="rId4"/>
    <p:sldId id="511" r:id="rId5"/>
    <p:sldId id="513" r:id="rId6"/>
    <p:sldId id="514" r:id="rId7"/>
    <p:sldId id="50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0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243F0-1FB2-41E4-961B-8CAB2AED1024}" type="datetimeFigureOut">
              <a:rPr lang="en-IN" smtClean="0"/>
              <a:pPr/>
              <a:t>19-11-2020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20133-9643-4EF8-94CA-FEF99B36DC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00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CD6D-5F12-476E-8453-3D311B450A4E}" type="datetime8">
              <a:rPr lang="en-IN" smtClean="0"/>
              <a:t>19-11-2020 15:10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C728CEA0-BA7F-4BA3-B201-6B7A8B3DF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2028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7805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8DE7-22DF-4C71-8810-45CE4D417C2D}" type="datetime8">
              <a:rPr lang="en-IN" smtClean="0"/>
              <a:t>19-11-2020 15:10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2" descr="C:\Users\Srinidhi\Desktop\logo.png">
            <a:extLst>
              <a:ext uri="{FF2B5EF4-FFF2-40B4-BE49-F238E27FC236}">
                <a16:creationId xmlns="" xmlns:a16="http://schemas.microsoft.com/office/drawing/2014/main" id="{2BFF8954-070D-4352-AC3E-DD7D500D0A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281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75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C541-F4E6-4488-B462-EF7A047E4C61}" type="datetime8">
              <a:rPr lang="en-IN" smtClean="0"/>
              <a:t>19-11-2020 15:10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2" descr="C:\Users\Srinidhi\Desktop\logo.png">
            <a:extLst>
              <a:ext uri="{FF2B5EF4-FFF2-40B4-BE49-F238E27FC236}">
                <a16:creationId xmlns="" xmlns:a16="http://schemas.microsoft.com/office/drawing/2014/main" id="{F8681246-1AFA-47C1-8723-E212F3BD69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8927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588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19-11-2020 15:10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2" descr="C:\Users\Srinidhi\Desktop\logo.png">
            <a:extLst>
              <a:ext uri="{FF2B5EF4-FFF2-40B4-BE49-F238E27FC236}">
                <a16:creationId xmlns="" xmlns:a16="http://schemas.microsoft.com/office/drawing/2014/main" id="{5E2C67C7-C385-4A44-A78F-D95F8B3254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575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092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C8A-CD12-4DFD-ABE8-8CF3B1F53511}" type="datetime8">
              <a:rPr lang="en-IN" smtClean="0"/>
              <a:t>19-11-2020 15:10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6E4AAF7F-3876-4F6B-8901-E7673BBFDB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41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79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4554-EC08-4A9A-B955-1CE402443775}" type="datetime8">
              <a:rPr lang="en-IN" smtClean="0"/>
              <a:t>19-11-2020 15:10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="" xmlns:a16="http://schemas.microsoft.com/office/drawing/2014/main" id="{EF3C39C1-9BAB-4C45-A144-CF8BF2E72B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9189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344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B3C8-7270-4E63-BAFF-F61146C872A9}" type="datetime8">
              <a:rPr lang="en-IN" smtClean="0"/>
              <a:t>19-11-2020 15:10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="" xmlns:a16="http://schemas.microsoft.com/office/drawing/2014/main" id="{1B300F68-EEC8-479F-89B4-B66DB0F421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13" y="12104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8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326-4BB3-4EF7-A825-D7B8443422EC}" type="datetime8">
              <a:rPr lang="en-IN" smtClean="0"/>
              <a:t>19-11-2020 15:10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2" descr="C:\Users\Srinidhi\Desktop\logo.png">
            <a:extLst>
              <a:ext uri="{FF2B5EF4-FFF2-40B4-BE49-F238E27FC236}">
                <a16:creationId xmlns="" xmlns:a16="http://schemas.microsoft.com/office/drawing/2014/main" id="{6720B71A-9CF9-4970-96CA-352F2D5F33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415" y="34776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64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CBBB-99BF-46C2-A597-705C3E515BE3}" type="datetime8">
              <a:rPr lang="en-IN" smtClean="0"/>
              <a:t>19-11-2020 15:10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="" xmlns:a16="http://schemas.microsoft.com/office/drawing/2014/main" id="{7393EDB9-65C6-42AA-B582-C92413F0DE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867" y="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0474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2DF96F-D195-4D32-A22A-EB824CFB176E}" type="datetime8">
              <a:rPr lang="en-IN" smtClean="0"/>
              <a:t>19-11-2020 15:10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6BF8E43F-406B-489A-A07B-CBBB6CD8B6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29" y="-48825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3331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490D-FF02-4389-90FD-819CA8976B9B}" type="datetime8">
              <a:rPr lang="en-IN" smtClean="0"/>
              <a:t>19-11-2020 15:10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8D7279E7-0A06-4D9D-B018-700B7F4A33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377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7FF271-DAE5-45E4-9C4D-A89BEE8B6E22}" type="datetime8">
              <a:rPr lang="en-IN" smtClean="0"/>
              <a:t>19-11-2020 15:10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3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3515325"/>
            <a:ext cx="10848974" cy="111943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3200" b="1" dirty="0"/>
              <a:t>Course Name: Database Systems</a:t>
            </a:r>
            <a:br>
              <a:rPr lang="en-IN" sz="3200" b="1" dirty="0"/>
            </a:br>
            <a:r>
              <a:rPr lang="en-IN" sz="3200" b="1" dirty="0"/>
              <a:t>Course Code: CS52</a:t>
            </a:r>
            <a:br>
              <a:rPr lang="en-IN" sz="3200" b="1" dirty="0"/>
            </a:br>
            <a:r>
              <a:rPr lang="en-IN" sz="3200" b="1" dirty="0"/>
              <a:t>Credits: 3:1:0</a:t>
            </a:r>
            <a:br>
              <a:rPr lang="en-IN" sz="3200" b="1" dirty="0"/>
            </a:br>
            <a:r>
              <a:rPr lang="en-IN" sz="3200" b="1" dirty="0"/>
              <a:t>UNIT </a:t>
            </a:r>
            <a:r>
              <a:rPr lang="en-IN" sz="3200" b="1" dirty="0" smtClean="0"/>
              <a:t>4 - Tutorial</a:t>
            </a: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>Term: September – December 2020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866900" y="31414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 dirty="0">
                <a:latin typeface="+mj-lt"/>
              </a:rPr>
              <a:t>M.S. Ramaiah Institute of Technology</a:t>
            </a:r>
            <a:endParaRPr lang="en-IN" sz="2000" dirty="0"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(Autonomous Institute, Affiliated to VTU)</a:t>
            </a:r>
            <a:endParaRPr lang="en-IN" sz="2000" dirty="0"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Department of Computer Science and Engineering</a:t>
            </a:r>
            <a:endParaRPr lang="en-IN" sz="20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C9641BE-B7C9-4946-A565-227D0582DC3F}"/>
              </a:ext>
            </a:extLst>
          </p:cNvPr>
          <p:cNvSpPr txBox="1"/>
          <p:nvPr/>
        </p:nvSpPr>
        <p:spPr>
          <a:xfrm>
            <a:off x="8644609" y="4772025"/>
            <a:ext cx="299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Faculty:</a:t>
            </a:r>
          </a:p>
          <a:p>
            <a:r>
              <a:rPr lang="en-IN" dirty="0"/>
              <a:t>Sini Anna Alex</a:t>
            </a:r>
          </a:p>
        </p:txBody>
      </p:sp>
    </p:spTree>
    <p:extLst>
      <p:ext uri="{BB962C8B-B14F-4D97-AF65-F5344CB8AC3E}">
        <p14:creationId xmlns:p14="http://schemas.microsoft.com/office/powerpoint/2010/main" val="300391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249" y="978794"/>
            <a:ext cx="10058400" cy="3963021"/>
          </a:xfrm>
        </p:spPr>
        <p:txBody>
          <a:bodyPr/>
          <a:lstStyle/>
          <a:p>
            <a:r>
              <a:rPr lang="en-US" sz="2400" dirty="0" smtClean="0"/>
              <a:t>Consider </a:t>
            </a:r>
            <a:r>
              <a:rPr lang="en-US" sz="2400" dirty="0"/>
              <a:t>R(A,B,C,D,E,G,H) be a relation schema with set of functional dependencies:</a:t>
            </a:r>
          </a:p>
          <a:p>
            <a:r>
              <a:rPr lang="en-US" sz="2400" b="1" dirty="0"/>
              <a:t>              </a:t>
            </a:r>
            <a:r>
              <a:rPr lang="de-DE" sz="2400" b="1" dirty="0"/>
              <a:t>F = {AB</a:t>
            </a:r>
            <a:r>
              <a:rPr lang="en-US" sz="2400" b="1" dirty="0">
                <a:sym typeface="Wingdings" panose="05000000000000000000" pitchFamily="2" charset="2"/>
              </a:rPr>
              <a:t></a:t>
            </a:r>
            <a:r>
              <a:rPr lang="de-DE" sz="2400" b="1" dirty="0"/>
              <a:t>C, B</a:t>
            </a:r>
            <a:r>
              <a:rPr lang="en-US" sz="2400" b="1" dirty="0">
                <a:sym typeface="Wingdings" panose="05000000000000000000" pitchFamily="2" charset="2"/>
              </a:rPr>
              <a:t></a:t>
            </a:r>
            <a:r>
              <a:rPr lang="de-DE" sz="2400" b="1" dirty="0"/>
              <a:t>D, CD</a:t>
            </a:r>
            <a:r>
              <a:rPr lang="en-US" sz="2400" b="1" dirty="0">
                <a:sym typeface="Wingdings" panose="05000000000000000000" pitchFamily="2" charset="2"/>
              </a:rPr>
              <a:t></a:t>
            </a:r>
            <a:r>
              <a:rPr lang="de-DE" sz="2400" b="1" dirty="0"/>
              <a:t>E, CE</a:t>
            </a:r>
            <a:r>
              <a:rPr lang="en-US" sz="2400" b="1" dirty="0">
                <a:sym typeface="Wingdings" panose="05000000000000000000" pitchFamily="2" charset="2"/>
              </a:rPr>
              <a:t></a:t>
            </a:r>
            <a:r>
              <a:rPr lang="de-DE" sz="2400" b="1" dirty="0"/>
              <a:t>GH, G</a:t>
            </a:r>
            <a:r>
              <a:rPr lang="en-US" sz="2400" b="1" dirty="0">
                <a:sym typeface="Wingdings" panose="05000000000000000000" pitchFamily="2" charset="2"/>
              </a:rPr>
              <a:t></a:t>
            </a:r>
            <a:r>
              <a:rPr lang="de-DE" sz="2400" b="1" dirty="0"/>
              <a:t>A}</a:t>
            </a:r>
            <a:r>
              <a:rPr lang="de-DE" sz="2400" dirty="0"/>
              <a:t>. </a:t>
            </a:r>
            <a:r>
              <a:rPr lang="en-US" sz="2400" dirty="0" smtClean="0"/>
              <a:t>prove </a:t>
            </a:r>
            <a:r>
              <a:rPr lang="en-US" sz="2400" dirty="0"/>
              <a:t>the following</a:t>
            </a:r>
          </a:p>
          <a:p>
            <a:pPr lvl="0"/>
            <a:r>
              <a:rPr lang="en-US" sz="2800" b="1" dirty="0" smtClean="0"/>
              <a:t>Infer AB</a:t>
            </a:r>
            <a:r>
              <a:rPr lang="en-US" sz="2800" b="1" dirty="0">
                <a:sym typeface="Wingdings" panose="05000000000000000000" pitchFamily="2" charset="2"/>
              </a:rPr>
              <a:t></a:t>
            </a:r>
            <a:r>
              <a:rPr lang="en-US" sz="2800" b="1" dirty="0"/>
              <a:t>E</a:t>
            </a:r>
            <a:r>
              <a:rPr lang="en-US" sz="2800" dirty="0"/>
              <a:t> from </a:t>
            </a:r>
            <a:r>
              <a:rPr lang="en-US" sz="2800" dirty="0" smtClean="0"/>
              <a:t>F</a:t>
            </a:r>
            <a:endParaRPr lang="en-US" sz="2800" dirty="0"/>
          </a:p>
          <a:p>
            <a:r>
              <a:rPr lang="en-US" sz="2800" b="1" dirty="0" smtClean="0"/>
              <a:t>Infer GB</a:t>
            </a:r>
            <a:r>
              <a:rPr lang="en-US" sz="2800" b="1" dirty="0">
                <a:sym typeface="Wingdings" panose="05000000000000000000" pitchFamily="2" charset="2"/>
              </a:rPr>
              <a:t></a:t>
            </a:r>
            <a:r>
              <a:rPr lang="en-US" sz="2800" b="1" dirty="0"/>
              <a:t>C</a:t>
            </a:r>
            <a:r>
              <a:rPr lang="en-US" sz="2800" dirty="0"/>
              <a:t> from F </a:t>
            </a:r>
            <a:endParaRPr lang="en-US" sz="2800" dirty="0" smtClean="0"/>
          </a:p>
          <a:p>
            <a:r>
              <a:rPr lang="en-US" sz="2800" b="1" dirty="0"/>
              <a:t>Infer CE</a:t>
            </a:r>
            <a:r>
              <a:rPr lang="en-US" sz="2800" b="1">
                <a:sym typeface="Wingdings" panose="05000000000000000000" pitchFamily="2" charset="2"/>
              </a:rPr>
              <a:t></a:t>
            </a:r>
            <a:r>
              <a:rPr lang="en-US" sz="2800" b="1" smtClean="0">
                <a:sym typeface="Wingdings" panose="05000000000000000000" pitchFamily="2" charset="2"/>
              </a:rPr>
              <a:t>A </a:t>
            </a:r>
            <a:r>
              <a:rPr lang="en-US" sz="2800"/>
              <a:t>from F</a:t>
            </a:r>
            <a:endParaRPr lang="en-US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19-11-2020 15:13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92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582" y="2202287"/>
            <a:ext cx="10350230" cy="2743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19-11-2020 15:10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1093376"/>
            <a:ext cx="5187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Compute the minimal Cover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220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19-11-2020 15:10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42" y="1283931"/>
            <a:ext cx="11151700" cy="363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78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503" y="1133341"/>
            <a:ext cx="11118478" cy="459775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19-11-2020 15:10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5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65603"/>
            <a:ext cx="10344592" cy="132835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19-11-2020 15:10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40" y="3529350"/>
            <a:ext cx="9751079" cy="25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0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A03D13D-0AF5-4B48-8187-B9955F4F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96403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Thank you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A23F-1258-4CDD-B0AE-D7AA4C94D112}" type="datetime8">
              <a:rPr lang="en-IN" smtClean="0"/>
              <a:t>19-11-2020 15:10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3763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7030A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2123</TotalTime>
  <Words>96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 Course Name: Database Systems Course Code: CS52 Credits: 3:1:0 UNIT 4 - Tutorial  Term: September – December 2020 </vt:lpstr>
      <vt:lpstr>PowerPoint Presentation</vt:lpstr>
      <vt:lpstr>PowerPoint Presentation</vt:lpstr>
      <vt:lpstr>PowerPoint Presentation</vt:lpstr>
      <vt:lpstr>PowerPoint Presentation</vt:lpstr>
      <vt:lpstr>Solution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Sanjeetha R</dc:creator>
  <cp:lastModifiedBy>CSE-PG</cp:lastModifiedBy>
  <cp:revision>357</cp:revision>
  <dcterms:created xsi:type="dcterms:W3CDTF">2020-08-26T05:56:20Z</dcterms:created>
  <dcterms:modified xsi:type="dcterms:W3CDTF">2020-11-19T09:44:57Z</dcterms:modified>
</cp:coreProperties>
</file>