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8" r:id="rId1"/>
  </p:sldMasterIdLst>
  <p:notesMasterIdLst>
    <p:notesMasterId r:id="rId10"/>
  </p:notesMasterIdLst>
  <p:sldIdLst>
    <p:sldId id="409" r:id="rId2"/>
    <p:sldId id="517" r:id="rId3"/>
    <p:sldId id="512" r:id="rId4"/>
    <p:sldId id="513" r:id="rId5"/>
    <p:sldId id="515" r:id="rId6"/>
    <p:sldId id="516" r:id="rId7"/>
    <p:sldId id="511" r:id="rId8"/>
    <p:sldId id="50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50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2243F0-1FB2-41E4-961B-8CAB2AED1024}" type="datetimeFigureOut">
              <a:rPr lang="en-IN" smtClean="0"/>
              <a:pPr/>
              <a:t>12-01-2022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20133-9643-4EF8-94CA-FEF99B36DC3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4009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0CD6D-5F12-476E-8453-3D311B450A4E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xmlns="" id="{C728CEA0-BA7F-4BA3-B201-6B7A8B3DF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62028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478052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8DE7-22DF-4C71-8810-45CE4D417C2D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:a16="http://schemas.microsoft.com/office/drawing/2014/main" xmlns="" id="{2BFF8954-070D-4352-AC3E-DD7D500D0A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28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66751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5C541-F4E6-4488-B462-EF7A047E4C61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0" name="Picture 2" descr="C:\Users\Srinidhi\Desktop\logo.png">
            <a:extLst>
              <a:ext uri="{FF2B5EF4-FFF2-40B4-BE49-F238E27FC236}">
                <a16:creationId xmlns:a16="http://schemas.microsoft.com/office/drawing/2014/main" xmlns="" id="{F8681246-1AFA-47C1-8723-E212F3BD696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8927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65883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Srinidhi\Desktop\logo.png">
            <a:extLst>
              <a:ext uri="{FF2B5EF4-FFF2-40B4-BE49-F238E27FC236}">
                <a16:creationId xmlns:a16="http://schemas.microsoft.com/office/drawing/2014/main" xmlns="" id="{5E2C67C7-C385-4A44-A78F-D95F8B3254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575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80929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42C8A-CD12-4DFD-ABE8-8CF3B1F53511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xmlns="" id="{6E4AAF7F-3876-4F6B-8901-E7673BBFDB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441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979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24554-EC08-4A9A-B955-1CE402443775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xmlns="" id="{EF3C39C1-9BAB-4C45-A144-CF8BF2E72B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9189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3447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DB3C8-7270-4E63-BAFF-F61146C872A9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xmlns="" id="{1B300F68-EEC8-479F-89B4-B66DB0F421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013" y="12104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08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E7326-4BB3-4EF7-A825-D7B8443422EC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2" descr="C:\Users\Srinidhi\Desktop\logo.png">
            <a:extLst>
              <a:ext uri="{FF2B5EF4-FFF2-40B4-BE49-F238E27FC236}">
                <a16:creationId xmlns:a16="http://schemas.microsoft.com/office/drawing/2014/main" xmlns="" id="{6720B71A-9CF9-4970-96CA-352F2D5F33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415" y="34776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6499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9CBBB-99BF-46C2-A597-705C3E515BE3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" name="Picture 2" descr="C:\Users\Srinidhi\Desktop\logo.png">
            <a:extLst>
              <a:ext uri="{FF2B5EF4-FFF2-40B4-BE49-F238E27FC236}">
                <a16:creationId xmlns:a16="http://schemas.microsoft.com/office/drawing/2014/main" xmlns="" id="{7393EDB9-65C6-42AA-B582-C92413F0DE5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867" y="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4742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F2DF96F-D195-4D32-A22A-EB824CFB176E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xmlns="" id="{6BF8E43F-406B-489A-A07B-CBBB6CD8B6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729" y="-48825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33316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0490D-FF02-4389-90FD-819CA8976B9B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" name="Picture 2" descr="C:\Users\Srinidhi\Desktop\logo.png">
            <a:extLst>
              <a:ext uri="{FF2B5EF4-FFF2-40B4-BE49-F238E27FC236}">
                <a16:creationId xmlns:a16="http://schemas.microsoft.com/office/drawing/2014/main" xmlns="" id="{8D7279E7-0A06-4D9D-B018-700B7F4A33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33090"/>
            <a:ext cx="2438400" cy="9772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3777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47FF271-DAE5-45E4-9C4D-A89BEE8B6E22}" type="datetime8">
              <a:rPr lang="en-IN" smtClean="0"/>
              <a:t>12-01-2022 09:16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245FD78-8DE1-44B0-BD44-E067D054697C}" type="slidenum">
              <a:rPr lang="en-IN" smtClean="0"/>
              <a:pPr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23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1" y="3515325"/>
            <a:ext cx="10848974" cy="111943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IN" sz="2800" b="1" dirty="0"/>
              <a:t/>
            </a:r>
            <a:br>
              <a:rPr lang="en-IN" sz="2800" b="1" dirty="0"/>
            </a:br>
            <a:r>
              <a:rPr lang="en-IN" sz="3200" b="1" dirty="0"/>
              <a:t>Course Name: Database Systems</a:t>
            </a:r>
            <a:br>
              <a:rPr lang="en-IN" sz="3200" b="1" dirty="0"/>
            </a:br>
            <a:r>
              <a:rPr lang="en-IN" sz="3200" b="1" dirty="0"/>
              <a:t>Course Code: CS52</a:t>
            </a:r>
            <a:br>
              <a:rPr lang="en-IN" sz="3200" b="1" dirty="0"/>
            </a:br>
            <a:r>
              <a:rPr lang="en-IN" sz="3200" b="1" dirty="0"/>
              <a:t>Credits: 3:1:0</a:t>
            </a:r>
            <a:br>
              <a:rPr lang="en-IN" sz="3200" b="1" dirty="0"/>
            </a:br>
            <a:r>
              <a:rPr lang="en-IN" sz="3200" b="1" dirty="0"/>
              <a:t>UNIT </a:t>
            </a:r>
            <a:r>
              <a:rPr lang="en-IN" sz="3200" b="1" dirty="0" smtClean="0"/>
              <a:t>5 Tutorial</a:t>
            </a: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/>
            </a:r>
            <a:br>
              <a:rPr lang="en-IN" sz="3200" b="1" dirty="0"/>
            </a:br>
            <a:r>
              <a:rPr lang="en-IN" sz="3200" b="1" dirty="0"/>
              <a:t>Term: September – December 2020</a:t>
            </a:r>
            <a:r>
              <a:rPr lang="en-IN" sz="2000" dirty="0"/>
              <a:t/>
            </a:r>
            <a:br>
              <a:rPr lang="en-IN" sz="2000" dirty="0"/>
            </a:br>
            <a:endParaRPr lang="en-IN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1866900" y="314146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2000" b="1" dirty="0">
                <a:latin typeface="+mj-lt"/>
              </a:rPr>
              <a:t>M.S. Ramaiah Institute of Technology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(Autonomous Institute, Affiliated to VTU)</a:t>
            </a:r>
            <a:endParaRPr lang="en-IN" sz="2000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Department of Computer Science and Engineering</a:t>
            </a:r>
            <a:endParaRPr lang="en-IN" sz="20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C9641BE-B7C9-4946-A565-227D0582DC3F}"/>
              </a:ext>
            </a:extLst>
          </p:cNvPr>
          <p:cNvSpPr txBox="1"/>
          <p:nvPr/>
        </p:nvSpPr>
        <p:spPr>
          <a:xfrm>
            <a:off x="8644609" y="4772025"/>
            <a:ext cx="29978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Faculty:</a:t>
            </a:r>
          </a:p>
          <a:p>
            <a:r>
              <a:rPr lang="en-IN" dirty="0"/>
              <a:t>Sini Anna Alex</a:t>
            </a:r>
          </a:p>
        </p:txBody>
      </p:sp>
    </p:spTree>
    <p:extLst>
      <p:ext uri="{BB962C8B-B14F-4D97-AF65-F5344CB8AC3E}">
        <p14:creationId xmlns:p14="http://schemas.microsoft.com/office/powerpoint/2010/main" val="300391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23" y="1776592"/>
            <a:ext cx="5790552" cy="1290530"/>
          </a:xfrm>
          <a:prstGeom prst="rect">
            <a:avLst/>
          </a:prstGeom>
        </p:spPr>
      </p:pic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16966" y="3420518"/>
            <a:ext cx="7219950" cy="291465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12-01-2022 09:16</a:t>
            </a:fld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23" y="2938457"/>
            <a:ext cx="2957200" cy="39195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29684" y="1114192"/>
            <a:ext cx="99234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/>
              <a:t>Test for </a:t>
            </a:r>
            <a:r>
              <a:rPr lang="en-US" sz="4000" dirty="0" smtClean="0"/>
              <a:t>Lossless(non additive) join </a:t>
            </a:r>
            <a:r>
              <a:rPr lang="en-US" sz="4000" dirty="0"/>
              <a:t>property</a:t>
            </a:r>
          </a:p>
        </p:txBody>
      </p:sp>
    </p:spTree>
    <p:extLst>
      <p:ext uri="{BB962C8B-B14F-4D97-AF65-F5344CB8AC3E}">
        <p14:creationId xmlns:p14="http://schemas.microsoft.com/office/powerpoint/2010/main" val="261587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3335" y="286603"/>
            <a:ext cx="11908665" cy="1450757"/>
          </a:xfrm>
        </p:spPr>
        <p:txBody>
          <a:bodyPr>
            <a:normAutofit/>
          </a:bodyPr>
          <a:lstStyle/>
          <a:p>
            <a:r>
              <a:rPr lang="en-US" dirty="0"/>
              <a:t>Find a dependency-preserving </a:t>
            </a:r>
            <a:r>
              <a:rPr lang="en-US" dirty="0" smtClean="0"/>
              <a:t>decomposition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845734"/>
            <a:ext cx="10601888" cy="4023360"/>
          </a:xfrm>
        </p:spPr>
        <p:txBody>
          <a:bodyPr>
            <a:normAutofit/>
          </a:bodyPr>
          <a:lstStyle/>
          <a:p>
            <a:r>
              <a:rPr lang="en-US" sz="2800" dirty="0"/>
              <a:t>DECOMP = {R1, R2, . . . , </a:t>
            </a:r>
            <a:r>
              <a:rPr lang="en-US" sz="2800" dirty="0" err="1"/>
              <a:t>Rn</a:t>
            </a:r>
            <a:r>
              <a:rPr lang="en-US" sz="2800" dirty="0"/>
              <a:t>} of R such that each </a:t>
            </a:r>
            <a:r>
              <a:rPr lang="en-US" sz="2800" dirty="0" err="1"/>
              <a:t>Ri</a:t>
            </a:r>
            <a:r>
              <a:rPr lang="en-US" sz="2800" dirty="0"/>
              <a:t> in DECOMP is in 3NF</a:t>
            </a:r>
            <a:endParaRPr lang="pt-BR" sz="2800" dirty="0" smtClean="0"/>
          </a:p>
          <a:p>
            <a:r>
              <a:rPr lang="pt-BR" sz="2800" b="1" dirty="0" smtClean="0"/>
              <a:t>R </a:t>
            </a:r>
            <a:r>
              <a:rPr lang="pt-BR" sz="2800" b="1" dirty="0"/>
              <a:t>= {A, B, C, D, E, H</a:t>
            </a:r>
            <a:r>
              <a:rPr lang="pt-BR" sz="2800" b="1" dirty="0" smtClean="0"/>
              <a:t>},</a:t>
            </a:r>
          </a:p>
          <a:p>
            <a:r>
              <a:rPr lang="it-IT" sz="2800" b="1" dirty="0" smtClean="0"/>
              <a:t> </a:t>
            </a:r>
            <a:r>
              <a:rPr lang="it-IT" sz="2800" b="1" dirty="0"/>
              <a:t>F = {AE → BC, B → AD, CD → E, E → CD, A → E</a:t>
            </a:r>
            <a:r>
              <a:rPr lang="it-IT" sz="2800" b="1" dirty="0" smtClean="0"/>
              <a:t>}</a:t>
            </a:r>
          </a:p>
          <a:p>
            <a:endParaRPr lang="en-US" sz="2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12-01-2022 09:16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03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456" y="5001094"/>
            <a:ext cx="10921283" cy="575494"/>
          </a:xfrm>
        </p:spPr>
        <p:txBody>
          <a:bodyPr>
            <a:noAutofit/>
          </a:bodyPr>
          <a:lstStyle/>
          <a:p>
            <a:r>
              <a:rPr lang="en-US" sz="4800" dirty="0" smtClean="0"/>
              <a:t>And also Test for non additive join property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12-01-2022 09:16</a:t>
            </a:fld>
            <a:endParaRPr lang="en-IN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01" y="1139412"/>
            <a:ext cx="11266439" cy="297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28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6" y="286603"/>
            <a:ext cx="11586693" cy="1450757"/>
          </a:xfrm>
        </p:spPr>
        <p:txBody>
          <a:bodyPr>
            <a:normAutofit/>
          </a:bodyPr>
          <a:lstStyle/>
          <a:p>
            <a:r>
              <a:rPr lang="en-US" sz="3200" dirty="0"/>
              <a:t>Consider a relation R(A, B, C, D, E) with the following dependencies:</a:t>
            </a:r>
            <a:r>
              <a:rPr lang="en-US" dirty="0"/>
              <a:t/>
            </a:r>
            <a:br>
              <a:rPr lang="en-US" dirty="0"/>
            </a:br>
            <a:r>
              <a:rPr lang="pt-BR" sz="3100" b="1" dirty="0"/>
              <a:t>AB -&gt; C, CB -&gt; E, E -&gt;</a:t>
            </a:r>
            <a:r>
              <a:rPr lang="pt-BR" sz="3100" b="1" dirty="0" smtClean="0"/>
              <a:t>DA. Find </a:t>
            </a:r>
            <a:r>
              <a:rPr lang="pt-BR" sz="3100" b="1" dirty="0"/>
              <a:t>the </a:t>
            </a:r>
            <a:r>
              <a:rPr lang="pt-BR" sz="3100" b="1" dirty="0" smtClean="0"/>
              <a:t>key</a:t>
            </a:r>
            <a:endParaRPr lang="en-US" sz="31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9759610" cy="3112632"/>
          </a:xfrm>
        </p:spPr>
        <p:txBody>
          <a:bodyPr/>
          <a:lstStyle/>
          <a:p>
            <a:r>
              <a:rPr lang="en-US" dirty="0" smtClean="0"/>
              <a:t>AB+=ABCED</a:t>
            </a:r>
          </a:p>
          <a:p>
            <a:r>
              <a:rPr lang="en-US" dirty="0" smtClean="0"/>
              <a:t>BC+=BCEDA</a:t>
            </a:r>
          </a:p>
          <a:p>
            <a:r>
              <a:rPr lang="en-US" dirty="0" smtClean="0"/>
              <a:t>E+=EDA</a:t>
            </a:r>
          </a:p>
          <a:p>
            <a:endParaRPr lang="en-US" dirty="0"/>
          </a:p>
          <a:p>
            <a:r>
              <a:rPr lang="en-US" dirty="0" smtClean="0"/>
              <a:t>AB is the primary Key</a:t>
            </a:r>
          </a:p>
          <a:p>
            <a:r>
              <a:rPr lang="en-US" dirty="0" smtClean="0"/>
              <a:t>BC is the candidate key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12-01-2022 09:16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358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308" y="286603"/>
            <a:ext cx="11586692" cy="1450757"/>
          </a:xfrm>
        </p:spPr>
        <p:txBody>
          <a:bodyPr>
            <a:normAutofit/>
          </a:bodyPr>
          <a:lstStyle/>
          <a:p>
            <a:r>
              <a:rPr lang="en-US" sz="4400" dirty="0" smtClean="0"/>
              <a:t>Check for Non-additive </a:t>
            </a:r>
            <a:r>
              <a:rPr lang="en-US" sz="4400" dirty="0"/>
              <a:t>Lossless-Join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R1= </a:t>
            </a:r>
            <a:r>
              <a:rPr lang="en-US" sz="3200" dirty="0" smtClean="0"/>
              <a:t>ABC and R2</a:t>
            </a:r>
            <a:r>
              <a:rPr lang="en-US" sz="3200" dirty="0"/>
              <a:t>= BCD</a:t>
            </a:r>
            <a:r>
              <a:rPr lang="en-US" sz="3200" dirty="0" smtClean="0"/>
              <a:t>, with</a:t>
            </a:r>
          </a:p>
          <a:p>
            <a:r>
              <a:rPr lang="en-US" sz="3200" dirty="0" smtClean="0"/>
              <a:t> F </a:t>
            </a:r>
            <a:r>
              <a:rPr lang="en-US" sz="3200" dirty="0"/>
              <a:t>= </a:t>
            </a:r>
            <a:r>
              <a:rPr lang="en-US" sz="3200" dirty="0" smtClean="0"/>
              <a:t>{</a:t>
            </a:r>
            <a:r>
              <a:rPr lang="en-US" sz="3200" dirty="0"/>
              <a:t>A→BC </a:t>
            </a:r>
            <a:r>
              <a:rPr lang="en-US" sz="3200" dirty="0" smtClean="0"/>
              <a:t>,C </a:t>
            </a:r>
            <a:r>
              <a:rPr lang="en-US" sz="3200" dirty="0"/>
              <a:t>→B, B →C, D →</a:t>
            </a:r>
            <a:r>
              <a:rPr lang="en-US" sz="3200" dirty="0" smtClean="0"/>
              <a:t>B}</a:t>
            </a: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12-01-2022 09:16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925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25" y="1284527"/>
            <a:ext cx="11942175" cy="1573639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BBB6A-63CD-4A58-A542-EE5E1DBEA869}" type="datetime8">
              <a:rPr lang="en-IN" smtClean="0"/>
              <a:t>12-01-2022 09:16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2110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2A03D13D-0AF5-4B48-8187-B9955F4F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6403"/>
            <a:ext cx="10058400" cy="1450757"/>
          </a:xfrm>
        </p:spPr>
        <p:txBody>
          <a:bodyPr/>
          <a:lstStyle/>
          <a:p>
            <a:pPr algn="ctr"/>
            <a:r>
              <a:rPr lang="en-IN" dirty="0"/>
              <a:t>Thank you 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EA23F-1258-4CDD-B0AE-D7AA4C94D112}" type="datetime8">
              <a:rPr lang="en-IN" smtClean="0"/>
              <a:t>12-01-2022 09:16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3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Custom 1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7030A0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2310</TotalTime>
  <Words>187</Words>
  <Application>Microsoft Office PowerPoint</Application>
  <PresentationFormat>Widescreen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 Course Name: Database Systems Course Code: CS52 Credits: 3:1:0 UNIT 5 Tutorial  Term: September – December 2020 </vt:lpstr>
      <vt:lpstr>PowerPoint Presentation</vt:lpstr>
      <vt:lpstr>Find a dependency-preserving decomposition</vt:lpstr>
      <vt:lpstr>PowerPoint Presentation</vt:lpstr>
      <vt:lpstr>Consider a relation R(A, B, C, D, E) with the following dependencies: AB -&gt; C, CB -&gt; E, E -&gt;DA. Find the key</vt:lpstr>
      <vt:lpstr>Check for Non-additive Lossless-Join Decomposition</vt:lpstr>
      <vt:lpstr>PowerPoint Presentation</vt:lpstr>
      <vt:lpstr>Thank you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Sanjeetha R</dc:creator>
  <cp:lastModifiedBy>CSE-PG</cp:lastModifiedBy>
  <cp:revision>394</cp:revision>
  <dcterms:created xsi:type="dcterms:W3CDTF">2020-08-26T05:56:20Z</dcterms:created>
  <dcterms:modified xsi:type="dcterms:W3CDTF">2022-01-12T03:50:54Z</dcterms:modified>
</cp:coreProperties>
</file>