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6858000" cx="12192000"/>
  <p:notesSz cx="6858000" cy="9144000"/>
  <p:embeddedFontLst>
    <p:embeddedFont>
      <p:font typeface="Merriweather Sans"/>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http://customooxmlschemas.google.com/">
      <go:slidesCustomData xmlns:go="http://customooxmlschemas.google.com/" r:id="rId27" roundtripDataSignature="AMtx7mi6ReTAS0wUJWGhtVe+jfvNbbtuw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MerriweatherSans-bold.fntdata"/><Relationship Id="rId23" Type="http://schemas.openxmlformats.org/officeDocument/2006/relationships/font" Target="fonts/MerriweatherSans-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erriweatherSans-boldItalic.fntdata"/><Relationship Id="rId25" Type="http://schemas.openxmlformats.org/officeDocument/2006/relationships/font" Target="fonts/MerriweatherSans-italic.fntdata"/><Relationship Id="rId27" Type="http://customschemas.google.com/relationships/presentationmetadata" Target="meta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4" name="Google Shape;114;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1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84" name="Google Shape;184;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85" name="Google Shape;185;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1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92" name="Google Shape;192;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93" name="Google Shape;193;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1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00" name="Google Shape;200;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01" name="Google Shape;201;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1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09" name="Google Shape;209;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10" name="Google Shape;210;p1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8" name="Google Shape;218;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p1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27" name="Google Shape;227;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28" name="Google Shape;228;p1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5" name="Google Shape;235;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3" name="Google Shape;243;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1" name="Google Shape;121;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28" name="Google Shape;128;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29" name="Google Shape;129;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36" name="Google Shape;136;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37" name="Google Shape;137;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44" name="Google Shape;144;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45" name="Google Shape;145;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52" name="Google Shape;152;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53" name="Google Shape;153;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60" name="Google Shape;160;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61" name="Google Shape;161;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68" name="Google Shape;168;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69" name="Google Shape;169;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76" name="Google Shape;176;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77" name="Google Shape;177;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 Id="rId3"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8" name="Shape 18"/>
        <p:cNvGrpSpPr/>
        <p:nvPr/>
      </p:nvGrpSpPr>
      <p:grpSpPr>
        <a:xfrm>
          <a:off x="0" y="0"/>
          <a:ext cx="0" cy="0"/>
          <a:chOff x="0" y="0"/>
          <a:chExt cx="0" cy="0"/>
        </a:xfrm>
      </p:grpSpPr>
      <p:sp>
        <p:nvSpPr>
          <p:cNvPr id="19" name="Google Shape;19;p19"/>
          <p:cNvSpPr/>
          <p:nvPr/>
        </p:nvSpPr>
        <p:spPr>
          <a:xfrm>
            <a:off x="3175" y="6400800"/>
            <a:ext cx="12188825"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19"/>
          <p:cNvSpPr/>
          <p:nvPr/>
        </p:nvSpPr>
        <p:spPr>
          <a:xfrm>
            <a:off x="15" y="633431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19"/>
          <p:cNvSpPr txBox="1"/>
          <p:nvPr>
            <p:ph type="ctrTitle"/>
          </p:nvPr>
        </p:nvSpPr>
        <p:spPr>
          <a:xfrm>
            <a:off x="1097280" y="758952"/>
            <a:ext cx="10058400" cy="356616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262626"/>
              </a:buClr>
              <a:buSzPts val="8000"/>
              <a:buFont typeface="Calibri"/>
              <a:buNone/>
              <a:defRPr sz="80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 name="Google Shape;22;p19"/>
          <p:cNvSpPr txBox="1"/>
          <p:nvPr>
            <p:ph idx="1" type="subTitle"/>
          </p:nvPr>
        </p:nvSpPr>
        <p:spPr>
          <a:xfrm>
            <a:off x="1100051" y="4455620"/>
            <a:ext cx="10058400" cy="1143000"/>
          </a:xfrm>
          <a:prstGeom prst="rect">
            <a:avLst/>
          </a:prstGeom>
          <a:noFill/>
          <a:ln>
            <a:noFill/>
          </a:ln>
        </p:spPr>
        <p:txBody>
          <a:bodyPr anchorCtr="0" anchor="t" bIns="45700" lIns="91425" spcFirstLastPara="1" rIns="91425" wrap="square" tIns="45700">
            <a:normAutofit/>
          </a:bodyPr>
          <a:lstStyle>
            <a:lvl1pPr lvl="0" algn="l">
              <a:lnSpc>
                <a:spcPct val="90000"/>
              </a:lnSpc>
              <a:spcBef>
                <a:spcPts val="1200"/>
              </a:spcBef>
              <a:spcAft>
                <a:spcPts val="0"/>
              </a:spcAft>
              <a:buSzPts val="2400"/>
              <a:buNone/>
              <a:defRPr sz="2400" cap="none">
                <a:solidFill>
                  <a:schemeClr val="dk2"/>
                </a:solidFill>
                <a:latin typeface="Calibri"/>
                <a:ea typeface="Calibri"/>
                <a:cs typeface="Calibri"/>
                <a:sym typeface="Calibri"/>
              </a:defRPr>
            </a:lvl1pPr>
            <a:lvl2pPr lvl="1" algn="ctr">
              <a:lnSpc>
                <a:spcPct val="90000"/>
              </a:lnSpc>
              <a:spcBef>
                <a:spcPts val="200"/>
              </a:spcBef>
              <a:spcAft>
                <a:spcPts val="0"/>
              </a:spcAft>
              <a:buSzPts val="2400"/>
              <a:buNone/>
              <a:defRPr sz="2400"/>
            </a:lvl2pPr>
            <a:lvl3pPr lvl="2" algn="ctr">
              <a:lnSpc>
                <a:spcPct val="90000"/>
              </a:lnSpc>
              <a:spcBef>
                <a:spcPts val="400"/>
              </a:spcBef>
              <a:spcAft>
                <a:spcPts val="0"/>
              </a:spcAft>
              <a:buSzPts val="2400"/>
              <a:buNone/>
              <a:defRPr sz="2400"/>
            </a:lvl3pPr>
            <a:lvl4pPr lvl="3" algn="ctr">
              <a:lnSpc>
                <a:spcPct val="90000"/>
              </a:lnSpc>
              <a:spcBef>
                <a:spcPts val="400"/>
              </a:spcBef>
              <a:spcAft>
                <a:spcPts val="0"/>
              </a:spcAft>
              <a:buSzPts val="2000"/>
              <a:buNone/>
              <a:defRPr sz="2000"/>
            </a:lvl4pPr>
            <a:lvl5pPr lvl="4" algn="ctr">
              <a:lnSpc>
                <a:spcPct val="90000"/>
              </a:lnSpc>
              <a:spcBef>
                <a:spcPts val="400"/>
              </a:spcBef>
              <a:spcAft>
                <a:spcPts val="0"/>
              </a:spcAft>
              <a:buSzPts val="2000"/>
              <a:buNone/>
              <a:defRPr sz="2000"/>
            </a:lvl5pPr>
            <a:lvl6pPr lvl="5" algn="ctr">
              <a:lnSpc>
                <a:spcPct val="90000"/>
              </a:lnSpc>
              <a:spcBef>
                <a:spcPts val="400"/>
              </a:spcBef>
              <a:spcAft>
                <a:spcPts val="0"/>
              </a:spcAft>
              <a:buSzPts val="2000"/>
              <a:buNone/>
              <a:defRPr sz="2000"/>
            </a:lvl6pPr>
            <a:lvl7pPr lvl="6" algn="ctr">
              <a:lnSpc>
                <a:spcPct val="90000"/>
              </a:lnSpc>
              <a:spcBef>
                <a:spcPts val="400"/>
              </a:spcBef>
              <a:spcAft>
                <a:spcPts val="0"/>
              </a:spcAft>
              <a:buSzPts val="2000"/>
              <a:buNone/>
              <a:defRPr sz="2000"/>
            </a:lvl7pPr>
            <a:lvl8pPr lvl="7" algn="ctr">
              <a:lnSpc>
                <a:spcPct val="90000"/>
              </a:lnSpc>
              <a:spcBef>
                <a:spcPts val="400"/>
              </a:spcBef>
              <a:spcAft>
                <a:spcPts val="0"/>
              </a:spcAft>
              <a:buSzPts val="2000"/>
              <a:buNone/>
              <a:defRPr sz="2000"/>
            </a:lvl8pPr>
            <a:lvl9pPr lvl="8" algn="ctr">
              <a:lnSpc>
                <a:spcPct val="90000"/>
              </a:lnSpc>
              <a:spcBef>
                <a:spcPts val="400"/>
              </a:spcBef>
              <a:spcAft>
                <a:spcPts val="400"/>
              </a:spcAft>
              <a:buSzPts val="2000"/>
              <a:buNone/>
              <a:defRPr sz="2000"/>
            </a:lvl9pPr>
          </a:lstStyle>
          <a:p/>
        </p:txBody>
      </p:sp>
      <p:sp>
        <p:nvSpPr>
          <p:cNvPr id="23" name="Google Shape;23;p19"/>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19"/>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19"/>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26" name="Google Shape;26;p19"/>
          <p:cNvCxnSpPr/>
          <p:nvPr/>
        </p:nvCxnSpPr>
        <p:spPr>
          <a:xfrm>
            <a:off x="1207658" y="4343400"/>
            <a:ext cx="9875520" cy="0"/>
          </a:xfrm>
          <a:prstGeom prst="straightConnector1">
            <a:avLst/>
          </a:prstGeom>
          <a:noFill/>
          <a:ln cap="flat" cmpd="sng" w="9525">
            <a:solidFill>
              <a:srgbClr val="7F7F7F"/>
            </a:solidFill>
            <a:prstDash val="solid"/>
            <a:round/>
            <a:headEnd len="sm" w="sm" type="none"/>
            <a:tailEnd len="sm" w="sm" type="none"/>
          </a:ln>
        </p:spPr>
      </p:cxnSp>
      <p:pic>
        <p:nvPicPr>
          <p:cNvPr descr="C:\Users\Srinidhi\Desktop\logo.png" id="27" name="Google Shape;27;p19"/>
          <p:cNvPicPr preferRelativeResize="0"/>
          <p:nvPr/>
        </p:nvPicPr>
        <p:blipFill rotWithShape="1">
          <a:blip r:embed="rId2">
            <a:alphaModFix/>
          </a:blip>
          <a:srcRect b="0" l="0" r="0" t="0"/>
          <a:stretch/>
        </p:blipFill>
        <p:spPr>
          <a:xfrm>
            <a:off x="0" y="-62028"/>
            <a:ext cx="2438400" cy="977205"/>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96" name="Shape 96"/>
        <p:cNvGrpSpPr/>
        <p:nvPr/>
      </p:nvGrpSpPr>
      <p:grpSpPr>
        <a:xfrm>
          <a:off x="0" y="0"/>
          <a:ext cx="0" cy="0"/>
          <a:chOff x="0" y="0"/>
          <a:chExt cx="0" cy="0"/>
        </a:xfrm>
      </p:grpSpPr>
      <p:sp>
        <p:nvSpPr>
          <p:cNvPr id="97" name="Google Shape;97;p28"/>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8" name="Google Shape;98;p28"/>
          <p:cNvSpPr txBox="1"/>
          <p:nvPr>
            <p:ph idx="1" type="body"/>
          </p:nvPr>
        </p:nvSpPr>
        <p:spPr>
          <a:xfrm rot="5400000">
            <a:off x="4114800" y="-1171786"/>
            <a:ext cx="4023360" cy="10058400"/>
          </a:xfrm>
          <a:prstGeom prst="rect">
            <a:avLst/>
          </a:prstGeom>
          <a:noFill/>
          <a:ln>
            <a:noFill/>
          </a:ln>
        </p:spPr>
        <p:txBody>
          <a:bodyPr anchorCtr="0" anchor="t" bIns="0" lIns="45700" spcFirstLastPara="1" rIns="45700" wrap="square" tIns="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99" name="Google Shape;99;p28"/>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0" name="Google Shape;100;p28"/>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1" name="Google Shape;101;p28"/>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pic>
        <p:nvPicPr>
          <p:cNvPr descr="C:\Users\Srinidhi\Desktop\logo.png" id="102" name="Google Shape;102;p28"/>
          <p:cNvPicPr preferRelativeResize="0"/>
          <p:nvPr/>
        </p:nvPicPr>
        <p:blipFill rotWithShape="1">
          <a:blip r:embed="rId2">
            <a:alphaModFix/>
          </a:blip>
          <a:srcRect b="0" l="0" r="0" t="0"/>
          <a:stretch/>
        </p:blipFill>
        <p:spPr>
          <a:xfrm>
            <a:off x="213281" y="33090"/>
            <a:ext cx="2438400" cy="977205"/>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103" name="Shape 103"/>
        <p:cNvGrpSpPr/>
        <p:nvPr/>
      </p:nvGrpSpPr>
      <p:grpSpPr>
        <a:xfrm>
          <a:off x="0" y="0"/>
          <a:ext cx="0" cy="0"/>
          <a:chOff x="0" y="0"/>
          <a:chExt cx="0" cy="0"/>
        </a:xfrm>
      </p:grpSpPr>
      <p:sp>
        <p:nvSpPr>
          <p:cNvPr id="104" name="Google Shape;104;p29"/>
          <p:cNvSpPr/>
          <p:nvPr/>
        </p:nvSpPr>
        <p:spPr>
          <a:xfrm>
            <a:off x="3175" y="6400800"/>
            <a:ext cx="12188825"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29"/>
          <p:cNvSpPr/>
          <p:nvPr/>
        </p:nvSpPr>
        <p:spPr>
          <a:xfrm>
            <a:off x="15" y="633431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29"/>
          <p:cNvSpPr txBox="1"/>
          <p:nvPr>
            <p:ph type="title"/>
          </p:nvPr>
        </p:nvSpPr>
        <p:spPr>
          <a:xfrm rot="5400000">
            <a:off x="7160640" y="1979039"/>
            <a:ext cx="5757421" cy="262890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7" name="Google Shape;107;p29"/>
          <p:cNvSpPr txBox="1"/>
          <p:nvPr>
            <p:ph idx="1" type="body"/>
          </p:nvPr>
        </p:nvSpPr>
        <p:spPr>
          <a:xfrm rot="5400000">
            <a:off x="1826639" y="-573661"/>
            <a:ext cx="5757422" cy="7734300"/>
          </a:xfrm>
          <a:prstGeom prst="rect">
            <a:avLst/>
          </a:prstGeom>
          <a:noFill/>
          <a:ln>
            <a:noFill/>
          </a:ln>
        </p:spPr>
        <p:txBody>
          <a:bodyPr anchorCtr="0" anchor="t" bIns="0" lIns="45700" spcFirstLastPara="1" rIns="45700" wrap="square" tIns="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108" name="Google Shape;108;p29"/>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9" name="Google Shape;109;p29"/>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0" name="Google Shape;110;p29"/>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pic>
        <p:nvPicPr>
          <p:cNvPr descr="C:\Users\Srinidhi\Desktop\logo.png" id="111" name="Google Shape;111;p29"/>
          <p:cNvPicPr preferRelativeResize="0"/>
          <p:nvPr/>
        </p:nvPicPr>
        <p:blipFill rotWithShape="1">
          <a:blip r:embed="rId2">
            <a:alphaModFix/>
          </a:blip>
          <a:srcRect b="0" l="0" r="0" t="0"/>
          <a:stretch/>
        </p:blipFill>
        <p:spPr>
          <a:xfrm>
            <a:off x="0" y="-28927"/>
            <a:ext cx="2438400" cy="977205"/>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8" name="Shape 28"/>
        <p:cNvGrpSpPr/>
        <p:nvPr/>
      </p:nvGrpSpPr>
      <p:grpSpPr>
        <a:xfrm>
          <a:off x="0" y="0"/>
          <a:ext cx="0" cy="0"/>
          <a:chOff x="0" y="0"/>
          <a:chExt cx="0" cy="0"/>
        </a:xfrm>
      </p:grpSpPr>
      <p:sp>
        <p:nvSpPr>
          <p:cNvPr id="29" name="Google Shape;29;p20"/>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48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 name="Google Shape;30;p20"/>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31" name="Google Shape;31;p20"/>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20"/>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20"/>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pic>
        <p:nvPicPr>
          <p:cNvPr descr="C:\Users\Srinidhi\Desktop\logo.png" id="34" name="Google Shape;34;p20"/>
          <p:cNvPicPr preferRelativeResize="0"/>
          <p:nvPr/>
        </p:nvPicPr>
        <p:blipFill rotWithShape="1">
          <a:blip r:embed="rId2">
            <a:alphaModFix/>
          </a:blip>
          <a:srcRect b="0" l="0" r="0" t="0"/>
          <a:stretch/>
        </p:blipFill>
        <p:spPr>
          <a:xfrm>
            <a:off x="175575" y="33090"/>
            <a:ext cx="2438400" cy="977205"/>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21"/>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7" name="Google Shape;37;p21"/>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21"/>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21"/>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pic>
        <p:nvPicPr>
          <p:cNvPr descr="C:\Users\Srinidhi\Desktop\logo.png" id="40" name="Google Shape;40;p21"/>
          <p:cNvPicPr preferRelativeResize="0"/>
          <p:nvPr/>
        </p:nvPicPr>
        <p:blipFill rotWithShape="1">
          <a:blip r:embed="rId2">
            <a:alphaModFix/>
          </a:blip>
          <a:srcRect b="0" l="0" r="0" t="0"/>
          <a:stretch/>
        </p:blipFill>
        <p:spPr>
          <a:xfrm>
            <a:off x="260415" y="34776"/>
            <a:ext cx="2438400" cy="977205"/>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bg>
      <p:bgPr>
        <a:solidFill>
          <a:schemeClr val="lt1"/>
        </a:solidFill>
      </p:bgPr>
    </p:bg>
    <p:spTree>
      <p:nvGrpSpPr>
        <p:cNvPr id="41" name="Shape 41"/>
        <p:cNvGrpSpPr/>
        <p:nvPr/>
      </p:nvGrpSpPr>
      <p:grpSpPr>
        <a:xfrm>
          <a:off x="0" y="0"/>
          <a:ext cx="0" cy="0"/>
          <a:chOff x="0" y="0"/>
          <a:chExt cx="0" cy="0"/>
        </a:xfrm>
      </p:grpSpPr>
      <p:sp>
        <p:nvSpPr>
          <p:cNvPr id="42" name="Google Shape;42;p22"/>
          <p:cNvSpPr/>
          <p:nvPr/>
        </p:nvSpPr>
        <p:spPr>
          <a:xfrm>
            <a:off x="3175" y="6400800"/>
            <a:ext cx="12188825"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2"/>
          <p:cNvSpPr/>
          <p:nvPr/>
        </p:nvSpPr>
        <p:spPr>
          <a:xfrm>
            <a:off x="15" y="633431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2"/>
          <p:cNvSpPr txBox="1"/>
          <p:nvPr>
            <p:ph type="title"/>
          </p:nvPr>
        </p:nvSpPr>
        <p:spPr>
          <a:xfrm>
            <a:off x="1097280" y="758952"/>
            <a:ext cx="10058400" cy="356616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262626"/>
              </a:buClr>
              <a:buSzPts val="8000"/>
              <a:buFont typeface="Calibri"/>
              <a:buNone/>
              <a:defRPr b="0" sz="80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5" name="Google Shape;45;p22"/>
          <p:cNvSpPr txBox="1"/>
          <p:nvPr>
            <p:ph idx="1" type="body"/>
          </p:nvPr>
        </p:nvSpPr>
        <p:spPr>
          <a:xfrm>
            <a:off x="1097280" y="4453128"/>
            <a:ext cx="10058400" cy="11430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200"/>
              </a:spcBef>
              <a:spcAft>
                <a:spcPts val="0"/>
              </a:spcAft>
              <a:buSzPts val="2400"/>
              <a:buNone/>
              <a:defRPr sz="2400" cap="none">
                <a:solidFill>
                  <a:schemeClr val="dk2"/>
                </a:solidFill>
                <a:latin typeface="Calibri"/>
                <a:ea typeface="Calibri"/>
                <a:cs typeface="Calibri"/>
                <a:sym typeface="Calibri"/>
              </a:defRPr>
            </a:lvl1pPr>
            <a:lvl2pPr indent="-228600" lvl="1" marL="914400" algn="l">
              <a:lnSpc>
                <a:spcPct val="90000"/>
              </a:lnSpc>
              <a:spcBef>
                <a:spcPts val="200"/>
              </a:spcBef>
              <a:spcAft>
                <a:spcPts val="0"/>
              </a:spcAft>
              <a:buSzPts val="1800"/>
              <a:buNone/>
              <a:defRPr sz="1800">
                <a:solidFill>
                  <a:srgbClr val="888888"/>
                </a:solidFill>
              </a:defRPr>
            </a:lvl2pPr>
            <a:lvl3pPr indent="-228600" lvl="2" marL="1371600" algn="l">
              <a:lnSpc>
                <a:spcPct val="90000"/>
              </a:lnSpc>
              <a:spcBef>
                <a:spcPts val="400"/>
              </a:spcBef>
              <a:spcAft>
                <a:spcPts val="0"/>
              </a:spcAft>
              <a:buSzPts val="1600"/>
              <a:buNone/>
              <a:defRPr sz="1600">
                <a:solidFill>
                  <a:srgbClr val="888888"/>
                </a:solidFill>
              </a:defRPr>
            </a:lvl3pPr>
            <a:lvl4pPr indent="-228600" lvl="3" marL="1828800" algn="l">
              <a:lnSpc>
                <a:spcPct val="90000"/>
              </a:lnSpc>
              <a:spcBef>
                <a:spcPts val="400"/>
              </a:spcBef>
              <a:spcAft>
                <a:spcPts val="0"/>
              </a:spcAft>
              <a:buSzPts val="1400"/>
              <a:buNone/>
              <a:defRPr sz="1400">
                <a:solidFill>
                  <a:srgbClr val="888888"/>
                </a:solidFill>
              </a:defRPr>
            </a:lvl4pPr>
            <a:lvl5pPr indent="-228600" lvl="4" marL="2286000" algn="l">
              <a:lnSpc>
                <a:spcPct val="90000"/>
              </a:lnSpc>
              <a:spcBef>
                <a:spcPts val="400"/>
              </a:spcBef>
              <a:spcAft>
                <a:spcPts val="0"/>
              </a:spcAft>
              <a:buSzPts val="1400"/>
              <a:buNone/>
              <a:defRPr sz="1400">
                <a:solidFill>
                  <a:srgbClr val="888888"/>
                </a:solidFill>
              </a:defRPr>
            </a:lvl5pPr>
            <a:lvl6pPr indent="-228600" lvl="5" marL="2743200" algn="l">
              <a:lnSpc>
                <a:spcPct val="90000"/>
              </a:lnSpc>
              <a:spcBef>
                <a:spcPts val="400"/>
              </a:spcBef>
              <a:spcAft>
                <a:spcPts val="0"/>
              </a:spcAft>
              <a:buSzPts val="1400"/>
              <a:buNone/>
              <a:defRPr sz="1400">
                <a:solidFill>
                  <a:srgbClr val="888888"/>
                </a:solidFill>
              </a:defRPr>
            </a:lvl6pPr>
            <a:lvl7pPr indent="-228600" lvl="6" marL="3200400" algn="l">
              <a:lnSpc>
                <a:spcPct val="90000"/>
              </a:lnSpc>
              <a:spcBef>
                <a:spcPts val="400"/>
              </a:spcBef>
              <a:spcAft>
                <a:spcPts val="0"/>
              </a:spcAft>
              <a:buSzPts val="1400"/>
              <a:buNone/>
              <a:defRPr sz="1400">
                <a:solidFill>
                  <a:srgbClr val="888888"/>
                </a:solidFill>
              </a:defRPr>
            </a:lvl7pPr>
            <a:lvl8pPr indent="-228600" lvl="7" marL="3657600" algn="l">
              <a:lnSpc>
                <a:spcPct val="90000"/>
              </a:lnSpc>
              <a:spcBef>
                <a:spcPts val="400"/>
              </a:spcBef>
              <a:spcAft>
                <a:spcPts val="0"/>
              </a:spcAft>
              <a:buSzPts val="1400"/>
              <a:buNone/>
              <a:defRPr sz="1400">
                <a:solidFill>
                  <a:srgbClr val="888888"/>
                </a:solidFill>
              </a:defRPr>
            </a:lvl8pPr>
            <a:lvl9pPr indent="-228600" lvl="8" marL="4114800" algn="l">
              <a:lnSpc>
                <a:spcPct val="90000"/>
              </a:lnSpc>
              <a:spcBef>
                <a:spcPts val="400"/>
              </a:spcBef>
              <a:spcAft>
                <a:spcPts val="400"/>
              </a:spcAft>
              <a:buSzPts val="1400"/>
              <a:buNone/>
              <a:defRPr sz="1400">
                <a:solidFill>
                  <a:srgbClr val="888888"/>
                </a:solidFill>
              </a:defRPr>
            </a:lvl9pPr>
          </a:lstStyle>
          <a:p/>
        </p:txBody>
      </p:sp>
      <p:sp>
        <p:nvSpPr>
          <p:cNvPr id="46" name="Google Shape;46;p22"/>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22"/>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22"/>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49" name="Google Shape;49;p22"/>
          <p:cNvCxnSpPr/>
          <p:nvPr/>
        </p:nvCxnSpPr>
        <p:spPr>
          <a:xfrm>
            <a:off x="1207658" y="4343400"/>
            <a:ext cx="9875520" cy="0"/>
          </a:xfrm>
          <a:prstGeom prst="straightConnector1">
            <a:avLst/>
          </a:prstGeom>
          <a:noFill/>
          <a:ln cap="flat" cmpd="sng" w="9525">
            <a:solidFill>
              <a:srgbClr val="7F7F7F"/>
            </a:solidFill>
            <a:prstDash val="solid"/>
            <a:round/>
            <a:headEnd len="sm" w="sm" type="none"/>
            <a:tailEnd len="sm" w="sm" type="none"/>
          </a:ln>
        </p:spPr>
      </p:cxnSp>
      <p:pic>
        <p:nvPicPr>
          <p:cNvPr descr="C:\Users\Srinidhi\Desktop\logo.png" id="50" name="Google Shape;50;p22"/>
          <p:cNvPicPr preferRelativeResize="0"/>
          <p:nvPr/>
        </p:nvPicPr>
        <p:blipFill rotWithShape="1">
          <a:blip r:embed="rId2">
            <a:alphaModFix/>
          </a:blip>
          <a:srcRect b="0" l="0" r="0" t="0"/>
          <a:stretch/>
        </p:blipFill>
        <p:spPr>
          <a:xfrm>
            <a:off x="128441" y="33090"/>
            <a:ext cx="2438400" cy="977205"/>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1" name="Shape 51"/>
        <p:cNvGrpSpPr/>
        <p:nvPr/>
      </p:nvGrpSpPr>
      <p:grpSpPr>
        <a:xfrm>
          <a:off x="0" y="0"/>
          <a:ext cx="0" cy="0"/>
          <a:chOff x="0" y="0"/>
          <a:chExt cx="0" cy="0"/>
        </a:xfrm>
      </p:grpSpPr>
      <p:sp>
        <p:nvSpPr>
          <p:cNvPr id="52" name="Google Shape;52;p23"/>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3" name="Google Shape;53;p23"/>
          <p:cNvSpPr txBox="1"/>
          <p:nvPr>
            <p:ph idx="1" type="body"/>
          </p:nvPr>
        </p:nvSpPr>
        <p:spPr>
          <a:xfrm>
            <a:off x="1097279" y="1845734"/>
            <a:ext cx="4937760" cy="40233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54" name="Google Shape;54;p23"/>
          <p:cNvSpPr txBox="1"/>
          <p:nvPr>
            <p:ph idx="2" type="body"/>
          </p:nvPr>
        </p:nvSpPr>
        <p:spPr>
          <a:xfrm>
            <a:off x="6217920" y="1845735"/>
            <a:ext cx="4937760" cy="40233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55" name="Google Shape;55;p23"/>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23"/>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23"/>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pic>
        <p:nvPicPr>
          <p:cNvPr descr="C:\Users\Srinidhi\Desktop\logo.png" id="58" name="Google Shape;58;p23"/>
          <p:cNvPicPr preferRelativeResize="0"/>
          <p:nvPr/>
        </p:nvPicPr>
        <p:blipFill rotWithShape="1">
          <a:blip r:embed="rId2">
            <a:alphaModFix/>
          </a:blip>
          <a:srcRect b="0" l="0" r="0" t="0"/>
          <a:stretch/>
        </p:blipFill>
        <p:spPr>
          <a:xfrm>
            <a:off x="0" y="-29189"/>
            <a:ext cx="2438400" cy="977205"/>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9" name="Shape 59"/>
        <p:cNvGrpSpPr/>
        <p:nvPr/>
      </p:nvGrpSpPr>
      <p:grpSpPr>
        <a:xfrm>
          <a:off x="0" y="0"/>
          <a:ext cx="0" cy="0"/>
          <a:chOff x="0" y="0"/>
          <a:chExt cx="0" cy="0"/>
        </a:xfrm>
      </p:grpSpPr>
      <p:sp>
        <p:nvSpPr>
          <p:cNvPr id="60" name="Google Shape;60;p24"/>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1" name="Google Shape;61;p24"/>
          <p:cNvSpPr txBox="1"/>
          <p:nvPr>
            <p:ph idx="1" type="body"/>
          </p:nvPr>
        </p:nvSpPr>
        <p:spPr>
          <a:xfrm>
            <a:off x="1097280" y="1846052"/>
            <a:ext cx="4937760" cy="736282"/>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200"/>
              </a:spcBef>
              <a:spcAft>
                <a:spcPts val="0"/>
              </a:spcAft>
              <a:buSzPts val="2000"/>
              <a:buNone/>
              <a:defRPr b="0" sz="2000" cap="none">
                <a:solidFill>
                  <a:schemeClr val="dk2"/>
                </a:solidFill>
              </a:defRPr>
            </a:lvl1pPr>
            <a:lvl2pPr indent="-228600" lvl="1" marL="914400" algn="l">
              <a:lnSpc>
                <a:spcPct val="90000"/>
              </a:lnSpc>
              <a:spcBef>
                <a:spcPts val="200"/>
              </a:spcBef>
              <a:spcAft>
                <a:spcPts val="0"/>
              </a:spcAft>
              <a:buSzPts val="2000"/>
              <a:buNone/>
              <a:defRPr b="1" sz="2000"/>
            </a:lvl2pPr>
            <a:lvl3pPr indent="-228600" lvl="2" marL="1371600" algn="l">
              <a:lnSpc>
                <a:spcPct val="90000"/>
              </a:lnSpc>
              <a:spcBef>
                <a:spcPts val="400"/>
              </a:spcBef>
              <a:spcAft>
                <a:spcPts val="0"/>
              </a:spcAft>
              <a:buSzPts val="1800"/>
              <a:buNone/>
              <a:defRPr b="1" sz="1800"/>
            </a:lvl3pPr>
            <a:lvl4pPr indent="-228600" lvl="3" marL="1828800" algn="l">
              <a:lnSpc>
                <a:spcPct val="90000"/>
              </a:lnSpc>
              <a:spcBef>
                <a:spcPts val="400"/>
              </a:spcBef>
              <a:spcAft>
                <a:spcPts val="0"/>
              </a:spcAft>
              <a:buSzPts val="1600"/>
              <a:buNone/>
              <a:defRPr b="1" sz="1600"/>
            </a:lvl4pPr>
            <a:lvl5pPr indent="-228600" lvl="4" marL="2286000" algn="l">
              <a:lnSpc>
                <a:spcPct val="90000"/>
              </a:lnSpc>
              <a:spcBef>
                <a:spcPts val="400"/>
              </a:spcBef>
              <a:spcAft>
                <a:spcPts val="0"/>
              </a:spcAft>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62" name="Google Shape;62;p24"/>
          <p:cNvSpPr txBox="1"/>
          <p:nvPr>
            <p:ph idx="2" type="body"/>
          </p:nvPr>
        </p:nvSpPr>
        <p:spPr>
          <a:xfrm>
            <a:off x="1097280" y="2582334"/>
            <a:ext cx="4937760" cy="33782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63" name="Google Shape;63;p24"/>
          <p:cNvSpPr txBox="1"/>
          <p:nvPr>
            <p:ph idx="3" type="body"/>
          </p:nvPr>
        </p:nvSpPr>
        <p:spPr>
          <a:xfrm>
            <a:off x="6217920" y="1846052"/>
            <a:ext cx="4937760" cy="736282"/>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200"/>
              </a:spcBef>
              <a:spcAft>
                <a:spcPts val="0"/>
              </a:spcAft>
              <a:buSzPts val="2000"/>
              <a:buNone/>
              <a:defRPr b="0" sz="2000" cap="none">
                <a:solidFill>
                  <a:schemeClr val="dk2"/>
                </a:solidFill>
              </a:defRPr>
            </a:lvl1pPr>
            <a:lvl2pPr indent="-228600" lvl="1" marL="914400" algn="l">
              <a:lnSpc>
                <a:spcPct val="90000"/>
              </a:lnSpc>
              <a:spcBef>
                <a:spcPts val="200"/>
              </a:spcBef>
              <a:spcAft>
                <a:spcPts val="0"/>
              </a:spcAft>
              <a:buSzPts val="2000"/>
              <a:buNone/>
              <a:defRPr b="1" sz="2000"/>
            </a:lvl2pPr>
            <a:lvl3pPr indent="-228600" lvl="2" marL="1371600" algn="l">
              <a:lnSpc>
                <a:spcPct val="90000"/>
              </a:lnSpc>
              <a:spcBef>
                <a:spcPts val="400"/>
              </a:spcBef>
              <a:spcAft>
                <a:spcPts val="0"/>
              </a:spcAft>
              <a:buSzPts val="1800"/>
              <a:buNone/>
              <a:defRPr b="1" sz="1800"/>
            </a:lvl3pPr>
            <a:lvl4pPr indent="-228600" lvl="3" marL="1828800" algn="l">
              <a:lnSpc>
                <a:spcPct val="90000"/>
              </a:lnSpc>
              <a:spcBef>
                <a:spcPts val="400"/>
              </a:spcBef>
              <a:spcAft>
                <a:spcPts val="0"/>
              </a:spcAft>
              <a:buSzPts val="1600"/>
              <a:buNone/>
              <a:defRPr b="1" sz="1600"/>
            </a:lvl4pPr>
            <a:lvl5pPr indent="-228600" lvl="4" marL="2286000" algn="l">
              <a:lnSpc>
                <a:spcPct val="90000"/>
              </a:lnSpc>
              <a:spcBef>
                <a:spcPts val="400"/>
              </a:spcBef>
              <a:spcAft>
                <a:spcPts val="0"/>
              </a:spcAft>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64" name="Google Shape;64;p24"/>
          <p:cNvSpPr txBox="1"/>
          <p:nvPr>
            <p:ph idx="4" type="body"/>
          </p:nvPr>
        </p:nvSpPr>
        <p:spPr>
          <a:xfrm>
            <a:off x="6217920" y="2582334"/>
            <a:ext cx="4937760" cy="33782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65" name="Google Shape;65;p24"/>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24"/>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24"/>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pic>
        <p:nvPicPr>
          <p:cNvPr descr="C:\Users\Srinidhi\Desktop\logo.png" id="68" name="Google Shape;68;p24"/>
          <p:cNvPicPr preferRelativeResize="0"/>
          <p:nvPr/>
        </p:nvPicPr>
        <p:blipFill rotWithShape="1">
          <a:blip r:embed="rId2">
            <a:alphaModFix/>
          </a:blip>
          <a:srcRect b="0" l="0" r="0" t="0"/>
          <a:stretch/>
        </p:blipFill>
        <p:spPr>
          <a:xfrm>
            <a:off x="119013" y="12104"/>
            <a:ext cx="2438400" cy="977205"/>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69" name="Shape 69"/>
        <p:cNvGrpSpPr/>
        <p:nvPr/>
      </p:nvGrpSpPr>
      <p:grpSpPr>
        <a:xfrm>
          <a:off x="0" y="0"/>
          <a:ext cx="0" cy="0"/>
          <a:chOff x="0" y="0"/>
          <a:chExt cx="0" cy="0"/>
        </a:xfrm>
      </p:grpSpPr>
      <p:sp>
        <p:nvSpPr>
          <p:cNvPr id="70" name="Google Shape;70;p25"/>
          <p:cNvSpPr/>
          <p:nvPr/>
        </p:nvSpPr>
        <p:spPr>
          <a:xfrm>
            <a:off x="3175" y="6400800"/>
            <a:ext cx="12188825"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25"/>
          <p:cNvSpPr/>
          <p:nvPr/>
        </p:nvSpPr>
        <p:spPr>
          <a:xfrm>
            <a:off x="15" y="633431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25"/>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25"/>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25"/>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pic>
        <p:nvPicPr>
          <p:cNvPr descr="C:\Users\Srinidhi\Desktop\logo.png" id="75" name="Google Shape;75;p25"/>
          <p:cNvPicPr preferRelativeResize="0"/>
          <p:nvPr/>
        </p:nvPicPr>
        <p:blipFill rotWithShape="1">
          <a:blip r:embed="rId2">
            <a:alphaModFix/>
          </a:blip>
          <a:srcRect b="0" l="0" r="0" t="0"/>
          <a:stretch/>
        </p:blipFill>
        <p:spPr>
          <a:xfrm>
            <a:off x="137867" y="0"/>
            <a:ext cx="2438400" cy="977205"/>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spTree>
      <p:nvGrpSpPr>
        <p:cNvPr id="76" name="Shape 76"/>
        <p:cNvGrpSpPr/>
        <p:nvPr/>
      </p:nvGrpSpPr>
      <p:grpSpPr>
        <a:xfrm>
          <a:off x="0" y="0"/>
          <a:ext cx="0" cy="0"/>
          <a:chOff x="0" y="0"/>
          <a:chExt cx="0" cy="0"/>
        </a:xfrm>
      </p:grpSpPr>
      <p:sp>
        <p:nvSpPr>
          <p:cNvPr id="77" name="Google Shape;77;p26"/>
          <p:cNvSpPr/>
          <p:nvPr/>
        </p:nvSpPr>
        <p:spPr>
          <a:xfrm>
            <a:off x="16" y="0"/>
            <a:ext cx="4050791" cy="68580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26"/>
          <p:cNvSpPr/>
          <p:nvPr/>
        </p:nvSpPr>
        <p:spPr>
          <a:xfrm>
            <a:off x="4040071" y="0"/>
            <a:ext cx="64008" cy="6858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26"/>
          <p:cNvSpPr txBox="1"/>
          <p:nvPr>
            <p:ph type="title"/>
          </p:nvPr>
        </p:nvSpPr>
        <p:spPr>
          <a:xfrm>
            <a:off x="457200" y="594359"/>
            <a:ext cx="3200400" cy="228600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FFFFFF"/>
              </a:buClr>
              <a:buSzPts val="3600"/>
              <a:buFont typeface="Calibri"/>
              <a:buNone/>
              <a:defRPr b="0" sz="360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26"/>
          <p:cNvSpPr txBox="1"/>
          <p:nvPr>
            <p:ph idx="1" type="body"/>
          </p:nvPr>
        </p:nvSpPr>
        <p:spPr>
          <a:xfrm>
            <a:off x="4800600" y="731520"/>
            <a:ext cx="6492240" cy="52578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81" name="Google Shape;81;p26"/>
          <p:cNvSpPr txBox="1"/>
          <p:nvPr>
            <p:ph idx="2" type="body"/>
          </p:nvPr>
        </p:nvSpPr>
        <p:spPr>
          <a:xfrm>
            <a:off x="457200" y="2926080"/>
            <a:ext cx="3200400" cy="3379124"/>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200"/>
              </a:spcBef>
              <a:spcAft>
                <a:spcPts val="0"/>
              </a:spcAft>
              <a:buSzPts val="1500"/>
              <a:buNone/>
              <a:defRPr sz="1500">
                <a:solidFill>
                  <a:srgbClr val="FFFFFF"/>
                </a:solidFill>
              </a:defRPr>
            </a:lvl1pPr>
            <a:lvl2pPr indent="-228600" lvl="1" marL="914400" algn="l">
              <a:lnSpc>
                <a:spcPct val="90000"/>
              </a:lnSpc>
              <a:spcBef>
                <a:spcPts val="200"/>
              </a:spcBef>
              <a:spcAft>
                <a:spcPts val="0"/>
              </a:spcAft>
              <a:buSzPts val="1200"/>
              <a:buNone/>
              <a:defRPr sz="1200"/>
            </a:lvl2pPr>
            <a:lvl3pPr indent="-228600" lvl="2" marL="1371600" algn="l">
              <a:lnSpc>
                <a:spcPct val="90000"/>
              </a:lnSpc>
              <a:spcBef>
                <a:spcPts val="400"/>
              </a:spcBef>
              <a:spcAft>
                <a:spcPts val="0"/>
              </a:spcAft>
              <a:buSzPts val="1000"/>
              <a:buNone/>
              <a:defRPr sz="1000"/>
            </a:lvl3pPr>
            <a:lvl4pPr indent="-228600" lvl="3" marL="1828800" algn="l">
              <a:lnSpc>
                <a:spcPct val="90000"/>
              </a:lnSpc>
              <a:spcBef>
                <a:spcPts val="400"/>
              </a:spcBef>
              <a:spcAft>
                <a:spcPts val="0"/>
              </a:spcAft>
              <a:buSzPts val="900"/>
              <a:buNone/>
              <a:defRPr sz="900"/>
            </a:lvl4pPr>
            <a:lvl5pPr indent="-228600" lvl="4" marL="2286000" algn="l">
              <a:lnSpc>
                <a:spcPct val="90000"/>
              </a:lnSpc>
              <a:spcBef>
                <a:spcPts val="400"/>
              </a:spcBef>
              <a:spcAft>
                <a:spcPts val="0"/>
              </a:spcAft>
              <a:buSzPts val="900"/>
              <a:buNone/>
              <a:defRPr sz="900"/>
            </a:lvl5pPr>
            <a:lvl6pPr indent="-228600" lvl="5" marL="2743200" algn="l">
              <a:lnSpc>
                <a:spcPct val="90000"/>
              </a:lnSpc>
              <a:spcBef>
                <a:spcPts val="400"/>
              </a:spcBef>
              <a:spcAft>
                <a:spcPts val="0"/>
              </a:spcAft>
              <a:buSzPts val="900"/>
              <a:buNone/>
              <a:defRPr sz="900"/>
            </a:lvl6pPr>
            <a:lvl7pPr indent="-228600" lvl="6" marL="3200400" algn="l">
              <a:lnSpc>
                <a:spcPct val="90000"/>
              </a:lnSpc>
              <a:spcBef>
                <a:spcPts val="400"/>
              </a:spcBef>
              <a:spcAft>
                <a:spcPts val="0"/>
              </a:spcAft>
              <a:buSzPts val="900"/>
              <a:buNone/>
              <a:defRPr sz="900"/>
            </a:lvl7pPr>
            <a:lvl8pPr indent="-228600" lvl="7" marL="3657600" algn="l">
              <a:lnSpc>
                <a:spcPct val="90000"/>
              </a:lnSpc>
              <a:spcBef>
                <a:spcPts val="400"/>
              </a:spcBef>
              <a:spcAft>
                <a:spcPts val="0"/>
              </a:spcAft>
              <a:buSzPts val="900"/>
              <a:buNone/>
              <a:defRPr sz="900"/>
            </a:lvl8pPr>
            <a:lvl9pPr indent="-228600" lvl="8" marL="4114800" algn="l">
              <a:lnSpc>
                <a:spcPct val="90000"/>
              </a:lnSpc>
              <a:spcBef>
                <a:spcPts val="400"/>
              </a:spcBef>
              <a:spcAft>
                <a:spcPts val="400"/>
              </a:spcAft>
              <a:buSzPts val="900"/>
              <a:buNone/>
              <a:defRPr sz="900"/>
            </a:lvl9pPr>
          </a:lstStyle>
          <a:p/>
        </p:txBody>
      </p:sp>
      <p:sp>
        <p:nvSpPr>
          <p:cNvPr id="82" name="Google Shape;82;p26"/>
          <p:cNvSpPr txBox="1"/>
          <p:nvPr>
            <p:ph idx="10" type="dt"/>
          </p:nvPr>
        </p:nvSpPr>
        <p:spPr>
          <a:xfrm>
            <a:off x="465512" y="6459785"/>
            <a:ext cx="26185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26"/>
          <p:cNvSpPr txBox="1"/>
          <p:nvPr>
            <p:ph idx="11" type="ftr"/>
          </p:nvPr>
        </p:nvSpPr>
        <p:spPr>
          <a:xfrm>
            <a:off x="4800600" y="6459785"/>
            <a:ext cx="4648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26"/>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050">
                <a:solidFill>
                  <a:schemeClr val="dk2"/>
                </a:solidFill>
                <a:latin typeface="Calibri"/>
                <a:ea typeface="Calibri"/>
                <a:cs typeface="Calibri"/>
                <a:sym typeface="Calibri"/>
              </a:defRPr>
            </a:lvl1pPr>
            <a:lvl2pPr indent="0" lvl="1" marL="0" algn="r">
              <a:spcBef>
                <a:spcPts val="0"/>
              </a:spcBef>
              <a:buNone/>
              <a:defRPr sz="1050">
                <a:solidFill>
                  <a:schemeClr val="dk2"/>
                </a:solidFill>
                <a:latin typeface="Calibri"/>
                <a:ea typeface="Calibri"/>
                <a:cs typeface="Calibri"/>
                <a:sym typeface="Calibri"/>
              </a:defRPr>
            </a:lvl2pPr>
            <a:lvl3pPr indent="0" lvl="2" marL="0" algn="r">
              <a:spcBef>
                <a:spcPts val="0"/>
              </a:spcBef>
              <a:buNone/>
              <a:defRPr sz="1050">
                <a:solidFill>
                  <a:schemeClr val="dk2"/>
                </a:solidFill>
                <a:latin typeface="Calibri"/>
                <a:ea typeface="Calibri"/>
                <a:cs typeface="Calibri"/>
                <a:sym typeface="Calibri"/>
              </a:defRPr>
            </a:lvl3pPr>
            <a:lvl4pPr indent="0" lvl="3" marL="0" algn="r">
              <a:spcBef>
                <a:spcPts val="0"/>
              </a:spcBef>
              <a:buNone/>
              <a:defRPr sz="1050">
                <a:solidFill>
                  <a:schemeClr val="dk2"/>
                </a:solidFill>
                <a:latin typeface="Calibri"/>
                <a:ea typeface="Calibri"/>
                <a:cs typeface="Calibri"/>
                <a:sym typeface="Calibri"/>
              </a:defRPr>
            </a:lvl4pPr>
            <a:lvl5pPr indent="0" lvl="4" marL="0" algn="r">
              <a:spcBef>
                <a:spcPts val="0"/>
              </a:spcBef>
              <a:buNone/>
              <a:defRPr sz="1050">
                <a:solidFill>
                  <a:schemeClr val="dk2"/>
                </a:solidFill>
                <a:latin typeface="Calibri"/>
                <a:ea typeface="Calibri"/>
                <a:cs typeface="Calibri"/>
                <a:sym typeface="Calibri"/>
              </a:defRPr>
            </a:lvl5pPr>
            <a:lvl6pPr indent="0" lvl="5" marL="0" algn="r">
              <a:spcBef>
                <a:spcPts val="0"/>
              </a:spcBef>
              <a:buNone/>
              <a:defRPr sz="1050">
                <a:solidFill>
                  <a:schemeClr val="dk2"/>
                </a:solidFill>
                <a:latin typeface="Calibri"/>
                <a:ea typeface="Calibri"/>
                <a:cs typeface="Calibri"/>
                <a:sym typeface="Calibri"/>
              </a:defRPr>
            </a:lvl6pPr>
            <a:lvl7pPr indent="0" lvl="6" marL="0" algn="r">
              <a:spcBef>
                <a:spcPts val="0"/>
              </a:spcBef>
              <a:buNone/>
              <a:defRPr sz="1050">
                <a:solidFill>
                  <a:schemeClr val="dk2"/>
                </a:solidFill>
                <a:latin typeface="Calibri"/>
                <a:ea typeface="Calibri"/>
                <a:cs typeface="Calibri"/>
                <a:sym typeface="Calibri"/>
              </a:defRPr>
            </a:lvl7pPr>
            <a:lvl8pPr indent="0" lvl="7" marL="0" algn="r">
              <a:spcBef>
                <a:spcPts val="0"/>
              </a:spcBef>
              <a:buNone/>
              <a:defRPr sz="1050">
                <a:solidFill>
                  <a:schemeClr val="dk2"/>
                </a:solidFill>
                <a:latin typeface="Calibri"/>
                <a:ea typeface="Calibri"/>
                <a:cs typeface="Calibri"/>
                <a:sym typeface="Calibri"/>
              </a:defRPr>
            </a:lvl8pPr>
            <a:lvl9pPr indent="0" lvl="8" marL="0" algn="r">
              <a:spcBef>
                <a:spcPts val="0"/>
              </a:spcBef>
              <a:buNone/>
              <a:defRPr sz="1050">
                <a:solidFill>
                  <a:schemeClr val="dk2"/>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pic>
        <p:nvPicPr>
          <p:cNvPr descr="C:\Users\Srinidhi\Desktop\logo.png" id="85" name="Google Shape;85;p26"/>
          <p:cNvPicPr preferRelativeResize="0"/>
          <p:nvPr/>
        </p:nvPicPr>
        <p:blipFill rotWithShape="1">
          <a:blip r:embed="rId2">
            <a:alphaModFix/>
          </a:blip>
          <a:srcRect b="0" l="0" r="0" t="0"/>
          <a:stretch/>
        </p:blipFill>
        <p:spPr>
          <a:xfrm>
            <a:off x="74729" y="-48825"/>
            <a:ext cx="2438400" cy="977205"/>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86" name="Shape 86"/>
        <p:cNvGrpSpPr/>
        <p:nvPr/>
      </p:nvGrpSpPr>
      <p:grpSpPr>
        <a:xfrm>
          <a:off x="0" y="0"/>
          <a:ext cx="0" cy="0"/>
          <a:chOff x="0" y="0"/>
          <a:chExt cx="0" cy="0"/>
        </a:xfrm>
      </p:grpSpPr>
      <p:sp>
        <p:nvSpPr>
          <p:cNvPr id="87" name="Google Shape;87;p27"/>
          <p:cNvSpPr/>
          <p:nvPr/>
        </p:nvSpPr>
        <p:spPr>
          <a:xfrm>
            <a:off x="0" y="4953000"/>
            <a:ext cx="12188825" cy="19050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7"/>
          <p:cNvSpPr/>
          <p:nvPr/>
        </p:nvSpPr>
        <p:spPr>
          <a:xfrm>
            <a:off x="15" y="491507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27"/>
          <p:cNvSpPr txBox="1"/>
          <p:nvPr>
            <p:ph type="title"/>
          </p:nvPr>
        </p:nvSpPr>
        <p:spPr>
          <a:xfrm>
            <a:off x="1097280" y="5074920"/>
            <a:ext cx="10113264" cy="822960"/>
          </a:xfrm>
          <a:prstGeom prst="rect">
            <a:avLst/>
          </a:prstGeom>
          <a:noFill/>
          <a:ln>
            <a:noFill/>
          </a:ln>
        </p:spPr>
        <p:txBody>
          <a:bodyPr anchorCtr="0" anchor="b" bIns="0" lIns="91425" spcFirstLastPara="1" rIns="91425" wrap="square" tIns="0">
            <a:noAutofit/>
          </a:bodyPr>
          <a:lstStyle>
            <a:lvl1pPr lvl="0" algn="l">
              <a:lnSpc>
                <a:spcPct val="85000"/>
              </a:lnSpc>
              <a:spcBef>
                <a:spcPts val="0"/>
              </a:spcBef>
              <a:spcAft>
                <a:spcPts val="0"/>
              </a:spcAft>
              <a:buClr>
                <a:srgbClr val="FFFFFF"/>
              </a:buClr>
              <a:buSzPts val="3600"/>
              <a:buFont typeface="Calibri"/>
              <a:buNone/>
              <a:defRPr b="0" sz="360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pic>
        <p:nvPicPr>
          <p:cNvPr id="90" name="Google Shape;90;p27"/>
          <p:cNvPicPr preferRelativeResize="0"/>
          <p:nvPr>
            <p:ph idx="2" type="pic"/>
          </p:nvPr>
        </p:nvPicPr>
        <p:blipFill/>
        <p:spPr>
          <a:xfrm>
            <a:off x="15" y="0"/>
            <a:ext cx="12191985" cy="4915076"/>
          </a:xfrm>
          <a:prstGeom prst="rect">
            <a:avLst/>
          </a:prstGeom>
          <a:blipFill rotWithShape="1">
            <a:blip r:embed="rId2">
              <a:alphaModFix/>
            </a:blip>
            <a:stretch>
              <a:fillRect b="0" l="0" r="0" t="0"/>
            </a:stretch>
          </a:blipFill>
          <a:ln>
            <a:noFill/>
          </a:ln>
        </p:spPr>
      </p:pic>
      <p:sp>
        <p:nvSpPr>
          <p:cNvPr id="91" name="Google Shape;91;p27"/>
          <p:cNvSpPr txBox="1"/>
          <p:nvPr>
            <p:ph idx="1" type="body"/>
          </p:nvPr>
        </p:nvSpPr>
        <p:spPr>
          <a:xfrm>
            <a:off x="1097280" y="5907023"/>
            <a:ext cx="10113264" cy="594360"/>
          </a:xfrm>
          <a:prstGeom prst="rect">
            <a:avLst/>
          </a:prstGeom>
          <a:noFill/>
          <a:ln>
            <a:noFill/>
          </a:ln>
        </p:spPr>
        <p:txBody>
          <a:bodyPr anchorCtr="0" anchor="t" bIns="0" lIns="91425" spcFirstLastPara="1" rIns="91425" wrap="square" tIns="0">
            <a:normAutofit/>
          </a:bodyPr>
          <a:lstStyle>
            <a:lvl1pPr indent="-228600" lvl="0" marL="457200" algn="l">
              <a:lnSpc>
                <a:spcPct val="90000"/>
              </a:lnSpc>
              <a:spcBef>
                <a:spcPts val="0"/>
              </a:spcBef>
              <a:spcAft>
                <a:spcPts val="0"/>
              </a:spcAft>
              <a:buSzPts val="1500"/>
              <a:buNone/>
              <a:defRPr sz="1500">
                <a:solidFill>
                  <a:srgbClr val="FFFFFF"/>
                </a:solidFill>
              </a:defRPr>
            </a:lvl1pPr>
            <a:lvl2pPr indent="-228600" lvl="1" marL="914400" algn="l">
              <a:lnSpc>
                <a:spcPct val="90000"/>
              </a:lnSpc>
              <a:spcBef>
                <a:spcPts val="600"/>
              </a:spcBef>
              <a:spcAft>
                <a:spcPts val="0"/>
              </a:spcAft>
              <a:buSzPts val="1200"/>
              <a:buNone/>
              <a:defRPr sz="1200"/>
            </a:lvl2pPr>
            <a:lvl3pPr indent="-228600" lvl="2" marL="1371600" algn="l">
              <a:lnSpc>
                <a:spcPct val="90000"/>
              </a:lnSpc>
              <a:spcBef>
                <a:spcPts val="400"/>
              </a:spcBef>
              <a:spcAft>
                <a:spcPts val="0"/>
              </a:spcAft>
              <a:buSzPts val="1000"/>
              <a:buNone/>
              <a:defRPr sz="1000"/>
            </a:lvl3pPr>
            <a:lvl4pPr indent="-228600" lvl="3" marL="1828800" algn="l">
              <a:lnSpc>
                <a:spcPct val="90000"/>
              </a:lnSpc>
              <a:spcBef>
                <a:spcPts val="400"/>
              </a:spcBef>
              <a:spcAft>
                <a:spcPts val="0"/>
              </a:spcAft>
              <a:buSzPts val="900"/>
              <a:buNone/>
              <a:defRPr sz="900"/>
            </a:lvl4pPr>
            <a:lvl5pPr indent="-228600" lvl="4" marL="2286000" algn="l">
              <a:lnSpc>
                <a:spcPct val="90000"/>
              </a:lnSpc>
              <a:spcBef>
                <a:spcPts val="400"/>
              </a:spcBef>
              <a:spcAft>
                <a:spcPts val="0"/>
              </a:spcAft>
              <a:buSzPts val="900"/>
              <a:buNone/>
              <a:defRPr sz="900"/>
            </a:lvl5pPr>
            <a:lvl6pPr indent="-228600" lvl="5" marL="2743200" algn="l">
              <a:lnSpc>
                <a:spcPct val="90000"/>
              </a:lnSpc>
              <a:spcBef>
                <a:spcPts val="400"/>
              </a:spcBef>
              <a:spcAft>
                <a:spcPts val="0"/>
              </a:spcAft>
              <a:buSzPts val="900"/>
              <a:buNone/>
              <a:defRPr sz="900"/>
            </a:lvl6pPr>
            <a:lvl7pPr indent="-228600" lvl="6" marL="3200400" algn="l">
              <a:lnSpc>
                <a:spcPct val="90000"/>
              </a:lnSpc>
              <a:spcBef>
                <a:spcPts val="400"/>
              </a:spcBef>
              <a:spcAft>
                <a:spcPts val="0"/>
              </a:spcAft>
              <a:buSzPts val="900"/>
              <a:buNone/>
              <a:defRPr sz="900"/>
            </a:lvl7pPr>
            <a:lvl8pPr indent="-228600" lvl="7" marL="3657600" algn="l">
              <a:lnSpc>
                <a:spcPct val="90000"/>
              </a:lnSpc>
              <a:spcBef>
                <a:spcPts val="400"/>
              </a:spcBef>
              <a:spcAft>
                <a:spcPts val="0"/>
              </a:spcAft>
              <a:buSzPts val="900"/>
              <a:buNone/>
              <a:defRPr sz="900"/>
            </a:lvl8pPr>
            <a:lvl9pPr indent="-228600" lvl="8" marL="4114800" algn="l">
              <a:lnSpc>
                <a:spcPct val="90000"/>
              </a:lnSpc>
              <a:spcBef>
                <a:spcPts val="400"/>
              </a:spcBef>
              <a:spcAft>
                <a:spcPts val="400"/>
              </a:spcAft>
              <a:buSzPts val="900"/>
              <a:buNone/>
              <a:defRPr sz="900"/>
            </a:lvl9pPr>
          </a:lstStyle>
          <a:p/>
        </p:txBody>
      </p:sp>
      <p:sp>
        <p:nvSpPr>
          <p:cNvPr id="92" name="Google Shape;92;p27"/>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27"/>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27"/>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pic>
        <p:nvPicPr>
          <p:cNvPr descr="C:\Users\Srinidhi\Desktop\logo.png" id="95" name="Google Shape;95;p27"/>
          <p:cNvPicPr preferRelativeResize="0"/>
          <p:nvPr/>
        </p:nvPicPr>
        <p:blipFill rotWithShape="1">
          <a:blip r:embed="rId3">
            <a:alphaModFix/>
          </a:blip>
          <a:srcRect b="0" l="0" r="0" t="0"/>
          <a:stretch/>
        </p:blipFill>
        <p:spPr>
          <a:xfrm>
            <a:off x="0" y="33090"/>
            <a:ext cx="2438400" cy="977205"/>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8"/>
          <p:cNvSpPr/>
          <p:nvPr/>
        </p:nvSpPr>
        <p:spPr>
          <a:xfrm>
            <a:off x="1" y="6400800"/>
            <a:ext cx="12192000"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18"/>
          <p:cNvSpPr/>
          <p:nvPr/>
        </p:nvSpPr>
        <p:spPr>
          <a:xfrm>
            <a:off x="0" y="6334316"/>
            <a:ext cx="12192001" cy="659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18"/>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marR="0" rtl="0" algn="l">
              <a:lnSpc>
                <a:spcPct val="85000"/>
              </a:lnSpc>
              <a:spcBef>
                <a:spcPts val="0"/>
              </a:spcBef>
              <a:spcAft>
                <a:spcPts val="0"/>
              </a:spcAft>
              <a:buClr>
                <a:srgbClr val="3F3F3F"/>
              </a:buClr>
              <a:buSzPts val="4800"/>
              <a:buFont typeface="Calibri"/>
              <a:buNone/>
              <a:defRPr b="0" i="0" sz="4800" u="none" cap="none" strike="noStrike">
                <a:solidFill>
                  <a:srgbClr val="3F3F3F"/>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3" name="Google Shape;13;p18"/>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lvl1pPr indent="-355600" lvl="0" marL="457200" marR="0" rtl="0" algn="l">
              <a:lnSpc>
                <a:spcPct val="90000"/>
              </a:lnSpc>
              <a:spcBef>
                <a:spcPts val="1200"/>
              </a:spcBef>
              <a:spcAft>
                <a:spcPts val="0"/>
              </a:spcAft>
              <a:buClr>
                <a:schemeClr val="accent1"/>
              </a:buClr>
              <a:buSzPts val="2000"/>
              <a:buFont typeface="Calibri"/>
              <a:buChar char=" "/>
              <a:defRPr b="0" i="0" sz="2000" u="none" cap="none" strike="noStrike">
                <a:solidFill>
                  <a:srgbClr val="3F3F3F"/>
                </a:solidFill>
                <a:latin typeface="Calibri"/>
                <a:ea typeface="Calibri"/>
                <a:cs typeface="Calibri"/>
                <a:sym typeface="Calibri"/>
              </a:defRPr>
            </a:lvl1pPr>
            <a:lvl2pPr indent="-342900" lvl="1" marL="914400" marR="0" rtl="0" algn="l">
              <a:lnSpc>
                <a:spcPct val="90000"/>
              </a:lnSpc>
              <a:spcBef>
                <a:spcPts val="200"/>
              </a:spcBef>
              <a:spcAft>
                <a:spcPts val="0"/>
              </a:spcAft>
              <a:buClr>
                <a:schemeClr val="accent1"/>
              </a:buClr>
              <a:buSzPts val="1800"/>
              <a:buFont typeface="Calibri"/>
              <a:buChar char="◦"/>
              <a:defRPr b="0" i="0" sz="1800" u="none" cap="none" strike="noStrike">
                <a:solidFill>
                  <a:srgbClr val="3F3F3F"/>
                </a:solidFill>
                <a:latin typeface="Calibri"/>
                <a:ea typeface="Calibri"/>
                <a:cs typeface="Calibri"/>
                <a:sym typeface="Calibri"/>
              </a:defRPr>
            </a:lvl2pPr>
            <a:lvl3pPr indent="-317500" lvl="2" marL="13716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8pPr>
            <a:lvl9pPr indent="-317500" lvl="8" marL="4114800" marR="0" rtl="0" algn="l">
              <a:lnSpc>
                <a:spcPct val="90000"/>
              </a:lnSpc>
              <a:spcBef>
                <a:spcPts val="4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9pPr>
          </a:lstStyle>
          <a:p/>
        </p:txBody>
      </p:sp>
      <p:sp>
        <p:nvSpPr>
          <p:cNvPr id="14" name="Google Shape;14;p18"/>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900" u="none" cap="none" strike="noStrike">
                <a:solidFill>
                  <a:srgbClr val="FFFFFF"/>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5" name="Google Shape;15;p18"/>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900" u="none" cap="none" strike="noStrike">
                <a:solidFill>
                  <a:srgbClr val="FFFFFF"/>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6" name="Google Shape;16;p18"/>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050" u="none" cap="none" strike="noStrike">
                <a:solidFill>
                  <a:srgbClr val="FFFFFF"/>
                </a:solidFill>
                <a:latin typeface="Calibri"/>
                <a:ea typeface="Calibri"/>
                <a:cs typeface="Calibri"/>
                <a:sym typeface="Calibri"/>
              </a:defRPr>
            </a:lvl1pPr>
            <a:lvl2pPr indent="0" lvl="1" marL="0" marR="0" rtl="0" algn="r">
              <a:spcBef>
                <a:spcPts val="0"/>
              </a:spcBef>
              <a:buNone/>
              <a:defRPr b="0" i="0" sz="1050" u="none" cap="none" strike="noStrike">
                <a:solidFill>
                  <a:srgbClr val="FFFFFF"/>
                </a:solidFill>
                <a:latin typeface="Calibri"/>
                <a:ea typeface="Calibri"/>
                <a:cs typeface="Calibri"/>
                <a:sym typeface="Calibri"/>
              </a:defRPr>
            </a:lvl2pPr>
            <a:lvl3pPr indent="0" lvl="2" marL="0" marR="0" rtl="0" algn="r">
              <a:spcBef>
                <a:spcPts val="0"/>
              </a:spcBef>
              <a:buNone/>
              <a:defRPr b="0" i="0" sz="1050" u="none" cap="none" strike="noStrike">
                <a:solidFill>
                  <a:srgbClr val="FFFFFF"/>
                </a:solidFill>
                <a:latin typeface="Calibri"/>
                <a:ea typeface="Calibri"/>
                <a:cs typeface="Calibri"/>
                <a:sym typeface="Calibri"/>
              </a:defRPr>
            </a:lvl3pPr>
            <a:lvl4pPr indent="0" lvl="3" marL="0" marR="0" rtl="0" algn="r">
              <a:spcBef>
                <a:spcPts val="0"/>
              </a:spcBef>
              <a:buNone/>
              <a:defRPr b="0" i="0" sz="1050" u="none" cap="none" strike="noStrike">
                <a:solidFill>
                  <a:srgbClr val="FFFFFF"/>
                </a:solidFill>
                <a:latin typeface="Calibri"/>
                <a:ea typeface="Calibri"/>
                <a:cs typeface="Calibri"/>
                <a:sym typeface="Calibri"/>
              </a:defRPr>
            </a:lvl4pPr>
            <a:lvl5pPr indent="0" lvl="4" marL="0" marR="0" rtl="0" algn="r">
              <a:spcBef>
                <a:spcPts val="0"/>
              </a:spcBef>
              <a:buNone/>
              <a:defRPr b="0" i="0" sz="1050" u="none" cap="none" strike="noStrike">
                <a:solidFill>
                  <a:srgbClr val="FFFFFF"/>
                </a:solidFill>
                <a:latin typeface="Calibri"/>
                <a:ea typeface="Calibri"/>
                <a:cs typeface="Calibri"/>
                <a:sym typeface="Calibri"/>
              </a:defRPr>
            </a:lvl5pPr>
            <a:lvl6pPr indent="0" lvl="5" marL="0" marR="0" rtl="0" algn="r">
              <a:spcBef>
                <a:spcPts val="0"/>
              </a:spcBef>
              <a:buNone/>
              <a:defRPr b="0" i="0" sz="1050" u="none" cap="none" strike="noStrike">
                <a:solidFill>
                  <a:srgbClr val="FFFFFF"/>
                </a:solidFill>
                <a:latin typeface="Calibri"/>
                <a:ea typeface="Calibri"/>
                <a:cs typeface="Calibri"/>
                <a:sym typeface="Calibri"/>
              </a:defRPr>
            </a:lvl6pPr>
            <a:lvl7pPr indent="0" lvl="6" marL="0" marR="0" rtl="0" algn="r">
              <a:spcBef>
                <a:spcPts val="0"/>
              </a:spcBef>
              <a:buNone/>
              <a:defRPr b="0" i="0" sz="1050" u="none" cap="none" strike="noStrike">
                <a:solidFill>
                  <a:srgbClr val="FFFFFF"/>
                </a:solidFill>
                <a:latin typeface="Calibri"/>
                <a:ea typeface="Calibri"/>
                <a:cs typeface="Calibri"/>
                <a:sym typeface="Calibri"/>
              </a:defRPr>
            </a:lvl7pPr>
            <a:lvl8pPr indent="0" lvl="7" marL="0" marR="0" rtl="0" algn="r">
              <a:spcBef>
                <a:spcPts val="0"/>
              </a:spcBef>
              <a:buNone/>
              <a:defRPr b="0" i="0" sz="1050" u="none" cap="none" strike="noStrike">
                <a:solidFill>
                  <a:srgbClr val="FFFFFF"/>
                </a:solidFill>
                <a:latin typeface="Calibri"/>
                <a:ea typeface="Calibri"/>
                <a:cs typeface="Calibri"/>
                <a:sym typeface="Calibri"/>
              </a:defRPr>
            </a:lvl8pPr>
            <a:lvl9pPr indent="0" lvl="8" marL="0" marR="0" rtl="0" algn="r">
              <a:spcBef>
                <a:spcPts val="0"/>
              </a:spcBef>
              <a:buNone/>
              <a:defRPr b="0" i="0" sz="105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cxnSp>
        <p:nvCxnSpPr>
          <p:cNvPr id="17" name="Google Shape;17;p18"/>
          <p:cNvCxnSpPr/>
          <p:nvPr/>
        </p:nvCxnSpPr>
        <p:spPr>
          <a:xfrm>
            <a:off x="1193532" y="1737845"/>
            <a:ext cx="9966960" cy="0"/>
          </a:xfrm>
          <a:prstGeom prst="straightConnector1">
            <a:avLst/>
          </a:prstGeom>
          <a:noFill/>
          <a:ln cap="flat" cmpd="sng" w="9525">
            <a:solidFill>
              <a:srgbClr val="7F7F7F"/>
            </a:solidFill>
            <a:prstDash val="solid"/>
            <a:round/>
            <a:headEnd len="sm" w="sm" type="none"/>
            <a:tailEnd len="sm" w="sm" type="none"/>
          </a:ln>
        </p:spPr>
      </p:cxn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6.jpg"/><Relationship Id="rId4" Type="http://schemas.openxmlformats.org/officeDocument/2006/relationships/image" Target="../media/image7.png"/><Relationship Id="rId5" Type="http://schemas.openxmlformats.org/officeDocument/2006/relationships/image" Target="../media/image5.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
          <p:cNvSpPr txBox="1"/>
          <p:nvPr>
            <p:ph type="ctrTitle"/>
          </p:nvPr>
        </p:nvSpPr>
        <p:spPr>
          <a:xfrm>
            <a:off x="971551" y="3515325"/>
            <a:ext cx="10848974" cy="1119438"/>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rgbClr val="262626"/>
              </a:buClr>
              <a:buSzPts val="2800"/>
              <a:buFont typeface="Calibri"/>
              <a:buNone/>
            </a:pPr>
            <a:br>
              <a:rPr b="1" lang="en-US" sz="2800"/>
            </a:br>
            <a:r>
              <a:rPr b="1" lang="en-US" sz="3200"/>
              <a:t>Course Name: Database Systems</a:t>
            </a:r>
            <a:br>
              <a:rPr b="1" lang="en-US" sz="3200"/>
            </a:br>
            <a:r>
              <a:rPr b="1" lang="en-US" sz="3200"/>
              <a:t>Course Code: CS52</a:t>
            </a:r>
            <a:br>
              <a:rPr b="1" lang="en-US" sz="3200"/>
            </a:br>
            <a:r>
              <a:rPr b="1" lang="en-US" sz="3200"/>
              <a:t>Credits: 3:1:0</a:t>
            </a:r>
            <a:br>
              <a:rPr b="1" lang="en-US" sz="3200"/>
            </a:br>
            <a:r>
              <a:rPr b="1" lang="en-US" sz="3200"/>
              <a:t>UNIT 4</a:t>
            </a:r>
            <a:br>
              <a:rPr b="1" lang="en-US" sz="3200"/>
            </a:br>
            <a:br>
              <a:rPr b="1" lang="en-US" sz="3200"/>
            </a:br>
            <a:r>
              <a:rPr b="1" lang="en-US" sz="3200"/>
              <a:t>Term: Oct 2021– Feb 2022</a:t>
            </a:r>
            <a:br>
              <a:rPr lang="en-US" sz="2000"/>
            </a:br>
            <a:endParaRPr sz="2000"/>
          </a:p>
        </p:txBody>
      </p:sp>
      <p:sp>
        <p:nvSpPr>
          <p:cNvPr id="117" name="Google Shape;117;p1"/>
          <p:cNvSpPr txBox="1"/>
          <p:nvPr/>
        </p:nvSpPr>
        <p:spPr>
          <a:xfrm>
            <a:off x="1866900" y="314146"/>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2000" u="none" cap="none" strike="noStrike">
                <a:solidFill>
                  <a:schemeClr val="dk1"/>
                </a:solidFill>
                <a:latin typeface="Calibri"/>
                <a:ea typeface="Calibri"/>
                <a:cs typeface="Calibri"/>
                <a:sym typeface="Calibri"/>
              </a:rPr>
              <a:t>M.S. Ramaiah Institute of Technology</a:t>
            </a:r>
            <a:endParaRPr b="0" i="0" sz="2000" u="none" cap="none" strike="noStrike">
              <a:solidFill>
                <a:schemeClr val="dk1"/>
              </a:solidFill>
              <a:latin typeface="Calibri"/>
              <a:ea typeface="Calibri"/>
              <a:cs typeface="Calibri"/>
              <a:sym typeface="Calibri"/>
            </a:endParaRPr>
          </a:p>
          <a:p>
            <a:pPr indent="0" lvl="0" marL="0" marR="0" rtl="0" algn="ctr">
              <a:spcBef>
                <a:spcPts val="0"/>
              </a:spcBef>
              <a:spcAft>
                <a:spcPts val="0"/>
              </a:spcAft>
              <a:buNone/>
            </a:pPr>
            <a:r>
              <a:rPr b="1" i="0" lang="en-US" sz="2000" u="none" cap="none" strike="noStrike">
                <a:solidFill>
                  <a:schemeClr val="dk1"/>
                </a:solidFill>
                <a:latin typeface="Calibri"/>
                <a:ea typeface="Calibri"/>
                <a:cs typeface="Calibri"/>
                <a:sym typeface="Calibri"/>
              </a:rPr>
              <a:t>(Autonomous Institute, Affiliated to VTU)</a:t>
            </a:r>
            <a:endParaRPr b="0" i="0" sz="2000" u="none" cap="none" strike="noStrike">
              <a:solidFill>
                <a:schemeClr val="dk1"/>
              </a:solidFill>
              <a:latin typeface="Calibri"/>
              <a:ea typeface="Calibri"/>
              <a:cs typeface="Calibri"/>
              <a:sym typeface="Calibri"/>
            </a:endParaRPr>
          </a:p>
          <a:p>
            <a:pPr indent="0" lvl="0" marL="0" marR="0" rtl="0" algn="ctr">
              <a:spcBef>
                <a:spcPts val="0"/>
              </a:spcBef>
              <a:spcAft>
                <a:spcPts val="0"/>
              </a:spcAft>
              <a:buNone/>
            </a:pPr>
            <a:r>
              <a:rPr b="1" i="0" lang="en-US" sz="2000" u="none" cap="none" strike="noStrike">
                <a:solidFill>
                  <a:schemeClr val="dk1"/>
                </a:solidFill>
                <a:latin typeface="Calibri"/>
                <a:ea typeface="Calibri"/>
                <a:cs typeface="Calibri"/>
                <a:sym typeface="Calibri"/>
              </a:rPr>
              <a:t>Department of Computer Science and Engineering</a:t>
            </a:r>
            <a:endParaRPr b="0" i="0" sz="2000" u="none" cap="none" strike="noStrike">
              <a:solidFill>
                <a:schemeClr val="dk1"/>
              </a:solidFill>
              <a:latin typeface="Calibri"/>
              <a:ea typeface="Calibri"/>
              <a:cs typeface="Calibri"/>
              <a:sym typeface="Calibri"/>
            </a:endParaRPr>
          </a:p>
        </p:txBody>
      </p:sp>
      <p:sp>
        <p:nvSpPr>
          <p:cNvPr id="118" name="Google Shape;118;p1"/>
          <p:cNvSpPr txBox="1"/>
          <p:nvPr/>
        </p:nvSpPr>
        <p:spPr>
          <a:xfrm>
            <a:off x="8644609" y="4772025"/>
            <a:ext cx="2997892"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cap="none" strike="noStrike">
                <a:solidFill>
                  <a:schemeClr val="dk1"/>
                </a:solidFill>
                <a:latin typeface="Calibri"/>
                <a:ea typeface="Calibri"/>
                <a:cs typeface="Calibri"/>
                <a:sym typeface="Calibri"/>
              </a:rPr>
              <a:t>Faculty:</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Dr. Sini Anna Alex</a:t>
            </a:r>
            <a:endParaRPr sz="18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10"/>
          <p:cNvSpPr txBox="1"/>
          <p:nvPr>
            <p:ph idx="12" type="sldNum"/>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900">
                <a:solidFill>
                  <a:srgbClr val="FFFFFF"/>
                </a:solidFill>
                <a:latin typeface="Calibri"/>
                <a:ea typeface="Calibri"/>
                <a:cs typeface="Calibri"/>
                <a:sym typeface="Calibri"/>
              </a:rPr>
              <a:t>Slide 11- </a:t>
            </a:r>
            <a:fld id="{00000000-1234-1234-1234-123412341234}" type="slidenum">
              <a:rPr lang="en-US" sz="900">
                <a:solidFill>
                  <a:srgbClr val="FFFFFF"/>
                </a:solidFill>
                <a:latin typeface="Calibri"/>
                <a:ea typeface="Calibri"/>
                <a:cs typeface="Calibri"/>
                <a:sym typeface="Calibri"/>
              </a:rPr>
              <a:t>‹#›</a:t>
            </a:fld>
            <a:endParaRPr sz="900">
              <a:solidFill>
                <a:srgbClr val="FFFFFF"/>
              </a:solidFill>
              <a:latin typeface="Calibri"/>
              <a:ea typeface="Calibri"/>
              <a:cs typeface="Calibri"/>
              <a:sym typeface="Calibri"/>
            </a:endParaRPr>
          </a:p>
        </p:txBody>
      </p:sp>
      <p:sp>
        <p:nvSpPr>
          <p:cNvPr id="188" name="Google Shape;188;p10"/>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lang="en-US"/>
              <a:t>Properties of Relational Decompositions </a:t>
            </a:r>
            <a:endParaRPr/>
          </a:p>
        </p:txBody>
      </p:sp>
      <p:sp>
        <p:nvSpPr>
          <p:cNvPr id="189" name="Google Shape;189;p10"/>
          <p:cNvSpPr txBox="1"/>
          <p:nvPr>
            <p:ph idx="1" type="body"/>
          </p:nvPr>
        </p:nvSpPr>
        <p:spPr>
          <a:xfrm>
            <a:off x="360609" y="1845733"/>
            <a:ext cx="11719774" cy="4477794"/>
          </a:xfrm>
          <a:prstGeom prst="rect">
            <a:avLst/>
          </a:prstGeom>
          <a:noFill/>
          <a:ln>
            <a:noFill/>
          </a:ln>
        </p:spPr>
        <p:txBody>
          <a:bodyPr anchorCtr="0" anchor="t" bIns="45700" lIns="0" spcFirstLastPara="1" rIns="0" wrap="square" tIns="45700">
            <a:normAutofit fontScale="92500"/>
          </a:bodyPr>
          <a:lstStyle/>
          <a:p>
            <a:pPr indent="-381000" lvl="0" marL="381000" rtl="0" algn="l">
              <a:lnSpc>
                <a:spcPct val="90000"/>
              </a:lnSpc>
              <a:spcBef>
                <a:spcPts val="0"/>
              </a:spcBef>
              <a:spcAft>
                <a:spcPts val="0"/>
              </a:spcAft>
              <a:buSzPct val="100000"/>
              <a:buChar char=" "/>
            </a:pPr>
            <a:r>
              <a:rPr b="1" lang="en-US" sz="2200"/>
              <a:t>Lossless (Non-additive) Join Property of a Decomposition (cont.): </a:t>
            </a:r>
            <a:endParaRPr/>
          </a:p>
          <a:p>
            <a:pPr indent="-381000" lvl="0" marL="381000" rtl="0" algn="l">
              <a:lnSpc>
                <a:spcPct val="90000"/>
              </a:lnSpc>
              <a:spcBef>
                <a:spcPts val="1400"/>
              </a:spcBef>
              <a:spcAft>
                <a:spcPts val="0"/>
              </a:spcAft>
              <a:buSzPct val="100000"/>
              <a:buChar char=" "/>
            </a:pPr>
            <a:r>
              <a:rPr b="1" lang="en-US" sz="2200"/>
              <a:t>Algorithm 11.1: Testing for Lossless Join Property </a:t>
            </a:r>
            <a:endParaRPr/>
          </a:p>
          <a:p>
            <a:pPr indent="-381000" lvl="1" marL="838200" rtl="0" algn="l">
              <a:lnSpc>
                <a:spcPct val="90000"/>
              </a:lnSpc>
              <a:spcBef>
                <a:spcPts val="400"/>
              </a:spcBef>
              <a:spcAft>
                <a:spcPts val="0"/>
              </a:spcAft>
              <a:buSzPct val="100000"/>
              <a:buChar char="◦"/>
            </a:pPr>
            <a:r>
              <a:rPr b="1" lang="en-US" sz="2200"/>
              <a:t>Input</a:t>
            </a:r>
            <a:r>
              <a:rPr lang="en-US" sz="2200"/>
              <a:t>: A universal relation R, a decomposition D = {R1, R2, ..., Rm} of R, and a set F of functional dependencies. </a:t>
            </a:r>
            <a:endParaRPr/>
          </a:p>
          <a:p>
            <a:pPr indent="-381000" lvl="0" marL="381000" rtl="0" algn="l">
              <a:lnSpc>
                <a:spcPct val="90000"/>
              </a:lnSpc>
              <a:spcBef>
                <a:spcPts val="1600"/>
              </a:spcBef>
              <a:spcAft>
                <a:spcPts val="0"/>
              </a:spcAft>
              <a:buSzPct val="100000"/>
              <a:buNone/>
            </a:pPr>
            <a:r>
              <a:rPr b="1" lang="en-US" sz="2200">
                <a:solidFill>
                  <a:srgbClr val="990033"/>
                </a:solidFill>
              </a:rPr>
              <a:t>1. </a:t>
            </a:r>
            <a:r>
              <a:rPr lang="en-US" sz="2200"/>
              <a:t>Create an initial matrix S with one row i for each relation Ri in D, and one column j for each attribute Aj in R.</a:t>
            </a:r>
            <a:endParaRPr/>
          </a:p>
          <a:p>
            <a:pPr indent="-381000" lvl="0" marL="381000" rtl="0" algn="l">
              <a:lnSpc>
                <a:spcPct val="90000"/>
              </a:lnSpc>
              <a:spcBef>
                <a:spcPts val="1400"/>
              </a:spcBef>
              <a:spcAft>
                <a:spcPts val="0"/>
              </a:spcAft>
              <a:buSzPct val="100000"/>
              <a:buNone/>
            </a:pPr>
            <a:r>
              <a:rPr lang="en-US" sz="2200">
                <a:solidFill>
                  <a:srgbClr val="990033"/>
                </a:solidFill>
              </a:rPr>
              <a:t>2. </a:t>
            </a:r>
            <a:r>
              <a:rPr lang="en-US" sz="2200"/>
              <a:t>Set S(i,j):=bij for all matrix entries. (* each bij is a distinct symbol associated with indices (i,j) *).</a:t>
            </a:r>
            <a:endParaRPr/>
          </a:p>
          <a:p>
            <a:pPr indent="-381000" lvl="0" marL="381000" rtl="0" algn="l">
              <a:lnSpc>
                <a:spcPct val="90000"/>
              </a:lnSpc>
              <a:spcBef>
                <a:spcPts val="1400"/>
              </a:spcBef>
              <a:spcAft>
                <a:spcPts val="0"/>
              </a:spcAft>
              <a:buSzPct val="100000"/>
              <a:buNone/>
            </a:pPr>
            <a:r>
              <a:rPr b="1" lang="en-US" sz="2200">
                <a:solidFill>
                  <a:srgbClr val="990033"/>
                </a:solidFill>
              </a:rPr>
              <a:t>3. </a:t>
            </a:r>
            <a:r>
              <a:rPr lang="en-US" sz="2200"/>
              <a:t>For each row i representing relation schema Ri</a:t>
            </a:r>
            <a:endParaRPr sz="2200"/>
          </a:p>
          <a:p>
            <a:pPr indent="-381000" lvl="0" marL="381000" rtl="0" algn="l">
              <a:lnSpc>
                <a:spcPct val="90000"/>
              </a:lnSpc>
              <a:spcBef>
                <a:spcPts val="1400"/>
              </a:spcBef>
              <a:spcAft>
                <a:spcPts val="0"/>
              </a:spcAft>
              <a:buSzPct val="100000"/>
              <a:buNone/>
            </a:pPr>
            <a:r>
              <a:rPr lang="en-US" sz="2200"/>
              <a:t>		{for each column j representing attribute Aj</a:t>
            </a:r>
            <a:endParaRPr sz="2200"/>
          </a:p>
          <a:p>
            <a:pPr indent="-381000" lvl="0" marL="381000" rtl="0" algn="l">
              <a:lnSpc>
                <a:spcPct val="90000"/>
              </a:lnSpc>
              <a:spcBef>
                <a:spcPts val="1400"/>
              </a:spcBef>
              <a:spcAft>
                <a:spcPts val="0"/>
              </a:spcAft>
              <a:buSzPct val="100000"/>
              <a:buNone/>
            </a:pPr>
            <a:r>
              <a:rPr lang="en-US" sz="2200"/>
              <a:t>		    {if (relation Ri includes attribute Aj) then set S(i,j):= aj;};};</a:t>
            </a:r>
            <a:endParaRPr/>
          </a:p>
          <a:p>
            <a:pPr indent="-381000" lvl="1" marL="838200" rtl="0" algn="l">
              <a:lnSpc>
                <a:spcPct val="90000"/>
              </a:lnSpc>
              <a:spcBef>
                <a:spcPts val="400"/>
              </a:spcBef>
              <a:spcAft>
                <a:spcPts val="0"/>
              </a:spcAft>
              <a:buSzPct val="100000"/>
              <a:buChar char="◦"/>
            </a:pPr>
            <a:r>
              <a:rPr lang="en-US" sz="2200"/>
              <a:t>(* each aj is a distinct symbol associated with index (j) *)</a:t>
            </a:r>
            <a:endParaRPr/>
          </a:p>
          <a:p>
            <a:pPr indent="-381000" lvl="1" marL="838200" rtl="0" algn="r">
              <a:lnSpc>
                <a:spcPct val="90000"/>
              </a:lnSpc>
              <a:spcBef>
                <a:spcPts val="600"/>
              </a:spcBef>
              <a:spcAft>
                <a:spcPts val="0"/>
              </a:spcAft>
              <a:buSzPct val="100000"/>
              <a:buChar char="◦"/>
            </a:pPr>
            <a:r>
              <a:rPr lang="en-US" sz="2000"/>
              <a:t>CONTINUED on NEXT SLIDE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11"/>
          <p:cNvSpPr txBox="1"/>
          <p:nvPr>
            <p:ph idx="12" type="sldNum"/>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900">
                <a:solidFill>
                  <a:srgbClr val="FFFFFF"/>
                </a:solidFill>
                <a:latin typeface="Calibri"/>
                <a:ea typeface="Calibri"/>
                <a:cs typeface="Calibri"/>
                <a:sym typeface="Calibri"/>
              </a:rPr>
              <a:t>Slide 11- </a:t>
            </a:r>
            <a:fld id="{00000000-1234-1234-1234-123412341234}" type="slidenum">
              <a:rPr lang="en-US" sz="900">
                <a:solidFill>
                  <a:srgbClr val="FFFFFF"/>
                </a:solidFill>
                <a:latin typeface="Calibri"/>
                <a:ea typeface="Calibri"/>
                <a:cs typeface="Calibri"/>
                <a:sym typeface="Calibri"/>
              </a:rPr>
              <a:t>‹#›</a:t>
            </a:fld>
            <a:endParaRPr sz="900">
              <a:solidFill>
                <a:srgbClr val="FFFFFF"/>
              </a:solidFill>
              <a:latin typeface="Calibri"/>
              <a:ea typeface="Calibri"/>
              <a:cs typeface="Calibri"/>
              <a:sym typeface="Calibri"/>
            </a:endParaRPr>
          </a:p>
        </p:txBody>
      </p:sp>
      <p:sp>
        <p:nvSpPr>
          <p:cNvPr id="196" name="Google Shape;196;p11"/>
          <p:cNvSpPr txBox="1"/>
          <p:nvPr>
            <p:ph type="title"/>
          </p:nvPr>
        </p:nvSpPr>
        <p:spPr>
          <a:xfrm>
            <a:off x="1066800" y="0"/>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lang="en-US"/>
              <a:t>Properties of Relational Decompositions</a:t>
            </a:r>
            <a:endParaRPr/>
          </a:p>
        </p:txBody>
      </p:sp>
      <p:sp>
        <p:nvSpPr>
          <p:cNvPr id="197" name="Google Shape;197;p11"/>
          <p:cNvSpPr txBox="1"/>
          <p:nvPr>
            <p:ph idx="1" type="body"/>
          </p:nvPr>
        </p:nvSpPr>
        <p:spPr>
          <a:xfrm>
            <a:off x="79376" y="1413577"/>
            <a:ext cx="12112624" cy="4922829"/>
          </a:xfrm>
          <a:prstGeom prst="rect">
            <a:avLst/>
          </a:prstGeom>
          <a:noFill/>
          <a:ln>
            <a:noFill/>
          </a:ln>
        </p:spPr>
        <p:txBody>
          <a:bodyPr anchorCtr="0" anchor="t" bIns="45700" lIns="0" spcFirstLastPara="1" rIns="0" wrap="square" tIns="45700">
            <a:normAutofit fontScale="25000" lnSpcReduction="20000"/>
          </a:bodyPr>
          <a:lstStyle/>
          <a:p>
            <a:pPr indent="-91440" lvl="0" marL="91440" rtl="0" algn="l">
              <a:lnSpc>
                <a:spcPct val="120000"/>
              </a:lnSpc>
              <a:spcBef>
                <a:spcPts val="0"/>
              </a:spcBef>
              <a:spcAft>
                <a:spcPts val="0"/>
              </a:spcAft>
              <a:buSzPct val="100000"/>
              <a:buFont typeface="Noto Sans Symbols"/>
              <a:buNone/>
            </a:pPr>
            <a:r>
              <a:rPr b="1" lang="en-US" sz="8000">
                <a:solidFill>
                  <a:srgbClr val="990033"/>
                </a:solidFill>
                <a:latin typeface="Arial"/>
                <a:ea typeface="Arial"/>
                <a:cs typeface="Arial"/>
                <a:sym typeface="Arial"/>
              </a:rPr>
              <a:t>4. </a:t>
            </a:r>
            <a:r>
              <a:rPr lang="en-US" sz="8000">
                <a:latin typeface="Arial"/>
                <a:ea typeface="Arial"/>
                <a:cs typeface="Arial"/>
                <a:sym typeface="Arial"/>
              </a:rPr>
              <a:t>Repeat the following loop until a complete loop execution results in no changes to S </a:t>
            </a:r>
            <a:endParaRPr/>
          </a:p>
          <a:p>
            <a:pPr indent="-91440" lvl="0" marL="91440" rtl="0" algn="l">
              <a:lnSpc>
                <a:spcPct val="120000"/>
              </a:lnSpc>
              <a:spcBef>
                <a:spcPts val="1400"/>
              </a:spcBef>
              <a:spcAft>
                <a:spcPts val="0"/>
              </a:spcAft>
              <a:buSzPct val="100000"/>
              <a:buFont typeface="Noto Sans Symbols"/>
              <a:buNone/>
            </a:pPr>
            <a:r>
              <a:rPr lang="en-US" sz="8000">
                <a:latin typeface="Arial"/>
                <a:ea typeface="Arial"/>
                <a:cs typeface="Arial"/>
                <a:sym typeface="Arial"/>
              </a:rPr>
              <a:t>	{for each functional dependency X →Y in F </a:t>
            </a:r>
            <a:endParaRPr/>
          </a:p>
          <a:p>
            <a:pPr indent="-91440" lvl="0" marL="91440" rtl="0" algn="l">
              <a:lnSpc>
                <a:spcPct val="120000"/>
              </a:lnSpc>
              <a:spcBef>
                <a:spcPts val="1400"/>
              </a:spcBef>
              <a:spcAft>
                <a:spcPts val="0"/>
              </a:spcAft>
              <a:buSzPct val="100000"/>
              <a:buFont typeface="Noto Sans Symbols"/>
              <a:buNone/>
            </a:pPr>
            <a:r>
              <a:rPr lang="en-US" sz="8000">
                <a:latin typeface="Arial"/>
                <a:ea typeface="Arial"/>
                <a:cs typeface="Arial"/>
                <a:sym typeface="Arial"/>
              </a:rPr>
              <a:t>	  {for all rows in S </a:t>
            </a:r>
            <a:r>
              <a:rPr i="1" lang="en-US" sz="8000">
                <a:latin typeface="Arial"/>
                <a:ea typeface="Arial"/>
                <a:cs typeface="Arial"/>
                <a:sym typeface="Arial"/>
              </a:rPr>
              <a:t>which have the same symbols</a:t>
            </a:r>
            <a:r>
              <a:rPr lang="en-US" sz="8000">
                <a:latin typeface="Arial"/>
                <a:ea typeface="Arial"/>
                <a:cs typeface="Arial"/>
                <a:sym typeface="Arial"/>
              </a:rPr>
              <a:t> in the columns corresponding to attributes in X</a:t>
            </a:r>
            <a:endParaRPr/>
          </a:p>
          <a:p>
            <a:pPr indent="-91440" lvl="0" marL="91440" rtl="0" algn="l">
              <a:lnSpc>
                <a:spcPct val="120000"/>
              </a:lnSpc>
              <a:spcBef>
                <a:spcPts val="1400"/>
              </a:spcBef>
              <a:spcAft>
                <a:spcPts val="0"/>
              </a:spcAft>
              <a:buSzPct val="100000"/>
              <a:buFont typeface="Noto Sans Symbols"/>
              <a:buNone/>
            </a:pPr>
            <a:r>
              <a:rPr lang="en-US" sz="8000">
                <a:latin typeface="Arial"/>
                <a:ea typeface="Arial"/>
                <a:cs typeface="Arial"/>
                <a:sym typeface="Arial"/>
              </a:rPr>
              <a:t>	     {make the symbols in each column that correspond to an attribute in Y be the same in all these rows as follows:</a:t>
            </a:r>
            <a:endParaRPr/>
          </a:p>
          <a:p>
            <a:pPr indent="-91440" lvl="0" marL="91440" rtl="0" algn="l">
              <a:lnSpc>
                <a:spcPct val="120000"/>
              </a:lnSpc>
              <a:spcBef>
                <a:spcPts val="1400"/>
              </a:spcBef>
              <a:spcAft>
                <a:spcPts val="0"/>
              </a:spcAft>
              <a:buSzPct val="100000"/>
              <a:buFont typeface="Noto Sans Symbols"/>
              <a:buNone/>
            </a:pPr>
            <a:r>
              <a:rPr lang="en-US" sz="8000">
                <a:latin typeface="Arial"/>
                <a:ea typeface="Arial"/>
                <a:cs typeface="Arial"/>
                <a:sym typeface="Arial"/>
              </a:rPr>
              <a:t>		If any of the rows has an “a” symbol for the column, set the other rows to that </a:t>
            </a:r>
            <a:r>
              <a:rPr i="1" lang="en-US" sz="8000">
                <a:latin typeface="Arial"/>
                <a:ea typeface="Arial"/>
                <a:cs typeface="Arial"/>
                <a:sym typeface="Arial"/>
              </a:rPr>
              <a:t>same</a:t>
            </a:r>
            <a:r>
              <a:rPr lang="en-US" sz="8000">
                <a:latin typeface="Arial"/>
                <a:ea typeface="Arial"/>
                <a:cs typeface="Arial"/>
                <a:sym typeface="Arial"/>
              </a:rPr>
              <a:t> “a” symbol in the column.</a:t>
            </a:r>
            <a:endParaRPr/>
          </a:p>
          <a:p>
            <a:pPr indent="-91440" lvl="0" marL="91440" rtl="0" algn="l">
              <a:lnSpc>
                <a:spcPct val="120000"/>
              </a:lnSpc>
              <a:spcBef>
                <a:spcPts val="1400"/>
              </a:spcBef>
              <a:spcAft>
                <a:spcPts val="0"/>
              </a:spcAft>
              <a:buSzPct val="100000"/>
              <a:buFont typeface="Noto Sans Symbols"/>
              <a:buNone/>
            </a:pPr>
            <a:r>
              <a:rPr lang="en-US" sz="8000">
                <a:latin typeface="Arial"/>
                <a:ea typeface="Arial"/>
                <a:cs typeface="Arial"/>
                <a:sym typeface="Arial"/>
              </a:rPr>
              <a:t>		If no “a” symbol exists for the attribute in any of the rows, choose one of the “b” symbols that appear in one of the rows for the attribute and set the other rows to that same “b” symbol in the column ;</a:t>
            </a:r>
            <a:endParaRPr/>
          </a:p>
          <a:p>
            <a:pPr indent="-91440" lvl="0" marL="91440" rtl="0" algn="l">
              <a:lnSpc>
                <a:spcPct val="120000"/>
              </a:lnSpc>
              <a:spcBef>
                <a:spcPts val="1400"/>
              </a:spcBef>
              <a:spcAft>
                <a:spcPts val="0"/>
              </a:spcAft>
              <a:buSzPct val="100000"/>
              <a:buFont typeface="Noto Sans Symbols"/>
              <a:buNone/>
            </a:pPr>
            <a:r>
              <a:rPr lang="en-US" sz="8000">
                <a:latin typeface="Arial"/>
                <a:ea typeface="Arial"/>
                <a:cs typeface="Arial"/>
                <a:sym typeface="Arial"/>
              </a:rPr>
              <a:t>           };    		};	         };</a:t>
            </a:r>
            <a:endParaRPr sz="8000">
              <a:latin typeface="Arial"/>
              <a:ea typeface="Arial"/>
              <a:cs typeface="Arial"/>
              <a:sym typeface="Arial"/>
            </a:endParaRPr>
          </a:p>
          <a:p>
            <a:pPr indent="-91440" lvl="0" marL="91440" rtl="0" algn="l">
              <a:lnSpc>
                <a:spcPct val="120000"/>
              </a:lnSpc>
              <a:spcBef>
                <a:spcPts val="1400"/>
              </a:spcBef>
              <a:spcAft>
                <a:spcPts val="0"/>
              </a:spcAft>
              <a:buSzPct val="100000"/>
              <a:buFont typeface="Noto Sans Symbols"/>
              <a:buNone/>
            </a:pPr>
            <a:r>
              <a:rPr b="1" lang="en-US" sz="8000">
                <a:solidFill>
                  <a:srgbClr val="990033"/>
                </a:solidFill>
                <a:latin typeface="Arial"/>
                <a:ea typeface="Arial"/>
                <a:cs typeface="Arial"/>
                <a:sym typeface="Arial"/>
              </a:rPr>
              <a:t>5. </a:t>
            </a:r>
            <a:r>
              <a:rPr lang="en-US" sz="8000">
                <a:latin typeface="Arial"/>
                <a:ea typeface="Arial"/>
                <a:cs typeface="Arial"/>
                <a:sym typeface="Arial"/>
              </a:rPr>
              <a:t>If a row is made up entirely of “a” symbols, then the decomposition has the lossless join property; otherwise it does not.</a:t>
            </a:r>
            <a:endParaRPr/>
          </a:p>
          <a:p>
            <a:pPr indent="-66040" lvl="0" marL="91440" rtl="0" algn="l">
              <a:lnSpc>
                <a:spcPct val="80000"/>
              </a:lnSpc>
              <a:spcBef>
                <a:spcPts val="1400"/>
              </a:spcBef>
              <a:spcAft>
                <a:spcPts val="0"/>
              </a:spcAft>
              <a:buSzPct val="100000"/>
              <a:buNone/>
            </a:pPr>
            <a:r>
              <a:t/>
            </a:r>
            <a:endParaRPr sz="16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12"/>
          <p:cNvSpPr txBox="1"/>
          <p:nvPr>
            <p:ph idx="12" type="sldNum"/>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900">
                <a:solidFill>
                  <a:srgbClr val="FFFFFF"/>
                </a:solidFill>
                <a:latin typeface="Calibri"/>
                <a:ea typeface="Calibri"/>
                <a:cs typeface="Calibri"/>
                <a:sym typeface="Calibri"/>
              </a:rPr>
              <a:t>Slide 11- </a:t>
            </a:r>
            <a:fld id="{00000000-1234-1234-1234-123412341234}" type="slidenum">
              <a:rPr lang="en-US" sz="900">
                <a:solidFill>
                  <a:srgbClr val="FFFFFF"/>
                </a:solidFill>
                <a:latin typeface="Calibri"/>
                <a:ea typeface="Calibri"/>
                <a:cs typeface="Calibri"/>
                <a:sym typeface="Calibri"/>
              </a:rPr>
              <a:t>‹#›</a:t>
            </a:fld>
            <a:endParaRPr sz="900">
              <a:solidFill>
                <a:srgbClr val="FFFFFF"/>
              </a:solidFill>
              <a:latin typeface="Calibri"/>
              <a:ea typeface="Calibri"/>
              <a:cs typeface="Calibri"/>
              <a:sym typeface="Calibri"/>
            </a:endParaRPr>
          </a:p>
        </p:txBody>
      </p:sp>
      <p:sp>
        <p:nvSpPr>
          <p:cNvPr id="204" name="Google Shape;204;p12"/>
          <p:cNvSpPr txBox="1"/>
          <p:nvPr>
            <p:ph type="title"/>
          </p:nvPr>
        </p:nvSpPr>
        <p:spPr>
          <a:xfrm>
            <a:off x="1097280" y="286603"/>
            <a:ext cx="10058400" cy="1077059"/>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3600"/>
              <a:buFont typeface="Calibri"/>
              <a:buNone/>
            </a:pPr>
            <a:r>
              <a:rPr lang="en-US" sz="3600"/>
              <a:t>Properties of Relational Decompositions </a:t>
            </a:r>
            <a:endParaRPr/>
          </a:p>
        </p:txBody>
      </p:sp>
      <p:pic>
        <p:nvPicPr>
          <p:cNvPr id="205" name="Google Shape;205;p12"/>
          <p:cNvPicPr preferRelativeResize="0"/>
          <p:nvPr/>
        </p:nvPicPr>
        <p:blipFill rotWithShape="1">
          <a:blip r:embed="rId3">
            <a:alphaModFix/>
          </a:blip>
          <a:srcRect b="0" l="0" r="0" t="0"/>
          <a:stretch/>
        </p:blipFill>
        <p:spPr>
          <a:xfrm>
            <a:off x="2651126" y="2884488"/>
            <a:ext cx="7102475" cy="3744912"/>
          </a:xfrm>
          <a:prstGeom prst="rect">
            <a:avLst/>
          </a:prstGeom>
          <a:noFill/>
          <a:ln>
            <a:noFill/>
          </a:ln>
        </p:spPr>
      </p:pic>
      <p:sp>
        <p:nvSpPr>
          <p:cNvPr id="206" name="Google Shape;206;p12"/>
          <p:cNvSpPr/>
          <p:nvPr/>
        </p:nvSpPr>
        <p:spPr>
          <a:xfrm flipH="1">
            <a:off x="2286000" y="1524000"/>
            <a:ext cx="7467600" cy="1200150"/>
          </a:xfrm>
          <a:prstGeom prst="rect">
            <a:avLst/>
          </a:prstGeom>
          <a:solidFill>
            <a:srgbClr val="FFFF00"/>
          </a:solidFill>
          <a:ln cap="flat" cmpd="sng" w="9525">
            <a:solidFill>
              <a:schemeClr val="hlink"/>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2"/>
                </a:solidFill>
                <a:latin typeface="Calibri"/>
                <a:ea typeface="Calibri"/>
                <a:cs typeface="Calibri"/>
                <a:sym typeface="Calibri"/>
              </a:rPr>
              <a:t>Lossless (nonadditive) join test for </a:t>
            </a:r>
            <a:r>
              <a:rPr i="1" lang="en-US" sz="1800">
                <a:solidFill>
                  <a:schemeClr val="dk2"/>
                </a:solidFill>
                <a:latin typeface="Calibri"/>
                <a:ea typeface="Calibri"/>
                <a:cs typeface="Calibri"/>
                <a:sym typeface="Calibri"/>
              </a:rPr>
              <a:t>n</a:t>
            </a:r>
            <a:r>
              <a:rPr lang="en-US" sz="1800">
                <a:solidFill>
                  <a:schemeClr val="dk2"/>
                </a:solidFill>
                <a:latin typeface="Calibri"/>
                <a:ea typeface="Calibri"/>
                <a:cs typeface="Calibri"/>
                <a:sym typeface="Calibri"/>
              </a:rPr>
              <a:t>-ary decompositions. </a:t>
            </a:r>
            <a:br>
              <a:rPr lang="en-US" sz="1800">
                <a:solidFill>
                  <a:schemeClr val="dk2"/>
                </a:solidFill>
                <a:latin typeface="Calibri"/>
                <a:ea typeface="Calibri"/>
                <a:cs typeface="Calibri"/>
                <a:sym typeface="Calibri"/>
              </a:rPr>
            </a:br>
            <a:r>
              <a:rPr lang="en-US" sz="1800">
                <a:solidFill>
                  <a:schemeClr val="dk2"/>
                </a:solidFill>
                <a:latin typeface="Calibri"/>
                <a:ea typeface="Calibri"/>
                <a:cs typeface="Calibri"/>
                <a:sym typeface="Calibri"/>
              </a:rPr>
              <a:t>(a) Case 1: Decomposition of EMP_PROJ into EMP_PROJ1 and EMP_LOCS fails test.</a:t>
            </a:r>
            <a:endParaRPr/>
          </a:p>
          <a:p>
            <a:pPr indent="0" lvl="0" marL="0" marR="0" rtl="0" algn="l">
              <a:spcBef>
                <a:spcPts val="0"/>
              </a:spcBef>
              <a:spcAft>
                <a:spcPts val="0"/>
              </a:spcAft>
              <a:buNone/>
            </a:pPr>
            <a:r>
              <a:rPr lang="en-US" sz="1800">
                <a:solidFill>
                  <a:schemeClr val="dk2"/>
                </a:solidFill>
                <a:latin typeface="Calibri"/>
                <a:ea typeface="Calibri"/>
                <a:cs typeface="Calibri"/>
                <a:sym typeface="Calibri"/>
              </a:rPr>
              <a:t>(b) A decomposition of EMP_PROJ that has the lossless join property.</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13"/>
          <p:cNvSpPr txBox="1"/>
          <p:nvPr>
            <p:ph idx="12" type="sldNum"/>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900">
                <a:solidFill>
                  <a:srgbClr val="FFFFFF"/>
                </a:solidFill>
                <a:latin typeface="Calibri"/>
                <a:ea typeface="Calibri"/>
                <a:cs typeface="Calibri"/>
                <a:sym typeface="Calibri"/>
              </a:rPr>
              <a:t>Slide 11- </a:t>
            </a:r>
            <a:fld id="{00000000-1234-1234-1234-123412341234}" type="slidenum">
              <a:rPr lang="en-US" sz="900">
                <a:solidFill>
                  <a:srgbClr val="FFFFFF"/>
                </a:solidFill>
                <a:latin typeface="Calibri"/>
                <a:ea typeface="Calibri"/>
                <a:cs typeface="Calibri"/>
                <a:sym typeface="Calibri"/>
              </a:rPr>
              <a:t>‹#›</a:t>
            </a:fld>
            <a:endParaRPr sz="900">
              <a:solidFill>
                <a:srgbClr val="FFFFFF"/>
              </a:solidFill>
              <a:latin typeface="Calibri"/>
              <a:ea typeface="Calibri"/>
              <a:cs typeface="Calibri"/>
              <a:sym typeface="Calibri"/>
            </a:endParaRPr>
          </a:p>
        </p:txBody>
      </p:sp>
      <p:sp>
        <p:nvSpPr>
          <p:cNvPr id="213" name="Google Shape;213;p13"/>
          <p:cNvSpPr txBox="1"/>
          <p:nvPr>
            <p:ph type="title"/>
          </p:nvPr>
        </p:nvSpPr>
        <p:spPr>
          <a:xfrm>
            <a:off x="437883" y="1160888"/>
            <a:ext cx="4970260" cy="951248"/>
          </a:xfrm>
          <a:prstGeom prst="rect">
            <a:avLst/>
          </a:prstGeom>
          <a:noFill/>
          <a:ln>
            <a:noFill/>
          </a:ln>
        </p:spPr>
        <p:txBody>
          <a:bodyPr anchorCtr="0" anchor="b" bIns="45700" lIns="91425" spcFirstLastPara="1" rIns="91425" wrap="square" tIns="45700">
            <a:normAutofit fontScale="90000"/>
          </a:bodyPr>
          <a:lstStyle/>
          <a:p>
            <a:pPr indent="0" lvl="0" marL="0" rtl="0" algn="l">
              <a:lnSpc>
                <a:spcPct val="85000"/>
              </a:lnSpc>
              <a:spcBef>
                <a:spcPts val="0"/>
              </a:spcBef>
              <a:spcAft>
                <a:spcPts val="0"/>
              </a:spcAft>
              <a:buClr>
                <a:srgbClr val="3F3F3F"/>
              </a:buClr>
              <a:buSzPct val="100000"/>
              <a:buFont typeface="Calibri"/>
              <a:buNone/>
            </a:pPr>
            <a:r>
              <a:rPr b="1" lang="en-US" sz="2700"/>
              <a:t>Properties of Relational Decompositions</a:t>
            </a:r>
            <a:r>
              <a:rPr lang="en-US" sz="2400"/>
              <a:t> </a:t>
            </a:r>
            <a:br>
              <a:rPr lang="en-US" sz="2400"/>
            </a:br>
            <a:endParaRPr sz="2800"/>
          </a:p>
        </p:txBody>
      </p:sp>
      <p:pic>
        <p:nvPicPr>
          <p:cNvPr id="214" name="Google Shape;214;p13"/>
          <p:cNvPicPr preferRelativeResize="0"/>
          <p:nvPr/>
        </p:nvPicPr>
        <p:blipFill rotWithShape="1">
          <a:blip r:embed="rId3">
            <a:alphaModFix/>
          </a:blip>
          <a:srcRect b="0" l="0" r="0" t="0"/>
          <a:stretch/>
        </p:blipFill>
        <p:spPr>
          <a:xfrm>
            <a:off x="5125793" y="204845"/>
            <a:ext cx="7060054" cy="6092923"/>
          </a:xfrm>
          <a:prstGeom prst="rect">
            <a:avLst/>
          </a:prstGeom>
          <a:noFill/>
          <a:ln>
            <a:noFill/>
          </a:ln>
        </p:spPr>
      </p:pic>
      <p:sp>
        <p:nvSpPr>
          <p:cNvPr id="215" name="Google Shape;215;p13"/>
          <p:cNvSpPr txBox="1"/>
          <p:nvPr/>
        </p:nvSpPr>
        <p:spPr>
          <a:xfrm>
            <a:off x="1777999" y="2456713"/>
            <a:ext cx="2984500" cy="1754326"/>
          </a:xfrm>
          <a:prstGeom prst="rect">
            <a:avLst/>
          </a:prstGeom>
          <a:solidFill>
            <a:srgbClr val="FFFF00"/>
          </a:solidFill>
          <a:ln cap="flat" cmpd="sng" w="9525">
            <a:solidFill>
              <a:schemeClr val="hlink"/>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2"/>
                </a:solidFill>
                <a:latin typeface="Calibri"/>
                <a:ea typeface="Calibri"/>
                <a:cs typeface="Calibri"/>
                <a:sym typeface="Calibri"/>
              </a:rPr>
              <a:t>Lossless (nonadditive) join test for n-ary decompositions. </a:t>
            </a:r>
            <a:br>
              <a:rPr lang="en-US" sz="1800">
                <a:solidFill>
                  <a:schemeClr val="dk2"/>
                </a:solidFill>
                <a:latin typeface="Calibri"/>
                <a:ea typeface="Calibri"/>
                <a:cs typeface="Calibri"/>
                <a:sym typeface="Calibri"/>
              </a:rPr>
            </a:br>
            <a:r>
              <a:rPr lang="en-US" sz="1800">
                <a:solidFill>
                  <a:schemeClr val="dk2"/>
                </a:solidFill>
                <a:latin typeface="Calibri"/>
                <a:ea typeface="Calibri"/>
                <a:cs typeface="Calibri"/>
                <a:sym typeface="Calibri"/>
              </a:rPr>
              <a:t>(c) Case 2: Decomposition of EMP_PROJ into EMP, PROJECT, and WORKS_ON satisfies test.</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14"/>
          <p:cNvSpPr txBox="1"/>
          <p:nvPr>
            <p:ph idx="1" type="body"/>
          </p:nvPr>
        </p:nvSpPr>
        <p:spPr>
          <a:xfrm>
            <a:off x="376063" y="2654422"/>
            <a:ext cx="5986100" cy="3475922"/>
          </a:xfrm>
          <a:prstGeom prst="rect">
            <a:avLst/>
          </a:prstGeom>
          <a:noFill/>
          <a:ln>
            <a:noFill/>
          </a:ln>
        </p:spPr>
        <p:txBody>
          <a:bodyPr anchorCtr="0" anchor="t" bIns="45700" lIns="0" spcFirstLastPara="1" rIns="0" wrap="square" tIns="45700">
            <a:normAutofit fontScale="92500" lnSpcReduction="20000"/>
          </a:bodyPr>
          <a:lstStyle/>
          <a:p>
            <a:pPr indent="-164465" lvl="0" marL="91440" rtl="0" algn="l">
              <a:lnSpc>
                <a:spcPct val="90000"/>
              </a:lnSpc>
              <a:spcBef>
                <a:spcPts val="0"/>
              </a:spcBef>
              <a:spcAft>
                <a:spcPts val="0"/>
              </a:spcAft>
              <a:buSzPct val="100000"/>
              <a:buChar char=" "/>
            </a:pPr>
            <a:r>
              <a:rPr b="1" lang="en-US" sz="2800"/>
              <a:t>D1(P,L,C,A)</a:t>
            </a:r>
            <a:endParaRPr/>
          </a:p>
          <a:p>
            <a:pPr indent="-164465" lvl="0" marL="91440" rtl="0" algn="l">
              <a:lnSpc>
                <a:spcPct val="90000"/>
              </a:lnSpc>
              <a:spcBef>
                <a:spcPts val="1400"/>
              </a:spcBef>
              <a:spcAft>
                <a:spcPts val="0"/>
              </a:spcAft>
              <a:buSzPct val="100000"/>
              <a:buChar char=" "/>
            </a:pPr>
            <a:r>
              <a:rPr b="1" lang="en-US" sz="2800"/>
              <a:t>D2(A,P)</a:t>
            </a:r>
            <a:endParaRPr/>
          </a:p>
          <a:p>
            <a:pPr indent="-164465" lvl="0" marL="91440" rtl="0" algn="l">
              <a:lnSpc>
                <a:spcPct val="90000"/>
              </a:lnSpc>
              <a:spcBef>
                <a:spcPts val="1400"/>
              </a:spcBef>
              <a:spcAft>
                <a:spcPts val="0"/>
              </a:spcAft>
              <a:buSzPct val="100000"/>
              <a:buChar char=" "/>
            </a:pPr>
            <a:r>
              <a:rPr b="1" lang="en-US" sz="2800"/>
              <a:t>D3(C,T)</a:t>
            </a:r>
            <a:endParaRPr/>
          </a:p>
          <a:p>
            <a:pPr indent="0" lvl="0" marL="91440" rtl="0" algn="l">
              <a:lnSpc>
                <a:spcPct val="90000"/>
              </a:lnSpc>
              <a:spcBef>
                <a:spcPts val="1400"/>
              </a:spcBef>
              <a:spcAft>
                <a:spcPts val="0"/>
              </a:spcAft>
              <a:buSzPct val="100000"/>
              <a:buNone/>
            </a:pPr>
            <a:r>
              <a:t/>
            </a:r>
            <a:endParaRPr b="1" sz="2800"/>
          </a:p>
          <a:p>
            <a:pPr indent="-152717" lvl="0" marL="91440" rtl="0" algn="l">
              <a:lnSpc>
                <a:spcPct val="90000"/>
              </a:lnSpc>
              <a:spcBef>
                <a:spcPts val="1400"/>
              </a:spcBef>
              <a:spcAft>
                <a:spcPts val="0"/>
              </a:spcAft>
              <a:buSzPct val="100000"/>
              <a:buChar char=" "/>
            </a:pPr>
            <a:r>
              <a:rPr lang="en-US" sz="2600"/>
              <a:t>P🡪LCA</a:t>
            </a:r>
            <a:endParaRPr/>
          </a:p>
          <a:p>
            <a:pPr indent="-152717" lvl="0" marL="91440" rtl="0" algn="l">
              <a:lnSpc>
                <a:spcPct val="90000"/>
              </a:lnSpc>
              <a:spcBef>
                <a:spcPts val="1400"/>
              </a:spcBef>
              <a:spcAft>
                <a:spcPts val="0"/>
              </a:spcAft>
              <a:buSzPct val="100000"/>
              <a:buChar char=" "/>
            </a:pPr>
            <a:r>
              <a:rPr lang="en-US" sz="2600"/>
              <a:t>A🡪P</a:t>
            </a:r>
            <a:endParaRPr/>
          </a:p>
          <a:p>
            <a:pPr indent="-152717" lvl="0" marL="91440" rtl="0" algn="l">
              <a:lnSpc>
                <a:spcPct val="90000"/>
              </a:lnSpc>
              <a:spcBef>
                <a:spcPts val="1400"/>
              </a:spcBef>
              <a:spcAft>
                <a:spcPts val="0"/>
              </a:spcAft>
              <a:buSzPct val="100000"/>
              <a:buChar char=" "/>
            </a:pPr>
            <a:r>
              <a:rPr lang="en-US" sz="2600"/>
              <a:t>C🡪T</a:t>
            </a:r>
            <a:endParaRPr/>
          </a:p>
          <a:p>
            <a:pPr indent="-152717" lvl="0" marL="91440" rtl="0" algn="l">
              <a:lnSpc>
                <a:spcPct val="90000"/>
              </a:lnSpc>
              <a:spcBef>
                <a:spcPts val="1400"/>
              </a:spcBef>
              <a:spcAft>
                <a:spcPts val="0"/>
              </a:spcAft>
              <a:buSzPct val="100000"/>
              <a:buChar char=" "/>
            </a:pPr>
            <a:r>
              <a:rPr lang="en-US" sz="2600"/>
              <a:t>CL🡪AP</a:t>
            </a:r>
            <a:endParaRPr sz="2600"/>
          </a:p>
        </p:txBody>
      </p:sp>
      <p:sp>
        <p:nvSpPr>
          <p:cNvPr id="221" name="Google Shape;221;p14"/>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07-01-2022 09:21</a:t>
            </a:r>
            <a:endParaRPr/>
          </a:p>
        </p:txBody>
      </p:sp>
      <p:pic>
        <p:nvPicPr>
          <p:cNvPr descr="fig14_12c.jpg" id="222" name="Google Shape;222;p14"/>
          <p:cNvPicPr preferRelativeResize="0"/>
          <p:nvPr/>
        </p:nvPicPr>
        <p:blipFill rotWithShape="1">
          <a:blip r:embed="rId3">
            <a:alphaModFix/>
          </a:blip>
          <a:srcRect b="0" l="0" r="0" t="0"/>
          <a:stretch/>
        </p:blipFill>
        <p:spPr>
          <a:xfrm>
            <a:off x="172510" y="753209"/>
            <a:ext cx="7701425" cy="1809135"/>
          </a:xfrm>
          <a:prstGeom prst="rect">
            <a:avLst/>
          </a:prstGeom>
          <a:noFill/>
          <a:ln>
            <a:noFill/>
          </a:ln>
        </p:spPr>
      </p:pic>
      <p:pic>
        <p:nvPicPr>
          <p:cNvPr id="223" name="Google Shape;223;p14"/>
          <p:cNvPicPr preferRelativeResize="0"/>
          <p:nvPr/>
        </p:nvPicPr>
        <p:blipFill rotWithShape="1">
          <a:blip r:embed="rId4">
            <a:alphaModFix/>
          </a:blip>
          <a:srcRect b="0" l="0" r="0" t="0"/>
          <a:stretch/>
        </p:blipFill>
        <p:spPr>
          <a:xfrm>
            <a:off x="7873935" y="788876"/>
            <a:ext cx="3281745" cy="1773468"/>
          </a:xfrm>
          <a:prstGeom prst="rect">
            <a:avLst/>
          </a:prstGeom>
          <a:noFill/>
          <a:ln>
            <a:noFill/>
          </a:ln>
        </p:spPr>
      </p:pic>
      <p:pic>
        <p:nvPicPr>
          <p:cNvPr descr="fig14_12d.jpg" id="224" name="Google Shape;224;p14"/>
          <p:cNvPicPr preferRelativeResize="0"/>
          <p:nvPr/>
        </p:nvPicPr>
        <p:blipFill rotWithShape="1">
          <a:blip r:embed="rId5">
            <a:alphaModFix/>
          </a:blip>
          <a:srcRect b="0" l="0" r="0" t="0"/>
          <a:stretch/>
        </p:blipFill>
        <p:spPr>
          <a:xfrm>
            <a:off x="6126480" y="3038490"/>
            <a:ext cx="5586242" cy="2125938"/>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15"/>
          <p:cNvSpPr txBox="1"/>
          <p:nvPr>
            <p:ph idx="12" type="sldNum"/>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900">
                <a:solidFill>
                  <a:srgbClr val="FFFFFF"/>
                </a:solidFill>
                <a:latin typeface="Calibri"/>
                <a:ea typeface="Calibri"/>
                <a:cs typeface="Calibri"/>
                <a:sym typeface="Calibri"/>
              </a:rPr>
              <a:t>Slide 11- </a:t>
            </a:r>
            <a:fld id="{00000000-1234-1234-1234-123412341234}" type="slidenum">
              <a:rPr lang="en-US" sz="900">
                <a:solidFill>
                  <a:srgbClr val="FFFFFF"/>
                </a:solidFill>
                <a:latin typeface="Calibri"/>
                <a:ea typeface="Calibri"/>
                <a:cs typeface="Calibri"/>
                <a:sym typeface="Calibri"/>
              </a:rPr>
              <a:t>‹#›</a:t>
            </a:fld>
            <a:endParaRPr sz="900">
              <a:solidFill>
                <a:srgbClr val="FFFFFF"/>
              </a:solidFill>
              <a:latin typeface="Calibri"/>
              <a:ea typeface="Calibri"/>
              <a:cs typeface="Calibri"/>
              <a:sym typeface="Calibri"/>
            </a:endParaRPr>
          </a:p>
        </p:txBody>
      </p:sp>
      <p:sp>
        <p:nvSpPr>
          <p:cNvPr id="231" name="Google Shape;231;p15"/>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lang="en-US"/>
              <a:t>Properties of Relational Decompositions </a:t>
            </a:r>
            <a:endParaRPr/>
          </a:p>
        </p:txBody>
      </p:sp>
      <p:sp>
        <p:nvSpPr>
          <p:cNvPr id="232" name="Google Shape;232;p15"/>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p>
            <a:pPr indent="-127000" lvl="0" marL="91440" rtl="0" algn="l">
              <a:lnSpc>
                <a:spcPct val="150000"/>
              </a:lnSpc>
              <a:spcBef>
                <a:spcPts val="0"/>
              </a:spcBef>
              <a:spcAft>
                <a:spcPts val="0"/>
              </a:spcAft>
              <a:buSzPts val="2000"/>
              <a:buChar char=" "/>
            </a:pPr>
            <a:r>
              <a:rPr b="1" lang="en-US"/>
              <a:t>Testing Binary Decompositions for Lossless Join Property</a:t>
            </a:r>
            <a:endParaRPr/>
          </a:p>
          <a:p>
            <a:pPr indent="-182880" lvl="1" marL="384048" rtl="0" algn="l">
              <a:lnSpc>
                <a:spcPct val="150000"/>
              </a:lnSpc>
              <a:spcBef>
                <a:spcPts val="400"/>
              </a:spcBef>
              <a:spcAft>
                <a:spcPts val="0"/>
              </a:spcAft>
              <a:buSzPts val="1800"/>
              <a:buChar char="◦"/>
            </a:pPr>
            <a:r>
              <a:rPr b="1" lang="en-US"/>
              <a:t>Binary Decomposition:</a:t>
            </a:r>
            <a:r>
              <a:rPr lang="en-US" sz="2000"/>
              <a:t> Decomposition of a relation R into two relations. </a:t>
            </a:r>
            <a:endParaRPr/>
          </a:p>
          <a:p>
            <a:pPr indent="-182880" lvl="1" marL="384048" rtl="0" algn="l">
              <a:lnSpc>
                <a:spcPct val="150000"/>
              </a:lnSpc>
              <a:spcBef>
                <a:spcPts val="600"/>
              </a:spcBef>
              <a:spcAft>
                <a:spcPts val="0"/>
              </a:spcAft>
              <a:buSzPts val="1800"/>
              <a:buChar char="◦"/>
            </a:pPr>
            <a:r>
              <a:rPr b="1" lang="en-US"/>
              <a:t>PROPERTY LJ1 (lossless join test for binary decompositions):</a:t>
            </a:r>
            <a:r>
              <a:rPr lang="en-US"/>
              <a:t> </a:t>
            </a:r>
            <a:r>
              <a:rPr lang="en-US" sz="2000"/>
              <a:t>A decomposition D = {R1, R2} of R has the lossless join property with respect to a set of functional dependencies F on R </a:t>
            </a:r>
            <a:r>
              <a:rPr i="1" lang="en-US" sz="2000"/>
              <a:t>if and only if</a:t>
            </a:r>
            <a:r>
              <a:rPr lang="en-US" sz="2000"/>
              <a:t> either</a:t>
            </a:r>
            <a:endParaRPr/>
          </a:p>
          <a:p>
            <a:pPr indent="-182880" lvl="2" marL="566928" rtl="0" algn="l">
              <a:lnSpc>
                <a:spcPct val="150000"/>
              </a:lnSpc>
              <a:spcBef>
                <a:spcPts val="600"/>
              </a:spcBef>
              <a:spcAft>
                <a:spcPts val="0"/>
              </a:spcAft>
              <a:buSzPts val="2000"/>
              <a:buChar char="◦"/>
            </a:pPr>
            <a:r>
              <a:rPr lang="en-US" sz="2000"/>
              <a:t>The f.d. ((R1 </a:t>
            </a:r>
            <a:r>
              <a:rPr lang="en-US" sz="2000">
                <a:latin typeface="Arial"/>
                <a:ea typeface="Arial"/>
                <a:cs typeface="Arial"/>
                <a:sym typeface="Arial"/>
              </a:rPr>
              <a:t>∩</a:t>
            </a:r>
            <a:r>
              <a:rPr lang="en-US" sz="2000"/>
              <a:t> R2) → (R1- R2)) is in F</a:t>
            </a:r>
            <a:r>
              <a:rPr baseline="30000" lang="en-US" sz="2000"/>
              <a:t>+</a:t>
            </a:r>
            <a:r>
              <a:rPr lang="en-US" sz="2000"/>
              <a:t>, or</a:t>
            </a:r>
            <a:endParaRPr/>
          </a:p>
          <a:p>
            <a:pPr indent="-182880" lvl="2" marL="566928" rtl="0" algn="l">
              <a:lnSpc>
                <a:spcPct val="150000"/>
              </a:lnSpc>
              <a:spcBef>
                <a:spcPts val="600"/>
              </a:spcBef>
              <a:spcAft>
                <a:spcPts val="0"/>
              </a:spcAft>
              <a:buSzPts val="2000"/>
              <a:buChar char="◦"/>
            </a:pPr>
            <a:r>
              <a:rPr lang="en-US" sz="2000"/>
              <a:t>The f.d. ((R1 </a:t>
            </a:r>
            <a:r>
              <a:rPr lang="en-US" sz="2000">
                <a:latin typeface="Arial"/>
                <a:ea typeface="Arial"/>
                <a:cs typeface="Arial"/>
                <a:sym typeface="Arial"/>
              </a:rPr>
              <a:t>∩</a:t>
            </a:r>
            <a:r>
              <a:rPr lang="en-US" sz="2000"/>
              <a:t> R2) → (R2 - R1)) is in F</a:t>
            </a:r>
            <a:r>
              <a:rPr baseline="30000" lang="en-US" sz="2000"/>
              <a:t>+</a:t>
            </a:r>
            <a:r>
              <a:rPr lang="en-US" sz="2000"/>
              <a:t>.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16"/>
          <p:cNvSpPr txBox="1"/>
          <p:nvPr>
            <p:ph type="title"/>
          </p:nvPr>
        </p:nvSpPr>
        <p:spPr>
          <a:xfrm>
            <a:off x="991673" y="286603"/>
            <a:ext cx="10164007"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lang="en-US"/>
              <a:t>Properties of Relational Decompositions </a:t>
            </a:r>
            <a:endParaRPr/>
          </a:p>
        </p:txBody>
      </p:sp>
      <p:sp>
        <p:nvSpPr>
          <p:cNvPr id="238" name="Google Shape;238;p16"/>
          <p:cNvSpPr txBox="1"/>
          <p:nvPr>
            <p:ph idx="1" type="body"/>
          </p:nvPr>
        </p:nvSpPr>
        <p:spPr>
          <a:xfrm>
            <a:off x="231819" y="1943389"/>
            <a:ext cx="11346287" cy="4310367"/>
          </a:xfrm>
          <a:prstGeom prst="rect">
            <a:avLst/>
          </a:prstGeom>
          <a:noFill/>
          <a:ln>
            <a:noFill/>
          </a:ln>
        </p:spPr>
        <p:txBody>
          <a:bodyPr anchorCtr="0" anchor="t" bIns="45700" lIns="0" spcFirstLastPara="1" rIns="0" wrap="square" tIns="45700">
            <a:normAutofit/>
          </a:bodyPr>
          <a:lstStyle/>
          <a:p>
            <a:pPr indent="-203200" lvl="0" marL="91440" rtl="0" algn="l">
              <a:lnSpc>
                <a:spcPct val="90000"/>
              </a:lnSpc>
              <a:spcBef>
                <a:spcPts val="0"/>
              </a:spcBef>
              <a:spcAft>
                <a:spcPts val="0"/>
              </a:spcAft>
              <a:buSzPts val="3200"/>
              <a:buChar char=" "/>
            </a:pPr>
            <a:r>
              <a:rPr lang="en-US" sz="3200"/>
              <a:t>Consider a schema R (A, B, C, D) and functional dependencies A→B and C→D. Then the decomposition of R into R1(AB) and R2(CD) is ____________________</a:t>
            </a:r>
            <a:endParaRPr/>
          </a:p>
          <a:p>
            <a:pPr indent="-203200" lvl="0" marL="0" rtl="0" algn="l">
              <a:lnSpc>
                <a:spcPct val="120000"/>
              </a:lnSpc>
              <a:spcBef>
                <a:spcPts val="200"/>
              </a:spcBef>
              <a:spcAft>
                <a:spcPts val="0"/>
              </a:spcAft>
              <a:buSzPts val="3200"/>
              <a:buFont typeface="Calibri"/>
              <a:buAutoNum type="alphaUcPeriod"/>
            </a:pPr>
            <a:r>
              <a:rPr lang="en-US" sz="3200"/>
              <a:t>Dependency preserving and lossless join</a:t>
            </a:r>
            <a:endParaRPr sz="3200"/>
          </a:p>
          <a:p>
            <a:pPr indent="-203200" lvl="0" marL="0" rtl="0" algn="l">
              <a:lnSpc>
                <a:spcPct val="120000"/>
              </a:lnSpc>
              <a:spcBef>
                <a:spcPts val="0"/>
              </a:spcBef>
              <a:spcAft>
                <a:spcPts val="0"/>
              </a:spcAft>
              <a:buSzPts val="3200"/>
              <a:buFont typeface="Calibri"/>
              <a:buAutoNum type="alphaUcPeriod"/>
            </a:pPr>
            <a:r>
              <a:rPr lang="en-US" sz="3200"/>
              <a:t>Lossless join but not dependency preserving</a:t>
            </a:r>
            <a:endParaRPr sz="3200"/>
          </a:p>
          <a:p>
            <a:pPr indent="-203200" lvl="0" marL="0" rtl="0" algn="l">
              <a:lnSpc>
                <a:spcPct val="120000"/>
              </a:lnSpc>
              <a:spcBef>
                <a:spcPts val="0"/>
              </a:spcBef>
              <a:spcAft>
                <a:spcPts val="0"/>
              </a:spcAft>
              <a:buSzPts val="3200"/>
              <a:buFont typeface="Calibri"/>
              <a:buAutoNum type="alphaUcPeriod"/>
            </a:pPr>
            <a:r>
              <a:rPr lang="en-US" sz="3200"/>
              <a:t>Dependency preserving but not lossless join</a:t>
            </a:r>
            <a:endParaRPr sz="3200"/>
          </a:p>
          <a:p>
            <a:pPr indent="-203200" lvl="0" marL="0" rtl="0" algn="l">
              <a:lnSpc>
                <a:spcPct val="120000"/>
              </a:lnSpc>
              <a:spcBef>
                <a:spcPts val="0"/>
              </a:spcBef>
              <a:spcAft>
                <a:spcPts val="0"/>
              </a:spcAft>
              <a:buSzPts val="3200"/>
              <a:buFont typeface="Calibri"/>
              <a:buAutoNum type="alphaUcPeriod"/>
            </a:pPr>
            <a:r>
              <a:rPr lang="en-US" sz="3200"/>
              <a:t>Not dependency preserving and not lossless join</a:t>
            </a:r>
            <a:endParaRPr/>
          </a:p>
        </p:txBody>
      </p:sp>
      <p:sp>
        <p:nvSpPr>
          <p:cNvPr id="239" name="Google Shape;239;p16"/>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07-01-2022 09:39</a:t>
            </a:r>
            <a:endParaRPr/>
          </a:p>
        </p:txBody>
      </p:sp>
      <p:sp>
        <p:nvSpPr>
          <p:cNvPr id="240" name="Google Shape;240;p16"/>
          <p:cNvSpPr txBox="1"/>
          <p:nvPr/>
        </p:nvSpPr>
        <p:spPr>
          <a:xfrm>
            <a:off x="8577329" y="2663451"/>
            <a:ext cx="3614671" cy="341632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1800">
                <a:solidFill>
                  <a:schemeClr val="dk1"/>
                </a:solidFill>
                <a:latin typeface="Calibri"/>
                <a:ea typeface="Calibri"/>
                <a:cs typeface="Calibri"/>
                <a:sym typeface="Calibri"/>
              </a:rPr>
              <a:t>Ans: C</a:t>
            </a:r>
            <a:endParaRPr/>
          </a:p>
          <a:p>
            <a:pPr indent="0" lvl="0" marL="0" marR="0" rtl="0" algn="just">
              <a:spcBef>
                <a:spcPts val="0"/>
              </a:spcBef>
              <a:spcAft>
                <a:spcPts val="0"/>
              </a:spcAft>
              <a:buNone/>
            </a:pPr>
            <a:r>
              <a:rPr lang="en-US" sz="1800">
                <a:solidFill>
                  <a:schemeClr val="dk1"/>
                </a:solidFill>
                <a:latin typeface="Calibri"/>
                <a:ea typeface="Calibri"/>
                <a:cs typeface="Calibri"/>
                <a:sym typeface="Calibri"/>
              </a:rPr>
              <a:t>Decomposition of R into R1 and R2 is a dependency preserving decomposition if closure of functional dependencies after decomposition is same as closure of of FDs before decomposition. </a:t>
            </a:r>
            <a:endParaRPr sz="1800">
              <a:solidFill>
                <a:schemeClr val="dk1"/>
              </a:solidFill>
              <a:latin typeface="Calibri"/>
              <a:ea typeface="Calibri"/>
              <a:cs typeface="Calibri"/>
              <a:sym typeface="Calibri"/>
            </a:endParaRPr>
          </a:p>
          <a:p>
            <a:pPr indent="0" lvl="0" marL="0" marR="0" rtl="0" algn="just">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just">
              <a:spcBef>
                <a:spcPts val="0"/>
              </a:spcBef>
              <a:spcAft>
                <a:spcPts val="0"/>
              </a:spcAft>
              <a:buNone/>
            </a:pPr>
            <a:r>
              <a:rPr lang="en-US" sz="1800">
                <a:solidFill>
                  <a:schemeClr val="dk1"/>
                </a:solidFill>
                <a:latin typeface="Calibri"/>
                <a:ea typeface="Calibri"/>
                <a:cs typeface="Calibri"/>
                <a:sym typeface="Calibri"/>
              </a:rPr>
              <a:t>In the above question R(A, B, C, D) is decomposed into R1 (A, B) and R2(C, D), and R1 ∩ R2 is empty. So, the decomposition is not lossless.</a:t>
            </a:r>
            <a:endParaRPr sz="1800">
              <a:solidFill>
                <a:schemeClr val="dk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0"/>
                                        </p:tgtEl>
                                        <p:attrNameLst>
                                          <p:attrName>style.visibility</p:attrName>
                                        </p:attrNameLst>
                                      </p:cBhvr>
                                      <p:to>
                                        <p:strVal val="visible"/>
                                      </p:to>
                                    </p:set>
                                    <p:animEffect filter="fade" transition="in">
                                      <p:cBhvr>
                                        <p:cTn dur="500"/>
                                        <p:tgtEl>
                                          <p:spTgt spid="24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17"/>
          <p:cNvSpPr txBox="1"/>
          <p:nvPr>
            <p:ph type="title"/>
          </p:nvPr>
        </p:nvSpPr>
        <p:spPr>
          <a:xfrm>
            <a:off x="1066800" y="2496403"/>
            <a:ext cx="10058400" cy="1450757"/>
          </a:xfrm>
          <a:prstGeom prst="rect">
            <a:avLst/>
          </a:prstGeom>
          <a:noFill/>
          <a:ln>
            <a:noFill/>
          </a:ln>
        </p:spPr>
        <p:txBody>
          <a:bodyPr anchorCtr="0" anchor="b" bIns="45700" lIns="91425" spcFirstLastPara="1" rIns="91425" wrap="square" tIns="45700">
            <a:normAutofit/>
          </a:bodyPr>
          <a:lstStyle/>
          <a:p>
            <a:pPr indent="0" lvl="0" marL="0" rtl="0" algn="ctr">
              <a:lnSpc>
                <a:spcPct val="85000"/>
              </a:lnSpc>
              <a:spcBef>
                <a:spcPts val="0"/>
              </a:spcBef>
              <a:spcAft>
                <a:spcPts val="0"/>
              </a:spcAft>
              <a:buClr>
                <a:srgbClr val="3F3F3F"/>
              </a:buClr>
              <a:buSzPts val="4800"/>
              <a:buFont typeface="Calibri"/>
              <a:buNone/>
            </a:pPr>
            <a:r>
              <a:rPr lang="en-US"/>
              <a:t>Thank you </a:t>
            </a:r>
            <a:endParaRPr/>
          </a:p>
        </p:txBody>
      </p:sp>
      <p:sp>
        <p:nvSpPr>
          <p:cNvPr id="246" name="Google Shape;246;p17"/>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07-01-2022 09:21</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fontScale="90000"/>
          </a:bodyPr>
          <a:lstStyle/>
          <a:p>
            <a:pPr indent="0" lvl="0" marL="0" rtl="0" algn="l">
              <a:lnSpc>
                <a:spcPct val="85000"/>
              </a:lnSpc>
              <a:spcBef>
                <a:spcPts val="0"/>
              </a:spcBef>
              <a:spcAft>
                <a:spcPts val="0"/>
              </a:spcAft>
              <a:buClr>
                <a:srgbClr val="3F3F3F"/>
              </a:buClr>
              <a:buSzPct val="100000"/>
              <a:buFont typeface="Calibri"/>
              <a:buNone/>
            </a:pPr>
            <a:r>
              <a:rPr b="1" lang="en-US"/>
              <a:t>Relational Database Design Algorithms and</a:t>
            </a:r>
            <a:br>
              <a:rPr b="1" lang="en-US"/>
            </a:br>
            <a:r>
              <a:rPr b="1" lang="en-US"/>
              <a:t>Further Dependencies</a:t>
            </a:r>
            <a:endParaRPr/>
          </a:p>
        </p:txBody>
      </p:sp>
      <p:sp>
        <p:nvSpPr>
          <p:cNvPr id="124" name="Google Shape;124;p2"/>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lnSpcReduction="10000"/>
          </a:bodyPr>
          <a:lstStyle/>
          <a:p>
            <a:pPr indent="-152400" lvl="0" marL="91440" rtl="0" algn="l">
              <a:lnSpc>
                <a:spcPct val="200000"/>
              </a:lnSpc>
              <a:spcBef>
                <a:spcPts val="0"/>
              </a:spcBef>
              <a:spcAft>
                <a:spcPts val="0"/>
              </a:spcAft>
              <a:buSzPts val="2400"/>
              <a:buChar char=" "/>
            </a:pPr>
            <a:r>
              <a:rPr lang="en-US" sz="2400"/>
              <a:t>The two desirable properties of decompositions, namely,</a:t>
            </a:r>
            <a:endParaRPr/>
          </a:p>
          <a:p>
            <a:pPr indent="-152400" lvl="0" marL="91440" rtl="0" algn="l">
              <a:lnSpc>
                <a:spcPct val="200000"/>
              </a:lnSpc>
              <a:spcBef>
                <a:spcPts val="1400"/>
              </a:spcBef>
              <a:spcAft>
                <a:spcPts val="0"/>
              </a:spcAft>
              <a:buSzPts val="2400"/>
              <a:buFont typeface="Noto Sans Symbols"/>
              <a:buChar char="▪"/>
            </a:pPr>
            <a:r>
              <a:rPr lang="en-US" sz="2400"/>
              <a:t> the </a:t>
            </a:r>
            <a:r>
              <a:rPr b="1" lang="en-US" sz="2400"/>
              <a:t>dependency preservation property </a:t>
            </a:r>
            <a:r>
              <a:rPr lang="en-US" sz="2400"/>
              <a:t>and the </a:t>
            </a:r>
            <a:r>
              <a:rPr b="1" lang="en-US" sz="2400"/>
              <a:t>lossless (or nonadditive) join property</a:t>
            </a:r>
            <a:r>
              <a:rPr lang="en-US" sz="2400"/>
              <a:t>, which are both used by the design algorithms to achieve desirable decompositions.</a:t>
            </a:r>
            <a:endParaRPr/>
          </a:p>
          <a:p>
            <a:pPr indent="-152400" lvl="0" marL="91440" rtl="0" algn="l">
              <a:lnSpc>
                <a:spcPct val="200000"/>
              </a:lnSpc>
              <a:spcBef>
                <a:spcPts val="1400"/>
              </a:spcBef>
              <a:spcAft>
                <a:spcPts val="0"/>
              </a:spcAft>
              <a:buSzPts val="2400"/>
              <a:buFont typeface="Noto Sans Symbols"/>
              <a:buChar char="▪"/>
            </a:pPr>
            <a:r>
              <a:rPr lang="en-US" sz="2400"/>
              <a:t>Fourth normal form (4NF) and fifth normal form (5NF)</a:t>
            </a:r>
            <a:endParaRPr/>
          </a:p>
        </p:txBody>
      </p:sp>
      <p:sp>
        <p:nvSpPr>
          <p:cNvPr id="125" name="Google Shape;125;p2"/>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07-01-2022 09:21</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3"/>
          <p:cNvSpPr txBox="1"/>
          <p:nvPr>
            <p:ph idx="12" type="sldNum"/>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900">
                <a:solidFill>
                  <a:srgbClr val="FFFFFF"/>
                </a:solidFill>
                <a:latin typeface="Calibri"/>
                <a:ea typeface="Calibri"/>
                <a:cs typeface="Calibri"/>
                <a:sym typeface="Calibri"/>
              </a:rPr>
              <a:t>Slide 11- </a:t>
            </a:r>
            <a:fld id="{00000000-1234-1234-1234-123412341234}" type="slidenum">
              <a:rPr lang="en-US" sz="900">
                <a:solidFill>
                  <a:srgbClr val="FFFFFF"/>
                </a:solidFill>
                <a:latin typeface="Calibri"/>
                <a:ea typeface="Calibri"/>
                <a:cs typeface="Calibri"/>
                <a:sym typeface="Calibri"/>
              </a:rPr>
              <a:t>‹#›</a:t>
            </a:fld>
            <a:endParaRPr sz="900">
              <a:solidFill>
                <a:srgbClr val="FFFFFF"/>
              </a:solidFill>
              <a:latin typeface="Calibri"/>
              <a:ea typeface="Calibri"/>
              <a:cs typeface="Calibri"/>
              <a:sym typeface="Calibri"/>
            </a:endParaRPr>
          </a:p>
        </p:txBody>
      </p:sp>
      <p:sp>
        <p:nvSpPr>
          <p:cNvPr id="132" name="Google Shape;132;p3"/>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lang="en-US"/>
              <a:t>DESIGNING A SET OF RELATIONS  </a:t>
            </a:r>
            <a:endParaRPr/>
          </a:p>
        </p:txBody>
      </p:sp>
      <p:sp>
        <p:nvSpPr>
          <p:cNvPr id="133" name="Google Shape;133;p3"/>
          <p:cNvSpPr txBox="1"/>
          <p:nvPr>
            <p:ph idx="1" type="body"/>
          </p:nvPr>
        </p:nvSpPr>
        <p:spPr>
          <a:xfrm>
            <a:off x="1097280" y="1845734"/>
            <a:ext cx="10699768" cy="4142942"/>
          </a:xfrm>
          <a:prstGeom prst="rect">
            <a:avLst/>
          </a:prstGeom>
          <a:noFill/>
          <a:ln>
            <a:noFill/>
          </a:ln>
        </p:spPr>
        <p:txBody>
          <a:bodyPr anchorCtr="0" anchor="t" bIns="45700" lIns="0" spcFirstLastPara="1" rIns="0" wrap="square" tIns="45700">
            <a:normAutofit/>
          </a:bodyPr>
          <a:lstStyle/>
          <a:p>
            <a:pPr indent="-177800" lvl="0" marL="91440" rtl="0" algn="just">
              <a:lnSpc>
                <a:spcPct val="90000"/>
              </a:lnSpc>
              <a:spcBef>
                <a:spcPts val="0"/>
              </a:spcBef>
              <a:spcAft>
                <a:spcPts val="0"/>
              </a:spcAft>
              <a:buSzPts val="2800"/>
              <a:buChar char=" "/>
            </a:pPr>
            <a:r>
              <a:rPr b="1" lang="en-US" sz="2800"/>
              <a:t>The Approach of Relational Synthesis (Bottom-up Design):</a:t>
            </a:r>
            <a:endParaRPr/>
          </a:p>
          <a:p>
            <a:pPr indent="-182880" lvl="1" marL="384048" rtl="0" algn="just">
              <a:lnSpc>
                <a:spcPct val="90000"/>
              </a:lnSpc>
              <a:spcBef>
                <a:spcPts val="400"/>
              </a:spcBef>
              <a:spcAft>
                <a:spcPts val="0"/>
              </a:spcAft>
              <a:buSzPts val="2800"/>
              <a:buChar char="◦"/>
            </a:pPr>
            <a:r>
              <a:rPr lang="en-US" sz="2800"/>
              <a:t>Assumes that all possible functional dependencies are known.</a:t>
            </a:r>
            <a:endParaRPr/>
          </a:p>
          <a:p>
            <a:pPr indent="-182880" lvl="1" marL="384048" rtl="0" algn="just">
              <a:lnSpc>
                <a:spcPct val="90000"/>
              </a:lnSpc>
              <a:spcBef>
                <a:spcPts val="600"/>
              </a:spcBef>
              <a:spcAft>
                <a:spcPts val="0"/>
              </a:spcAft>
              <a:buSzPts val="2800"/>
              <a:buChar char="◦"/>
            </a:pPr>
            <a:r>
              <a:rPr lang="en-US" sz="2800"/>
              <a:t>First constructs a minimal set of FDs</a:t>
            </a:r>
            <a:endParaRPr/>
          </a:p>
          <a:p>
            <a:pPr indent="-182880" lvl="1" marL="384048" rtl="0" algn="just">
              <a:lnSpc>
                <a:spcPct val="90000"/>
              </a:lnSpc>
              <a:spcBef>
                <a:spcPts val="600"/>
              </a:spcBef>
              <a:spcAft>
                <a:spcPts val="0"/>
              </a:spcAft>
              <a:buSzPts val="2800"/>
              <a:buChar char="◦"/>
            </a:pPr>
            <a:r>
              <a:rPr lang="en-US" sz="2800"/>
              <a:t>Then applies algorithms that construct a target set of 3NF or BCNF relations.</a:t>
            </a:r>
            <a:endParaRPr/>
          </a:p>
          <a:p>
            <a:pPr indent="-182880" lvl="1" marL="384048" rtl="0" algn="just">
              <a:lnSpc>
                <a:spcPct val="90000"/>
              </a:lnSpc>
              <a:spcBef>
                <a:spcPts val="600"/>
              </a:spcBef>
              <a:spcAft>
                <a:spcPts val="0"/>
              </a:spcAft>
              <a:buSzPts val="2800"/>
              <a:buChar char="◦"/>
            </a:pPr>
            <a:r>
              <a:rPr lang="en-US" sz="2800"/>
              <a:t>Additional criteria may be needed to ensure the the </a:t>
            </a:r>
            <a:r>
              <a:rPr i="1" lang="en-US" sz="2800"/>
              <a:t>set of relations</a:t>
            </a:r>
            <a:r>
              <a:rPr lang="en-US" sz="2800"/>
              <a:t> in a relational database are satisfactory</a:t>
            </a:r>
            <a:endParaRPr sz="28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4"/>
          <p:cNvSpPr txBox="1"/>
          <p:nvPr>
            <p:ph idx="12" type="sldNum"/>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900">
                <a:solidFill>
                  <a:srgbClr val="FFFFFF"/>
                </a:solidFill>
                <a:latin typeface="Calibri"/>
                <a:ea typeface="Calibri"/>
                <a:cs typeface="Calibri"/>
                <a:sym typeface="Calibri"/>
              </a:rPr>
              <a:t>Slide 11- </a:t>
            </a:r>
            <a:fld id="{00000000-1234-1234-1234-123412341234}" type="slidenum">
              <a:rPr lang="en-US" sz="900">
                <a:solidFill>
                  <a:srgbClr val="FFFFFF"/>
                </a:solidFill>
                <a:latin typeface="Calibri"/>
                <a:ea typeface="Calibri"/>
                <a:cs typeface="Calibri"/>
                <a:sym typeface="Calibri"/>
              </a:rPr>
              <a:t>‹#›</a:t>
            </a:fld>
            <a:endParaRPr sz="900">
              <a:solidFill>
                <a:srgbClr val="FFFFFF"/>
              </a:solidFill>
              <a:latin typeface="Calibri"/>
              <a:ea typeface="Calibri"/>
              <a:cs typeface="Calibri"/>
              <a:sym typeface="Calibri"/>
            </a:endParaRPr>
          </a:p>
        </p:txBody>
      </p:sp>
      <p:sp>
        <p:nvSpPr>
          <p:cNvPr id="140" name="Google Shape;140;p4"/>
          <p:cNvSpPr txBox="1"/>
          <p:nvPr>
            <p:ph type="title"/>
          </p:nvPr>
        </p:nvSpPr>
        <p:spPr>
          <a:xfrm>
            <a:off x="1097279" y="286603"/>
            <a:ext cx="10480827"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lang="en-US"/>
              <a:t>Properties of Relational Decompositions </a:t>
            </a:r>
            <a:endParaRPr/>
          </a:p>
        </p:txBody>
      </p:sp>
      <p:sp>
        <p:nvSpPr>
          <p:cNvPr id="141" name="Google Shape;141;p4"/>
          <p:cNvSpPr txBox="1"/>
          <p:nvPr>
            <p:ph idx="1" type="body"/>
          </p:nvPr>
        </p:nvSpPr>
        <p:spPr>
          <a:xfrm>
            <a:off x="1097280" y="1845733"/>
            <a:ext cx="10674010" cy="4155821"/>
          </a:xfrm>
          <a:prstGeom prst="rect">
            <a:avLst/>
          </a:prstGeom>
          <a:noFill/>
          <a:ln>
            <a:noFill/>
          </a:ln>
        </p:spPr>
        <p:txBody>
          <a:bodyPr anchorCtr="0" anchor="t" bIns="45700" lIns="0" spcFirstLastPara="1" rIns="0" wrap="square" tIns="45700">
            <a:normAutofit/>
          </a:bodyPr>
          <a:lstStyle/>
          <a:p>
            <a:pPr indent="-228600" lvl="0" marL="91440" rtl="0" algn="l">
              <a:lnSpc>
                <a:spcPct val="90000"/>
              </a:lnSpc>
              <a:spcBef>
                <a:spcPts val="0"/>
              </a:spcBef>
              <a:spcAft>
                <a:spcPts val="0"/>
              </a:spcAft>
              <a:buSzPts val="3600"/>
              <a:buChar char=" "/>
            </a:pPr>
            <a:r>
              <a:rPr b="1" lang="en-US" sz="3600"/>
              <a:t>Relation Decomposition and Insufficiency of Normal Forms:  </a:t>
            </a:r>
            <a:endParaRPr/>
          </a:p>
          <a:p>
            <a:pPr indent="-222250" lvl="1" marL="384048" rtl="0" algn="l">
              <a:lnSpc>
                <a:spcPct val="90000"/>
              </a:lnSpc>
              <a:spcBef>
                <a:spcPts val="200"/>
              </a:spcBef>
              <a:spcAft>
                <a:spcPts val="0"/>
              </a:spcAft>
              <a:buSzPts val="3500"/>
              <a:buChar char="◦"/>
            </a:pPr>
            <a:r>
              <a:rPr lang="en-US" sz="3500"/>
              <a:t>Universal Relation Schema:</a:t>
            </a:r>
            <a:endParaRPr/>
          </a:p>
          <a:p>
            <a:pPr indent="-203200" lvl="2" marL="566928" rtl="0" algn="l">
              <a:lnSpc>
                <a:spcPct val="90000"/>
              </a:lnSpc>
              <a:spcBef>
                <a:spcPts val="400"/>
              </a:spcBef>
              <a:spcAft>
                <a:spcPts val="0"/>
              </a:spcAft>
              <a:buSzPts val="3200"/>
              <a:buChar char="◦"/>
            </a:pPr>
            <a:r>
              <a:rPr lang="en-US" sz="3200"/>
              <a:t>A relation schema R = {A1, A2, …, An} that includes all the attributes of the database.</a:t>
            </a:r>
            <a:endParaRPr/>
          </a:p>
          <a:p>
            <a:pPr indent="-222250" lvl="1" marL="384048" rtl="0" algn="l">
              <a:lnSpc>
                <a:spcPct val="90000"/>
              </a:lnSpc>
              <a:spcBef>
                <a:spcPts val="400"/>
              </a:spcBef>
              <a:spcAft>
                <a:spcPts val="0"/>
              </a:spcAft>
              <a:buSzPts val="3500"/>
              <a:buChar char="◦"/>
            </a:pPr>
            <a:r>
              <a:rPr lang="en-US" sz="3500"/>
              <a:t>Universal relation assumption:</a:t>
            </a:r>
            <a:endParaRPr/>
          </a:p>
          <a:p>
            <a:pPr indent="-203200" lvl="2" marL="566928" rtl="0" algn="l">
              <a:lnSpc>
                <a:spcPct val="90000"/>
              </a:lnSpc>
              <a:spcBef>
                <a:spcPts val="400"/>
              </a:spcBef>
              <a:spcAft>
                <a:spcPts val="0"/>
              </a:spcAft>
              <a:buSzPts val="3200"/>
              <a:buChar char="◦"/>
            </a:pPr>
            <a:r>
              <a:rPr lang="en-US" sz="3200"/>
              <a:t>Every attribute name is unique.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5"/>
          <p:cNvSpPr txBox="1"/>
          <p:nvPr>
            <p:ph idx="12" type="sldNum"/>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900">
                <a:solidFill>
                  <a:srgbClr val="FFFFFF"/>
                </a:solidFill>
                <a:latin typeface="Calibri"/>
                <a:ea typeface="Calibri"/>
                <a:cs typeface="Calibri"/>
                <a:sym typeface="Calibri"/>
              </a:rPr>
              <a:t>Slide 11- </a:t>
            </a:r>
            <a:fld id="{00000000-1234-1234-1234-123412341234}" type="slidenum">
              <a:rPr lang="en-US" sz="900">
                <a:solidFill>
                  <a:srgbClr val="FFFFFF"/>
                </a:solidFill>
                <a:latin typeface="Calibri"/>
                <a:ea typeface="Calibri"/>
                <a:cs typeface="Calibri"/>
                <a:sym typeface="Calibri"/>
              </a:rPr>
              <a:t>‹#›</a:t>
            </a:fld>
            <a:endParaRPr sz="900">
              <a:solidFill>
                <a:srgbClr val="FFFFFF"/>
              </a:solidFill>
              <a:latin typeface="Calibri"/>
              <a:ea typeface="Calibri"/>
              <a:cs typeface="Calibri"/>
              <a:sym typeface="Calibri"/>
            </a:endParaRPr>
          </a:p>
        </p:txBody>
      </p:sp>
      <p:sp>
        <p:nvSpPr>
          <p:cNvPr id="148" name="Google Shape;148;p5"/>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lang="en-US"/>
              <a:t>Properties of Relational Decompositions </a:t>
            </a:r>
            <a:endParaRPr/>
          </a:p>
        </p:txBody>
      </p:sp>
      <p:sp>
        <p:nvSpPr>
          <p:cNvPr id="149" name="Google Shape;149;p5"/>
          <p:cNvSpPr txBox="1"/>
          <p:nvPr>
            <p:ph idx="1" type="body"/>
          </p:nvPr>
        </p:nvSpPr>
        <p:spPr>
          <a:xfrm>
            <a:off x="1097279" y="1845733"/>
            <a:ext cx="10416433" cy="4155821"/>
          </a:xfrm>
          <a:prstGeom prst="rect">
            <a:avLst/>
          </a:prstGeom>
          <a:noFill/>
          <a:ln>
            <a:noFill/>
          </a:ln>
        </p:spPr>
        <p:txBody>
          <a:bodyPr anchorCtr="0" anchor="t" bIns="45700" lIns="0" spcFirstLastPara="1" rIns="0" wrap="square" tIns="45700">
            <a:normAutofit/>
          </a:bodyPr>
          <a:lstStyle/>
          <a:p>
            <a:pPr indent="-203200" lvl="0" marL="91440" rtl="0" algn="l">
              <a:lnSpc>
                <a:spcPct val="80000"/>
              </a:lnSpc>
              <a:spcBef>
                <a:spcPts val="0"/>
              </a:spcBef>
              <a:spcAft>
                <a:spcPts val="0"/>
              </a:spcAft>
              <a:buSzPts val="3200"/>
              <a:buChar char=" "/>
            </a:pPr>
            <a:r>
              <a:rPr b="1" lang="en-US" sz="3200"/>
              <a:t>Relation Decomposition and Insufficiency of Normal Forms (cont.):  </a:t>
            </a:r>
            <a:endParaRPr/>
          </a:p>
          <a:p>
            <a:pPr indent="-182880" lvl="1" marL="384048" rtl="0" algn="l">
              <a:lnSpc>
                <a:spcPct val="90000"/>
              </a:lnSpc>
              <a:spcBef>
                <a:spcPts val="200"/>
              </a:spcBef>
              <a:spcAft>
                <a:spcPts val="0"/>
              </a:spcAft>
              <a:buSzPts val="2800"/>
              <a:buChar char="◦"/>
            </a:pPr>
            <a:r>
              <a:rPr b="1" lang="en-US" sz="2800"/>
              <a:t>Decomposition:</a:t>
            </a:r>
            <a:endParaRPr/>
          </a:p>
          <a:p>
            <a:pPr indent="-182880" lvl="2" marL="566928" rtl="0" algn="l">
              <a:lnSpc>
                <a:spcPct val="90000"/>
              </a:lnSpc>
              <a:spcBef>
                <a:spcPts val="400"/>
              </a:spcBef>
              <a:spcAft>
                <a:spcPts val="0"/>
              </a:spcAft>
              <a:buSzPts val="2800"/>
              <a:buChar char="◦"/>
            </a:pPr>
            <a:r>
              <a:rPr lang="en-US" sz="2800"/>
              <a:t>The process of decomposing the universal relation schema R into a set of relation schemas D = {R1,R2, …, Rm} that will become the relational database schema by using the functional dependencies.   </a:t>
            </a:r>
            <a:endParaRPr/>
          </a:p>
          <a:p>
            <a:pPr indent="-182880" lvl="1" marL="384048" rtl="0" algn="l">
              <a:lnSpc>
                <a:spcPct val="80000"/>
              </a:lnSpc>
              <a:spcBef>
                <a:spcPts val="400"/>
              </a:spcBef>
              <a:spcAft>
                <a:spcPts val="0"/>
              </a:spcAft>
              <a:buSzPts val="2800"/>
              <a:buChar char="◦"/>
            </a:pPr>
            <a:r>
              <a:rPr b="1" lang="en-US" sz="2800"/>
              <a:t>Attribute preservation condition:</a:t>
            </a:r>
            <a:endParaRPr/>
          </a:p>
          <a:p>
            <a:pPr indent="-182880" lvl="2" marL="566928" rtl="0" algn="l">
              <a:lnSpc>
                <a:spcPct val="80000"/>
              </a:lnSpc>
              <a:spcBef>
                <a:spcPts val="400"/>
              </a:spcBef>
              <a:spcAft>
                <a:spcPts val="0"/>
              </a:spcAft>
              <a:buSzPts val="2800"/>
              <a:buChar char="◦"/>
            </a:pPr>
            <a:r>
              <a:rPr lang="en-US" sz="2800"/>
              <a:t>Each attribute in R will appear in at least one relation schema Ri in the decomposition so that no attributes are “lost”.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6"/>
          <p:cNvSpPr txBox="1"/>
          <p:nvPr>
            <p:ph idx="12" type="sldNum"/>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900">
                <a:solidFill>
                  <a:srgbClr val="FFFFFF"/>
                </a:solidFill>
                <a:latin typeface="Calibri"/>
                <a:ea typeface="Calibri"/>
                <a:cs typeface="Calibri"/>
                <a:sym typeface="Calibri"/>
              </a:rPr>
              <a:t>Slide 11- </a:t>
            </a:r>
            <a:fld id="{00000000-1234-1234-1234-123412341234}" type="slidenum">
              <a:rPr lang="en-US" sz="900">
                <a:solidFill>
                  <a:srgbClr val="FFFFFF"/>
                </a:solidFill>
                <a:latin typeface="Calibri"/>
                <a:ea typeface="Calibri"/>
                <a:cs typeface="Calibri"/>
                <a:sym typeface="Calibri"/>
              </a:rPr>
              <a:t>‹#›</a:t>
            </a:fld>
            <a:endParaRPr sz="900">
              <a:solidFill>
                <a:srgbClr val="FFFFFF"/>
              </a:solidFill>
              <a:latin typeface="Calibri"/>
              <a:ea typeface="Calibri"/>
              <a:cs typeface="Calibri"/>
              <a:sym typeface="Calibri"/>
            </a:endParaRPr>
          </a:p>
        </p:txBody>
      </p:sp>
      <p:sp>
        <p:nvSpPr>
          <p:cNvPr id="156" name="Google Shape;156;p6"/>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lang="en-US"/>
              <a:t>Properties of Relational Decompositions </a:t>
            </a:r>
            <a:endParaRPr/>
          </a:p>
        </p:txBody>
      </p:sp>
      <p:sp>
        <p:nvSpPr>
          <p:cNvPr id="157" name="Google Shape;157;p6"/>
          <p:cNvSpPr txBox="1"/>
          <p:nvPr>
            <p:ph idx="1" type="body"/>
          </p:nvPr>
        </p:nvSpPr>
        <p:spPr>
          <a:xfrm>
            <a:off x="1097280" y="1897250"/>
            <a:ext cx="10058400" cy="4023360"/>
          </a:xfrm>
          <a:prstGeom prst="rect">
            <a:avLst/>
          </a:prstGeom>
          <a:noFill/>
          <a:ln>
            <a:noFill/>
          </a:ln>
        </p:spPr>
        <p:txBody>
          <a:bodyPr anchorCtr="0" anchor="t" bIns="45700" lIns="0" spcFirstLastPara="1" rIns="0" wrap="square" tIns="45700">
            <a:normAutofit/>
          </a:bodyPr>
          <a:lstStyle/>
          <a:p>
            <a:pPr indent="-177800" lvl="0" marL="91440" rtl="0" algn="l">
              <a:lnSpc>
                <a:spcPct val="90000"/>
              </a:lnSpc>
              <a:spcBef>
                <a:spcPts val="0"/>
              </a:spcBef>
              <a:spcAft>
                <a:spcPts val="0"/>
              </a:spcAft>
              <a:buSzPts val="2800"/>
              <a:buChar char=" "/>
            </a:pPr>
            <a:r>
              <a:rPr lang="en-US" sz="2800"/>
              <a:t>Another goal of decomposition is to have each individual relation Ri in the decomposition D be in BCNF or 3NF. </a:t>
            </a:r>
            <a:endParaRPr/>
          </a:p>
          <a:p>
            <a:pPr indent="-177800" lvl="0" marL="91440" rtl="0" algn="l">
              <a:lnSpc>
                <a:spcPct val="90000"/>
              </a:lnSpc>
              <a:spcBef>
                <a:spcPts val="1400"/>
              </a:spcBef>
              <a:spcAft>
                <a:spcPts val="0"/>
              </a:spcAft>
              <a:buSzPts val="2800"/>
              <a:buChar char=" "/>
            </a:pPr>
            <a:r>
              <a:rPr lang="en-US" sz="2800"/>
              <a:t>Additional properties of decomposition  are needed to prevent from generating spurious tuples.</a:t>
            </a:r>
            <a:endParaRPr sz="28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7"/>
          <p:cNvSpPr txBox="1"/>
          <p:nvPr>
            <p:ph idx="12" type="sldNum"/>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900">
                <a:solidFill>
                  <a:srgbClr val="FFFFFF"/>
                </a:solidFill>
                <a:latin typeface="Calibri"/>
                <a:ea typeface="Calibri"/>
                <a:cs typeface="Calibri"/>
                <a:sym typeface="Calibri"/>
              </a:rPr>
              <a:t>Slide 11- </a:t>
            </a:r>
            <a:fld id="{00000000-1234-1234-1234-123412341234}" type="slidenum">
              <a:rPr lang="en-US" sz="900">
                <a:solidFill>
                  <a:srgbClr val="FFFFFF"/>
                </a:solidFill>
                <a:latin typeface="Calibri"/>
                <a:ea typeface="Calibri"/>
                <a:cs typeface="Calibri"/>
                <a:sym typeface="Calibri"/>
              </a:rPr>
              <a:t>‹#›</a:t>
            </a:fld>
            <a:endParaRPr sz="900">
              <a:solidFill>
                <a:srgbClr val="FFFFFF"/>
              </a:solidFill>
              <a:latin typeface="Calibri"/>
              <a:ea typeface="Calibri"/>
              <a:cs typeface="Calibri"/>
              <a:sym typeface="Calibri"/>
            </a:endParaRPr>
          </a:p>
        </p:txBody>
      </p:sp>
      <p:sp>
        <p:nvSpPr>
          <p:cNvPr id="164" name="Google Shape;164;p7"/>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lang="en-US"/>
              <a:t>Properties of Relational Decompositions </a:t>
            </a:r>
            <a:endParaRPr/>
          </a:p>
        </p:txBody>
      </p:sp>
      <p:sp>
        <p:nvSpPr>
          <p:cNvPr id="165" name="Google Shape;165;p7"/>
          <p:cNvSpPr txBox="1"/>
          <p:nvPr>
            <p:ph idx="1" type="body"/>
          </p:nvPr>
        </p:nvSpPr>
        <p:spPr>
          <a:xfrm>
            <a:off x="1097280" y="1845734"/>
            <a:ext cx="10442190" cy="4078548"/>
          </a:xfrm>
          <a:prstGeom prst="rect">
            <a:avLst/>
          </a:prstGeom>
          <a:noFill/>
          <a:ln>
            <a:noFill/>
          </a:ln>
        </p:spPr>
        <p:txBody>
          <a:bodyPr anchorCtr="0" anchor="t" bIns="45700" lIns="0" spcFirstLastPara="1" rIns="0" wrap="square" tIns="45700">
            <a:normAutofit/>
          </a:bodyPr>
          <a:lstStyle/>
          <a:p>
            <a:pPr indent="-152400" lvl="0" marL="91440" rtl="0" algn="just">
              <a:lnSpc>
                <a:spcPct val="150000"/>
              </a:lnSpc>
              <a:spcBef>
                <a:spcPts val="0"/>
              </a:spcBef>
              <a:spcAft>
                <a:spcPts val="0"/>
              </a:spcAft>
              <a:buSzPts val="2400"/>
              <a:buChar char=" "/>
            </a:pPr>
            <a:r>
              <a:rPr b="1" lang="en-US" sz="2400"/>
              <a:t>Dependency Preservation Property of a Decomposition:</a:t>
            </a:r>
            <a:r>
              <a:rPr lang="en-US" sz="2400"/>
              <a:t> </a:t>
            </a:r>
            <a:endParaRPr/>
          </a:p>
          <a:p>
            <a:pPr indent="-182880" lvl="1" marL="384048" rtl="0" algn="just">
              <a:lnSpc>
                <a:spcPct val="150000"/>
              </a:lnSpc>
              <a:spcBef>
                <a:spcPts val="400"/>
              </a:spcBef>
              <a:spcAft>
                <a:spcPts val="0"/>
              </a:spcAft>
              <a:buSzPts val="2400"/>
              <a:buChar char="◦"/>
            </a:pPr>
            <a:r>
              <a:rPr lang="en-US" sz="2400"/>
              <a:t>Definition: Given a set of dependencies F on R, the </a:t>
            </a:r>
            <a:r>
              <a:rPr b="1" lang="en-US" sz="2400"/>
              <a:t>projection</a:t>
            </a:r>
            <a:r>
              <a:rPr lang="en-US" sz="2400"/>
              <a:t> of F on R</a:t>
            </a:r>
            <a:r>
              <a:rPr baseline="-25000" lang="en-US" sz="2400"/>
              <a:t>i</a:t>
            </a:r>
            <a:r>
              <a:rPr lang="en-US" sz="2400"/>
              <a:t>, denoted by p</a:t>
            </a:r>
            <a:r>
              <a:rPr baseline="-25000" lang="en-US" sz="2400"/>
              <a:t>Ri</a:t>
            </a:r>
            <a:r>
              <a:rPr lang="en-US" sz="2400"/>
              <a:t>(F) where R</a:t>
            </a:r>
            <a:r>
              <a:rPr baseline="-25000" lang="en-US" sz="2400"/>
              <a:t>i</a:t>
            </a:r>
            <a:r>
              <a:rPr lang="en-US" sz="2400"/>
              <a:t> is a subset of R, is the set of dependencies X → Y in F</a:t>
            </a:r>
            <a:r>
              <a:rPr baseline="30000" lang="en-US" sz="2400"/>
              <a:t>+</a:t>
            </a:r>
            <a:r>
              <a:rPr lang="en-US" sz="2400"/>
              <a:t> such that the attributes in X </a:t>
            </a:r>
            <a:r>
              <a:rPr lang="en-US" sz="2400">
                <a:latin typeface="Merriweather Sans"/>
                <a:ea typeface="Merriweather Sans"/>
                <a:cs typeface="Merriweather Sans"/>
                <a:sym typeface="Merriweather Sans"/>
              </a:rPr>
              <a:t>υ</a:t>
            </a:r>
            <a:r>
              <a:rPr lang="en-US" sz="2400"/>
              <a:t> Y are all contained in R</a:t>
            </a:r>
            <a:r>
              <a:rPr baseline="-25000" lang="en-US" sz="2400"/>
              <a:t>i</a:t>
            </a:r>
            <a:r>
              <a:rPr lang="en-US" sz="2400"/>
              <a:t>.</a:t>
            </a:r>
            <a:endParaRPr/>
          </a:p>
          <a:p>
            <a:pPr indent="-182880" lvl="1" marL="384048" rtl="0" algn="just">
              <a:lnSpc>
                <a:spcPct val="150000"/>
              </a:lnSpc>
              <a:spcBef>
                <a:spcPts val="600"/>
              </a:spcBef>
              <a:spcAft>
                <a:spcPts val="0"/>
              </a:spcAft>
              <a:buSzPts val="2400"/>
              <a:buChar char="◦"/>
            </a:pPr>
            <a:r>
              <a:rPr lang="en-US" sz="2400"/>
              <a:t>Hence, the projection of F on each relation schema R</a:t>
            </a:r>
            <a:r>
              <a:rPr baseline="-25000" lang="en-US" sz="2400"/>
              <a:t>i</a:t>
            </a:r>
            <a:r>
              <a:rPr lang="en-US" sz="2400"/>
              <a:t> in the decomposition D is the set of functional dependencies in F</a:t>
            </a:r>
            <a:r>
              <a:rPr baseline="30000" lang="en-US" sz="2400"/>
              <a:t>+</a:t>
            </a:r>
            <a:r>
              <a:rPr lang="en-US" sz="2400"/>
              <a:t>, the closure of F, such that all their left- and right-hand-side attributes are in R</a:t>
            </a:r>
            <a:r>
              <a:rPr baseline="-25000" lang="en-US" sz="2400"/>
              <a:t>i</a:t>
            </a:r>
            <a:r>
              <a:rPr lang="en-US" sz="2400"/>
              <a:t>.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8"/>
          <p:cNvSpPr txBox="1"/>
          <p:nvPr>
            <p:ph idx="12" type="sldNum"/>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900">
                <a:solidFill>
                  <a:srgbClr val="FFFFFF"/>
                </a:solidFill>
                <a:latin typeface="Calibri"/>
                <a:ea typeface="Calibri"/>
                <a:cs typeface="Calibri"/>
                <a:sym typeface="Calibri"/>
              </a:rPr>
              <a:t>Slide 11- </a:t>
            </a:r>
            <a:fld id="{00000000-1234-1234-1234-123412341234}" type="slidenum">
              <a:rPr lang="en-US" sz="900">
                <a:solidFill>
                  <a:srgbClr val="FFFFFF"/>
                </a:solidFill>
                <a:latin typeface="Calibri"/>
                <a:ea typeface="Calibri"/>
                <a:cs typeface="Calibri"/>
                <a:sym typeface="Calibri"/>
              </a:rPr>
              <a:t>‹#›</a:t>
            </a:fld>
            <a:endParaRPr sz="900">
              <a:solidFill>
                <a:srgbClr val="FFFFFF"/>
              </a:solidFill>
              <a:latin typeface="Calibri"/>
              <a:ea typeface="Calibri"/>
              <a:cs typeface="Calibri"/>
              <a:sym typeface="Calibri"/>
            </a:endParaRPr>
          </a:p>
        </p:txBody>
      </p:sp>
      <p:sp>
        <p:nvSpPr>
          <p:cNvPr id="172" name="Google Shape;172;p8"/>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lang="en-US"/>
              <a:t>Properties of Relational Decompositions </a:t>
            </a:r>
            <a:endParaRPr/>
          </a:p>
        </p:txBody>
      </p:sp>
      <p:sp>
        <p:nvSpPr>
          <p:cNvPr id="173" name="Google Shape;173;p8"/>
          <p:cNvSpPr txBox="1"/>
          <p:nvPr>
            <p:ph idx="1" type="body"/>
          </p:nvPr>
        </p:nvSpPr>
        <p:spPr>
          <a:xfrm>
            <a:off x="1097279" y="1845734"/>
            <a:ext cx="10622495" cy="4052790"/>
          </a:xfrm>
          <a:prstGeom prst="rect">
            <a:avLst/>
          </a:prstGeom>
          <a:noFill/>
          <a:ln>
            <a:noFill/>
          </a:ln>
        </p:spPr>
        <p:txBody>
          <a:bodyPr anchorCtr="0" anchor="t" bIns="45700" lIns="0" spcFirstLastPara="1" rIns="0" wrap="square" tIns="45700">
            <a:normAutofit/>
          </a:bodyPr>
          <a:lstStyle/>
          <a:p>
            <a:pPr indent="-177800" lvl="0" marL="91440" rtl="0" algn="l">
              <a:lnSpc>
                <a:spcPct val="80000"/>
              </a:lnSpc>
              <a:spcBef>
                <a:spcPts val="0"/>
              </a:spcBef>
              <a:spcAft>
                <a:spcPts val="0"/>
              </a:spcAft>
              <a:buSzPts val="2800"/>
              <a:buChar char=" "/>
            </a:pPr>
            <a:r>
              <a:rPr b="1" lang="en-US" sz="2800"/>
              <a:t>Dependency Preservation Property of a Decomposition (cont.):</a:t>
            </a:r>
            <a:endParaRPr/>
          </a:p>
          <a:p>
            <a:pPr indent="-182880" lvl="1" marL="384048" rtl="0" algn="l">
              <a:lnSpc>
                <a:spcPct val="80000"/>
              </a:lnSpc>
              <a:spcBef>
                <a:spcPts val="400"/>
              </a:spcBef>
              <a:spcAft>
                <a:spcPts val="0"/>
              </a:spcAft>
              <a:buSzPts val="2800"/>
              <a:buChar char="◦"/>
            </a:pPr>
            <a:r>
              <a:rPr lang="en-US" sz="2800"/>
              <a:t>Dependency Preservation Property:</a:t>
            </a:r>
            <a:endParaRPr/>
          </a:p>
          <a:p>
            <a:pPr indent="-182880" lvl="2" marL="566928" rtl="0" algn="l">
              <a:lnSpc>
                <a:spcPct val="80000"/>
              </a:lnSpc>
              <a:spcBef>
                <a:spcPts val="600"/>
              </a:spcBef>
              <a:spcAft>
                <a:spcPts val="0"/>
              </a:spcAft>
              <a:buSzPts val="2800"/>
              <a:buChar char="◦"/>
            </a:pPr>
            <a:r>
              <a:rPr lang="en-US" sz="2800"/>
              <a:t>A decomposition D = {R1, R2, ..., Rm} of R is </a:t>
            </a:r>
            <a:r>
              <a:rPr b="1" lang="en-US" sz="2800"/>
              <a:t>dependency-preserving</a:t>
            </a:r>
            <a:r>
              <a:rPr lang="en-US" sz="2800"/>
              <a:t> with respect to F if the union of the projections of F on each Ri in D is equivalent to F; that is</a:t>
            </a:r>
            <a:br>
              <a:rPr lang="en-US" sz="2800"/>
            </a:br>
            <a:r>
              <a:rPr lang="en-US" sz="2800"/>
              <a:t>	((</a:t>
            </a:r>
            <a:r>
              <a:rPr lang="en-US" sz="2800">
                <a:latin typeface="Noto Sans Symbols"/>
                <a:ea typeface="Noto Sans Symbols"/>
                <a:cs typeface="Noto Sans Symbols"/>
                <a:sym typeface="Noto Sans Symbols"/>
              </a:rPr>
              <a:t>π</a:t>
            </a:r>
            <a:r>
              <a:rPr baseline="-25000" lang="en-US" sz="2800"/>
              <a:t>R1</a:t>
            </a:r>
            <a:r>
              <a:rPr lang="en-US" sz="2800"/>
              <a:t>(F)) </a:t>
            </a:r>
            <a:r>
              <a:rPr lang="en-US" sz="2800">
                <a:latin typeface="Merriweather Sans"/>
                <a:ea typeface="Merriweather Sans"/>
                <a:cs typeface="Merriweather Sans"/>
                <a:sym typeface="Merriweather Sans"/>
              </a:rPr>
              <a:t>υ</a:t>
            </a:r>
            <a:r>
              <a:rPr lang="en-US" sz="2800"/>
              <a:t> . . . </a:t>
            </a:r>
            <a:r>
              <a:rPr lang="en-US" sz="2800">
                <a:latin typeface="Merriweather Sans"/>
                <a:ea typeface="Merriweather Sans"/>
                <a:cs typeface="Merriweather Sans"/>
                <a:sym typeface="Merriweather Sans"/>
              </a:rPr>
              <a:t>υ</a:t>
            </a:r>
            <a:r>
              <a:rPr lang="en-US" sz="2800"/>
              <a:t> (</a:t>
            </a:r>
            <a:r>
              <a:rPr lang="en-US" sz="2800">
                <a:latin typeface="Noto Sans Symbols"/>
                <a:ea typeface="Noto Sans Symbols"/>
                <a:cs typeface="Noto Sans Symbols"/>
                <a:sym typeface="Noto Sans Symbols"/>
              </a:rPr>
              <a:t>π</a:t>
            </a:r>
            <a:r>
              <a:rPr baseline="-25000" lang="en-US" sz="2800"/>
              <a:t>Rm</a:t>
            </a:r>
            <a:r>
              <a:rPr lang="en-US" sz="2800"/>
              <a:t>(F)))</a:t>
            </a:r>
            <a:r>
              <a:rPr baseline="30000" lang="en-US" sz="2800"/>
              <a:t>+</a:t>
            </a:r>
            <a:r>
              <a:rPr lang="en-US" sz="2800"/>
              <a:t> = F</a:t>
            </a:r>
            <a:r>
              <a:rPr baseline="30000" lang="en-US" sz="2800"/>
              <a:t>+</a:t>
            </a:r>
            <a:r>
              <a:rPr lang="en-US" sz="2800"/>
              <a:t> </a:t>
            </a:r>
            <a:endParaRPr/>
          </a:p>
          <a:p>
            <a:pPr indent="-177800" lvl="0" marL="91440" rtl="0" algn="l">
              <a:lnSpc>
                <a:spcPct val="80000"/>
              </a:lnSpc>
              <a:spcBef>
                <a:spcPts val="1600"/>
              </a:spcBef>
              <a:spcAft>
                <a:spcPts val="0"/>
              </a:spcAft>
              <a:buSzPts val="2800"/>
              <a:buChar char=" "/>
            </a:pPr>
            <a:r>
              <a:rPr lang="en-US" sz="2800"/>
              <a:t>Claim 1:</a:t>
            </a:r>
            <a:endParaRPr/>
          </a:p>
          <a:p>
            <a:pPr indent="-182880" lvl="1" marL="384048" rtl="0" algn="l">
              <a:lnSpc>
                <a:spcPct val="80000"/>
              </a:lnSpc>
              <a:spcBef>
                <a:spcPts val="400"/>
              </a:spcBef>
              <a:spcAft>
                <a:spcPts val="0"/>
              </a:spcAft>
              <a:buSzPts val="2800"/>
              <a:buChar char="◦"/>
            </a:pPr>
            <a:r>
              <a:rPr lang="en-US" sz="2800"/>
              <a:t>It is always possible to find a dependency-preserving decomposition D with respect to F such that each relation Ri in D is in 3NF. </a:t>
            </a:r>
            <a:endParaRPr sz="28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9"/>
          <p:cNvSpPr txBox="1"/>
          <p:nvPr>
            <p:ph idx="12" type="sldNum"/>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900">
                <a:solidFill>
                  <a:srgbClr val="FFFFFF"/>
                </a:solidFill>
                <a:latin typeface="Calibri"/>
                <a:ea typeface="Calibri"/>
                <a:cs typeface="Calibri"/>
                <a:sym typeface="Calibri"/>
              </a:rPr>
              <a:t>Slide 11- </a:t>
            </a:r>
            <a:fld id="{00000000-1234-1234-1234-123412341234}" type="slidenum">
              <a:rPr lang="en-US" sz="900">
                <a:solidFill>
                  <a:srgbClr val="FFFFFF"/>
                </a:solidFill>
                <a:latin typeface="Calibri"/>
                <a:ea typeface="Calibri"/>
                <a:cs typeface="Calibri"/>
                <a:sym typeface="Calibri"/>
              </a:rPr>
              <a:t>‹#›</a:t>
            </a:fld>
            <a:endParaRPr sz="900">
              <a:solidFill>
                <a:srgbClr val="FFFFFF"/>
              </a:solidFill>
              <a:latin typeface="Calibri"/>
              <a:ea typeface="Calibri"/>
              <a:cs typeface="Calibri"/>
              <a:sym typeface="Calibri"/>
            </a:endParaRPr>
          </a:p>
        </p:txBody>
      </p:sp>
      <p:sp>
        <p:nvSpPr>
          <p:cNvPr id="180" name="Google Shape;180;p9"/>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lang="en-US"/>
              <a:t>Properties of Relational Decompositions </a:t>
            </a:r>
            <a:endParaRPr/>
          </a:p>
        </p:txBody>
      </p:sp>
      <p:sp>
        <p:nvSpPr>
          <p:cNvPr id="181" name="Google Shape;181;p9"/>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lnSpcReduction="10000"/>
          </a:bodyPr>
          <a:lstStyle/>
          <a:p>
            <a:pPr indent="-152400" lvl="0" marL="91440" rtl="0" algn="l">
              <a:lnSpc>
                <a:spcPct val="80000"/>
              </a:lnSpc>
              <a:spcBef>
                <a:spcPts val="0"/>
              </a:spcBef>
              <a:spcAft>
                <a:spcPts val="0"/>
              </a:spcAft>
              <a:buSzPts val="2400"/>
              <a:buChar char=" "/>
            </a:pPr>
            <a:r>
              <a:rPr b="1" lang="en-US" sz="2400"/>
              <a:t>Lossless (Non-additive) Join Property of a Decomposition: </a:t>
            </a:r>
            <a:endParaRPr/>
          </a:p>
          <a:p>
            <a:pPr indent="-182880" lvl="1" marL="384048" rtl="0" algn="l">
              <a:lnSpc>
                <a:spcPct val="150000"/>
              </a:lnSpc>
              <a:spcBef>
                <a:spcPts val="400"/>
              </a:spcBef>
              <a:spcAft>
                <a:spcPts val="0"/>
              </a:spcAft>
              <a:buSzPts val="2100"/>
              <a:buChar char="◦"/>
            </a:pPr>
            <a:r>
              <a:rPr lang="en-US" sz="2100"/>
              <a:t>Definition: Lossless join property: a decomposition D = {R1, R2, ..., Rm} of R has the </a:t>
            </a:r>
            <a:r>
              <a:rPr b="1" lang="en-US" sz="2100"/>
              <a:t>lossless (nonadditive) join property</a:t>
            </a:r>
            <a:r>
              <a:rPr lang="en-US" sz="2100"/>
              <a:t> with respect to the set of dependencies F on R if, for </a:t>
            </a:r>
            <a:r>
              <a:rPr i="1" lang="en-US" sz="2100"/>
              <a:t>every</a:t>
            </a:r>
            <a:r>
              <a:rPr lang="en-US" sz="2100"/>
              <a:t> relation state r of R that satisfies F, the following holds, where * is the natural join of all the relations in D:  </a:t>
            </a:r>
            <a:endParaRPr/>
          </a:p>
          <a:p>
            <a:pPr indent="-91440" lvl="0" marL="91440" rtl="0" algn="ctr">
              <a:lnSpc>
                <a:spcPct val="150000"/>
              </a:lnSpc>
              <a:spcBef>
                <a:spcPts val="1600"/>
              </a:spcBef>
              <a:spcAft>
                <a:spcPts val="0"/>
              </a:spcAft>
              <a:buSzPts val="2400"/>
              <a:buFont typeface="Noto Sans Symbols"/>
              <a:buNone/>
            </a:pPr>
            <a:r>
              <a:rPr lang="en-US" sz="2400"/>
              <a:t>* (</a:t>
            </a:r>
            <a:r>
              <a:rPr lang="en-US">
                <a:latin typeface="Noto Sans Symbols"/>
                <a:ea typeface="Noto Sans Symbols"/>
                <a:cs typeface="Noto Sans Symbols"/>
                <a:sym typeface="Noto Sans Symbols"/>
              </a:rPr>
              <a:t>π</a:t>
            </a:r>
            <a:r>
              <a:rPr baseline="-25000" lang="en-US" sz="2400"/>
              <a:t> R1</a:t>
            </a:r>
            <a:r>
              <a:rPr lang="en-US" sz="2400"/>
              <a:t>(r), ..., </a:t>
            </a:r>
            <a:r>
              <a:rPr lang="en-US">
                <a:latin typeface="Noto Sans Symbols"/>
                <a:ea typeface="Noto Sans Symbols"/>
                <a:cs typeface="Noto Sans Symbols"/>
                <a:sym typeface="Noto Sans Symbols"/>
              </a:rPr>
              <a:t>π</a:t>
            </a:r>
            <a:r>
              <a:rPr baseline="-25000" lang="en-US" sz="2400"/>
              <a:t>Rm</a:t>
            </a:r>
            <a:r>
              <a:rPr lang="en-US" sz="2400"/>
              <a:t>(r)) = r</a:t>
            </a:r>
            <a:endParaRPr/>
          </a:p>
          <a:p>
            <a:pPr indent="-182880" lvl="1" marL="384048" rtl="0" algn="l">
              <a:lnSpc>
                <a:spcPct val="150000"/>
              </a:lnSpc>
              <a:spcBef>
                <a:spcPts val="400"/>
              </a:spcBef>
              <a:spcAft>
                <a:spcPts val="0"/>
              </a:spcAft>
              <a:buSzPts val="2100"/>
              <a:buChar char="◦"/>
            </a:pPr>
            <a:r>
              <a:rPr lang="en-US" sz="2100"/>
              <a:t>Note: The word loss in lossless refers to loss of information, not to loss of tuples. In fact, for “loss of information” a  better term is “</a:t>
            </a:r>
            <a:r>
              <a:rPr b="1" lang="en-US" sz="2100"/>
              <a:t>addition of spurious information</a:t>
            </a:r>
            <a:r>
              <a:rPr lang="en-US" sz="2100"/>
              <a:t>”</a:t>
            </a:r>
            <a:endParaRPr/>
          </a:p>
        </p:txBody>
      </p:sp>
    </p:spTree>
  </p:cSld>
  <p:clrMapOvr>
    <a:masterClrMapping/>
  </p:clrMapOvr>
</p:sld>
</file>

<file path=ppt/theme/theme1.xml><?xml version="1.0" encoding="utf-8"?>
<a:theme xmlns:a="http://schemas.openxmlformats.org/drawingml/2006/main" xmlns:r="http://schemas.openxmlformats.org/officeDocument/2006/relationships" name="Retrospect">
  <a:themeElements>
    <a:clrScheme name="Custom 1">
      <a:dk1>
        <a:srgbClr val="000000"/>
      </a:dk1>
      <a:lt1>
        <a:srgbClr val="FFFFFF"/>
      </a:lt1>
      <a:dk2>
        <a:srgbClr val="775F55"/>
      </a:dk2>
      <a:lt2>
        <a:srgbClr val="EBDDC3"/>
      </a:lt2>
      <a:accent1>
        <a:srgbClr val="94B6D2"/>
      </a:accent1>
      <a:accent2>
        <a:srgbClr val="7030A0"/>
      </a:accent2>
      <a:accent3>
        <a:srgbClr val="A5AB81"/>
      </a:accent3>
      <a:accent4>
        <a:srgbClr val="D8B25C"/>
      </a:accent4>
      <a:accent5>
        <a:srgbClr val="7BA79D"/>
      </a:accent5>
      <a:accent6>
        <a:srgbClr val="968C8C"/>
      </a:accent6>
      <a:hlink>
        <a:srgbClr val="F7B615"/>
      </a:hlink>
      <a:folHlink>
        <a:srgbClr val="70440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2020-08-26T05:56:20Z</dcterms:created>
  <dc:creator>Sanjeetha R</dc:creator>
</cp:coreProperties>
</file>