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3"/>
  </p:notesMasterIdLst>
  <p:sldIdLst>
    <p:sldId id="409" r:id="rId2"/>
    <p:sldId id="511" r:id="rId3"/>
    <p:sldId id="512" r:id="rId4"/>
    <p:sldId id="513" r:id="rId5"/>
    <p:sldId id="514" r:id="rId6"/>
    <p:sldId id="515" r:id="rId7"/>
    <p:sldId id="519" r:id="rId8"/>
    <p:sldId id="520" r:id="rId9"/>
    <p:sldId id="517" r:id="rId10"/>
    <p:sldId id="518" r:id="rId11"/>
    <p:sldId id="5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07-01-2022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CD6D-5F12-476E-8453-3D311B450A4E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8DE7-22DF-4C71-8810-45CE4D417C2D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C541-F4E6-4488-B462-EF7A047E4C61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="" xmlns:a16="http://schemas.microsoft.com/office/drawing/2014/main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="" xmlns:a16="http://schemas.microsoft.com/office/drawing/2014/main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C8A-CD12-4DFD-ABE8-8CF3B1F53511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554-EC08-4A9A-B955-1CE402443775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B3C8-7270-4E63-BAFF-F61146C872A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326-4BB3-4EF7-A825-D7B8443422EC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="" xmlns:a16="http://schemas.microsoft.com/office/drawing/2014/main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CBBB-99BF-46C2-A597-705C3E515BE3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="" xmlns:a16="http://schemas.microsoft.com/office/drawing/2014/main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2DF96F-D195-4D32-A22A-EB824CFB176E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490D-FF02-4389-90FD-819CA8976B9B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="" xmlns:a16="http://schemas.microsoft.com/office/drawing/2014/main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7FF271-DAE5-45E4-9C4D-A89BEE8B6E22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3200" b="1" dirty="0"/>
              <a:t>Course Name: Database Systems</a:t>
            </a:r>
            <a:br>
              <a:rPr lang="en-IN" sz="3200" b="1" dirty="0"/>
            </a:br>
            <a:r>
              <a:rPr lang="en-IN" sz="3200" b="1" dirty="0"/>
              <a:t>Course Code: CS52</a:t>
            </a:r>
            <a:br>
              <a:rPr lang="en-IN" sz="3200" b="1" dirty="0"/>
            </a:br>
            <a:r>
              <a:rPr lang="en-IN" sz="3200" b="1" dirty="0"/>
              <a:t>Credits: 3:1:0</a:t>
            </a:r>
            <a:br>
              <a:rPr lang="en-IN" sz="3200" b="1" dirty="0"/>
            </a:br>
            <a:r>
              <a:rPr lang="en-IN" sz="3200" b="1" dirty="0"/>
              <a:t>UNIT 4</a:t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Term: </a:t>
            </a:r>
            <a:r>
              <a:rPr lang="en-IN" sz="3200" b="1" dirty="0" smtClean="0"/>
              <a:t>Oct 2021 </a:t>
            </a:r>
            <a:r>
              <a:rPr lang="en-IN" sz="3200" b="1" dirty="0"/>
              <a:t>– </a:t>
            </a:r>
            <a:r>
              <a:rPr lang="en-IN" sz="3200" b="1" dirty="0" smtClean="0"/>
              <a:t>Feb 2022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6900" y="3141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latin typeface="+mj-lt"/>
              </a:rPr>
              <a:t>M.S. Ramaiah Institute of Technology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(Autonomous Institute, Affiliated to VTU)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Department of Computer Science and Engineering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C9641BE-B7C9-4946-A565-227D0582DC3F}"/>
              </a:ext>
            </a:extLst>
          </p:cNvPr>
          <p:cNvSpPr txBox="1"/>
          <p:nvPr/>
        </p:nvSpPr>
        <p:spPr>
          <a:xfrm>
            <a:off x="8644609" y="4772025"/>
            <a:ext cx="299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Faculty:</a:t>
            </a:r>
          </a:p>
          <a:p>
            <a:r>
              <a:rPr lang="en-IN" smtClean="0"/>
              <a:t>Dr. Sini </a:t>
            </a:r>
            <a:r>
              <a:rPr lang="en-IN" dirty="0"/>
              <a:t>Anna Alex</a:t>
            </a:r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1D4223-7389-4018-9CBF-ABB6E01A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0308D37-CEC5-42FF-9874-6AB70761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2" y="828303"/>
            <a:ext cx="10129684" cy="5156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8535" y="2743200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8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A03D13D-0AF5-4B48-8187-B9955F4F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40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A23F-1258-4CDD-B0AE-D7AA4C94D112}" type="datetime8">
              <a:rPr lang="en-IN" smtClean="0"/>
              <a:t>07-01-2022 09:20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7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7C446C0E-3E6E-49D3-B63F-54CDF724F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979" y="862885"/>
            <a:ext cx="10966550" cy="5366901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19EFC4-4F5B-40E6-B40B-6DE99276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98535" y="2743200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Ans:B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B0B8D117-3F3E-405C-8984-F68330666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24" y="875766"/>
            <a:ext cx="10984368" cy="5361178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C39ADF1-EBE0-475F-89DB-C77A86E7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98535" y="2743200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Ans:B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5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109C2F5E-0344-495D-B9E3-DF908FBBF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663" y="914399"/>
            <a:ext cx="10710017" cy="5295151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66CF96-1202-471A-A6CC-791E13BC1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598535" y="2743200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Ans:A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3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A72B1116-4E47-431A-B94B-F7F9AB1119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997" y="881398"/>
            <a:ext cx="5119710" cy="5082878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3E661D-BB65-4E9D-8919-21A4C476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40958" y="2485622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Ans:C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C2BABDD3-7DF7-43CB-941D-DFF45BB0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366" y="1011981"/>
            <a:ext cx="10962332" cy="4667602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24F3AF3-DA34-4886-BD58-5D16D6B4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03065" y="1868454"/>
            <a:ext cx="621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</a:t>
            </a:r>
          </a:p>
          <a:p>
            <a:r>
              <a:rPr lang="en-US" dirty="0"/>
              <a:t>It is not always possible to decompose a table in BCNF and preserve dependencies. For example, a set of functional dependencies {AB –&gt; C, C –&gt; B} cannot be decomposed in BCNF.</a:t>
            </a:r>
          </a:p>
        </p:txBody>
      </p:sp>
    </p:spTree>
    <p:extLst>
      <p:ext uri="{BB962C8B-B14F-4D97-AF65-F5344CB8AC3E}">
        <p14:creationId xmlns:p14="http://schemas.microsoft.com/office/powerpoint/2010/main" val="48421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C8D6A0-0EB5-46AB-83AE-A2851D7C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D8CAE01-31A7-4162-886D-7ABCD6084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70" y="1197734"/>
            <a:ext cx="11715276" cy="3528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43977" y="5223833"/>
            <a:ext cx="1764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Ans:A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673" y="785091"/>
            <a:ext cx="10142672" cy="4298392"/>
          </a:xfrm>
        </p:spPr>
        <p:txBody>
          <a:bodyPr>
            <a:normAutofit/>
          </a:bodyPr>
          <a:lstStyle/>
          <a:p>
            <a:r>
              <a:rPr lang="en-US" sz="2800" dirty="0"/>
              <a:t>Consider schema R=ABCD, D = {R1= AB, R2= BC, R3= CD } subjected to F = { A→B, B→C, C→D, D→A }.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E844C88-94CA-427D-A18A-49AA679940FB}"/>
              </a:ext>
            </a:extLst>
          </p:cNvPr>
          <p:cNvSpPr txBox="1"/>
          <p:nvPr/>
        </p:nvSpPr>
        <p:spPr>
          <a:xfrm>
            <a:off x="1884218" y="2078182"/>
            <a:ext cx="509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 for non additive join property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669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35C6314-9218-4920-AF54-4C78C8F84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264" y="853154"/>
            <a:ext cx="10058400" cy="3948323"/>
          </a:xfrm>
        </p:spPr>
      </p:pic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E0A6D9-F905-468D-BD88-AD50823BB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07-01-2022 09:20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2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1910</TotalTime>
  <Words>132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 Course Name: Database Systems Course Code: CS52 Credits: 3:1:0 UNIT 4  Term: Oct 2021 – Feb 2022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CSE-PG</cp:lastModifiedBy>
  <cp:revision>354</cp:revision>
  <dcterms:created xsi:type="dcterms:W3CDTF">2020-08-26T05:56:20Z</dcterms:created>
  <dcterms:modified xsi:type="dcterms:W3CDTF">2022-01-07T03:50:56Z</dcterms:modified>
</cp:coreProperties>
</file>