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6858000" cx="9144000"/>
  <p:notesSz cx="6997700" cy="9283700"/>
  <p:embeddedFontLst>
    <p:embeddedFont>
      <p:font typeface="Tahoma"/>
      <p:regular r:id="rId96"/>
      <p:bold r:id="rId97"/>
    </p:embeddedFont>
    <p:embeddedFont>
      <p:font typeface="Helvetica Neue"/>
      <p:regular r:id="rId98"/>
      <p:bold r:id="rId99"/>
      <p:italic r:id="rId100"/>
      <p:boldItalic r:id="rId10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7">
          <p15:clr>
            <a:srgbClr val="000000"/>
          </p15:clr>
        </p15:guide>
        <p15:guide id="2" pos="531">
          <p15:clr>
            <a:srgbClr val="000000"/>
          </p15:clr>
        </p15:guide>
      </p15:sldGuideLst>
    </p:ext>
    <p:ext uri="http://customooxmlschemas.google.com/">
      <go:slidesCustomData xmlns:go="http://customooxmlschemas.google.com/" r:id="rId102" roundtripDataSignature="AMtx7mj6Os3AAJo7UDiTjdiE0F3n8gS2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7" orient="horz"/>
        <p:guide pos="53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2" Type="http://customschemas.google.com/relationships/presentationmetadata" Target="metadata"/><Relationship Id="rId101" Type="http://schemas.openxmlformats.org/officeDocument/2006/relationships/font" Target="fonts/HelveticaNeue-boldItalic.fntdata"/><Relationship Id="rId100" Type="http://schemas.openxmlformats.org/officeDocument/2006/relationships/font" Target="fonts/HelveticaNeue-italic.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Tahoma-bold.fntdata"/><Relationship Id="rId96" Type="http://schemas.openxmlformats.org/officeDocument/2006/relationships/font" Target="fonts/Tahoma-regular.fntdata"/><Relationship Id="rId11" Type="http://schemas.openxmlformats.org/officeDocument/2006/relationships/slide" Target="slides/slide5.xml"/><Relationship Id="rId99" Type="http://schemas.openxmlformats.org/officeDocument/2006/relationships/font" Target="fonts/HelveticaNeue-bold.fntdata"/><Relationship Id="rId10" Type="http://schemas.openxmlformats.org/officeDocument/2006/relationships/slide" Target="slides/slide4.xml"/><Relationship Id="rId98" Type="http://schemas.openxmlformats.org/officeDocument/2006/relationships/font" Target="fonts/HelveticaNeue-regular.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032100" cy="463500"/>
          </a:xfrm>
          <a:prstGeom prst="rect">
            <a:avLst/>
          </a:prstGeom>
          <a:noFill/>
          <a:ln>
            <a:noFill/>
          </a:ln>
        </p:spPr>
        <p:txBody>
          <a:bodyPr anchorCtr="0" anchor="t" bIns="44000" lIns="88000" spcFirstLastPara="1" rIns="88000" wrap="square" tIns="440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9pPr>
          </a:lstStyle>
          <a:p/>
        </p:txBody>
      </p:sp>
      <p:sp>
        <p:nvSpPr>
          <p:cNvPr id="4" name="Google Shape;4;n"/>
          <p:cNvSpPr txBox="1"/>
          <p:nvPr>
            <p:ph idx="10" type="dt"/>
          </p:nvPr>
        </p:nvSpPr>
        <p:spPr>
          <a:xfrm>
            <a:off x="3963987" y="0"/>
            <a:ext cx="3032100" cy="463500"/>
          </a:xfrm>
          <a:prstGeom prst="rect">
            <a:avLst/>
          </a:prstGeom>
          <a:noFill/>
          <a:ln>
            <a:noFill/>
          </a:ln>
        </p:spPr>
        <p:txBody>
          <a:bodyPr anchorCtr="0" anchor="t" bIns="44000" lIns="88000" spcFirstLastPara="1" rIns="88000" wrap="square" tIns="440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9pPr>
          </a:lstStyle>
          <a:p/>
        </p:txBody>
      </p:sp>
      <p:sp>
        <p:nvSpPr>
          <p:cNvPr id="5" name="Google Shape;5;n"/>
          <p:cNvSpPr/>
          <p:nvPr>
            <p:ph idx="3"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11" type="ftr"/>
          </p:nvPr>
        </p:nvSpPr>
        <p:spPr>
          <a:xfrm>
            <a:off x="0" y="8818562"/>
            <a:ext cx="3032100" cy="463500"/>
          </a:xfrm>
          <a:prstGeom prst="rect">
            <a:avLst/>
          </a:prstGeom>
          <a:noFill/>
          <a:ln>
            <a:noFill/>
          </a:ln>
        </p:spPr>
        <p:txBody>
          <a:bodyPr anchorCtr="0" anchor="b" bIns="44000" lIns="88000" spcFirstLastPara="1" rIns="88000" wrap="square" tIns="440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rgbClr val="000000"/>
                </a:solidFill>
                <a:latin typeface="Helvetica Neue"/>
                <a:ea typeface="Helvetica Neue"/>
                <a:cs typeface="Helvetica Neue"/>
                <a:sym typeface="Helvetica Neue"/>
              </a:defRPr>
            </a:lvl9pPr>
          </a:lstStyle>
          <a:p/>
        </p:txBody>
      </p:sp>
      <p:sp>
        <p:nvSpPr>
          <p:cNvPr id="8" name="Google Shape;8;n"/>
          <p:cNvSpPr txBox="1"/>
          <p:nvPr>
            <p:ph idx="12" type="sldNum"/>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0" name="Google Shape;80;p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 name="Google Shape;81;p1:notes"/>
          <p:cNvSpPr txBox="1"/>
          <p:nvPr>
            <p:ph idx="1" type="body"/>
          </p:nvPr>
        </p:nvSpPr>
        <p:spPr>
          <a:xfrm>
            <a:off x="931862" y="4410075"/>
            <a:ext cx="51339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79" name="Google Shape;179;p1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0" name="Google Shape;180;p1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86" name="Google Shape;186;p1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7" name="Google Shape;187;p1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95" name="Google Shape;195;p1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6" name="Google Shape;196;p1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02" name="Google Shape;202;p1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3" name="Google Shape;203;p1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209" name="Google Shape;209;p1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15" name="Google Shape;215;p1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6" name="Google Shape;216;p1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225" name="Google Shape;225;p1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231" name="Google Shape;231;p1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37" name="Google Shape;237;p1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8" name="Google Shape;238;p1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1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44" name="Google Shape;244;p1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5" name="Google Shape;245;p1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6" name="Google Shape;86;p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2" name="Google Shape;252;p2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3" name="Google Shape;253;p2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59" name="Google Shape;259;p2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0" name="Google Shape;260;p2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266" name="Google Shape;266;p2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296" name="Google Shape;296;p2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302" name="Google Shape;302;p2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308" name="Google Shape;308;p2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2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314" name="Google Shape;314;p2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2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0" name="Google Shape;320;p2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p2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28" name="Google Shape;328;p2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2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2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35" name="Google Shape;335;p2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6" name="Google Shape;336;p2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93" name="Google Shape;93;p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4" name="Google Shape;94;p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2" name="Google Shape;342;p3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3" name="Google Shape;343;p3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3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49" name="Google Shape;349;p3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0" name="Google Shape;350;p3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3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56" name="Google Shape;356;p3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7" name="Google Shape;357;p3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3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63" name="Google Shape;363;p3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4" name="Google Shape;364;p3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p3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0" name="Google Shape;370;p3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3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77" name="Google Shape;377;p3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8" name="Google Shape;378;p3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395" name="Google Shape;395;p3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6" name="Google Shape;396;p3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3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2" name="Google Shape;402;p3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3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3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09" name="Google Shape;409;p3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0" name="Google Shape;410;p3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15" name="Google Shape;415;p3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6" name="Google Shape;416;p3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0" name="Google Shape;100;p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1" name="Google Shape;101;p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2" name="Google Shape;422;p4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3" name="Google Shape;423;p4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29" name="Google Shape;429;p4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0" name="Google Shape;430;p4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4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36" name="Google Shape;436;p4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7" name="Google Shape;437;p4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46" name="Google Shape;446;p4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7" name="Google Shape;447;p4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4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53" name="Google Shape;453;p4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4" name="Google Shape;454;p4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p4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60" name="Google Shape;460;p4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1" name="Google Shape;461;p4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467" name="Google Shape;467;p4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474" name="Google Shape;474;p4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4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1" name="Google Shape;481;p4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2" name="Google Shape;482;p4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4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89" name="Google Shape;489;p4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0" name="Google Shape;490;p4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07" name="Google Shape;107;p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8" name="Google Shape;108;p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5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496" name="Google Shape;496;p5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7" name="Google Shape;497;p5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3" name="Google Shape;503;p5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5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09" name="Google Shape;509;p5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0" name="Google Shape;510;p5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16" name="Google Shape;516;p5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7" name="Google Shape;517;p5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5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23" name="Google Shape;523;p5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4" name="Google Shape;524;p5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p5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0" name="Google Shape;530;p5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1" name="Google Shape;531;p5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5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37" name="Google Shape;537;p5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38" name="Google Shape;538;p5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5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76" name="Google Shape;576;p5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7" name="Google Shape;577;p5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5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583" name="Google Shape;583;p5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5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0" name="Google Shape;590;p5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1" name="Google Shape;591;p5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14" name="Google Shape;114;p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5" name="Google Shape;115;p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597" name="Google Shape;597;p6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8" name="Google Shape;598;p6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6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04" name="Google Shape;604;p6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5" name="Google Shape;605;p6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6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26" name="Google Shape;626;p6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7" name="Google Shape;627;p6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33" name="Google Shape;633;p6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6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8" name="Shape 638"/>
        <p:cNvGrpSpPr/>
        <p:nvPr/>
      </p:nvGrpSpPr>
      <p:grpSpPr>
        <a:xfrm>
          <a:off x="0" y="0"/>
          <a:ext cx="0" cy="0"/>
          <a:chOff x="0" y="0"/>
          <a:chExt cx="0" cy="0"/>
        </a:xfrm>
      </p:grpSpPr>
      <p:sp>
        <p:nvSpPr>
          <p:cNvPr id="639" name="Google Shape;639;p6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0" name="Google Shape;640;p6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1" name="Google Shape;641;p6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6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47" name="Google Shape;647;p6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8" name="Google Shape;648;p6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6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85" name="Google Shape;685;p6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86" name="Google Shape;686;p6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
        <p:nvSpPr>
          <p:cNvPr id="692" name="Google Shape;692;p6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p6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699" name="Google Shape;699;p6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0" name="Google Shape;700;p6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06" name="Google Shape;706;p6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7" name="Google Shape;707;p6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1" name="Google Shape;121;p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 name="Google Shape;122;p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7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13" name="Google Shape;713;p7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14" name="Google Shape;714;p7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7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20" name="Google Shape;720;p7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1" name="Google Shape;721;p7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7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27" name="Google Shape;727;p7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8" name="Google Shape;728;p7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p7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34" name="Google Shape;734;p7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5" name="Google Shape;735;p7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p7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1" name="Google Shape;741;p7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2" name="Google Shape;742;p7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p7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48" name="Google Shape;748;p7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49" name="Google Shape;749;p7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3" name="Shape 753"/>
        <p:cNvGrpSpPr/>
        <p:nvPr/>
      </p:nvGrpSpPr>
      <p:grpSpPr>
        <a:xfrm>
          <a:off x="0" y="0"/>
          <a:ext cx="0" cy="0"/>
          <a:chOff x="0" y="0"/>
          <a:chExt cx="0" cy="0"/>
        </a:xfrm>
      </p:grpSpPr>
      <p:sp>
        <p:nvSpPr>
          <p:cNvPr id="754" name="Google Shape;754;p7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55" name="Google Shape;755;p7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56" name="Google Shape;756;p7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p7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2" name="Google Shape;762;p7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3" name="Google Shape;763;p7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69" name="Google Shape;769;p7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7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p7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76" name="Google Shape;776;p7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7" name="Google Shape;777;p7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28" name="Google Shape;128;p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9" name="Google Shape;129;p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80: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2" name="Google Shape;782;p80: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3" name="Google Shape;783;p80: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81: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89" name="Google Shape;789;p81: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0" name="Google Shape;790;p81: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4" name="Shape 794"/>
        <p:cNvGrpSpPr/>
        <p:nvPr/>
      </p:nvGrpSpPr>
      <p:grpSpPr>
        <a:xfrm>
          <a:off x="0" y="0"/>
          <a:ext cx="0" cy="0"/>
          <a:chOff x="0" y="0"/>
          <a:chExt cx="0" cy="0"/>
        </a:xfrm>
      </p:grpSpPr>
      <p:sp>
        <p:nvSpPr>
          <p:cNvPr id="795" name="Google Shape;795;p82: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796" name="Google Shape;796;p82: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7" name="Google Shape;797;p82: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p83: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04" name="Google Shape;804;p83: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5" name="Google Shape;805;p83: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84: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11" name="Google Shape;811;p84: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2" name="Google Shape;812;p84: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6" name="Shape 816"/>
        <p:cNvGrpSpPr/>
        <p:nvPr/>
      </p:nvGrpSpPr>
      <p:grpSpPr>
        <a:xfrm>
          <a:off x="0" y="0"/>
          <a:ext cx="0" cy="0"/>
          <a:chOff x="0" y="0"/>
          <a:chExt cx="0" cy="0"/>
        </a:xfrm>
      </p:grpSpPr>
      <p:sp>
        <p:nvSpPr>
          <p:cNvPr id="817" name="Google Shape;817;p85: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18" name="Google Shape;818;p85: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9" name="Google Shape;819;p85: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86: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25" name="Google Shape;825;p86: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6" name="Google Shape;826;p86: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0" name="Shape 830"/>
        <p:cNvGrpSpPr/>
        <p:nvPr/>
      </p:nvGrpSpPr>
      <p:grpSpPr>
        <a:xfrm>
          <a:off x="0" y="0"/>
          <a:ext cx="0" cy="0"/>
          <a:chOff x="0" y="0"/>
          <a:chExt cx="0" cy="0"/>
        </a:xfrm>
      </p:grpSpPr>
      <p:sp>
        <p:nvSpPr>
          <p:cNvPr id="831" name="Google Shape;831;p87: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32" name="Google Shape;832;p87: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3" name="Google Shape;833;p87: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88: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39" name="Google Shape;839;p88: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0" name="Google Shape;840;p88: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4" name="Shape 844"/>
        <p:cNvGrpSpPr/>
        <p:nvPr/>
      </p:nvGrpSpPr>
      <p:grpSpPr>
        <a:xfrm>
          <a:off x="0" y="0"/>
          <a:ext cx="0" cy="0"/>
          <a:chOff x="0" y="0"/>
          <a:chExt cx="0" cy="0"/>
        </a:xfrm>
      </p:grpSpPr>
      <p:sp>
        <p:nvSpPr>
          <p:cNvPr id="845" name="Google Shape;845;p8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846" name="Google Shape;846;p8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47" name="Google Shape;847;p8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9:notes"/>
          <p:cNvSpPr txBox="1"/>
          <p:nvPr/>
        </p:nvSpPr>
        <p:spPr>
          <a:xfrm>
            <a:off x="3963987" y="8818562"/>
            <a:ext cx="3032100" cy="463500"/>
          </a:xfrm>
          <a:prstGeom prst="rect">
            <a:avLst/>
          </a:prstGeom>
          <a:noFill/>
          <a:ln>
            <a:noFill/>
          </a:ln>
        </p:spPr>
        <p:txBody>
          <a:bodyPr anchorCtr="0" anchor="b" bIns="44000" lIns="88000" spcFirstLastPara="1" rIns="88000" wrap="square" tIns="4400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
        <p:nvSpPr>
          <p:cNvPr id="135" name="Google Shape;135;p9:notes"/>
          <p:cNvSpPr/>
          <p:nvPr>
            <p:ph idx="2" type="sldImg"/>
          </p:nvPr>
        </p:nvSpPr>
        <p:spPr>
          <a:xfrm>
            <a:off x="1177925" y="696912"/>
            <a:ext cx="4641900" cy="34815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6" name="Google Shape;136;p9:notes"/>
          <p:cNvSpPr txBox="1"/>
          <p:nvPr>
            <p:ph idx="1" type="body"/>
          </p:nvPr>
        </p:nvSpPr>
        <p:spPr>
          <a:xfrm>
            <a:off x="700087" y="4410075"/>
            <a:ext cx="5597400" cy="4176600"/>
          </a:xfrm>
          <a:prstGeom prst="rect">
            <a:avLst/>
          </a:prstGeom>
          <a:noFill/>
          <a:ln>
            <a:noFill/>
          </a:ln>
        </p:spPr>
        <p:txBody>
          <a:bodyPr anchorCtr="0" anchor="t" bIns="44000" lIns="88000" spcFirstLastPara="1" rIns="88000" wrap="square" tIns="440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9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solidFill>
                  <a:srgbClr val="CC3300"/>
                </a:solidFill>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9" name="Google Shape;19;p9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30"/>
              </a:spcBef>
              <a:spcAft>
                <a:spcPts val="0"/>
              </a:spcAft>
              <a:buSzPts val="1620"/>
              <a:buFont typeface="Arial"/>
              <a:buNone/>
              <a:defRPr/>
            </a:lvl1pPr>
            <a:lvl2pPr lvl="1" algn="l">
              <a:lnSpc>
                <a:spcPct val="100000"/>
              </a:lnSpc>
              <a:spcBef>
                <a:spcPts val="630"/>
              </a:spcBef>
              <a:spcAft>
                <a:spcPts val="0"/>
              </a:spcAft>
              <a:buSzPts val="1440"/>
              <a:buChar char="●"/>
              <a:defRPr/>
            </a:lvl2pPr>
            <a:lvl3pPr lvl="2" algn="l">
              <a:lnSpc>
                <a:spcPct val="100000"/>
              </a:lnSpc>
              <a:spcBef>
                <a:spcPts val="630"/>
              </a:spcBef>
              <a:spcAft>
                <a:spcPts val="0"/>
              </a:spcAft>
              <a:buSzPts val="1350"/>
              <a:buChar char="4"/>
              <a:defRPr/>
            </a:lvl3pPr>
            <a:lvl4pPr lvl="3" algn="l">
              <a:lnSpc>
                <a:spcPct val="100000"/>
              </a:lnSpc>
              <a:spcBef>
                <a:spcPts val="630"/>
              </a:spcBef>
              <a:spcAft>
                <a:spcPts val="0"/>
              </a:spcAft>
              <a:buSzPts val="1800"/>
              <a:buChar char="–"/>
              <a:defRPr/>
            </a:lvl4pPr>
            <a:lvl5pPr lvl="4" algn="l">
              <a:lnSpc>
                <a:spcPct val="100000"/>
              </a:lnSpc>
              <a:spcBef>
                <a:spcPts val="630"/>
              </a:spcBef>
              <a:spcAft>
                <a:spcPts val="0"/>
              </a:spcAft>
              <a:buSzPts val="1350"/>
              <a:buChar char="»"/>
              <a:defRPr/>
            </a:lvl5pPr>
            <a:lvl6pPr lvl="5" algn="l">
              <a:lnSpc>
                <a:spcPct val="100000"/>
              </a:lnSpc>
              <a:spcBef>
                <a:spcPts val="630"/>
              </a:spcBef>
              <a:spcAft>
                <a:spcPts val="0"/>
              </a:spcAft>
              <a:buSzPts val="1350"/>
              <a:buChar char="»"/>
              <a:defRPr/>
            </a:lvl6pPr>
            <a:lvl7pPr lvl="6" algn="l">
              <a:lnSpc>
                <a:spcPct val="100000"/>
              </a:lnSpc>
              <a:spcBef>
                <a:spcPts val="630"/>
              </a:spcBef>
              <a:spcAft>
                <a:spcPts val="0"/>
              </a:spcAft>
              <a:buSzPts val="1350"/>
              <a:buChar char="»"/>
              <a:defRPr/>
            </a:lvl7pPr>
            <a:lvl8pPr lvl="7" algn="l">
              <a:lnSpc>
                <a:spcPct val="100000"/>
              </a:lnSpc>
              <a:spcBef>
                <a:spcPts val="630"/>
              </a:spcBef>
              <a:spcAft>
                <a:spcPts val="0"/>
              </a:spcAft>
              <a:buSzPts val="1350"/>
              <a:buChar char="»"/>
              <a:defRPr/>
            </a:lvl8pPr>
            <a:lvl9pPr lvl="8" algn="l">
              <a:lnSpc>
                <a:spcPct val="100000"/>
              </a:lnSpc>
              <a:spcBef>
                <a:spcPts val="630"/>
              </a:spcBef>
              <a:spcAft>
                <a:spcPts val="0"/>
              </a:spcAft>
              <a:buSzPts val="1350"/>
              <a:buChar char="»"/>
              <a:defRPr/>
            </a:lvl9pPr>
          </a:lstStyle>
          <a:p/>
        </p:txBody>
      </p:sp>
      <p:sp>
        <p:nvSpPr>
          <p:cNvPr id="20" name="Google Shape;20;p91"/>
          <p:cNvSpPr txBox="1"/>
          <p:nvPr>
            <p:ph idx="11" type="ftr"/>
          </p:nvPr>
        </p:nvSpPr>
        <p:spPr>
          <a:xfrm>
            <a:off x="2862262" y="5780087"/>
            <a:ext cx="3448200" cy="457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91"/>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2" name="Shape 62"/>
        <p:cNvGrpSpPr/>
        <p:nvPr/>
      </p:nvGrpSpPr>
      <p:grpSpPr>
        <a:xfrm>
          <a:off x="0" y="0"/>
          <a:ext cx="0" cy="0"/>
          <a:chOff x="0" y="0"/>
          <a:chExt cx="0" cy="0"/>
        </a:xfrm>
      </p:grpSpPr>
      <p:sp>
        <p:nvSpPr>
          <p:cNvPr id="63" name="Google Shape;63;p101"/>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4" name="Google Shape;64;p101"/>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2160"/>
              <a:buNone/>
              <a:defRPr b="1" sz="2400"/>
            </a:lvl1pPr>
            <a:lvl2pPr indent="-228600" lvl="1" marL="914400" algn="l">
              <a:lnSpc>
                <a:spcPct val="100000"/>
              </a:lnSpc>
              <a:spcBef>
                <a:spcPts val="700"/>
              </a:spcBef>
              <a:spcAft>
                <a:spcPts val="0"/>
              </a:spcAft>
              <a:buSzPts val="1600"/>
              <a:buNone/>
              <a:defRPr b="1" sz="2000"/>
            </a:lvl2pPr>
            <a:lvl3pPr indent="-228600" lvl="2" marL="1371600" algn="l">
              <a:lnSpc>
                <a:spcPct val="100000"/>
              </a:lnSpc>
              <a:spcBef>
                <a:spcPts val="630"/>
              </a:spcBef>
              <a:spcAft>
                <a:spcPts val="0"/>
              </a:spcAft>
              <a:buSzPts val="1350"/>
              <a:buNone/>
              <a:defRPr b="1" sz="1800"/>
            </a:lvl3pPr>
            <a:lvl4pPr indent="-228600" lvl="3" marL="1828800" algn="l">
              <a:lnSpc>
                <a:spcPct val="100000"/>
              </a:lnSpc>
              <a:spcBef>
                <a:spcPts val="560"/>
              </a:spcBef>
              <a:spcAft>
                <a:spcPts val="0"/>
              </a:spcAft>
              <a:buSzPts val="1600"/>
              <a:buNone/>
              <a:defRPr b="1" sz="1600"/>
            </a:lvl4pPr>
            <a:lvl5pPr indent="-228600" lvl="4" marL="2286000" algn="l">
              <a:lnSpc>
                <a:spcPct val="100000"/>
              </a:lnSpc>
              <a:spcBef>
                <a:spcPts val="560"/>
              </a:spcBef>
              <a:spcAft>
                <a:spcPts val="0"/>
              </a:spcAft>
              <a:buSzPts val="1200"/>
              <a:buFont typeface="Helvetica Neue"/>
              <a:buNone/>
              <a:defRPr b="1" sz="1600"/>
            </a:lvl5pPr>
            <a:lvl6pPr indent="-228600" lvl="5" marL="2743200" algn="l">
              <a:lnSpc>
                <a:spcPct val="100000"/>
              </a:lnSpc>
              <a:spcBef>
                <a:spcPts val="560"/>
              </a:spcBef>
              <a:spcAft>
                <a:spcPts val="0"/>
              </a:spcAft>
              <a:buSzPts val="1200"/>
              <a:buFont typeface="Helvetica Neue"/>
              <a:buNone/>
              <a:defRPr b="1" sz="1600"/>
            </a:lvl6pPr>
            <a:lvl7pPr indent="-228600" lvl="6" marL="3200400" algn="l">
              <a:lnSpc>
                <a:spcPct val="100000"/>
              </a:lnSpc>
              <a:spcBef>
                <a:spcPts val="560"/>
              </a:spcBef>
              <a:spcAft>
                <a:spcPts val="0"/>
              </a:spcAft>
              <a:buSzPts val="1200"/>
              <a:buFont typeface="Helvetica Neue"/>
              <a:buNone/>
              <a:defRPr b="1" sz="1600"/>
            </a:lvl7pPr>
            <a:lvl8pPr indent="-228600" lvl="7" marL="3657600" algn="l">
              <a:lnSpc>
                <a:spcPct val="100000"/>
              </a:lnSpc>
              <a:spcBef>
                <a:spcPts val="560"/>
              </a:spcBef>
              <a:spcAft>
                <a:spcPts val="0"/>
              </a:spcAft>
              <a:buSzPts val="1200"/>
              <a:buFont typeface="Helvetica Neue"/>
              <a:buNone/>
              <a:defRPr b="1" sz="1600"/>
            </a:lvl8pPr>
            <a:lvl9pPr indent="-228600" lvl="8" marL="4114800" algn="l">
              <a:lnSpc>
                <a:spcPct val="100000"/>
              </a:lnSpc>
              <a:spcBef>
                <a:spcPts val="560"/>
              </a:spcBef>
              <a:spcAft>
                <a:spcPts val="0"/>
              </a:spcAft>
              <a:buSzPts val="1200"/>
              <a:buFont typeface="Helvetica Neue"/>
              <a:buNone/>
              <a:defRPr b="1" sz="1600"/>
            </a:lvl9pPr>
          </a:lstStyle>
          <a:p/>
        </p:txBody>
      </p:sp>
      <p:sp>
        <p:nvSpPr>
          <p:cNvPr id="65" name="Google Shape;65;p101"/>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840"/>
              </a:spcBef>
              <a:spcAft>
                <a:spcPts val="0"/>
              </a:spcAft>
              <a:buSzPts val="2160"/>
              <a:buChar char="●"/>
              <a:defRPr sz="2400"/>
            </a:lvl1pPr>
            <a:lvl2pPr indent="-330200" lvl="1" marL="914400" algn="l">
              <a:lnSpc>
                <a:spcPct val="100000"/>
              </a:lnSpc>
              <a:spcBef>
                <a:spcPts val="700"/>
              </a:spcBef>
              <a:spcAft>
                <a:spcPts val="0"/>
              </a:spcAft>
              <a:buSzPts val="1600"/>
              <a:buChar char="●"/>
              <a:defRPr sz="2000"/>
            </a:lvl2pPr>
            <a:lvl3pPr indent="-314325" lvl="2" marL="1371600" algn="l">
              <a:lnSpc>
                <a:spcPct val="100000"/>
              </a:lnSpc>
              <a:spcBef>
                <a:spcPts val="630"/>
              </a:spcBef>
              <a:spcAft>
                <a:spcPts val="0"/>
              </a:spcAft>
              <a:buSzPts val="1350"/>
              <a:buChar char="4"/>
              <a:defRPr sz="1800"/>
            </a:lvl3pPr>
            <a:lvl4pPr indent="-330200" lvl="3" marL="1828800" algn="l">
              <a:lnSpc>
                <a:spcPct val="100000"/>
              </a:lnSpc>
              <a:spcBef>
                <a:spcPts val="560"/>
              </a:spcBef>
              <a:spcAft>
                <a:spcPts val="0"/>
              </a:spcAft>
              <a:buSzPts val="1600"/>
              <a:buChar char="–"/>
              <a:defRPr sz="1600"/>
            </a:lvl4pPr>
            <a:lvl5pPr indent="-304800" lvl="4" marL="2286000" algn="l">
              <a:lnSpc>
                <a:spcPct val="100000"/>
              </a:lnSpc>
              <a:spcBef>
                <a:spcPts val="560"/>
              </a:spcBef>
              <a:spcAft>
                <a:spcPts val="0"/>
              </a:spcAft>
              <a:buSzPts val="1200"/>
              <a:buFont typeface="Helvetica Neue"/>
              <a:buChar char="»"/>
              <a:defRPr sz="1600"/>
            </a:lvl5pPr>
            <a:lvl6pPr indent="-304800" lvl="5" marL="2743200" algn="l">
              <a:lnSpc>
                <a:spcPct val="100000"/>
              </a:lnSpc>
              <a:spcBef>
                <a:spcPts val="560"/>
              </a:spcBef>
              <a:spcAft>
                <a:spcPts val="0"/>
              </a:spcAft>
              <a:buSzPts val="1200"/>
              <a:buFont typeface="Helvetica Neue"/>
              <a:buChar char="»"/>
              <a:defRPr sz="1600"/>
            </a:lvl6pPr>
            <a:lvl7pPr indent="-304800" lvl="6" marL="3200400" algn="l">
              <a:lnSpc>
                <a:spcPct val="100000"/>
              </a:lnSpc>
              <a:spcBef>
                <a:spcPts val="560"/>
              </a:spcBef>
              <a:spcAft>
                <a:spcPts val="0"/>
              </a:spcAft>
              <a:buSzPts val="1200"/>
              <a:buFont typeface="Helvetica Neue"/>
              <a:buChar char="»"/>
              <a:defRPr sz="1600"/>
            </a:lvl7pPr>
            <a:lvl8pPr indent="-304800" lvl="7" marL="3657600" algn="l">
              <a:lnSpc>
                <a:spcPct val="100000"/>
              </a:lnSpc>
              <a:spcBef>
                <a:spcPts val="560"/>
              </a:spcBef>
              <a:spcAft>
                <a:spcPts val="0"/>
              </a:spcAft>
              <a:buSzPts val="1200"/>
              <a:buFont typeface="Helvetica Neue"/>
              <a:buChar char="»"/>
              <a:defRPr sz="1600"/>
            </a:lvl8pPr>
            <a:lvl9pPr indent="-304800" lvl="8" marL="4114800" algn="l">
              <a:lnSpc>
                <a:spcPct val="100000"/>
              </a:lnSpc>
              <a:spcBef>
                <a:spcPts val="560"/>
              </a:spcBef>
              <a:spcAft>
                <a:spcPts val="0"/>
              </a:spcAft>
              <a:buSzPts val="1200"/>
              <a:buFont typeface="Helvetica Neue"/>
              <a:buChar char="»"/>
              <a:defRPr sz="1600"/>
            </a:lvl9pPr>
          </a:lstStyle>
          <a:p/>
        </p:txBody>
      </p:sp>
      <p:sp>
        <p:nvSpPr>
          <p:cNvPr id="66" name="Google Shape;66;p101"/>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840"/>
              </a:spcBef>
              <a:spcAft>
                <a:spcPts val="0"/>
              </a:spcAft>
              <a:buSzPts val="2160"/>
              <a:buNone/>
              <a:defRPr b="1" sz="2400"/>
            </a:lvl1pPr>
            <a:lvl2pPr indent="-228600" lvl="1" marL="914400" algn="l">
              <a:lnSpc>
                <a:spcPct val="100000"/>
              </a:lnSpc>
              <a:spcBef>
                <a:spcPts val="700"/>
              </a:spcBef>
              <a:spcAft>
                <a:spcPts val="0"/>
              </a:spcAft>
              <a:buSzPts val="1600"/>
              <a:buNone/>
              <a:defRPr b="1" sz="2000"/>
            </a:lvl2pPr>
            <a:lvl3pPr indent="-228600" lvl="2" marL="1371600" algn="l">
              <a:lnSpc>
                <a:spcPct val="100000"/>
              </a:lnSpc>
              <a:spcBef>
                <a:spcPts val="630"/>
              </a:spcBef>
              <a:spcAft>
                <a:spcPts val="0"/>
              </a:spcAft>
              <a:buSzPts val="1350"/>
              <a:buNone/>
              <a:defRPr b="1" sz="1800"/>
            </a:lvl3pPr>
            <a:lvl4pPr indent="-228600" lvl="3" marL="1828800" algn="l">
              <a:lnSpc>
                <a:spcPct val="100000"/>
              </a:lnSpc>
              <a:spcBef>
                <a:spcPts val="560"/>
              </a:spcBef>
              <a:spcAft>
                <a:spcPts val="0"/>
              </a:spcAft>
              <a:buSzPts val="1600"/>
              <a:buNone/>
              <a:defRPr b="1" sz="1600"/>
            </a:lvl4pPr>
            <a:lvl5pPr indent="-228600" lvl="4" marL="2286000" algn="l">
              <a:lnSpc>
                <a:spcPct val="100000"/>
              </a:lnSpc>
              <a:spcBef>
                <a:spcPts val="560"/>
              </a:spcBef>
              <a:spcAft>
                <a:spcPts val="0"/>
              </a:spcAft>
              <a:buSzPts val="1200"/>
              <a:buFont typeface="Helvetica Neue"/>
              <a:buNone/>
              <a:defRPr b="1" sz="1600"/>
            </a:lvl5pPr>
            <a:lvl6pPr indent="-228600" lvl="5" marL="2743200" algn="l">
              <a:lnSpc>
                <a:spcPct val="100000"/>
              </a:lnSpc>
              <a:spcBef>
                <a:spcPts val="560"/>
              </a:spcBef>
              <a:spcAft>
                <a:spcPts val="0"/>
              </a:spcAft>
              <a:buSzPts val="1200"/>
              <a:buFont typeface="Helvetica Neue"/>
              <a:buNone/>
              <a:defRPr b="1" sz="1600"/>
            </a:lvl6pPr>
            <a:lvl7pPr indent="-228600" lvl="6" marL="3200400" algn="l">
              <a:lnSpc>
                <a:spcPct val="100000"/>
              </a:lnSpc>
              <a:spcBef>
                <a:spcPts val="560"/>
              </a:spcBef>
              <a:spcAft>
                <a:spcPts val="0"/>
              </a:spcAft>
              <a:buSzPts val="1200"/>
              <a:buFont typeface="Helvetica Neue"/>
              <a:buNone/>
              <a:defRPr b="1" sz="1600"/>
            </a:lvl7pPr>
            <a:lvl8pPr indent="-228600" lvl="7" marL="3657600" algn="l">
              <a:lnSpc>
                <a:spcPct val="100000"/>
              </a:lnSpc>
              <a:spcBef>
                <a:spcPts val="560"/>
              </a:spcBef>
              <a:spcAft>
                <a:spcPts val="0"/>
              </a:spcAft>
              <a:buSzPts val="1200"/>
              <a:buFont typeface="Helvetica Neue"/>
              <a:buNone/>
              <a:defRPr b="1" sz="1600"/>
            </a:lvl8pPr>
            <a:lvl9pPr indent="-228600" lvl="8" marL="4114800" algn="l">
              <a:lnSpc>
                <a:spcPct val="100000"/>
              </a:lnSpc>
              <a:spcBef>
                <a:spcPts val="560"/>
              </a:spcBef>
              <a:spcAft>
                <a:spcPts val="0"/>
              </a:spcAft>
              <a:buSzPts val="1200"/>
              <a:buFont typeface="Helvetica Neue"/>
              <a:buNone/>
              <a:defRPr b="1" sz="1600"/>
            </a:lvl9pPr>
          </a:lstStyle>
          <a:p/>
        </p:txBody>
      </p:sp>
      <p:sp>
        <p:nvSpPr>
          <p:cNvPr id="67" name="Google Shape;67;p101"/>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Autofit/>
          </a:bodyPr>
          <a:lstStyle>
            <a:lvl1pPr indent="-365760" lvl="0" marL="457200" algn="l">
              <a:lnSpc>
                <a:spcPct val="100000"/>
              </a:lnSpc>
              <a:spcBef>
                <a:spcPts val="840"/>
              </a:spcBef>
              <a:spcAft>
                <a:spcPts val="0"/>
              </a:spcAft>
              <a:buSzPts val="2160"/>
              <a:buChar char="●"/>
              <a:defRPr sz="2400"/>
            </a:lvl1pPr>
            <a:lvl2pPr indent="-330200" lvl="1" marL="914400" algn="l">
              <a:lnSpc>
                <a:spcPct val="100000"/>
              </a:lnSpc>
              <a:spcBef>
                <a:spcPts val="700"/>
              </a:spcBef>
              <a:spcAft>
                <a:spcPts val="0"/>
              </a:spcAft>
              <a:buSzPts val="1600"/>
              <a:buChar char="●"/>
              <a:defRPr sz="2000"/>
            </a:lvl2pPr>
            <a:lvl3pPr indent="-314325" lvl="2" marL="1371600" algn="l">
              <a:lnSpc>
                <a:spcPct val="100000"/>
              </a:lnSpc>
              <a:spcBef>
                <a:spcPts val="630"/>
              </a:spcBef>
              <a:spcAft>
                <a:spcPts val="0"/>
              </a:spcAft>
              <a:buSzPts val="1350"/>
              <a:buChar char="4"/>
              <a:defRPr sz="1800"/>
            </a:lvl3pPr>
            <a:lvl4pPr indent="-330200" lvl="3" marL="1828800" algn="l">
              <a:lnSpc>
                <a:spcPct val="100000"/>
              </a:lnSpc>
              <a:spcBef>
                <a:spcPts val="560"/>
              </a:spcBef>
              <a:spcAft>
                <a:spcPts val="0"/>
              </a:spcAft>
              <a:buSzPts val="1600"/>
              <a:buChar char="–"/>
              <a:defRPr sz="1600"/>
            </a:lvl4pPr>
            <a:lvl5pPr indent="-304800" lvl="4" marL="2286000" algn="l">
              <a:lnSpc>
                <a:spcPct val="100000"/>
              </a:lnSpc>
              <a:spcBef>
                <a:spcPts val="560"/>
              </a:spcBef>
              <a:spcAft>
                <a:spcPts val="0"/>
              </a:spcAft>
              <a:buSzPts val="1200"/>
              <a:buFont typeface="Helvetica Neue"/>
              <a:buChar char="»"/>
              <a:defRPr sz="1600"/>
            </a:lvl5pPr>
            <a:lvl6pPr indent="-304800" lvl="5" marL="2743200" algn="l">
              <a:lnSpc>
                <a:spcPct val="100000"/>
              </a:lnSpc>
              <a:spcBef>
                <a:spcPts val="560"/>
              </a:spcBef>
              <a:spcAft>
                <a:spcPts val="0"/>
              </a:spcAft>
              <a:buSzPts val="1200"/>
              <a:buFont typeface="Helvetica Neue"/>
              <a:buChar char="»"/>
              <a:defRPr sz="1600"/>
            </a:lvl6pPr>
            <a:lvl7pPr indent="-304800" lvl="6" marL="3200400" algn="l">
              <a:lnSpc>
                <a:spcPct val="100000"/>
              </a:lnSpc>
              <a:spcBef>
                <a:spcPts val="560"/>
              </a:spcBef>
              <a:spcAft>
                <a:spcPts val="0"/>
              </a:spcAft>
              <a:buSzPts val="1200"/>
              <a:buFont typeface="Helvetica Neue"/>
              <a:buChar char="»"/>
              <a:defRPr sz="1600"/>
            </a:lvl7pPr>
            <a:lvl8pPr indent="-304800" lvl="7" marL="3657600" algn="l">
              <a:lnSpc>
                <a:spcPct val="100000"/>
              </a:lnSpc>
              <a:spcBef>
                <a:spcPts val="560"/>
              </a:spcBef>
              <a:spcAft>
                <a:spcPts val="0"/>
              </a:spcAft>
              <a:buSzPts val="1200"/>
              <a:buFont typeface="Helvetica Neue"/>
              <a:buChar char="»"/>
              <a:defRPr sz="1600"/>
            </a:lvl8pPr>
            <a:lvl9pPr indent="-304800" lvl="8" marL="4114800" algn="l">
              <a:lnSpc>
                <a:spcPct val="100000"/>
              </a:lnSpc>
              <a:spcBef>
                <a:spcPts val="560"/>
              </a:spcBef>
              <a:spcAft>
                <a:spcPts val="0"/>
              </a:spcAft>
              <a:buSzPts val="1200"/>
              <a:buFont typeface="Helvetica Neue"/>
              <a:buChar char="»"/>
              <a:defRPr sz="1600"/>
            </a:lvl9pPr>
          </a:lstStyle>
          <a:p/>
        </p:txBody>
      </p:sp>
      <p:sp>
        <p:nvSpPr>
          <p:cNvPr id="68" name="Google Shape;68;p101"/>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9" name="Shape 69"/>
        <p:cNvGrpSpPr/>
        <p:nvPr/>
      </p:nvGrpSpPr>
      <p:grpSpPr>
        <a:xfrm>
          <a:off x="0" y="0"/>
          <a:ext cx="0" cy="0"/>
          <a:chOff x="0" y="0"/>
          <a:chExt cx="0" cy="0"/>
        </a:xfrm>
      </p:grpSpPr>
      <p:sp>
        <p:nvSpPr>
          <p:cNvPr id="70" name="Google Shape;70;p10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1" name="Google Shape;71;p102"/>
          <p:cNvSpPr txBox="1"/>
          <p:nvPr>
            <p:ph idx="1" type="body"/>
          </p:nvPr>
        </p:nvSpPr>
        <p:spPr>
          <a:xfrm>
            <a:off x="814388" y="1093788"/>
            <a:ext cx="3754500" cy="4903800"/>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980"/>
              </a:spcBef>
              <a:spcAft>
                <a:spcPts val="0"/>
              </a:spcAft>
              <a:buSzPts val="2520"/>
              <a:buChar char="●"/>
              <a:defRPr sz="2800"/>
            </a:lvl1pPr>
            <a:lvl2pPr indent="-350519" lvl="1" marL="914400" algn="l">
              <a:lnSpc>
                <a:spcPct val="100000"/>
              </a:lnSpc>
              <a:spcBef>
                <a:spcPts val="840"/>
              </a:spcBef>
              <a:spcAft>
                <a:spcPts val="0"/>
              </a:spcAft>
              <a:buSzPts val="1920"/>
              <a:buChar char="●"/>
              <a:defRPr sz="2400"/>
            </a:lvl2pPr>
            <a:lvl3pPr indent="-323850" lvl="2" marL="1371600" algn="l">
              <a:lnSpc>
                <a:spcPct val="100000"/>
              </a:lnSpc>
              <a:spcBef>
                <a:spcPts val="700"/>
              </a:spcBef>
              <a:spcAft>
                <a:spcPts val="0"/>
              </a:spcAft>
              <a:buSzPts val="1500"/>
              <a:buChar char="4"/>
              <a:defRPr sz="2000"/>
            </a:lvl3pPr>
            <a:lvl4pPr indent="-342900" lvl="3" marL="1828800" algn="l">
              <a:lnSpc>
                <a:spcPct val="100000"/>
              </a:lnSpc>
              <a:spcBef>
                <a:spcPts val="630"/>
              </a:spcBef>
              <a:spcAft>
                <a:spcPts val="0"/>
              </a:spcAft>
              <a:buSzPts val="1800"/>
              <a:buChar char="–"/>
              <a:defRPr sz="1800"/>
            </a:lvl4pPr>
            <a:lvl5pPr indent="-314325" lvl="4" marL="2286000" algn="l">
              <a:lnSpc>
                <a:spcPct val="100000"/>
              </a:lnSpc>
              <a:spcBef>
                <a:spcPts val="630"/>
              </a:spcBef>
              <a:spcAft>
                <a:spcPts val="0"/>
              </a:spcAft>
              <a:buSzPts val="1350"/>
              <a:buFont typeface="Helvetica Neue"/>
              <a:buChar char="»"/>
              <a:defRPr sz="1800"/>
            </a:lvl5pPr>
            <a:lvl6pPr indent="-314325" lvl="5" marL="2743200" algn="l">
              <a:lnSpc>
                <a:spcPct val="100000"/>
              </a:lnSpc>
              <a:spcBef>
                <a:spcPts val="630"/>
              </a:spcBef>
              <a:spcAft>
                <a:spcPts val="0"/>
              </a:spcAft>
              <a:buSzPts val="1350"/>
              <a:buFont typeface="Helvetica Neue"/>
              <a:buChar char="»"/>
              <a:defRPr sz="1800"/>
            </a:lvl6pPr>
            <a:lvl7pPr indent="-314325" lvl="6" marL="3200400" algn="l">
              <a:lnSpc>
                <a:spcPct val="100000"/>
              </a:lnSpc>
              <a:spcBef>
                <a:spcPts val="630"/>
              </a:spcBef>
              <a:spcAft>
                <a:spcPts val="0"/>
              </a:spcAft>
              <a:buSzPts val="1350"/>
              <a:buFont typeface="Helvetica Neue"/>
              <a:buChar char="»"/>
              <a:defRPr sz="1800"/>
            </a:lvl7pPr>
            <a:lvl8pPr indent="-314325" lvl="7" marL="3657600" algn="l">
              <a:lnSpc>
                <a:spcPct val="100000"/>
              </a:lnSpc>
              <a:spcBef>
                <a:spcPts val="630"/>
              </a:spcBef>
              <a:spcAft>
                <a:spcPts val="0"/>
              </a:spcAft>
              <a:buSzPts val="1350"/>
              <a:buFont typeface="Helvetica Neue"/>
              <a:buChar char="»"/>
              <a:defRPr sz="1800"/>
            </a:lvl8pPr>
            <a:lvl9pPr indent="-314325" lvl="8" marL="4114800" algn="l">
              <a:lnSpc>
                <a:spcPct val="100000"/>
              </a:lnSpc>
              <a:spcBef>
                <a:spcPts val="630"/>
              </a:spcBef>
              <a:spcAft>
                <a:spcPts val="0"/>
              </a:spcAft>
              <a:buSzPts val="1350"/>
              <a:buFont typeface="Helvetica Neue"/>
              <a:buChar char="»"/>
              <a:defRPr sz="1800"/>
            </a:lvl9pPr>
          </a:lstStyle>
          <a:p/>
        </p:txBody>
      </p:sp>
      <p:sp>
        <p:nvSpPr>
          <p:cNvPr id="72" name="Google Shape;72;p102"/>
          <p:cNvSpPr txBox="1"/>
          <p:nvPr>
            <p:ph idx="2" type="body"/>
          </p:nvPr>
        </p:nvSpPr>
        <p:spPr>
          <a:xfrm>
            <a:off x="4721225" y="1093788"/>
            <a:ext cx="3754500" cy="4903800"/>
          </a:xfrm>
          <a:prstGeom prst="rect">
            <a:avLst/>
          </a:prstGeom>
          <a:noFill/>
          <a:ln>
            <a:noFill/>
          </a:ln>
        </p:spPr>
        <p:txBody>
          <a:bodyPr anchorCtr="0" anchor="t" bIns="45700" lIns="91425" spcFirstLastPara="1" rIns="91425" wrap="square" tIns="45700">
            <a:noAutofit/>
          </a:bodyPr>
          <a:lstStyle>
            <a:lvl1pPr indent="-388620" lvl="0" marL="457200" algn="l">
              <a:lnSpc>
                <a:spcPct val="100000"/>
              </a:lnSpc>
              <a:spcBef>
                <a:spcPts val="980"/>
              </a:spcBef>
              <a:spcAft>
                <a:spcPts val="0"/>
              </a:spcAft>
              <a:buSzPts val="2520"/>
              <a:buChar char="●"/>
              <a:defRPr sz="2800"/>
            </a:lvl1pPr>
            <a:lvl2pPr indent="-350519" lvl="1" marL="914400" algn="l">
              <a:lnSpc>
                <a:spcPct val="100000"/>
              </a:lnSpc>
              <a:spcBef>
                <a:spcPts val="840"/>
              </a:spcBef>
              <a:spcAft>
                <a:spcPts val="0"/>
              </a:spcAft>
              <a:buSzPts val="1920"/>
              <a:buChar char="●"/>
              <a:defRPr sz="2400"/>
            </a:lvl2pPr>
            <a:lvl3pPr indent="-323850" lvl="2" marL="1371600" algn="l">
              <a:lnSpc>
                <a:spcPct val="100000"/>
              </a:lnSpc>
              <a:spcBef>
                <a:spcPts val="700"/>
              </a:spcBef>
              <a:spcAft>
                <a:spcPts val="0"/>
              </a:spcAft>
              <a:buSzPts val="1500"/>
              <a:buChar char="4"/>
              <a:defRPr sz="2000"/>
            </a:lvl3pPr>
            <a:lvl4pPr indent="-342900" lvl="3" marL="1828800" algn="l">
              <a:lnSpc>
                <a:spcPct val="100000"/>
              </a:lnSpc>
              <a:spcBef>
                <a:spcPts val="630"/>
              </a:spcBef>
              <a:spcAft>
                <a:spcPts val="0"/>
              </a:spcAft>
              <a:buSzPts val="1800"/>
              <a:buChar char="–"/>
              <a:defRPr sz="1800"/>
            </a:lvl4pPr>
            <a:lvl5pPr indent="-314325" lvl="4" marL="2286000" algn="l">
              <a:lnSpc>
                <a:spcPct val="100000"/>
              </a:lnSpc>
              <a:spcBef>
                <a:spcPts val="630"/>
              </a:spcBef>
              <a:spcAft>
                <a:spcPts val="0"/>
              </a:spcAft>
              <a:buSzPts val="1350"/>
              <a:buFont typeface="Helvetica Neue"/>
              <a:buChar char="»"/>
              <a:defRPr sz="1800"/>
            </a:lvl5pPr>
            <a:lvl6pPr indent="-314325" lvl="5" marL="2743200" algn="l">
              <a:lnSpc>
                <a:spcPct val="100000"/>
              </a:lnSpc>
              <a:spcBef>
                <a:spcPts val="630"/>
              </a:spcBef>
              <a:spcAft>
                <a:spcPts val="0"/>
              </a:spcAft>
              <a:buSzPts val="1350"/>
              <a:buFont typeface="Helvetica Neue"/>
              <a:buChar char="»"/>
              <a:defRPr sz="1800"/>
            </a:lvl6pPr>
            <a:lvl7pPr indent="-314325" lvl="6" marL="3200400" algn="l">
              <a:lnSpc>
                <a:spcPct val="100000"/>
              </a:lnSpc>
              <a:spcBef>
                <a:spcPts val="630"/>
              </a:spcBef>
              <a:spcAft>
                <a:spcPts val="0"/>
              </a:spcAft>
              <a:buSzPts val="1350"/>
              <a:buFont typeface="Helvetica Neue"/>
              <a:buChar char="»"/>
              <a:defRPr sz="1800"/>
            </a:lvl7pPr>
            <a:lvl8pPr indent="-314325" lvl="7" marL="3657600" algn="l">
              <a:lnSpc>
                <a:spcPct val="100000"/>
              </a:lnSpc>
              <a:spcBef>
                <a:spcPts val="630"/>
              </a:spcBef>
              <a:spcAft>
                <a:spcPts val="0"/>
              </a:spcAft>
              <a:buSzPts val="1350"/>
              <a:buFont typeface="Helvetica Neue"/>
              <a:buChar char="»"/>
              <a:defRPr sz="1800"/>
            </a:lvl8pPr>
            <a:lvl9pPr indent="-314325" lvl="8" marL="4114800" algn="l">
              <a:lnSpc>
                <a:spcPct val="100000"/>
              </a:lnSpc>
              <a:spcBef>
                <a:spcPts val="630"/>
              </a:spcBef>
              <a:spcAft>
                <a:spcPts val="0"/>
              </a:spcAft>
              <a:buSzPts val="1350"/>
              <a:buFont typeface="Helvetica Neue"/>
              <a:buChar char="»"/>
              <a:defRPr sz="1800"/>
            </a:lvl9pPr>
          </a:lstStyle>
          <a:p/>
        </p:txBody>
      </p:sp>
      <p:sp>
        <p:nvSpPr>
          <p:cNvPr id="73" name="Google Shape;73;p102"/>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4" name="Shape 74"/>
        <p:cNvGrpSpPr/>
        <p:nvPr/>
      </p:nvGrpSpPr>
      <p:grpSpPr>
        <a:xfrm>
          <a:off x="0" y="0"/>
          <a:ext cx="0" cy="0"/>
          <a:chOff x="0" y="0"/>
          <a:chExt cx="0" cy="0"/>
        </a:xfrm>
      </p:grpSpPr>
      <p:sp>
        <p:nvSpPr>
          <p:cNvPr id="75" name="Google Shape;75;p103"/>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6" name="Google Shape;76;p103"/>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700"/>
              </a:spcBef>
              <a:spcAft>
                <a:spcPts val="0"/>
              </a:spcAft>
              <a:buSzPts val="1800"/>
              <a:buNone/>
              <a:defRPr sz="2000"/>
            </a:lvl1pPr>
            <a:lvl2pPr indent="-228600" lvl="1" marL="914400" algn="l">
              <a:lnSpc>
                <a:spcPct val="100000"/>
              </a:lnSpc>
              <a:spcBef>
                <a:spcPts val="630"/>
              </a:spcBef>
              <a:spcAft>
                <a:spcPts val="0"/>
              </a:spcAft>
              <a:buSzPts val="1440"/>
              <a:buNone/>
              <a:defRPr sz="1800"/>
            </a:lvl2pPr>
            <a:lvl3pPr indent="-228600" lvl="2" marL="1371600" algn="l">
              <a:lnSpc>
                <a:spcPct val="100000"/>
              </a:lnSpc>
              <a:spcBef>
                <a:spcPts val="560"/>
              </a:spcBef>
              <a:spcAft>
                <a:spcPts val="0"/>
              </a:spcAft>
              <a:buSzPts val="1200"/>
              <a:buNone/>
              <a:defRPr sz="1600"/>
            </a:lvl3pPr>
            <a:lvl4pPr indent="-228600" lvl="3" marL="1828800" algn="l">
              <a:lnSpc>
                <a:spcPct val="100000"/>
              </a:lnSpc>
              <a:spcBef>
                <a:spcPts val="490"/>
              </a:spcBef>
              <a:spcAft>
                <a:spcPts val="0"/>
              </a:spcAft>
              <a:buSzPts val="1400"/>
              <a:buNone/>
              <a:defRPr sz="1400"/>
            </a:lvl4pPr>
            <a:lvl5pPr indent="-228600" lvl="4" marL="2286000" algn="l">
              <a:lnSpc>
                <a:spcPct val="100000"/>
              </a:lnSpc>
              <a:spcBef>
                <a:spcPts val="490"/>
              </a:spcBef>
              <a:spcAft>
                <a:spcPts val="0"/>
              </a:spcAft>
              <a:buSzPts val="1050"/>
              <a:buFont typeface="Helvetica Neue"/>
              <a:buNone/>
              <a:defRPr sz="1400"/>
            </a:lvl5pPr>
            <a:lvl6pPr indent="-228600" lvl="5" marL="2743200" algn="l">
              <a:lnSpc>
                <a:spcPct val="100000"/>
              </a:lnSpc>
              <a:spcBef>
                <a:spcPts val="490"/>
              </a:spcBef>
              <a:spcAft>
                <a:spcPts val="0"/>
              </a:spcAft>
              <a:buSzPts val="1050"/>
              <a:buFont typeface="Helvetica Neue"/>
              <a:buNone/>
              <a:defRPr sz="1400"/>
            </a:lvl6pPr>
            <a:lvl7pPr indent="-228600" lvl="6" marL="3200400" algn="l">
              <a:lnSpc>
                <a:spcPct val="100000"/>
              </a:lnSpc>
              <a:spcBef>
                <a:spcPts val="490"/>
              </a:spcBef>
              <a:spcAft>
                <a:spcPts val="0"/>
              </a:spcAft>
              <a:buSzPts val="1050"/>
              <a:buFont typeface="Helvetica Neue"/>
              <a:buNone/>
              <a:defRPr sz="1400"/>
            </a:lvl7pPr>
            <a:lvl8pPr indent="-228600" lvl="7" marL="3657600" algn="l">
              <a:lnSpc>
                <a:spcPct val="100000"/>
              </a:lnSpc>
              <a:spcBef>
                <a:spcPts val="490"/>
              </a:spcBef>
              <a:spcAft>
                <a:spcPts val="0"/>
              </a:spcAft>
              <a:buSzPts val="1050"/>
              <a:buFont typeface="Helvetica Neue"/>
              <a:buNone/>
              <a:defRPr sz="1400"/>
            </a:lvl8pPr>
            <a:lvl9pPr indent="-228600" lvl="8" marL="4114800" algn="l">
              <a:lnSpc>
                <a:spcPct val="100000"/>
              </a:lnSpc>
              <a:spcBef>
                <a:spcPts val="490"/>
              </a:spcBef>
              <a:spcAft>
                <a:spcPts val="0"/>
              </a:spcAft>
              <a:buSzPts val="1050"/>
              <a:buFont typeface="Helvetica Neue"/>
              <a:buNone/>
              <a:defRPr sz="1400"/>
            </a:lvl9pPr>
          </a:lstStyle>
          <a:p/>
        </p:txBody>
      </p:sp>
      <p:sp>
        <p:nvSpPr>
          <p:cNvPr id="77" name="Google Shape;77;p103"/>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9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 name="Google Shape;33;p93"/>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4" name="Shape 34"/>
        <p:cNvGrpSpPr/>
        <p:nvPr/>
      </p:nvGrpSpPr>
      <p:grpSpPr>
        <a:xfrm>
          <a:off x="0" y="0"/>
          <a:ext cx="0" cy="0"/>
          <a:chOff x="0" y="0"/>
          <a:chExt cx="0" cy="0"/>
        </a:xfrm>
      </p:grpSpPr>
      <p:sp>
        <p:nvSpPr>
          <p:cNvPr id="35" name="Google Shape;35;p9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6" name="Google Shape;36;p94"/>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42900" lvl="3" marL="1828800" algn="l">
              <a:lnSpc>
                <a:spcPct val="100000"/>
              </a:lnSpc>
              <a:spcBef>
                <a:spcPts val="630"/>
              </a:spcBef>
              <a:spcAft>
                <a:spcPts val="0"/>
              </a:spcAft>
              <a:buSzPts val="180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
        <p:nvSpPr>
          <p:cNvPr id="37" name="Google Shape;37;p94"/>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8" name="Shape 38"/>
        <p:cNvGrpSpPr/>
        <p:nvPr/>
      </p:nvGrpSpPr>
      <p:grpSpPr>
        <a:xfrm>
          <a:off x="0" y="0"/>
          <a:ext cx="0" cy="0"/>
          <a:chOff x="0" y="0"/>
          <a:chExt cx="0" cy="0"/>
        </a:xfrm>
      </p:grpSpPr>
      <p:sp>
        <p:nvSpPr>
          <p:cNvPr id="39" name="Google Shape;39;p95"/>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40" name="Shape 40"/>
        <p:cNvGrpSpPr/>
        <p:nvPr/>
      </p:nvGrpSpPr>
      <p:grpSpPr>
        <a:xfrm>
          <a:off x="0" y="0"/>
          <a:ext cx="0" cy="0"/>
          <a:chOff x="0" y="0"/>
          <a:chExt cx="0" cy="0"/>
        </a:xfrm>
      </p:grpSpPr>
      <p:sp>
        <p:nvSpPr>
          <p:cNvPr id="41" name="Google Shape;41;p96"/>
          <p:cNvSpPr txBox="1"/>
          <p:nvPr>
            <p:ph type="ctrTitle"/>
          </p:nvPr>
        </p:nvSpPr>
        <p:spPr>
          <a:xfrm>
            <a:off x="685800" y="2130425"/>
            <a:ext cx="7772400" cy="1470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9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630"/>
              </a:spcBef>
              <a:spcAft>
                <a:spcPts val="0"/>
              </a:spcAft>
              <a:buSzPts val="1620"/>
              <a:buNone/>
              <a:defRPr/>
            </a:lvl1pPr>
            <a:lvl2pPr lvl="1" algn="ctr">
              <a:lnSpc>
                <a:spcPct val="100000"/>
              </a:lnSpc>
              <a:spcBef>
                <a:spcPts val="630"/>
              </a:spcBef>
              <a:spcAft>
                <a:spcPts val="0"/>
              </a:spcAft>
              <a:buSzPts val="1440"/>
              <a:buNone/>
              <a:defRPr/>
            </a:lvl2pPr>
            <a:lvl3pPr lvl="2" algn="ctr">
              <a:lnSpc>
                <a:spcPct val="100000"/>
              </a:lnSpc>
              <a:spcBef>
                <a:spcPts val="630"/>
              </a:spcBef>
              <a:spcAft>
                <a:spcPts val="0"/>
              </a:spcAft>
              <a:buSzPts val="1350"/>
              <a:buNone/>
              <a:defRPr/>
            </a:lvl3pPr>
            <a:lvl4pPr lvl="3" algn="ctr">
              <a:lnSpc>
                <a:spcPct val="100000"/>
              </a:lnSpc>
              <a:spcBef>
                <a:spcPts val="630"/>
              </a:spcBef>
              <a:spcAft>
                <a:spcPts val="0"/>
              </a:spcAft>
              <a:buSzPts val="1800"/>
              <a:buNone/>
              <a:defRPr/>
            </a:lvl4pPr>
            <a:lvl5pPr lvl="4" algn="ctr">
              <a:lnSpc>
                <a:spcPct val="100000"/>
              </a:lnSpc>
              <a:spcBef>
                <a:spcPts val="630"/>
              </a:spcBef>
              <a:spcAft>
                <a:spcPts val="0"/>
              </a:spcAft>
              <a:buSzPts val="1350"/>
              <a:buFont typeface="Helvetica Neue"/>
              <a:buNone/>
              <a:defRPr/>
            </a:lvl5pPr>
            <a:lvl6pPr lvl="5" algn="ctr">
              <a:lnSpc>
                <a:spcPct val="100000"/>
              </a:lnSpc>
              <a:spcBef>
                <a:spcPts val="630"/>
              </a:spcBef>
              <a:spcAft>
                <a:spcPts val="0"/>
              </a:spcAft>
              <a:buSzPts val="1350"/>
              <a:buFont typeface="Helvetica Neue"/>
              <a:buNone/>
              <a:defRPr/>
            </a:lvl6pPr>
            <a:lvl7pPr lvl="6" algn="ctr">
              <a:lnSpc>
                <a:spcPct val="100000"/>
              </a:lnSpc>
              <a:spcBef>
                <a:spcPts val="630"/>
              </a:spcBef>
              <a:spcAft>
                <a:spcPts val="0"/>
              </a:spcAft>
              <a:buSzPts val="1350"/>
              <a:buFont typeface="Helvetica Neue"/>
              <a:buNone/>
              <a:defRPr/>
            </a:lvl7pPr>
            <a:lvl8pPr lvl="7" algn="ctr">
              <a:lnSpc>
                <a:spcPct val="100000"/>
              </a:lnSpc>
              <a:spcBef>
                <a:spcPts val="630"/>
              </a:spcBef>
              <a:spcAft>
                <a:spcPts val="0"/>
              </a:spcAft>
              <a:buSzPts val="1350"/>
              <a:buFont typeface="Helvetica Neue"/>
              <a:buNone/>
              <a:defRPr/>
            </a:lvl8pPr>
            <a:lvl9pPr lvl="8" algn="ctr">
              <a:lnSpc>
                <a:spcPct val="100000"/>
              </a:lnSpc>
              <a:spcBef>
                <a:spcPts val="630"/>
              </a:spcBef>
              <a:spcAft>
                <a:spcPts val="0"/>
              </a:spcAft>
              <a:buSzPts val="1350"/>
              <a:buFont typeface="Helvetica Neue"/>
              <a:buNone/>
              <a:defRPr/>
            </a:lvl9pPr>
          </a:lstStyle>
          <a:p/>
        </p:txBody>
      </p:sp>
      <p:sp>
        <p:nvSpPr>
          <p:cNvPr id="43" name="Google Shape;43;p96"/>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44" name="Shape 44"/>
        <p:cNvGrpSpPr/>
        <p:nvPr/>
      </p:nvGrpSpPr>
      <p:grpSpPr>
        <a:xfrm>
          <a:off x="0" y="0"/>
          <a:ext cx="0" cy="0"/>
          <a:chOff x="0" y="0"/>
          <a:chExt cx="0" cy="0"/>
        </a:xfrm>
      </p:grpSpPr>
      <p:sp>
        <p:nvSpPr>
          <p:cNvPr id="45" name="Google Shape;45;p97"/>
          <p:cNvSpPr txBox="1"/>
          <p:nvPr>
            <p:ph type="title"/>
          </p:nvPr>
        </p:nvSpPr>
        <p:spPr>
          <a:xfrm rot="5400000">
            <a:off x="4895900" y="2047825"/>
            <a:ext cx="5880000" cy="20193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6" name="Google Shape;46;p97"/>
          <p:cNvSpPr txBox="1"/>
          <p:nvPr>
            <p:ph idx="1" type="body"/>
          </p:nvPr>
        </p:nvSpPr>
        <p:spPr>
          <a:xfrm rot="5400000">
            <a:off x="781100" y="104725"/>
            <a:ext cx="5880000" cy="5905500"/>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42900" lvl="3" marL="1828800" algn="l">
              <a:lnSpc>
                <a:spcPct val="100000"/>
              </a:lnSpc>
              <a:spcBef>
                <a:spcPts val="630"/>
              </a:spcBef>
              <a:spcAft>
                <a:spcPts val="0"/>
              </a:spcAft>
              <a:buSzPts val="180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
        <p:nvSpPr>
          <p:cNvPr id="47" name="Google Shape;47;p97"/>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8" name="Shape 48"/>
        <p:cNvGrpSpPr/>
        <p:nvPr/>
      </p:nvGrpSpPr>
      <p:grpSpPr>
        <a:xfrm>
          <a:off x="0" y="0"/>
          <a:ext cx="0" cy="0"/>
          <a:chOff x="0" y="0"/>
          <a:chExt cx="0" cy="0"/>
        </a:xfrm>
      </p:grpSpPr>
      <p:sp>
        <p:nvSpPr>
          <p:cNvPr id="49" name="Google Shape;49;p9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0" name="Google Shape;50;p98"/>
          <p:cNvSpPr txBox="1"/>
          <p:nvPr>
            <p:ph idx="1" type="body"/>
          </p:nvPr>
        </p:nvSpPr>
        <p:spPr>
          <a:xfrm rot="5400000">
            <a:off x="2193062" y="-285013"/>
            <a:ext cx="4903800" cy="7661400"/>
          </a:xfrm>
          <a:prstGeom prst="rect">
            <a:avLst/>
          </a:prstGeom>
          <a:noFill/>
          <a:ln>
            <a:noFill/>
          </a:ln>
        </p:spPr>
        <p:txBody>
          <a:bodyPr anchorCtr="0" anchor="t" bIns="45700" lIns="91425" spcFirstLastPara="1" rIns="91425" wrap="square" tIns="45700">
            <a:noAutofit/>
          </a:bodyPr>
          <a:lstStyle>
            <a:lvl1pPr indent="-331470" lvl="0" marL="457200" algn="l">
              <a:lnSpc>
                <a:spcPct val="100000"/>
              </a:lnSpc>
              <a:spcBef>
                <a:spcPts val="630"/>
              </a:spcBef>
              <a:spcAft>
                <a:spcPts val="0"/>
              </a:spcAft>
              <a:buSzPts val="1620"/>
              <a:buChar char="●"/>
              <a:defRPr/>
            </a:lvl1pPr>
            <a:lvl2pPr indent="-320040" lvl="1" marL="914400" algn="l">
              <a:lnSpc>
                <a:spcPct val="100000"/>
              </a:lnSpc>
              <a:spcBef>
                <a:spcPts val="630"/>
              </a:spcBef>
              <a:spcAft>
                <a:spcPts val="0"/>
              </a:spcAft>
              <a:buSzPts val="1440"/>
              <a:buChar char="●"/>
              <a:defRPr/>
            </a:lvl2pPr>
            <a:lvl3pPr indent="-314325" lvl="2" marL="1371600" algn="l">
              <a:lnSpc>
                <a:spcPct val="100000"/>
              </a:lnSpc>
              <a:spcBef>
                <a:spcPts val="630"/>
              </a:spcBef>
              <a:spcAft>
                <a:spcPts val="0"/>
              </a:spcAft>
              <a:buSzPts val="1350"/>
              <a:buChar char="4"/>
              <a:defRPr/>
            </a:lvl3pPr>
            <a:lvl4pPr indent="-342900" lvl="3" marL="1828800" algn="l">
              <a:lnSpc>
                <a:spcPct val="100000"/>
              </a:lnSpc>
              <a:spcBef>
                <a:spcPts val="630"/>
              </a:spcBef>
              <a:spcAft>
                <a:spcPts val="0"/>
              </a:spcAft>
              <a:buSzPts val="1800"/>
              <a:buChar char="–"/>
              <a:defRPr/>
            </a:lvl4pPr>
            <a:lvl5pPr indent="-314325" lvl="4" marL="2286000" algn="l">
              <a:lnSpc>
                <a:spcPct val="100000"/>
              </a:lnSpc>
              <a:spcBef>
                <a:spcPts val="630"/>
              </a:spcBef>
              <a:spcAft>
                <a:spcPts val="0"/>
              </a:spcAft>
              <a:buSzPts val="1350"/>
              <a:buChar char="»"/>
              <a:defRPr/>
            </a:lvl5pPr>
            <a:lvl6pPr indent="-314325" lvl="5" marL="2743200" algn="l">
              <a:lnSpc>
                <a:spcPct val="100000"/>
              </a:lnSpc>
              <a:spcBef>
                <a:spcPts val="630"/>
              </a:spcBef>
              <a:spcAft>
                <a:spcPts val="0"/>
              </a:spcAft>
              <a:buSzPts val="1350"/>
              <a:buChar char="»"/>
              <a:defRPr/>
            </a:lvl6pPr>
            <a:lvl7pPr indent="-314325" lvl="6" marL="3200400" algn="l">
              <a:lnSpc>
                <a:spcPct val="100000"/>
              </a:lnSpc>
              <a:spcBef>
                <a:spcPts val="630"/>
              </a:spcBef>
              <a:spcAft>
                <a:spcPts val="0"/>
              </a:spcAft>
              <a:buSzPts val="1350"/>
              <a:buChar char="»"/>
              <a:defRPr/>
            </a:lvl7pPr>
            <a:lvl8pPr indent="-314325" lvl="7" marL="3657600" algn="l">
              <a:lnSpc>
                <a:spcPct val="100000"/>
              </a:lnSpc>
              <a:spcBef>
                <a:spcPts val="630"/>
              </a:spcBef>
              <a:spcAft>
                <a:spcPts val="0"/>
              </a:spcAft>
              <a:buSzPts val="1350"/>
              <a:buChar char="»"/>
              <a:defRPr/>
            </a:lvl8pPr>
            <a:lvl9pPr indent="-314325" lvl="8" marL="4114800" algn="l">
              <a:lnSpc>
                <a:spcPct val="100000"/>
              </a:lnSpc>
              <a:spcBef>
                <a:spcPts val="630"/>
              </a:spcBef>
              <a:spcAft>
                <a:spcPts val="0"/>
              </a:spcAft>
              <a:buSzPts val="1350"/>
              <a:buChar char="»"/>
              <a:defRPr/>
            </a:lvl9pPr>
          </a:lstStyle>
          <a:p/>
        </p:txBody>
      </p:sp>
      <p:sp>
        <p:nvSpPr>
          <p:cNvPr id="51" name="Google Shape;51;p98"/>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52" name="Shape 52"/>
        <p:cNvGrpSpPr/>
        <p:nvPr/>
      </p:nvGrpSpPr>
      <p:grpSpPr>
        <a:xfrm>
          <a:off x="0" y="0"/>
          <a:ext cx="0" cy="0"/>
          <a:chOff x="0" y="0"/>
          <a:chExt cx="0" cy="0"/>
        </a:xfrm>
      </p:grpSpPr>
      <p:sp>
        <p:nvSpPr>
          <p:cNvPr id="53" name="Google Shape;53;p99"/>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4" name="Google Shape;54;p99"/>
          <p:cNvSpPr/>
          <p:nvPr>
            <p:ph idx="2" type="pic"/>
          </p:nvPr>
        </p:nvSpPr>
        <p:spPr>
          <a:xfrm>
            <a:off x="1792288" y="612775"/>
            <a:ext cx="5486400" cy="4114800"/>
          </a:xfrm>
          <a:prstGeom prst="rect">
            <a:avLst/>
          </a:prstGeom>
          <a:noFill/>
          <a:ln>
            <a:noFill/>
          </a:ln>
        </p:spPr>
      </p:sp>
      <p:sp>
        <p:nvSpPr>
          <p:cNvPr id="55" name="Google Shape;55;p99"/>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90"/>
              </a:spcBef>
              <a:spcAft>
                <a:spcPts val="0"/>
              </a:spcAft>
              <a:buSzPts val="1260"/>
              <a:buNone/>
              <a:defRPr sz="1400"/>
            </a:lvl1pPr>
            <a:lvl2pPr indent="-228600" lvl="1" marL="914400" algn="l">
              <a:lnSpc>
                <a:spcPct val="100000"/>
              </a:lnSpc>
              <a:spcBef>
                <a:spcPts val="420"/>
              </a:spcBef>
              <a:spcAft>
                <a:spcPts val="0"/>
              </a:spcAft>
              <a:buSzPts val="960"/>
              <a:buNone/>
              <a:defRPr sz="1200"/>
            </a:lvl2pPr>
            <a:lvl3pPr indent="-228600" lvl="2" marL="1371600" algn="l">
              <a:lnSpc>
                <a:spcPct val="100000"/>
              </a:lnSpc>
              <a:spcBef>
                <a:spcPts val="350"/>
              </a:spcBef>
              <a:spcAft>
                <a:spcPts val="0"/>
              </a:spcAft>
              <a:buSzPts val="750"/>
              <a:buNone/>
              <a:defRPr sz="1000"/>
            </a:lvl3pPr>
            <a:lvl4pPr indent="-228600" lvl="3" marL="1828800" algn="l">
              <a:lnSpc>
                <a:spcPct val="100000"/>
              </a:lnSpc>
              <a:spcBef>
                <a:spcPts val="315"/>
              </a:spcBef>
              <a:spcAft>
                <a:spcPts val="0"/>
              </a:spcAft>
              <a:buSzPts val="900"/>
              <a:buNone/>
              <a:defRPr sz="900"/>
            </a:lvl4pPr>
            <a:lvl5pPr indent="-228600" lvl="4" marL="2286000" algn="l">
              <a:lnSpc>
                <a:spcPct val="100000"/>
              </a:lnSpc>
              <a:spcBef>
                <a:spcPts val="315"/>
              </a:spcBef>
              <a:spcAft>
                <a:spcPts val="0"/>
              </a:spcAft>
              <a:buSzPts val="675"/>
              <a:buFont typeface="Helvetica Neue"/>
              <a:buNone/>
              <a:defRPr sz="900"/>
            </a:lvl5pPr>
            <a:lvl6pPr indent="-228600" lvl="5" marL="2743200" algn="l">
              <a:lnSpc>
                <a:spcPct val="100000"/>
              </a:lnSpc>
              <a:spcBef>
                <a:spcPts val="315"/>
              </a:spcBef>
              <a:spcAft>
                <a:spcPts val="0"/>
              </a:spcAft>
              <a:buSzPts val="675"/>
              <a:buFont typeface="Helvetica Neue"/>
              <a:buNone/>
              <a:defRPr sz="900"/>
            </a:lvl6pPr>
            <a:lvl7pPr indent="-228600" lvl="6" marL="3200400" algn="l">
              <a:lnSpc>
                <a:spcPct val="100000"/>
              </a:lnSpc>
              <a:spcBef>
                <a:spcPts val="315"/>
              </a:spcBef>
              <a:spcAft>
                <a:spcPts val="0"/>
              </a:spcAft>
              <a:buSzPts val="675"/>
              <a:buFont typeface="Helvetica Neue"/>
              <a:buNone/>
              <a:defRPr sz="900"/>
            </a:lvl7pPr>
            <a:lvl8pPr indent="-228600" lvl="7" marL="3657600" algn="l">
              <a:lnSpc>
                <a:spcPct val="100000"/>
              </a:lnSpc>
              <a:spcBef>
                <a:spcPts val="315"/>
              </a:spcBef>
              <a:spcAft>
                <a:spcPts val="0"/>
              </a:spcAft>
              <a:buSzPts val="675"/>
              <a:buFont typeface="Helvetica Neue"/>
              <a:buNone/>
              <a:defRPr sz="900"/>
            </a:lvl8pPr>
            <a:lvl9pPr indent="-228600" lvl="8" marL="4114800" algn="l">
              <a:lnSpc>
                <a:spcPct val="100000"/>
              </a:lnSpc>
              <a:spcBef>
                <a:spcPts val="315"/>
              </a:spcBef>
              <a:spcAft>
                <a:spcPts val="0"/>
              </a:spcAft>
              <a:buSzPts val="675"/>
              <a:buFont typeface="Helvetica Neue"/>
              <a:buNone/>
              <a:defRPr sz="900"/>
            </a:lvl9pPr>
          </a:lstStyle>
          <a:p/>
        </p:txBody>
      </p:sp>
      <p:sp>
        <p:nvSpPr>
          <p:cNvPr id="56" name="Google Shape;56;p99"/>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00"/>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 name="Google Shape;59;p100"/>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Autofit/>
          </a:bodyPr>
          <a:lstStyle>
            <a:lvl1pPr indent="-411480" lvl="0" marL="457200" algn="l">
              <a:lnSpc>
                <a:spcPct val="100000"/>
              </a:lnSpc>
              <a:spcBef>
                <a:spcPts val="1120"/>
              </a:spcBef>
              <a:spcAft>
                <a:spcPts val="0"/>
              </a:spcAft>
              <a:buSzPts val="2880"/>
              <a:buChar char="●"/>
              <a:defRPr sz="3200"/>
            </a:lvl1pPr>
            <a:lvl2pPr indent="-370840" lvl="1" marL="914400" algn="l">
              <a:lnSpc>
                <a:spcPct val="100000"/>
              </a:lnSpc>
              <a:spcBef>
                <a:spcPts val="980"/>
              </a:spcBef>
              <a:spcAft>
                <a:spcPts val="0"/>
              </a:spcAft>
              <a:buSzPts val="2240"/>
              <a:buChar char="●"/>
              <a:defRPr sz="2800"/>
            </a:lvl2pPr>
            <a:lvl3pPr indent="-342900" lvl="2" marL="1371600" algn="l">
              <a:lnSpc>
                <a:spcPct val="100000"/>
              </a:lnSpc>
              <a:spcBef>
                <a:spcPts val="840"/>
              </a:spcBef>
              <a:spcAft>
                <a:spcPts val="0"/>
              </a:spcAft>
              <a:buSzPts val="1800"/>
              <a:buChar char="4"/>
              <a:defRPr sz="2400"/>
            </a:lvl3pPr>
            <a:lvl4pPr indent="-355600" lvl="3" marL="1828800" algn="l">
              <a:lnSpc>
                <a:spcPct val="100000"/>
              </a:lnSpc>
              <a:spcBef>
                <a:spcPts val="700"/>
              </a:spcBef>
              <a:spcAft>
                <a:spcPts val="0"/>
              </a:spcAft>
              <a:buSzPts val="2000"/>
              <a:buChar char="–"/>
              <a:defRPr sz="2000"/>
            </a:lvl4pPr>
            <a:lvl5pPr indent="-323850" lvl="4" marL="2286000" algn="l">
              <a:lnSpc>
                <a:spcPct val="100000"/>
              </a:lnSpc>
              <a:spcBef>
                <a:spcPts val="700"/>
              </a:spcBef>
              <a:spcAft>
                <a:spcPts val="0"/>
              </a:spcAft>
              <a:buSzPts val="1500"/>
              <a:buFont typeface="Helvetica Neue"/>
              <a:buChar char="»"/>
              <a:defRPr sz="2000"/>
            </a:lvl5pPr>
            <a:lvl6pPr indent="-323850" lvl="5" marL="2743200" algn="l">
              <a:lnSpc>
                <a:spcPct val="100000"/>
              </a:lnSpc>
              <a:spcBef>
                <a:spcPts val="700"/>
              </a:spcBef>
              <a:spcAft>
                <a:spcPts val="0"/>
              </a:spcAft>
              <a:buSzPts val="1500"/>
              <a:buFont typeface="Helvetica Neue"/>
              <a:buChar char="»"/>
              <a:defRPr sz="2000"/>
            </a:lvl6pPr>
            <a:lvl7pPr indent="-323850" lvl="6" marL="3200400" algn="l">
              <a:lnSpc>
                <a:spcPct val="100000"/>
              </a:lnSpc>
              <a:spcBef>
                <a:spcPts val="700"/>
              </a:spcBef>
              <a:spcAft>
                <a:spcPts val="0"/>
              </a:spcAft>
              <a:buSzPts val="1500"/>
              <a:buFont typeface="Helvetica Neue"/>
              <a:buChar char="»"/>
              <a:defRPr sz="2000"/>
            </a:lvl7pPr>
            <a:lvl8pPr indent="-323850" lvl="7" marL="3657600" algn="l">
              <a:lnSpc>
                <a:spcPct val="100000"/>
              </a:lnSpc>
              <a:spcBef>
                <a:spcPts val="700"/>
              </a:spcBef>
              <a:spcAft>
                <a:spcPts val="0"/>
              </a:spcAft>
              <a:buSzPts val="1500"/>
              <a:buFont typeface="Helvetica Neue"/>
              <a:buChar char="»"/>
              <a:defRPr sz="2000"/>
            </a:lvl8pPr>
            <a:lvl9pPr indent="-323850" lvl="8" marL="4114800" algn="l">
              <a:lnSpc>
                <a:spcPct val="100000"/>
              </a:lnSpc>
              <a:spcBef>
                <a:spcPts val="700"/>
              </a:spcBef>
              <a:spcAft>
                <a:spcPts val="0"/>
              </a:spcAft>
              <a:buSzPts val="1500"/>
              <a:buFont typeface="Helvetica Neue"/>
              <a:buChar char="»"/>
              <a:defRPr sz="2000"/>
            </a:lvl9pPr>
          </a:lstStyle>
          <a:p/>
        </p:txBody>
      </p:sp>
      <p:sp>
        <p:nvSpPr>
          <p:cNvPr id="60" name="Google Shape;60;p100"/>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490"/>
              </a:spcBef>
              <a:spcAft>
                <a:spcPts val="0"/>
              </a:spcAft>
              <a:buSzPts val="1260"/>
              <a:buNone/>
              <a:defRPr sz="1400"/>
            </a:lvl1pPr>
            <a:lvl2pPr indent="-228600" lvl="1" marL="914400" algn="l">
              <a:lnSpc>
                <a:spcPct val="100000"/>
              </a:lnSpc>
              <a:spcBef>
                <a:spcPts val="420"/>
              </a:spcBef>
              <a:spcAft>
                <a:spcPts val="0"/>
              </a:spcAft>
              <a:buSzPts val="960"/>
              <a:buNone/>
              <a:defRPr sz="1200"/>
            </a:lvl2pPr>
            <a:lvl3pPr indent="-228600" lvl="2" marL="1371600" algn="l">
              <a:lnSpc>
                <a:spcPct val="100000"/>
              </a:lnSpc>
              <a:spcBef>
                <a:spcPts val="350"/>
              </a:spcBef>
              <a:spcAft>
                <a:spcPts val="0"/>
              </a:spcAft>
              <a:buSzPts val="750"/>
              <a:buNone/>
              <a:defRPr sz="1000"/>
            </a:lvl3pPr>
            <a:lvl4pPr indent="-228600" lvl="3" marL="1828800" algn="l">
              <a:lnSpc>
                <a:spcPct val="100000"/>
              </a:lnSpc>
              <a:spcBef>
                <a:spcPts val="315"/>
              </a:spcBef>
              <a:spcAft>
                <a:spcPts val="0"/>
              </a:spcAft>
              <a:buSzPts val="900"/>
              <a:buNone/>
              <a:defRPr sz="900"/>
            </a:lvl4pPr>
            <a:lvl5pPr indent="-228600" lvl="4" marL="2286000" algn="l">
              <a:lnSpc>
                <a:spcPct val="100000"/>
              </a:lnSpc>
              <a:spcBef>
                <a:spcPts val="315"/>
              </a:spcBef>
              <a:spcAft>
                <a:spcPts val="0"/>
              </a:spcAft>
              <a:buSzPts val="675"/>
              <a:buFont typeface="Helvetica Neue"/>
              <a:buNone/>
              <a:defRPr sz="900"/>
            </a:lvl5pPr>
            <a:lvl6pPr indent="-228600" lvl="5" marL="2743200" algn="l">
              <a:lnSpc>
                <a:spcPct val="100000"/>
              </a:lnSpc>
              <a:spcBef>
                <a:spcPts val="315"/>
              </a:spcBef>
              <a:spcAft>
                <a:spcPts val="0"/>
              </a:spcAft>
              <a:buSzPts val="675"/>
              <a:buFont typeface="Helvetica Neue"/>
              <a:buNone/>
              <a:defRPr sz="900"/>
            </a:lvl6pPr>
            <a:lvl7pPr indent="-228600" lvl="6" marL="3200400" algn="l">
              <a:lnSpc>
                <a:spcPct val="100000"/>
              </a:lnSpc>
              <a:spcBef>
                <a:spcPts val="315"/>
              </a:spcBef>
              <a:spcAft>
                <a:spcPts val="0"/>
              </a:spcAft>
              <a:buSzPts val="675"/>
              <a:buFont typeface="Helvetica Neue"/>
              <a:buNone/>
              <a:defRPr sz="900"/>
            </a:lvl7pPr>
            <a:lvl8pPr indent="-228600" lvl="7" marL="3657600" algn="l">
              <a:lnSpc>
                <a:spcPct val="100000"/>
              </a:lnSpc>
              <a:spcBef>
                <a:spcPts val="315"/>
              </a:spcBef>
              <a:spcAft>
                <a:spcPts val="0"/>
              </a:spcAft>
              <a:buSzPts val="675"/>
              <a:buFont typeface="Helvetica Neue"/>
              <a:buNone/>
              <a:defRPr sz="900"/>
            </a:lvl8pPr>
            <a:lvl9pPr indent="-228600" lvl="8" marL="4114800" algn="l">
              <a:lnSpc>
                <a:spcPct val="100000"/>
              </a:lnSpc>
              <a:spcBef>
                <a:spcPts val="315"/>
              </a:spcBef>
              <a:spcAft>
                <a:spcPts val="0"/>
              </a:spcAft>
              <a:buSzPts val="675"/>
              <a:buFont typeface="Helvetica Neue"/>
              <a:buNone/>
              <a:defRPr sz="900"/>
            </a:lvl9pPr>
          </a:lstStyle>
          <a:p/>
        </p:txBody>
      </p:sp>
      <p:sp>
        <p:nvSpPr>
          <p:cNvPr id="61" name="Google Shape;61;p100"/>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www.db-book.com/" TargetMode="External"/><Relationship Id="rId2" Type="http://schemas.openxmlformats.org/officeDocument/2006/relationships/image" Target="../media/image2.jp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image" Target="../media/image1.jp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9" name="Shape 9"/>
        <p:cNvGrpSpPr/>
        <p:nvPr/>
      </p:nvGrpSpPr>
      <p:grpSpPr>
        <a:xfrm>
          <a:off x="0" y="0"/>
          <a:ext cx="0" cy="0"/>
          <a:chOff x="0" y="0"/>
          <a:chExt cx="0" cy="0"/>
        </a:xfrm>
      </p:grpSpPr>
      <p:sp>
        <p:nvSpPr>
          <p:cNvPr id="10" name="Google Shape;10;p90"/>
          <p:cNvSpPr/>
          <p:nvPr/>
        </p:nvSpPr>
        <p:spPr>
          <a:xfrm>
            <a:off x="1524000" y="1397000"/>
            <a:ext cx="6096000" cy="4064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90"/>
          <p:cNvSpPr txBox="1"/>
          <p:nvPr/>
        </p:nvSpPr>
        <p:spPr>
          <a:xfrm>
            <a:off x="2674937" y="5726112"/>
            <a:ext cx="3694200" cy="793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CC3300"/>
              </a:buClr>
              <a:buSzPts val="1600"/>
              <a:buFont typeface="Helvetica Neue"/>
              <a:buNone/>
            </a:pPr>
            <a:r>
              <a:rPr b="1" i="0" lang="en-US" sz="1600" u="none" cap="none" strike="noStrike">
                <a:solidFill>
                  <a:srgbClr val="CC3300"/>
                </a:solidFill>
                <a:latin typeface="Helvetica Neue"/>
                <a:ea typeface="Helvetica Neue"/>
                <a:cs typeface="Helvetica Neue"/>
                <a:sym typeface="Helvetica Neue"/>
              </a:rPr>
              <a:t>Database System Concepts, 6</a:t>
            </a:r>
            <a:r>
              <a:rPr b="1" baseline="30000" i="0" lang="en-US" sz="1600" u="none" cap="none" strike="noStrike">
                <a:solidFill>
                  <a:srgbClr val="CC3300"/>
                </a:solidFill>
                <a:latin typeface="Helvetica Neue"/>
                <a:ea typeface="Helvetica Neue"/>
                <a:cs typeface="Helvetica Neue"/>
                <a:sym typeface="Helvetica Neue"/>
              </a:rPr>
              <a:t>th</a:t>
            </a:r>
            <a:r>
              <a:rPr b="1" i="0" lang="en-US" sz="1600" u="none" cap="none" strike="noStrike">
                <a:solidFill>
                  <a:srgbClr val="CC3300"/>
                </a:solidFill>
                <a:latin typeface="Helvetica Neue"/>
                <a:ea typeface="Helvetica Neue"/>
                <a:cs typeface="Helvetica Neue"/>
                <a:sym typeface="Helvetica Neue"/>
              </a:rPr>
              <a:t> Ed</a:t>
            </a:r>
            <a:r>
              <a:rPr b="0" i="0" lang="en-US" sz="1600" u="none" cap="none" strike="noStrike">
                <a:solidFill>
                  <a:srgbClr val="CC3300"/>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600"/>
              </a:spcBef>
              <a:spcAft>
                <a:spcPts val="0"/>
              </a:spcAft>
              <a:buClr>
                <a:srgbClr val="CC3300"/>
              </a:buClr>
              <a:buSzPts val="1200"/>
              <a:buFont typeface="Helvetica Neue"/>
              <a:buNone/>
            </a:pPr>
            <a:r>
              <a:rPr b="1" i="0" lang="en-US" sz="1200" u="none" cap="none" strike="noStrike">
                <a:solidFill>
                  <a:srgbClr val="CC3300"/>
                </a:solidFill>
                <a:latin typeface="Helvetica Neue"/>
                <a:ea typeface="Helvetica Neue"/>
                <a:cs typeface="Helvetica Neue"/>
                <a:sym typeface="Helvetica Neue"/>
              </a:rPr>
              <a:t>©Silberschatz, Korth and Sudarshan</a:t>
            </a:r>
            <a:br>
              <a:rPr b="1" i="0" lang="en-US" sz="1200" u="none" cap="none" strike="noStrike">
                <a:solidFill>
                  <a:srgbClr val="CC3300"/>
                </a:solidFill>
                <a:latin typeface="Helvetica Neue"/>
                <a:ea typeface="Helvetica Neue"/>
                <a:cs typeface="Helvetica Neue"/>
                <a:sym typeface="Helvetica Neue"/>
              </a:rPr>
            </a:br>
            <a:r>
              <a:rPr b="1" i="0" lang="en-US" sz="1200" u="none" cap="none" strike="noStrike">
                <a:solidFill>
                  <a:srgbClr val="CC3300"/>
                </a:solidFill>
                <a:latin typeface="Helvetica Neue"/>
                <a:ea typeface="Helvetica Neue"/>
                <a:cs typeface="Helvetica Neue"/>
                <a:sym typeface="Helvetica Neue"/>
              </a:rPr>
              <a:t>See </a:t>
            </a:r>
            <a:r>
              <a:rPr b="1" i="0" lang="en-US" sz="1200" u="sng" cap="none" strike="noStrike">
                <a:solidFill>
                  <a:schemeClr val="hlink"/>
                </a:solidFill>
                <a:latin typeface="Helvetica Neue"/>
                <a:ea typeface="Helvetica Neue"/>
                <a:cs typeface="Helvetica Neue"/>
                <a:sym typeface="Helvetica Neue"/>
                <a:hlinkClick r:id="rId1"/>
              </a:rPr>
              <a:t>www.db-book.com</a:t>
            </a:r>
            <a:r>
              <a:rPr b="1" i="0" lang="en-US" sz="1200" u="none" cap="none" strike="noStrike">
                <a:solidFill>
                  <a:srgbClr val="CC3300"/>
                </a:solidFill>
                <a:latin typeface="Helvetica Neue"/>
                <a:ea typeface="Helvetica Neue"/>
                <a:cs typeface="Helvetica Neue"/>
                <a:sym typeface="Helvetica Neue"/>
              </a:rPr>
              <a:t> for conditions on re-use </a:t>
            </a:r>
            <a:endParaRPr b="0" i="0" sz="1400" u="none" cap="none" strike="noStrike">
              <a:solidFill>
                <a:srgbClr val="000000"/>
              </a:solidFill>
              <a:latin typeface="Arial"/>
              <a:ea typeface="Arial"/>
              <a:cs typeface="Arial"/>
              <a:sym typeface="Arial"/>
            </a:endParaRPr>
          </a:p>
        </p:txBody>
      </p:sp>
      <p:pic>
        <p:nvPicPr>
          <p:cNvPr descr="Cover-6Ed" id="12" name="Google Shape;12;p90"/>
          <p:cNvPicPr preferRelativeResize="0"/>
          <p:nvPr/>
        </p:nvPicPr>
        <p:blipFill rotWithShape="1">
          <a:blip r:embed="rId2">
            <a:alphaModFix/>
          </a:blip>
          <a:srcRect b="0" l="0" r="0" t="0"/>
          <a:stretch/>
        </p:blipFill>
        <p:spPr>
          <a:xfrm>
            <a:off x="0" y="0"/>
            <a:ext cx="1392237" cy="1700213"/>
          </a:xfrm>
          <a:prstGeom prst="rect">
            <a:avLst/>
          </a:prstGeom>
          <a:noFill/>
          <a:ln>
            <a:noFill/>
          </a:ln>
        </p:spPr>
      </p:pic>
      <p:sp>
        <p:nvSpPr>
          <p:cNvPr id="13" name="Google Shape;13;p90"/>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lvl1pPr indent="-331470" lvl="0" marL="457200" marR="0" rtl="0" algn="l">
              <a:lnSpc>
                <a:spcPct val="100000"/>
              </a:lnSpc>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lnSpc>
                <a:spcPct val="100000"/>
              </a:lnSpc>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lnSpc>
                <a:spcPct val="100000"/>
              </a:lnSpc>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lnSpc>
                <a:spcPct val="100000"/>
              </a:lnSpc>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14" name="Google Shape;14;p9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9pPr>
          </a:lstStyle>
          <a:p/>
        </p:txBody>
      </p:sp>
      <p:sp>
        <p:nvSpPr>
          <p:cNvPr id="15" name="Google Shape;15;p90"/>
          <p:cNvSpPr txBox="1"/>
          <p:nvPr>
            <p:ph idx="11" type="ftr"/>
          </p:nvPr>
        </p:nvSpPr>
        <p:spPr>
          <a:xfrm>
            <a:off x="2862262" y="5780087"/>
            <a:ext cx="34482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2pPr>
            <a:lvl3pPr lvl="2"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3pPr>
            <a:lvl4pPr lvl="3"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4pPr>
            <a:lvl5pPr lvl="4"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5pPr>
            <a:lvl6pPr lvl="5"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6pPr>
            <a:lvl7pPr lvl="6"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7pPr>
            <a:lvl8pPr lvl="7"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8pPr>
            <a:lvl9pPr lvl="8" marR="0" rtl="0" algn="l">
              <a:lnSpc>
                <a:spcPct val="100000"/>
              </a:lnSpc>
              <a:spcBef>
                <a:spcPts val="0"/>
              </a:spcBef>
              <a:spcAft>
                <a:spcPts val="0"/>
              </a:spcAft>
              <a:buClr>
                <a:srgbClr val="000000"/>
              </a:buClr>
              <a:buSzPts val="1400"/>
              <a:buFont typeface="Arial"/>
              <a:buNone/>
              <a:defRPr b="0" i="0" sz="1600" u="none" cap="none" strike="noStrike">
                <a:solidFill>
                  <a:schemeClr val="dk1"/>
                </a:solidFill>
                <a:latin typeface="Helvetica Neue"/>
                <a:ea typeface="Helvetica Neue"/>
                <a:cs typeface="Helvetica Neue"/>
                <a:sym typeface="Helvetica Neue"/>
              </a:defRPr>
            </a:lvl9pPr>
          </a:lstStyle>
          <a:p/>
        </p:txBody>
      </p:sp>
      <p:sp>
        <p:nvSpPr>
          <p:cNvPr id="16" name="Google Shape;16;p90"/>
          <p:cNvSpPr txBox="1"/>
          <p:nvPr>
            <p:ph idx="12" type="sldNum"/>
          </p:nvPr>
        </p:nvSpPr>
        <p:spPr>
          <a:xfrm>
            <a:off x="6596062" y="6218237"/>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rgbClr val="578963"/>
              </a:buClr>
              <a:buSzPts val="1400"/>
              <a:buFont typeface="Times New Roman"/>
              <a:buNone/>
              <a:defRPr b="0" i="0" sz="1400" u="none" cap="none" strike="noStrike">
                <a:solidFill>
                  <a:srgbClr val="578963"/>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22" name="Shape 22"/>
        <p:cNvGrpSpPr/>
        <p:nvPr/>
      </p:nvGrpSpPr>
      <p:grpSpPr>
        <a:xfrm>
          <a:off x="0" y="0"/>
          <a:ext cx="0" cy="0"/>
          <a:chOff x="0" y="0"/>
          <a:chExt cx="0" cy="0"/>
        </a:xfrm>
      </p:grpSpPr>
      <p:sp>
        <p:nvSpPr>
          <p:cNvPr id="23" name="Google Shape;23;p92"/>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lvl1pPr indent="-331470" lvl="0" marL="457200" marR="0" rtl="0" algn="l">
              <a:lnSpc>
                <a:spcPct val="100000"/>
              </a:lnSpc>
              <a:spcBef>
                <a:spcPts val="630"/>
              </a:spcBef>
              <a:spcAft>
                <a:spcPts val="0"/>
              </a:spcAft>
              <a:buClr>
                <a:schemeClr val="dk2"/>
              </a:buClr>
              <a:buSzPts val="1620"/>
              <a:buFont typeface="Arial"/>
              <a:buChar char="●"/>
              <a:defRPr b="0" i="0" sz="1800" u="none" cap="none" strike="noStrike">
                <a:solidFill>
                  <a:schemeClr val="dk1"/>
                </a:solidFill>
                <a:latin typeface="Helvetica Neue"/>
                <a:ea typeface="Helvetica Neue"/>
                <a:cs typeface="Helvetica Neue"/>
                <a:sym typeface="Helvetica Neue"/>
              </a:defRPr>
            </a:lvl1pPr>
            <a:lvl2pPr indent="-320040" lvl="1" marL="914400" marR="0" rtl="0" algn="l">
              <a:lnSpc>
                <a:spcPct val="100000"/>
              </a:lnSpc>
              <a:spcBef>
                <a:spcPts val="630"/>
              </a:spcBef>
              <a:spcAft>
                <a:spcPts val="0"/>
              </a:spcAft>
              <a:buClr>
                <a:schemeClr val="folHlink"/>
              </a:buClr>
              <a:buSzPts val="1440"/>
              <a:buFont typeface="Arial"/>
              <a:buChar char="●"/>
              <a:defRPr b="0" i="0" sz="1800" u="none" cap="none" strike="noStrike">
                <a:solidFill>
                  <a:schemeClr val="dk1"/>
                </a:solidFill>
                <a:latin typeface="Helvetica Neue"/>
                <a:ea typeface="Helvetica Neue"/>
                <a:cs typeface="Helvetica Neue"/>
                <a:sym typeface="Helvetica Neue"/>
              </a:defRPr>
            </a:lvl2pPr>
            <a:lvl3pPr indent="-314325" lvl="2" marL="1371600" marR="0" rtl="0" algn="l">
              <a:lnSpc>
                <a:spcPct val="100000"/>
              </a:lnSpc>
              <a:spcBef>
                <a:spcPts val="630"/>
              </a:spcBef>
              <a:spcAft>
                <a:spcPts val="0"/>
              </a:spcAft>
              <a:buClr>
                <a:srgbClr val="33CC33"/>
              </a:buClr>
              <a:buSzPts val="1350"/>
              <a:buFont typeface="Arimo"/>
              <a:buChar char="4"/>
              <a:defRPr b="0" i="0" sz="1800" u="none" cap="none" strike="noStrike">
                <a:solidFill>
                  <a:schemeClr val="dk1"/>
                </a:solidFill>
                <a:latin typeface="Helvetica Neue"/>
                <a:ea typeface="Helvetica Neue"/>
                <a:cs typeface="Helvetica Neue"/>
                <a:sym typeface="Helvetica Neue"/>
              </a:defRPr>
            </a:lvl3pPr>
            <a:lvl4pPr indent="-342900" lvl="3" marL="1828800" marR="0" rtl="0" algn="l">
              <a:lnSpc>
                <a:spcPct val="100000"/>
              </a:lnSpc>
              <a:spcBef>
                <a:spcPts val="630"/>
              </a:spcBef>
              <a:spcAft>
                <a:spcPts val="0"/>
              </a:spcAft>
              <a:buClr>
                <a:schemeClr val="hlink"/>
              </a:buClr>
              <a:buSzPts val="1800"/>
              <a:buFont typeface="Times New Roman"/>
              <a:buChar char="–"/>
              <a:defRPr b="0" i="0" sz="1800" u="none" cap="none" strike="noStrike">
                <a:solidFill>
                  <a:schemeClr val="dk1"/>
                </a:solidFill>
                <a:latin typeface="Helvetica Neue"/>
                <a:ea typeface="Helvetica Neue"/>
                <a:cs typeface="Helvetica Neue"/>
                <a:sym typeface="Helvetica Neue"/>
              </a:defRPr>
            </a:lvl4pPr>
            <a:lvl5pPr indent="-314325" lvl="4" marL="22860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5pPr>
            <a:lvl6pPr indent="-314325" lvl="5" marL="27432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6pPr>
            <a:lvl7pPr indent="-314325" lvl="6" marL="32004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7pPr>
            <a:lvl8pPr indent="-314325" lvl="7" marL="36576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8pPr>
            <a:lvl9pPr indent="-314325" lvl="8" marL="4114800" marR="0" rtl="0" algn="l">
              <a:lnSpc>
                <a:spcPct val="100000"/>
              </a:lnSpc>
              <a:spcBef>
                <a:spcPts val="630"/>
              </a:spcBef>
              <a:spcAft>
                <a:spcPts val="0"/>
              </a:spcAft>
              <a:buClr>
                <a:schemeClr val="dk2"/>
              </a:buClr>
              <a:buSzPts val="1350"/>
              <a:buFont typeface="Helvetica Neue"/>
              <a:buChar char="»"/>
              <a:defRPr b="0" i="0" sz="1800" u="none" cap="none" strike="noStrike">
                <a:solidFill>
                  <a:schemeClr val="dk1"/>
                </a:solidFill>
                <a:latin typeface="Helvetica Neue"/>
                <a:ea typeface="Helvetica Neue"/>
                <a:cs typeface="Helvetica Neue"/>
                <a:sym typeface="Helvetica Neue"/>
              </a:defRPr>
            </a:lvl9pPr>
          </a:lstStyle>
          <a:p/>
        </p:txBody>
      </p:sp>
      <p:sp>
        <p:nvSpPr>
          <p:cNvPr id="24" name="Google Shape;24;p92"/>
          <p:cNvSpPr txBox="1"/>
          <p:nvPr>
            <p:ph idx="12" type="sldNum"/>
          </p:nvPr>
        </p:nvSpPr>
        <p:spPr>
          <a:xfrm>
            <a:off x="6553200" y="6400800"/>
            <a:ext cx="1905000" cy="457200"/>
          </a:xfrm>
          <a:prstGeom prst="rect">
            <a:avLst/>
          </a:prstGeom>
          <a:noFill/>
          <a:ln>
            <a:noFill/>
          </a:ln>
        </p:spPr>
        <p:txBody>
          <a:bodyPr anchorCtr="0" anchor="t" bIns="45700" lIns="91425" spcFirstLastPara="1" rIns="91425" wrap="square" tIns="45700">
            <a:noAutofit/>
          </a:bodyPr>
          <a:lstStyle>
            <a:lvl1pPr indent="0" lvl="0"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1pPr>
            <a:lvl2pPr indent="0" lvl="1"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2pPr>
            <a:lvl3pPr indent="0" lvl="2"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3pPr>
            <a:lvl4pPr indent="0" lvl="3"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4pPr>
            <a:lvl5pPr indent="0" lvl="4"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5pPr>
            <a:lvl6pPr indent="0" lvl="5"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6pPr>
            <a:lvl7pPr indent="0" lvl="6"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7pPr>
            <a:lvl8pPr indent="0" lvl="7"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8pPr>
            <a:lvl9pPr indent="0" lvl="8" marL="0" marR="0" rtl="0" algn="r">
              <a:lnSpc>
                <a:spcPct val="100000"/>
              </a:lnSpc>
              <a:spcBef>
                <a:spcPts val="0"/>
              </a:spcBef>
              <a:spcAft>
                <a:spcPts val="0"/>
              </a:spcAft>
              <a:buClr>
                <a:schemeClr val="lt2"/>
              </a:buClr>
              <a:buSzPts val="1400"/>
              <a:buFont typeface="Times New Roman"/>
              <a:buNone/>
              <a:defRPr b="0" i="0" sz="1400" u="none" cap="none" strike="noStrike">
                <a:solidFill>
                  <a:schemeClr val="lt2"/>
                </a:solidFill>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
        <p:nvSpPr>
          <p:cNvPr id="25" name="Google Shape;25;p92"/>
          <p:cNvSpPr txBox="1"/>
          <p:nvPr/>
        </p:nvSpPr>
        <p:spPr>
          <a:xfrm>
            <a:off x="6762750" y="6613525"/>
            <a:ext cx="2381400" cy="244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©Silberschatz, Korth and Sudarshan</a:t>
            </a:r>
            <a:endParaRPr b="0" i="0" sz="1400" u="none" cap="none" strike="noStrike">
              <a:solidFill>
                <a:srgbClr val="000000"/>
              </a:solidFill>
              <a:latin typeface="Arial"/>
              <a:ea typeface="Arial"/>
              <a:cs typeface="Arial"/>
              <a:sym typeface="Arial"/>
            </a:endParaRPr>
          </a:p>
        </p:txBody>
      </p:sp>
      <p:sp>
        <p:nvSpPr>
          <p:cNvPr id="26" name="Google Shape;26;p92"/>
          <p:cNvSpPr txBox="1"/>
          <p:nvPr/>
        </p:nvSpPr>
        <p:spPr>
          <a:xfrm>
            <a:off x="4446587" y="6613525"/>
            <a:ext cx="514500" cy="244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16.</a:t>
            </a:r>
            <a:fld id="{00000000-1234-1234-1234-123412341234}" type="slidenum">
              <a:rPr b="1" i="0" lang="en-US" sz="1000" u="none" cap="none" strike="noStrike">
                <a:solidFill>
                  <a:schemeClr val="dk2"/>
                </a:solidFill>
                <a:latin typeface="Helvetica Neue"/>
                <a:ea typeface="Helvetica Neue"/>
                <a:cs typeface="Helvetica Neue"/>
                <a:sym typeface="Helvetica Neue"/>
              </a:rPr>
              <a:t>‹#›</a:t>
            </a:fld>
            <a:endParaRPr b="0" i="0" sz="1400" u="none" cap="none" strike="noStrike">
              <a:solidFill>
                <a:srgbClr val="000000"/>
              </a:solidFill>
              <a:latin typeface="Arial"/>
              <a:ea typeface="Arial"/>
              <a:cs typeface="Arial"/>
              <a:sym typeface="Arial"/>
            </a:endParaRPr>
          </a:p>
        </p:txBody>
      </p:sp>
      <p:sp>
        <p:nvSpPr>
          <p:cNvPr id="27" name="Google Shape;27;p9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1pPr>
            <a:lvl2pPr lvl="1"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2pPr>
            <a:lvl3pPr lvl="2"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3pPr>
            <a:lvl4pPr lvl="3"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4pPr>
            <a:lvl5pPr lvl="4"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5pPr>
            <a:lvl6pPr lvl="5"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6pPr>
            <a:lvl7pPr lvl="6"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7pPr>
            <a:lvl8pPr lvl="7"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8pPr>
            <a:lvl9pPr lvl="8" marR="0" rtl="0" algn="ctr">
              <a:lnSpc>
                <a:spcPct val="100000"/>
              </a:lnSpc>
              <a:spcBef>
                <a:spcPts val="0"/>
              </a:spcBef>
              <a:spcAft>
                <a:spcPts val="0"/>
              </a:spcAft>
              <a:buClr>
                <a:srgbClr val="000000"/>
              </a:buClr>
              <a:buSzPts val="1400"/>
              <a:buFont typeface="Arial"/>
              <a:buNone/>
              <a:defRPr b="1" i="0" sz="3200" u="none" cap="none" strike="noStrike">
                <a:solidFill>
                  <a:schemeClr val="dk2"/>
                </a:solidFill>
                <a:latin typeface="Helvetica Neue"/>
                <a:ea typeface="Helvetica Neue"/>
                <a:cs typeface="Helvetica Neue"/>
                <a:sym typeface="Helvetica Neue"/>
              </a:defRPr>
            </a:lvl9pPr>
          </a:lstStyle>
          <a:p/>
        </p:txBody>
      </p:sp>
      <p:sp>
        <p:nvSpPr>
          <p:cNvPr id="28" name="Google Shape;28;p92"/>
          <p:cNvSpPr txBox="1"/>
          <p:nvPr/>
        </p:nvSpPr>
        <p:spPr>
          <a:xfrm>
            <a:off x="0" y="6613525"/>
            <a:ext cx="2571900" cy="24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1000"/>
              <a:buFont typeface="Helvetica Neue"/>
              <a:buNone/>
            </a:pPr>
            <a:r>
              <a:rPr b="1" i="0" lang="en-US" sz="1000" u="none" cap="none" strike="noStrike">
                <a:solidFill>
                  <a:schemeClr val="dk2"/>
                </a:solidFill>
                <a:latin typeface="Helvetica Neue"/>
                <a:ea typeface="Helvetica Neue"/>
                <a:cs typeface="Helvetica Neue"/>
                <a:sym typeface="Helvetica Neue"/>
              </a:rPr>
              <a:t>Database System Concepts - 6</a:t>
            </a:r>
            <a:r>
              <a:rPr b="1" baseline="30000" i="0" lang="en-US" sz="1000" u="none" cap="none" strike="noStrike">
                <a:solidFill>
                  <a:schemeClr val="dk2"/>
                </a:solidFill>
                <a:latin typeface="Helvetica Neue"/>
                <a:ea typeface="Helvetica Neue"/>
                <a:cs typeface="Helvetica Neue"/>
                <a:sym typeface="Helvetica Neue"/>
              </a:rPr>
              <a:t>th</a:t>
            </a:r>
            <a:r>
              <a:rPr b="1" i="0" lang="en-US" sz="1000" u="none" cap="none" strike="noStrike">
                <a:solidFill>
                  <a:schemeClr val="dk2"/>
                </a:solidFill>
                <a:latin typeface="Helvetica Neue"/>
                <a:ea typeface="Helvetica Neue"/>
                <a:cs typeface="Helvetica Neue"/>
                <a:sym typeface="Helvetica Neue"/>
              </a:rPr>
              <a:t> Edition</a:t>
            </a:r>
            <a:endParaRPr b="0" i="0" sz="1400" u="none" cap="none" strike="noStrike">
              <a:solidFill>
                <a:srgbClr val="000000"/>
              </a:solidFill>
              <a:latin typeface="Arial"/>
              <a:ea typeface="Arial"/>
              <a:cs typeface="Arial"/>
              <a:sym typeface="Arial"/>
            </a:endParaRPr>
          </a:p>
        </p:txBody>
      </p:sp>
      <p:sp>
        <p:nvSpPr>
          <p:cNvPr id="29" name="Google Shape;29;p92"/>
          <p:cNvSpPr/>
          <p:nvPr/>
        </p:nvSpPr>
        <p:spPr>
          <a:xfrm>
            <a:off x="8916987" y="5445125"/>
            <a:ext cx="227012" cy="47625"/>
          </a:xfrm>
          <a:custGeom>
            <a:rect b="b" l="l" r="r" t="t"/>
            <a:pathLst>
              <a:path extrusionOk="0" h="61" w="285">
                <a:moveTo>
                  <a:pt x="2" y="61"/>
                </a:moveTo>
                <a:lnTo>
                  <a:pt x="0" y="59"/>
                </a:lnTo>
                <a:lnTo>
                  <a:pt x="0" y="55"/>
                </a:lnTo>
                <a:lnTo>
                  <a:pt x="2" y="48"/>
                </a:lnTo>
                <a:lnTo>
                  <a:pt x="5" y="40"/>
                </a:lnTo>
                <a:lnTo>
                  <a:pt x="9" y="34"/>
                </a:lnTo>
                <a:lnTo>
                  <a:pt x="13" y="31"/>
                </a:lnTo>
                <a:lnTo>
                  <a:pt x="17" y="25"/>
                </a:lnTo>
                <a:lnTo>
                  <a:pt x="24" y="21"/>
                </a:lnTo>
                <a:lnTo>
                  <a:pt x="30" y="17"/>
                </a:lnTo>
                <a:lnTo>
                  <a:pt x="40" y="13"/>
                </a:lnTo>
                <a:lnTo>
                  <a:pt x="45" y="10"/>
                </a:lnTo>
                <a:lnTo>
                  <a:pt x="51" y="8"/>
                </a:lnTo>
                <a:lnTo>
                  <a:pt x="57" y="6"/>
                </a:lnTo>
                <a:lnTo>
                  <a:pt x="64" y="6"/>
                </a:lnTo>
                <a:lnTo>
                  <a:pt x="70" y="2"/>
                </a:lnTo>
                <a:lnTo>
                  <a:pt x="78" y="2"/>
                </a:lnTo>
                <a:lnTo>
                  <a:pt x="85" y="0"/>
                </a:lnTo>
                <a:lnTo>
                  <a:pt x="93" y="0"/>
                </a:lnTo>
                <a:lnTo>
                  <a:pt x="100" y="0"/>
                </a:lnTo>
                <a:lnTo>
                  <a:pt x="110" y="0"/>
                </a:lnTo>
                <a:lnTo>
                  <a:pt x="118" y="0"/>
                </a:lnTo>
                <a:lnTo>
                  <a:pt x="129" y="0"/>
                </a:lnTo>
                <a:lnTo>
                  <a:pt x="137" y="0"/>
                </a:lnTo>
                <a:lnTo>
                  <a:pt x="146" y="2"/>
                </a:lnTo>
                <a:lnTo>
                  <a:pt x="154" y="2"/>
                </a:lnTo>
                <a:lnTo>
                  <a:pt x="163" y="4"/>
                </a:lnTo>
                <a:lnTo>
                  <a:pt x="173" y="6"/>
                </a:lnTo>
                <a:lnTo>
                  <a:pt x="182" y="8"/>
                </a:lnTo>
                <a:lnTo>
                  <a:pt x="192" y="8"/>
                </a:lnTo>
                <a:lnTo>
                  <a:pt x="201" y="12"/>
                </a:lnTo>
                <a:lnTo>
                  <a:pt x="209" y="12"/>
                </a:lnTo>
                <a:lnTo>
                  <a:pt x="216" y="13"/>
                </a:lnTo>
                <a:lnTo>
                  <a:pt x="224" y="15"/>
                </a:lnTo>
                <a:lnTo>
                  <a:pt x="234" y="17"/>
                </a:lnTo>
                <a:lnTo>
                  <a:pt x="239" y="19"/>
                </a:lnTo>
                <a:lnTo>
                  <a:pt x="247" y="21"/>
                </a:lnTo>
                <a:lnTo>
                  <a:pt x="254" y="23"/>
                </a:lnTo>
                <a:lnTo>
                  <a:pt x="260" y="25"/>
                </a:lnTo>
                <a:lnTo>
                  <a:pt x="266" y="25"/>
                </a:lnTo>
                <a:lnTo>
                  <a:pt x="270" y="27"/>
                </a:lnTo>
                <a:lnTo>
                  <a:pt x="273" y="27"/>
                </a:lnTo>
                <a:lnTo>
                  <a:pt x="279" y="29"/>
                </a:lnTo>
                <a:lnTo>
                  <a:pt x="283" y="31"/>
                </a:lnTo>
                <a:lnTo>
                  <a:pt x="285" y="32"/>
                </a:lnTo>
                <a:lnTo>
                  <a:pt x="279" y="44"/>
                </a:lnTo>
                <a:lnTo>
                  <a:pt x="277" y="44"/>
                </a:lnTo>
                <a:lnTo>
                  <a:pt x="273" y="42"/>
                </a:lnTo>
                <a:lnTo>
                  <a:pt x="268" y="42"/>
                </a:lnTo>
                <a:lnTo>
                  <a:pt x="260" y="40"/>
                </a:lnTo>
                <a:lnTo>
                  <a:pt x="251" y="38"/>
                </a:lnTo>
                <a:lnTo>
                  <a:pt x="241" y="36"/>
                </a:lnTo>
                <a:lnTo>
                  <a:pt x="235" y="34"/>
                </a:lnTo>
                <a:lnTo>
                  <a:pt x="230" y="34"/>
                </a:lnTo>
                <a:lnTo>
                  <a:pt x="224" y="32"/>
                </a:lnTo>
                <a:lnTo>
                  <a:pt x="218" y="32"/>
                </a:lnTo>
                <a:lnTo>
                  <a:pt x="213" y="31"/>
                </a:lnTo>
                <a:lnTo>
                  <a:pt x="207" y="31"/>
                </a:lnTo>
                <a:lnTo>
                  <a:pt x="201" y="29"/>
                </a:lnTo>
                <a:lnTo>
                  <a:pt x="196" y="29"/>
                </a:lnTo>
                <a:lnTo>
                  <a:pt x="190" y="27"/>
                </a:lnTo>
                <a:lnTo>
                  <a:pt x="182" y="27"/>
                </a:lnTo>
                <a:lnTo>
                  <a:pt x="178" y="25"/>
                </a:lnTo>
                <a:lnTo>
                  <a:pt x="173" y="25"/>
                </a:lnTo>
                <a:lnTo>
                  <a:pt x="167" y="23"/>
                </a:lnTo>
                <a:lnTo>
                  <a:pt x="163" y="23"/>
                </a:lnTo>
                <a:lnTo>
                  <a:pt x="158" y="21"/>
                </a:lnTo>
                <a:lnTo>
                  <a:pt x="154" y="21"/>
                </a:lnTo>
                <a:lnTo>
                  <a:pt x="148" y="19"/>
                </a:lnTo>
                <a:lnTo>
                  <a:pt x="142" y="19"/>
                </a:lnTo>
                <a:lnTo>
                  <a:pt x="144" y="48"/>
                </a:lnTo>
                <a:lnTo>
                  <a:pt x="110" y="15"/>
                </a:lnTo>
                <a:lnTo>
                  <a:pt x="118" y="48"/>
                </a:lnTo>
                <a:lnTo>
                  <a:pt x="83" y="21"/>
                </a:lnTo>
                <a:lnTo>
                  <a:pt x="91" y="48"/>
                </a:lnTo>
                <a:lnTo>
                  <a:pt x="59" y="29"/>
                </a:lnTo>
                <a:lnTo>
                  <a:pt x="57" y="29"/>
                </a:lnTo>
                <a:lnTo>
                  <a:pt x="53" y="31"/>
                </a:lnTo>
                <a:lnTo>
                  <a:pt x="49" y="31"/>
                </a:lnTo>
                <a:lnTo>
                  <a:pt x="43" y="34"/>
                </a:lnTo>
                <a:lnTo>
                  <a:pt x="38" y="36"/>
                </a:lnTo>
                <a:lnTo>
                  <a:pt x="32" y="38"/>
                </a:lnTo>
                <a:lnTo>
                  <a:pt x="26" y="42"/>
                </a:lnTo>
                <a:lnTo>
                  <a:pt x="23" y="44"/>
                </a:lnTo>
                <a:lnTo>
                  <a:pt x="15" y="50"/>
                </a:lnTo>
                <a:lnTo>
                  <a:pt x="7" y="55"/>
                </a:lnTo>
                <a:lnTo>
                  <a:pt x="4" y="59"/>
                </a:lnTo>
                <a:lnTo>
                  <a:pt x="2" y="61"/>
                </a:lnTo>
                <a:close/>
              </a:path>
            </a:pathLst>
          </a:custGeom>
          <a:solidFill>
            <a:srgbClr val="FFFFFF"/>
          </a:solid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pic>
        <p:nvPicPr>
          <p:cNvPr descr="Cover-6Ed" id="30" name="Google Shape;30;p92"/>
          <p:cNvPicPr preferRelativeResize="0"/>
          <p:nvPr/>
        </p:nvPicPr>
        <p:blipFill rotWithShape="1">
          <a:blip r:embed="rId1">
            <a:alphaModFix/>
          </a:blip>
          <a:srcRect b="0" l="0" r="0" t="0"/>
          <a:stretch/>
        </p:blipFill>
        <p:spPr>
          <a:xfrm>
            <a:off x="-3175" y="0"/>
            <a:ext cx="668337" cy="815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9.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6.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7.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1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Chapter 16: Recovery System</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 Access (Cont.)</a:t>
            </a:r>
            <a:endParaRPr/>
          </a:p>
        </p:txBody>
      </p:sp>
      <p:sp>
        <p:nvSpPr>
          <p:cNvPr id="183" name="Google Shape;183;p10"/>
          <p:cNvSpPr txBox="1"/>
          <p:nvPr>
            <p:ph idx="4294967295" type="body"/>
          </p:nvPr>
        </p:nvSpPr>
        <p:spPr>
          <a:xfrm>
            <a:off x="814387" y="1093787"/>
            <a:ext cx="7661400" cy="5208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transaction </a:t>
            </a:r>
            <a:r>
              <a:rPr b="0" i="1" lang="en-US" sz="1800" u="none">
                <a:solidFill>
                  <a:schemeClr val="dk1"/>
                </a:solidFill>
                <a:latin typeface="Helvetica Neue"/>
                <a:ea typeface="Helvetica Neue"/>
                <a:cs typeface="Helvetica Neue"/>
                <a:sym typeface="Helvetica Neue"/>
              </a:rPr>
              <a:t>T</a:t>
            </a:r>
            <a:r>
              <a:rPr b="0" baseline="-25000" i="1" lang="en-US" sz="24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has its private work-area in which local copies of all data items accessed and updated by it are kept.</a:t>
            </a:r>
            <a:endParaRPr/>
          </a:p>
          <a:p>
            <a:pPr indent="-285750" lvl="1" marL="742950" marR="0" rtl="0" algn="l">
              <a:lnSpc>
                <a:spcPct val="100000"/>
              </a:lnSpc>
              <a:spcBef>
                <a:spcPts val="84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T</a:t>
            </a:r>
            <a:r>
              <a:rPr b="0" baseline="-25000" i="1" lang="en-US" sz="24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's local copy of a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is called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endParaRPr b="0" i="0" sz="1800" u="none" cap="none" strike="noStrik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Transferring data items between system buffer blocks and its private work-area done by:</a:t>
            </a:r>
            <a:endParaRPr/>
          </a:p>
          <a:p>
            <a:pPr indent="-285750" lvl="1" marL="742950" marR="0" rtl="0" algn="l">
              <a:lnSpc>
                <a:spcPct val="100000"/>
              </a:lnSpc>
              <a:spcBef>
                <a:spcPts val="84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read</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assigns the value of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to the local variable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84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write</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assigns the value of local variable </a:t>
            </a:r>
            <a:r>
              <a:rPr b="0" i="1" lang="en-US" sz="1800" u="none" cap="none" strike="noStrike">
                <a:solidFill>
                  <a:schemeClr val="dk1"/>
                </a:solidFill>
                <a:latin typeface="Helvetica Neue"/>
                <a:ea typeface="Helvetica Neue"/>
                <a:cs typeface="Helvetica Neue"/>
                <a:sym typeface="Helvetica Neue"/>
              </a:rPr>
              <a:t>x</a:t>
            </a:r>
            <a:r>
              <a:rPr b="0" baseline="-25000" i="1" lang="en-US" sz="24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to data item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in the buffer block.</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Note: output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baseline="-2500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need not immediately follow </a:t>
            </a:r>
            <a:r>
              <a:rPr b="1" i="0" lang="en-US" sz="1800" u="none" cap="none" strike="noStrike">
                <a:solidFill>
                  <a:schemeClr val="dk1"/>
                </a:solidFill>
                <a:latin typeface="Helvetica Neue"/>
                <a:ea typeface="Helvetica Neue"/>
                <a:cs typeface="Helvetica Neue"/>
                <a:sym typeface="Helvetica Neue"/>
              </a:rPr>
              <a:t>write</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System can perform the </a:t>
            </a:r>
            <a:r>
              <a:rPr b="1" i="0" lang="en-US" sz="1800" u="none" cap="none" strike="noStrike">
                <a:solidFill>
                  <a:schemeClr val="dk1"/>
                </a:solidFill>
                <a:latin typeface="Helvetica Neue"/>
                <a:ea typeface="Helvetica Neue"/>
                <a:cs typeface="Helvetica Neue"/>
                <a:sym typeface="Helvetica Neue"/>
              </a:rPr>
              <a:t>output</a:t>
            </a:r>
            <a:r>
              <a:rPr b="0" i="0" lang="en-US" sz="1800" u="none" cap="none" strike="noStrike">
                <a:solidFill>
                  <a:schemeClr val="dk1"/>
                </a:solidFill>
                <a:latin typeface="Helvetica Neue"/>
                <a:ea typeface="Helvetica Neue"/>
                <a:cs typeface="Helvetica Neue"/>
                <a:sym typeface="Helvetica Neue"/>
              </a:rPr>
              <a:t> operation when it deems fit.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Transactions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Must perform </a:t>
            </a:r>
            <a:r>
              <a:rPr b="1" i="0" lang="en-US" sz="1800" u="none" cap="none" strike="noStrike">
                <a:solidFill>
                  <a:schemeClr val="dk1"/>
                </a:solidFill>
                <a:latin typeface="Helvetica Neue"/>
                <a:ea typeface="Helvetica Neue"/>
                <a:cs typeface="Helvetica Neue"/>
                <a:sym typeface="Helvetica Neue"/>
              </a:rPr>
              <a:t>read</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before accessing </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for the first time (subsequent reads can be from local copy) </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write</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X</a:t>
            </a:r>
            <a:r>
              <a:rPr b="0" i="0" lang="en-US" sz="1800" u="none" cap="none" strike="noStrike">
                <a:solidFill>
                  <a:schemeClr val="dk1"/>
                </a:solidFill>
                <a:latin typeface="Helvetica Neue"/>
                <a:ea typeface="Helvetica Neue"/>
                <a:cs typeface="Helvetica Neue"/>
                <a:sym typeface="Helvetica Neue"/>
              </a:rPr>
              <a:t>) can be executed at any time before the transaction commits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and Atomicity</a:t>
            </a:r>
            <a:endParaRPr/>
          </a:p>
        </p:txBody>
      </p:sp>
      <p:sp>
        <p:nvSpPr>
          <p:cNvPr id="190" name="Google Shape;190;p11"/>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ensure atomicity despite failures, we first output information describing the modifications to stable storage without modifying the database itself.</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study </a:t>
            </a:r>
            <a:r>
              <a:rPr b="1" i="0" lang="en-US" sz="1800" u="none">
                <a:solidFill>
                  <a:srgbClr val="000099"/>
                </a:solidFill>
                <a:latin typeface="Helvetica Neue"/>
                <a:ea typeface="Helvetica Neue"/>
                <a:cs typeface="Helvetica Neue"/>
                <a:sym typeface="Helvetica Neue"/>
              </a:rPr>
              <a:t>log-based recovery</a:t>
            </a:r>
            <a:r>
              <a:rPr b="0" i="0" lang="en-US" sz="1800" u="none">
                <a:solidFill>
                  <a:schemeClr val="dk1"/>
                </a:solidFill>
                <a:latin typeface="Helvetica Neue"/>
                <a:ea typeface="Helvetica Neue"/>
                <a:cs typeface="Helvetica Neue"/>
                <a:sym typeface="Helvetica Neue"/>
              </a:rPr>
              <a:t> </a:t>
            </a:r>
            <a:r>
              <a:rPr b="1" i="0" lang="en-US" sz="1800" u="none">
                <a:solidFill>
                  <a:srgbClr val="000099"/>
                </a:solidFill>
                <a:latin typeface="Helvetica Neue"/>
                <a:ea typeface="Helvetica Neue"/>
                <a:cs typeface="Helvetica Neue"/>
                <a:sym typeface="Helvetica Neue"/>
              </a:rPr>
              <a:t>mechanisms</a:t>
            </a:r>
            <a:r>
              <a:rPr b="0" i="0" lang="en-US" sz="1800" u="none">
                <a:solidFill>
                  <a:schemeClr val="dk1"/>
                </a:solidFill>
                <a:latin typeface="Helvetica Neue"/>
                <a:ea typeface="Helvetica Neue"/>
                <a:cs typeface="Helvetica Neue"/>
                <a:sym typeface="Helvetica Neue"/>
              </a:rPr>
              <a:t> in detail</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We first present key concepts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And then present the actual recovery algorithm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Less used alternative: </a:t>
            </a:r>
            <a:r>
              <a:rPr b="1" i="0" lang="en-US" sz="1800" u="none">
                <a:solidFill>
                  <a:srgbClr val="000099"/>
                </a:solidFill>
                <a:latin typeface="Helvetica Neue"/>
                <a:ea typeface="Helvetica Neue"/>
                <a:cs typeface="Helvetica Neue"/>
                <a:sym typeface="Helvetica Neue"/>
              </a:rPr>
              <a:t>shadow-copy </a:t>
            </a:r>
            <a:r>
              <a:rPr b="0" i="0" lang="en-US" sz="1800" u="none">
                <a:solidFill>
                  <a:schemeClr val="dk1"/>
                </a:solidFill>
                <a:latin typeface="Helvetica Neue"/>
                <a:ea typeface="Helvetica Neue"/>
                <a:cs typeface="Helvetica Neue"/>
                <a:sym typeface="Helvetica Neue"/>
              </a:rPr>
              <a:t>and</a:t>
            </a:r>
            <a:r>
              <a:rPr b="0" i="0" lang="en-US" sz="1800" u="none">
                <a:solidFill>
                  <a:srgbClr val="000099"/>
                </a:solidFill>
                <a:latin typeface="Helvetica Neue"/>
                <a:ea typeface="Helvetica Neue"/>
                <a:cs typeface="Helvetica Neue"/>
                <a:sym typeface="Helvetica Neue"/>
              </a:rPr>
              <a:t> </a:t>
            </a:r>
            <a:r>
              <a:rPr b="1" i="0" lang="en-US" sz="1800" u="none">
                <a:solidFill>
                  <a:srgbClr val="000099"/>
                </a:solidFill>
                <a:latin typeface="Helvetica Neue"/>
                <a:ea typeface="Helvetica Neue"/>
                <a:cs typeface="Helvetica Neue"/>
                <a:sym typeface="Helvetica Neue"/>
              </a:rPr>
              <a:t>shadow-paging </a:t>
            </a:r>
            <a:r>
              <a:rPr b="0" i="0" lang="en-US" sz="1800" u="none">
                <a:solidFill>
                  <a:schemeClr val="dk1"/>
                </a:solidFill>
                <a:latin typeface="Helvetica Neue"/>
                <a:ea typeface="Helvetica Neue"/>
                <a:cs typeface="Helvetica Neue"/>
                <a:sym typeface="Helvetica Neue"/>
              </a:rPr>
              <a:t>(brief details in book)</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pic>
        <p:nvPicPr>
          <p:cNvPr descr="15-02.gif" id="191" name="Google Shape;191;p11"/>
          <p:cNvPicPr preferRelativeResize="0"/>
          <p:nvPr/>
        </p:nvPicPr>
        <p:blipFill rotWithShape="1">
          <a:blip r:embed="rId3">
            <a:alphaModFix/>
          </a:blip>
          <a:srcRect b="0" l="0" r="0" t="0"/>
          <a:stretch/>
        </p:blipFill>
        <p:spPr>
          <a:xfrm>
            <a:off x="2641600" y="3876675"/>
            <a:ext cx="5081586" cy="2446337"/>
          </a:xfrm>
          <a:prstGeom prst="rect">
            <a:avLst/>
          </a:prstGeom>
          <a:noFill/>
          <a:ln>
            <a:noFill/>
          </a:ln>
        </p:spPr>
      </p:pic>
      <p:sp>
        <p:nvSpPr>
          <p:cNvPr id="192" name="Google Shape;192;p11"/>
          <p:cNvSpPr txBox="1"/>
          <p:nvPr/>
        </p:nvSpPr>
        <p:spPr>
          <a:xfrm>
            <a:off x="752475" y="5164137"/>
            <a:ext cx="1495500" cy="33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600"/>
              <a:buFont typeface="Helvetica Neue"/>
              <a:buNone/>
            </a:pPr>
            <a:r>
              <a:rPr b="1" i="0" lang="en-US" sz="1600" u="none" cap="none" strike="noStrike">
                <a:solidFill>
                  <a:srgbClr val="000099"/>
                </a:solidFill>
                <a:latin typeface="Helvetica Neue"/>
                <a:ea typeface="Helvetica Neue"/>
                <a:cs typeface="Helvetica Neue"/>
                <a:sym typeface="Helvetica Neue"/>
              </a:rPr>
              <a:t>shadow-copy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Log-Based Recovery</a:t>
            </a:r>
            <a:endParaRPr/>
          </a:p>
        </p:txBody>
      </p:sp>
      <p:sp>
        <p:nvSpPr>
          <p:cNvPr id="199" name="Google Shape;199;p12"/>
          <p:cNvSpPr txBox="1"/>
          <p:nvPr>
            <p:ph idx="4294967295" type="body"/>
          </p:nvPr>
        </p:nvSpPr>
        <p:spPr>
          <a:xfrm>
            <a:off x="842962" y="1106487"/>
            <a:ext cx="7848600" cy="5029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a:t>
            </a:r>
            <a:r>
              <a:rPr b="1" i="0" lang="en-US" sz="1800" u="none">
                <a:solidFill>
                  <a:srgbClr val="000099"/>
                </a:solidFill>
                <a:latin typeface="Helvetica Neue"/>
                <a:ea typeface="Helvetica Neue"/>
                <a:cs typeface="Helvetica Neue"/>
                <a:sym typeface="Helvetica Neue"/>
              </a:rPr>
              <a:t>log</a:t>
            </a:r>
            <a:r>
              <a:rPr b="0" i="0" lang="en-US" sz="1800" u="none">
                <a:solidFill>
                  <a:schemeClr val="dk1"/>
                </a:solidFill>
                <a:latin typeface="Helvetica Neue"/>
                <a:ea typeface="Helvetica Neue"/>
                <a:cs typeface="Helvetica Neue"/>
                <a:sym typeface="Helvetica Neue"/>
              </a:rPr>
              <a:t> is kept on stable storage.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log is a sequence of </a:t>
            </a:r>
            <a:r>
              <a:rPr b="1" i="0" lang="en-US" sz="1800" u="none" cap="none" strike="noStrike">
                <a:solidFill>
                  <a:srgbClr val="000099"/>
                </a:solidFill>
                <a:latin typeface="Helvetica Neue"/>
                <a:ea typeface="Helvetica Neue"/>
                <a:cs typeface="Helvetica Neue"/>
                <a:sym typeface="Helvetica Neue"/>
              </a:rPr>
              <a:t>log records</a:t>
            </a:r>
            <a:r>
              <a:rPr b="0" i="0" lang="en-US" sz="1800" u="none" cap="none" strike="noStrike">
                <a:solidFill>
                  <a:schemeClr val="dk1"/>
                </a:solidFill>
                <a:latin typeface="Helvetica Neue"/>
                <a:ea typeface="Helvetica Neue"/>
                <a:cs typeface="Helvetica Neue"/>
                <a:sym typeface="Helvetica Neue"/>
              </a:rPr>
              <a:t>, and maintains a record of update activities on the database.</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starts, it registers itself by writing a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  </a:t>
            </a:r>
            <a:r>
              <a:rPr b="1" i="0" lang="en-US" sz="1800" u="none">
                <a:solidFill>
                  <a:schemeClr val="dk1"/>
                </a:solidFill>
                <a:latin typeface="Helvetica Neue"/>
                <a:ea typeface="Helvetica Neue"/>
                <a:cs typeface="Helvetica Neue"/>
                <a:sym typeface="Helvetica Neue"/>
              </a:rPr>
              <a:t>start</a:t>
            </a:r>
            <a:r>
              <a:rPr b="0" i="0" lang="en-US" sz="1800" u="none">
                <a:solidFill>
                  <a:schemeClr val="dk1"/>
                </a:solidFill>
                <a:latin typeface="Helvetica Neue"/>
                <a:ea typeface="Helvetica Neue"/>
                <a:cs typeface="Helvetica Neue"/>
                <a:sym typeface="Helvetica Neue"/>
              </a:rPr>
              <a:t>&gt;log record</a:t>
            </a:r>
            <a:endParaRPr/>
          </a:p>
          <a:p>
            <a:pPr indent="-342900" lvl="0" marL="342900" marR="0" rtl="0" algn="l">
              <a:lnSpc>
                <a:spcPct val="9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Before 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executes </a:t>
            </a:r>
            <a:r>
              <a:rPr b="1" i="0" lang="en-US" sz="1800" u="none">
                <a:solidFill>
                  <a:schemeClr val="dk1"/>
                </a:solidFill>
                <a:latin typeface="Helvetica Neue"/>
                <a:ea typeface="Helvetica Neue"/>
                <a:cs typeface="Helvetica Neue"/>
                <a:sym typeface="Helvetica Neue"/>
              </a:rPr>
              <a:t>write</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a log record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br>
              <a:rPr b="0" i="1"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is written, where</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is the value of </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  before the write (the </a:t>
            </a:r>
            <a:r>
              <a:rPr b="1" i="0" lang="en-US" sz="1800" u="none">
                <a:solidFill>
                  <a:srgbClr val="000099"/>
                </a:solidFill>
                <a:latin typeface="Helvetica Neue"/>
                <a:ea typeface="Helvetica Neue"/>
                <a:cs typeface="Helvetica Neue"/>
                <a:sym typeface="Helvetica Neue"/>
              </a:rPr>
              <a:t>old value</a:t>
            </a:r>
            <a:r>
              <a:rPr b="0" i="0" lang="en-US" sz="1800" u="none">
                <a:solidFill>
                  <a:schemeClr val="dk1"/>
                </a:solidFill>
                <a:latin typeface="Helvetica Neue"/>
                <a:ea typeface="Helvetica Neue"/>
                <a:cs typeface="Helvetica Neue"/>
                <a:sym typeface="Helvetica Neue"/>
              </a:rPr>
              <a:t>)</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the value to be written to </a:t>
            </a:r>
            <a:r>
              <a:rPr b="0" i="1" lang="en-US" sz="1800" u="none">
                <a:solidFill>
                  <a:schemeClr val="dk1"/>
                </a:solidFill>
                <a:latin typeface="Helvetica Neue"/>
                <a:ea typeface="Helvetica Neue"/>
                <a:cs typeface="Helvetica Neue"/>
                <a:sym typeface="Helvetica Neue"/>
              </a:rPr>
              <a:t>X </a:t>
            </a:r>
            <a:r>
              <a:rPr b="0" i="0" lang="en-US" sz="1800" u="none">
                <a:solidFill>
                  <a:schemeClr val="dk1"/>
                </a:solidFill>
                <a:latin typeface="Helvetica Neue"/>
                <a:ea typeface="Helvetica Neue"/>
                <a:cs typeface="Helvetica Neue"/>
                <a:sym typeface="Helvetica Neue"/>
              </a:rPr>
              <a:t>(the </a:t>
            </a:r>
            <a:r>
              <a:rPr b="1" i="0" lang="en-US" sz="1800" u="none">
                <a:solidFill>
                  <a:srgbClr val="000099"/>
                </a:solidFill>
                <a:latin typeface="Helvetica Neue"/>
                <a:ea typeface="Helvetica Neue"/>
                <a:cs typeface="Helvetica Neue"/>
                <a:sym typeface="Helvetica Neue"/>
              </a:rPr>
              <a:t>new value</a:t>
            </a:r>
            <a:r>
              <a:rPr b="1"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finishes it last statement, the log record &lt;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a:t>
            </a:r>
            <a:r>
              <a:rPr b="0" i="0" lang="en-US" sz="1800" u="none">
                <a:solidFill>
                  <a:schemeClr val="dk1"/>
                </a:solidFill>
                <a:latin typeface="Helvetica Neue"/>
                <a:ea typeface="Helvetica Neue"/>
                <a:cs typeface="Helvetica Neue"/>
                <a:sym typeface="Helvetica Neue"/>
              </a:rPr>
              <a:t>t&gt; is written.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Two approaches using logs</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Deferred database modification</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Immediate database modification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Immediate Database Modification</a:t>
            </a:r>
            <a:endParaRPr/>
          </a:p>
        </p:txBody>
      </p:sp>
      <p:sp>
        <p:nvSpPr>
          <p:cNvPr id="206" name="Google Shape;206;p13"/>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rgbClr val="000099"/>
                </a:solidFill>
                <a:latin typeface="Helvetica Neue"/>
                <a:ea typeface="Helvetica Neue"/>
                <a:cs typeface="Helvetica Neue"/>
                <a:sym typeface="Helvetica Neue"/>
              </a:rPr>
              <a:t>immediate-modification</a:t>
            </a:r>
            <a:r>
              <a:rPr b="0" i="0" lang="en-US" sz="1800" u="none">
                <a:solidFill>
                  <a:schemeClr val="dk1"/>
                </a:solidFill>
                <a:latin typeface="Helvetica Neue"/>
                <a:ea typeface="Helvetica Neue"/>
                <a:cs typeface="Helvetica Neue"/>
                <a:sym typeface="Helvetica Neue"/>
              </a:rPr>
              <a:t> scheme allows updates of an uncommitted transaction to be made to the buffer, or the disk itself, before the transaction commits</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Update log record must be written </a:t>
            </a:r>
            <a:r>
              <a:rPr b="0" i="1" lang="en-US" sz="1800" u="none">
                <a:solidFill>
                  <a:schemeClr val="dk1"/>
                </a:solidFill>
                <a:latin typeface="Helvetica Neue"/>
                <a:ea typeface="Helvetica Neue"/>
                <a:cs typeface="Helvetica Neue"/>
                <a:sym typeface="Helvetica Neue"/>
              </a:rPr>
              <a:t>before</a:t>
            </a:r>
            <a:r>
              <a:rPr b="0" i="0" lang="en-US" sz="1800" u="none">
                <a:solidFill>
                  <a:schemeClr val="dk1"/>
                </a:solidFill>
                <a:latin typeface="Helvetica Neue"/>
                <a:ea typeface="Helvetica Neue"/>
                <a:cs typeface="Helvetica Neue"/>
                <a:sym typeface="Helvetica Neue"/>
              </a:rPr>
              <a:t> database item is written</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We assume that the log record is output directly to stable storage</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(Will see later that how to postpone log record output to some extent)</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Output of updated blocks to stable storage can take place at any time before or  after transaction commit</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Order in which blocks are output can be different from the order in which they are written.</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rgbClr val="000099"/>
                </a:solidFill>
                <a:latin typeface="Helvetica Neue"/>
                <a:ea typeface="Helvetica Neue"/>
                <a:cs typeface="Helvetica Neue"/>
                <a:sym typeface="Helvetica Neue"/>
              </a:rPr>
              <a:t>deferred-modification</a:t>
            </a:r>
            <a:r>
              <a:rPr b="0" i="0" lang="en-US" sz="1800" u="none">
                <a:solidFill>
                  <a:schemeClr val="dk1"/>
                </a:solidFill>
                <a:latin typeface="Helvetica Neue"/>
                <a:ea typeface="Helvetica Neue"/>
                <a:cs typeface="Helvetica Neue"/>
                <a:sym typeface="Helvetica Neue"/>
              </a:rPr>
              <a:t> scheme performs updates to buffer/disk only at the time of transaction commit</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Simplifies some aspects of recovery</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But has overhead of storing local copy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Transaction Commit</a:t>
            </a:r>
            <a:endParaRPr/>
          </a:p>
        </p:txBody>
      </p:sp>
      <p:sp>
        <p:nvSpPr>
          <p:cNvPr id="212" name="Google Shape;212;p14"/>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 transaction is said to have committed when its commit log record is output to stable storage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all previous log records of the transaction must have been output already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Writes performed by a transaction may still be in the buffer when the transaction commits, and may be output later</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5"/>
          <p:cNvSpPr txBox="1"/>
          <p:nvPr>
            <p:ph type="title"/>
          </p:nvPr>
        </p:nvSpPr>
        <p:spPr>
          <a:xfrm>
            <a:off x="838200" y="1524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000"/>
              <a:buFont typeface="Helvetica Neue"/>
              <a:buNone/>
            </a:pPr>
            <a:r>
              <a:rPr b="1" i="0" lang="en-US" sz="3000" u="none">
                <a:solidFill>
                  <a:schemeClr val="dk2"/>
                </a:solidFill>
                <a:latin typeface="Helvetica Neue"/>
                <a:ea typeface="Helvetica Neue"/>
                <a:cs typeface="Helvetica Neue"/>
                <a:sym typeface="Helvetica Neue"/>
              </a:rPr>
              <a:t>Immediate Database Modification Example</a:t>
            </a:r>
            <a:endParaRPr/>
          </a:p>
        </p:txBody>
      </p:sp>
      <p:sp>
        <p:nvSpPr>
          <p:cNvPr id="219" name="Google Shape;219;p15"/>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None/>
            </a:pPr>
            <a:r>
              <a:rPr b="1" i="0" lang="en-US" sz="1800" u="none">
                <a:solidFill>
                  <a:schemeClr val="dk1"/>
                </a:solidFill>
                <a:latin typeface="Helvetica Neue"/>
                <a:ea typeface="Helvetica Neue"/>
                <a:cs typeface="Helvetica Neue"/>
                <a:sym typeface="Helvetica Neue"/>
              </a:rPr>
              <a:t>Log                                  Write                              Output</a:t>
            </a:r>
            <a:endParaRPr b="0" i="0" sz="1800" u="none">
              <a:solidFill>
                <a:schemeClr val="dk1"/>
              </a:solidFill>
              <a:latin typeface="Helvetica Neue"/>
              <a:ea typeface="Helvetica Neue"/>
              <a:cs typeface="Helvetica Neue"/>
              <a:sym typeface="Helvetica Neue"/>
            </a:endParaRPr>
          </a:p>
          <a:p>
            <a:pPr indent="-342900" lvl="0" marL="342900" marR="0" rtl="0" algn="l">
              <a:lnSpc>
                <a:spcPct val="8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6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0" lang="en-US" sz="1800" u="none">
                <a:solidFill>
                  <a:schemeClr val="dk1"/>
                </a:solidFill>
                <a:latin typeface="Helvetica Neue"/>
                <a:ea typeface="Helvetica Neue"/>
                <a:cs typeface="Helvetica Neue"/>
                <a:sym typeface="Helvetica Neue"/>
              </a:rPr>
              <a:t>&gt;</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0</a:t>
            </a:r>
            <a:r>
              <a:rPr b="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A, 1000, 950&gt;</a:t>
            </a:r>
            <a:endParaRPr/>
          </a:p>
          <a:p>
            <a:pPr indent="-342900" lvl="0" marL="342900" marR="0" rtl="0" algn="l">
              <a:lnSpc>
                <a:spcPct val="70000"/>
              </a:lnSpc>
              <a:spcBef>
                <a:spcPts val="630"/>
              </a:spcBef>
              <a:spcAft>
                <a:spcPts val="0"/>
              </a:spcAft>
              <a:buClr>
                <a:schemeClr val="dk2"/>
              </a:buClr>
              <a:buSzPts val="1620"/>
              <a:buFont typeface="Arial"/>
              <a:buNone/>
            </a:pPr>
            <a:r>
              <a:rPr b="0" i="1" lang="en-US" sz="1800" u="none">
                <a:solidFill>
                  <a:schemeClr val="dk1"/>
                </a:solidFill>
                <a:latin typeface="Helvetica Neue"/>
                <a:ea typeface="Helvetica Neue"/>
                <a:cs typeface="Helvetica Neue"/>
                <a:sym typeface="Helvetica Neue"/>
              </a:rPr>
              <a:t>&lt;T</a:t>
            </a:r>
            <a:r>
              <a:rPr b="0" baseline="-25000" i="0" lang="en-US" sz="1800" u="none">
                <a:solidFill>
                  <a:schemeClr val="dk1"/>
                </a:solidFill>
                <a:latin typeface="Helvetica Neue"/>
                <a:ea typeface="Helvetica Neue"/>
                <a:cs typeface="Helvetica Neue"/>
                <a:sym typeface="Helvetica Neue"/>
              </a:rPr>
              <a:t>o</a:t>
            </a:r>
            <a:r>
              <a:rPr b="0" i="1"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 B, 2000, 2050</a:t>
            </a:r>
            <a:endParaRPr/>
          </a:p>
          <a:p>
            <a:pPr indent="-342900" lvl="0" marL="342900" marR="0" rtl="0" algn="l">
              <a:lnSpc>
                <a:spcPct val="8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 950</a:t>
            </a:r>
            <a:endParaRPr/>
          </a:p>
          <a:p>
            <a:pPr indent="-342900" lvl="0" marL="342900" marR="0" rtl="0" algn="l">
              <a:lnSpc>
                <a:spcPct val="6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 2050</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a:t>
            </a:r>
            <a:endParaRPr/>
          </a:p>
          <a:p>
            <a:pPr indent="-342900" lvl="0" marL="342900" marR="0" rtl="0" algn="l">
              <a:lnSpc>
                <a:spcPct val="8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0" lang="en-US" sz="1800" u="none">
                <a:solidFill>
                  <a:schemeClr val="dk1"/>
                </a:solidFill>
                <a:latin typeface="Helvetica Neue"/>
                <a:ea typeface="Helvetica Neue"/>
                <a:cs typeface="Helvetica Neue"/>
                <a:sym typeface="Helvetica Neue"/>
              </a:rPr>
              <a:t>&gt;</a:t>
            </a:r>
            <a:endParaRPr/>
          </a:p>
          <a:p>
            <a:pPr indent="-342900" lvl="0" marL="342900" marR="0" rtl="0" algn="l">
              <a:lnSpc>
                <a:spcPct val="6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C, 700, 600&gt;</a:t>
            </a:r>
            <a:endParaRPr/>
          </a:p>
          <a:p>
            <a:pPr indent="-342900" lvl="0" marL="342900" marR="0" rtl="0" algn="l">
              <a:lnSpc>
                <a:spcPct val="8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 600</a:t>
            </a:r>
            <a:endParaRPr/>
          </a:p>
          <a:p>
            <a:pPr indent="-342900" lvl="0" marL="342900" marR="0" rtl="0" algn="l">
              <a:lnSpc>
                <a:spcPct val="8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baseline="-25000" i="1" lang="en-US" sz="1800" u="none">
                <a:solidFill>
                  <a:schemeClr val="dk1"/>
                </a:solidFill>
                <a:latin typeface="Helvetica Neue"/>
                <a:ea typeface="Helvetica Neue"/>
                <a:cs typeface="Helvetica Neue"/>
                <a:sym typeface="Helvetica Neue"/>
              </a:rPr>
              <a:t>B </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baseline="-25000" i="1" lang="en-US" sz="1800" u="none">
                <a:solidFill>
                  <a:schemeClr val="dk1"/>
                </a:solidFill>
                <a:latin typeface="Helvetica Neue"/>
                <a:ea typeface="Helvetica Neue"/>
                <a:cs typeface="Helvetica Neue"/>
                <a:sym typeface="Helvetica Neue"/>
              </a:rPr>
              <a:t>C</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a:t>
            </a:r>
            <a:endParaRPr/>
          </a:p>
          <a:p>
            <a:pPr indent="-342900" lvl="0" marL="342900" marR="0" rtl="0" algn="l">
              <a:lnSpc>
                <a:spcPct val="7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B</a:t>
            </a:r>
            <a:r>
              <a:rPr b="0" baseline="-25000" i="1" lang="en-US" sz="1800" u="none">
                <a:solidFill>
                  <a:schemeClr val="dk1"/>
                </a:solidFill>
                <a:latin typeface="Helvetica Neue"/>
                <a:ea typeface="Helvetica Neue"/>
                <a:cs typeface="Helvetica Neue"/>
                <a:sym typeface="Helvetica Neue"/>
              </a:rPr>
              <a:t>A</a:t>
            </a:r>
            <a:br>
              <a:rPr b="0" baseline="-25000" i="1" lang="en-US" sz="1800" u="none">
                <a:solidFill>
                  <a:schemeClr val="dk1"/>
                </a:solidFill>
                <a:latin typeface="Helvetica Neue"/>
                <a:ea typeface="Helvetica Neue"/>
                <a:cs typeface="Helvetica Neue"/>
                <a:sym typeface="Helvetica Neue"/>
              </a:rPr>
            </a:b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a:t>
            </a:r>
            <a:r>
              <a:rPr b="0" i="1" lang="en-US" sz="1800" u="none">
                <a:solidFill>
                  <a:schemeClr val="dk1"/>
                </a:solidFill>
                <a:latin typeface="Helvetica Neue"/>
                <a:ea typeface="Helvetica Neue"/>
                <a:cs typeface="Helvetica Neue"/>
                <a:sym typeface="Helvetica Neue"/>
              </a:rPr>
              <a:t>B</a:t>
            </a:r>
            <a:r>
              <a:rPr b="0" baseline="-25000" i="1" lang="en-US" sz="1800" u="none">
                <a:solidFill>
                  <a:schemeClr val="dk1"/>
                </a:solidFill>
                <a:latin typeface="Helvetica Neue"/>
                <a:ea typeface="Helvetica Neue"/>
                <a:cs typeface="Helvetica Neue"/>
                <a:sym typeface="Helvetica Neue"/>
              </a:rPr>
              <a:t>X</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denotes block containing </a:t>
            </a:r>
            <a:r>
              <a:rPr b="0" i="1" lang="en-US" sz="1800" u="none">
                <a:solidFill>
                  <a:schemeClr val="dk1"/>
                </a:solidFill>
                <a:latin typeface="Helvetica Neue"/>
                <a:ea typeface="Helvetica Neue"/>
                <a:cs typeface="Helvetica Neue"/>
                <a:sym typeface="Helvetica Neue"/>
              </a:rPr>
              <a:t>X</a:t>
            </a:r>
            <a:r>
              <a:rPr b="0" i="0" lang="en-US" sz="1800" u="none">
                <a:solidFill>
                  <a:schemeClr val="dk1"/>
                </a:solidFill>
                <a:latin typeface="Helvetica Neue"/>
                <a:ea typeface="Helvetica Neue"/>
                <a:cs typeface="Helvetica Neue"/>
                <a:sym typeface="Helvetica Neue"/>
              </a:rPr>
              <a:t>.</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cxnSp>
        <p:nvCxnSpPr>
          <p:cNvPr id="220" name="Google Shape;220;p15"/>
          <p:cNvCxnSpPr/>
          <p:nvPr/>
        </p:nvCxnSpPr>
        <p:spPr>
          <a:xfrm>
            <a:off x="914400" y="1592262"/>
            <a:ext cx="6629400" cy="0"/>
          </a:xfrm>
          <a:prstGeom prst="straightConnector1">
            <a:avLst/>
          </a:prstGeom>
          <a:noFill/>
          <a:ln cap="flat" cmpd="sng" w="9525">
            <a:solidFill>
              <a:schemeClr val="dk1"/>
            </a:solidFill>
            <a:prstDash val="solid"/>
            <a:miter lim="800000"/>
            <a:headEnd len="sm" w="sm" type="none"/>
            <a:tailEnd len="sm" w="sm" type="none"/>
          </a:ln>
        </p:spPr>
      </p:cxnSp>
      <p:sp>
        <p:nvSpPr>
          <p:cNvPr id="221" name="Google Shape;221;p15"/>
          <p:cNvSpPr/>
          <p:nvPr/>
        </p:nvSpPr>
        <p:spPr>
          <a:xfrm>
            <a:off x="6324600" y="4008437"/>
            <a:ext cx="2179500" cy="563700"/>
          </a:xfrm>
          <a:prstGeom prst="wedgeRoundRectCallout">
            <a:avLst>
              <a:gd fmla="val -1479" name="adj1"/>
              <a:gd fmla="val 25372" name="adj2"/>
              <a:gd fmla="val 0" name="adj3"/>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B</a:t>
            </a:r>
            <a:r>
              <a:rPr b="0" baseline="-25000" i="0" lang="en-US" sz="1600" u="none" cap="none" strike="noStrike">
                <a:solidFill>
                  <a:schemeClr val="dk1"/>
                </a:solidFill>
                <a:latin typeface="Helvetica Neue"/>
                <a:ea typeface="Helvetica Neue"/>
                <a:cs typeface="Helvetica Neue"/>
                <a:sym typeface="Helvetica Neue"/>
              </a:rPr>
              <a:t>C</a:t>
            </a:r>
            <a:r>
              <a:rPr b="0" i="0" lang="en-US" sz="1600" u="none" cap="none" strike="noStrike">
                <a:solidFill>
                  <a:schemeClr val="dk1"/>
                </a:solidFill>
                <a:latin typeface="Helvetica Neue"/>
                <a:ea typeface="Helvetica Neue"/>
                <a:cs typeface="Helvetica Neue"/>
                <a:sym typeface="Helvetica Neue"/>
              </a:rPr>
              <a:t> output before T</a:t>
            </a:r>
            <a:r>
              <a:rPr b="0" baseline="-25000" i="0" lang="en-US" sz="1600" u="none" cap="none" strike="noStrike">
                <a:solidFill>
                  <a:schemeClr val="dk1"/>
                </a:solidFill>
                <a:latin typeface="Helvetica Neue"/>
                <a:ea typeface="Helvetica Neue"/>
                <a:cs typeface="Helvetica Neue"/>
                <a:sym typeface="Helvetica Neue"/>
              </a:rPr>
              <a:t>1 </a:t>
            </a:r>
            <a:r>
              <a:rPr b="0" i="0" lang="en-US" sz="1600" u="none" cap="none" strike="noStrike">
                <a:solidFill>
                  <a:schemeClr val="dk1"/>
                </a:solidFill>
                <a:latin typeface="Helvetica Neue"/>
                <a:ea typeface="Helvetica Neue"/>
                <a:cs typeface="Helvetica Neue"/>
                <a:sym typeface="Helvetica Neue"/>
              </a:rPr>
              <a:t>commits</a:t>
            </a:r>
            <a:endParaRPr b="0" i="0" sz="1400" u="none" cap="none" strike="noStrike">
              <a:solidFill>
                <a:srgbClr val="000000"/>
              </a:solidFill>
              <a:latin typeface="Arial"/>
              <a:ea typeface="Arial"/>
              <a:cs typeface="Arial"/>
              <a:sym typeface="Arial"/>
            </a:endParaRPr>
          </a:p>
        </p:txBody>
      </p:sp>
      <p:sp>
        <p:nvSpPr>
          <p:cNvPr id="222" name="Google Shape;222;p15"/>
          <p:cNvSpPr/>
          <p:nvPr/>
        </p:nvSpPr>
        <p:spPr>
          <a:xfrm>
            <a:off x="6264275" y="5273675"/>
            <a:ext cx="2179500" cy="563700"/>
          </a:xfrm>
          <a:prstGeom prst="wedgeRoundRectCallout">
            <a:avLst>
              <a:gd fmla="val -4342" name="adj1"/>
              <a:gd fmla="val 243" name="adj2"/>
              <a:gd fmla="val 0" name="adj3"/>
            </a:avLst>
          </a:prstGeom>
          <a:solidFill>
            <a:schemeClr val="accent1"/>
          </a:solidFill>
          <a:ln cap="flat" cmpd="sng" w="9525">
            <a:solidFill>
              <a:schemeClr val="dk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B</a:t>
            </a:r>
            <a:r>
              <a:rPr b="0" baseline="-25000" i="0" lang="en-US" sz="1600" u="none" cap="none" strike="noStrike">
                <a:solidFill>
                  <a:schemeClr val="dk1"/>
                </a:solidFill>
                <a:latin typeface="Helvetica Neue"/>
                <a:ea typeface="Helvetica Neue"/>
                <a:cs typeface="Helvetica Neue"/>
                <a:sym typeface="Helvetica Neue"/>
              </a:rPr>
              <a:t>A</a:t>
            </a:r>
            <a:r>
              <a:rPr b="0" i="0" lang="en-US" sz="1600" u="none" cap="none" strike="noStrike">
                <a:solidFill>
                  <a:schemeClr val="dk1"/>
                </a:solidFill>
                <a:latin typeface="Helvetica Neue"/>
                <a:ea typeface="Helvetica Neue"/>
                <a:cs typeface="Helvetica Neue"/>
                <a:sym typeface="Helvetica Neue"/>
              </a:rPr>
              <a:t> output after T</a:t>
            </a:r>
            <a:r>
              <a:rPr b="0" baseline="-25000" i="0" lang="en-US" sz="1600" u="none" cap="none" strike="noStrike">
                <a:solidFill>
                  <a:schemeClr val="dk1"/>
                </a:solidFill>
                <a:latin typeface="Helvetica Neue"/>
                <a:ea typeface="Helvetica Neue"/>
                <a:cs typeface="Helvetica Neue"/>
                <a:sym typeface="Helvetica Neue"/>
              </a:rPr>
              <a:t>0 </a:t>
            </a:r>
            <a:r>
              <a:rPr b="0" i="0" lang="en-US" sz="1600" u="none" cap="none" strike="noStrike">
                <a:solidFill>
                  <a:schemeClr val="dk1"/>
                </a:solidFill>
                <a:latin typeface="Helvetica Neue"/>
                <a:ea typeface="Helvetica Neue"/>
                <a:cs typeface="Helvetica Neue"/>
                <a:sym typeface="Helvetica Neue"/>
              </a:rPr>
              <a:t>commits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1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Concurrency Control and Recovery</a:t>
            </a:r>
            <a:endParaRPr/>
          </a:p>
        </p:txBody>
      </p:sp>
      <p:sp>
        <p:nvSpPr>
          <p:cNvPr id="228" name="Google Shape;228;p16"/>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With concurrent transactions, all transactions share a single disk buffer and a single log</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buffer block can have data items updated by one or more transactions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that </a:t>
            </a:r>
            <a:r>
              <a:rPr b="0" i="1" lang="en-US" sz="1800" u="none">
                <a:solidFill>
                  <a:srgbClr val="000099"/>
                </a:solidFill>
                <a:latin typeface="Helvetica Neue"/>
                <a:ea typeface="Helvetica Neue"/>
                <a:cs typeface="Helvetica Neue"/>
                <a:sym typeface="Helvetica Neue"/>
              </a:rPr>
              <a:t>if a transaction T</a:t>
            </a:r>
            <a:r>
              <a:rPr b="0" baseline="-25000" i="1" lang="en-US" sz="1800" u="none">
                <a:solidFill>
                  <a:srgbClr val="000099"/>
                </a:solidFill>
                <a:latin typeface="Helvetica Neue"/>
                <a:ea typeface="Helvetica Neue"/>
                <a:cs typeface="Helvetica Neue"/>
                <a:sym typeface="Helvetica Neue"/>
              </a:rPr>
              <a:t>i</a:t>
            </a:r>
            <a:r>
              <a:rPr b="0" i="1" lang="en-US" sz="1800" u="none">
                <a:solidFill>
                  <a:srgbClr val="000099"/>
                </a:solidFill>
                <a:latin typeface="Helvetica Neue"/>
                <a:ea typeface="Helvetica Neue"/>
                <a:cs typeface="Helvetica Neue"/>
                <a:sym typeface="Helvetica Neue"/>
              </a:rPr>
              <a:t> has modified an item, no other transaction can modify the same item until T</a:t>
            </a:r>
            <a:r>
              <a:rPr b="0" baseline="-25000" i="1" lang="en-US" sz="1800" u="none">
                <a:solidFill>
                  <a:srgbClr val="000099"/>
                </a:solidFill>
                <a:latin typeface="Helvetica Neue"/>
                <a:ea typeface="Helvetica Neue"/>
                <a:cs typeface="Helvetica Neue"/>
                <a:sym typeface="Helvetica Neue"/>
              </a:rPr>
              <a:t>i  </a:t>
            </a:r>
            <a:r>
              <a:rPr b="0" i="1" lang="en-US" sz="1800" u="none">
                <a:solidFill>
                  <a:srgbClr val="000099"/>
                </a:solidFill>
                <a:latin typeface="Helvetica Neue"/>
                <a:ea typeface="Helvetica Neue"/>
                <a:cs typeface="Helvetica Neue"/>
                <a:sym typeface="Helvetica Neue"/>
              </a:rPr>
              <a:t>has committed or aborted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i.e. the updates of uncommitted transactions should not be visible to other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Otherwise how to perform undo if T1 updates A, then T2 updates A and commits, and finally T1 has to abort?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Can be ensured by obtaining exclusive locks on updated items and holding the locks till end of transaction (strict two-phase locking)</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Log records of different transactions may be interspersed in the log.</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Undo and Redo Operations</a:t>
            </a:r>
            <a:endParaRPr/>
          </a:p>
        </p:txBody>
      </p:sp>
      <p:sp>
        <p:nvSpPr>
          <p:cNvPr id="234" name="Google Shape;234;p17"/>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Undo</a:t>
            </a:r>
            <a:r>
              <a:rPr b="0" i="0" lang="en-US" sz="1800" u="none">
                <a:solidFill>
                  <a:schemeClr val="dk1"/>
                </a:solidFill>
                <a:latin typeface="Helvetica Neue"/>
                <a:ea typeface="Helvetica Neue"/>
                <a:cs typeface="Helvetica Neue"/>
                <a:sym typeface="Helvetica Neue"/>
              </a:rPr>
              <a:t> of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writes the </a:t>
            </a:r>
            <a:r>
              <a:rPr b="1" i="0" lang="en-US" sz="1800" u="none">
                <a:solidFill>
                  <a:schemeClr val="dk1"/>
                </a:solidFill>
                <a:latin typeface="Helvetica Neue"/>
                <a:ea typeface="Helvetica Neue"/>
                <a:cs typeface="Helvetica Neue"/>
                <a:sym typeface="Helvetica Neue"/>
              </a:rPr>
              <a:t>old</a:t>
            </a:r>
            <a:r>
              <a:rPr b="0" i="0" lang="en-US" sz="1800" u="none">
                <a:solidFill>
                  <a:schemeClr val="dk1"/>
                </a:solidFill>
                <a:latin typeface="Helvetica Neue"/>
                <a:ea typeface="Helvetica Neue"/>
                <a:cs typeface="Helvetica Neue"/>
                <a:sym typeface="Helvetica Neue"/>
              </a:rPr>
              <a:t> value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to</a:t>
            </a:r>
            <a:r>
              <a:rPr b="0" i="1" lang="en-US" sz="1800" u="none">
                <a:solidFill>
                  <a:schemeClr val="dk1"/>
                </a:solidFill>
                <a:latin typeface="Helvetica Neue"/>
                <a:ea typeface="Helvetica Neue"/>
                <a:cs typeface="Helvetica Neue"/>
                <a:sym typeface="Helvetica Neue"/>
              </a:rPr>
              <a:t> X</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Redo</a:t>
            </a:r>
            <a:r>
              <a:rPr b="0" i="0" lang="en-US" sz="1800" u="none">
                <a:solidFill>
                  <a:schemeClr val="dk1"/>
                </a:solidFill>
                <a:latin typeface="Helvetica Neue"/>
                <a:ea typeface="Helvetica Neue"/>
                <a:cs typeface="Helvetica Neue"/>
                <a:sym typeface="Helvetica Neue"/>
              </a:rPr>
              <a:t> of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writes the </a:t>
            </a:r>
            <a:r>
              <a:rPr b="1" i="0" lang="en-US" sz="1800" u="none">
                <a:solidFill>
                  <a:schemeClr val="dk1"/>
                </a:solidFill>
                <a:latin typeface="Helvetica Neue"/>
                <a:ea typeface="Helvetica Neue"/>
                <a:cs typeface="Helvetica Neue"/>
                <a:sym typeface="Helvetica Neue"/>
              </a:rPr>
              <a:t>new</a:t>
            </a:r>
            <a:r>
              <a:rPr b="0" i="0" lang="en-US" sz="1800" u="none">
                <a:solidFill>
                  <a:schemeClr val="dk1"/>
                </a:solidFill>
                <a:latin typeface="Helvetica Neue"/>
                <a:ea typeface="Helvetica Neue"/>
                <a:cs typeface="Helvetica Neue"/>
                <a:sym typeface="Helvetica Neue"/>
              </a:rPr>
              <a:t> value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to</a:t>
            </a:r>
            <a:r>
              <a:rPr b="0" i="1" lang="en-US" sz="1800" u="none">
                <a:solidFill>
                  <a:schemeClr val="dk1"/>
                </a:solidFill>
                <a:latin typeface="Helvetica Neue"/>
                <a:ea typeface="Helvetica Neue"/>
                <a:cs typeface="Helvetica Neue"/>
                <a:sym typeface="Helvetica Neue"/>
              </a:rPr>
              <a:t> X</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Undo and Redo of Transactions</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chemeClr val="dk1"/>
                </a:solidFill>
                <a:latin typeface="Helvetica Neue"/>
                <a:ea typeface="Helvetica Neue"/>
                <a:cs typeface="Helvetica Neue"/>
                <a:sym typeface="Helvetica Neue"/>
              </a:rPr>
              <a:t>undo</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restores the value of all data items updated by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to their old values, going backwards from the last log record for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endParaRPr b="0" i="1" sz="1800" u="none">
              <a:solidFill>
                <a:schemeClr val="dk1"/>
              </a:solidFill>
              <a:latin typeface="Helvetica Neue"/>
              <a:ea typeface="Helvetica Neue"/>
              <a:cs typeface="Helvetica Neue"/>
              <a:sym typeface="Helvetica Neue"/>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each time a data item X is restored to its old value V a special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X, V&gt; </a:t>
            </a:r>
            <a:r>
              <a:rPr b="0" i="0" lang="en-US" sz="1800" u="none">
                <a:solidFill>
                  <a:schemeClr val="dk1"/>
                </a:solidFill>
                <a:latin typeface="Helvetica Neue"/>
                <a:ea typeface="Helvetica Neue"/>
                <a:cs typeface="Helvetica Neue"/>
                <a:sym typeface="Helvetica Neue"/>
              </a:rPr>
              <a:t>is written out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when undo of a transaction is complete, a log record </a:t>
            </a:r>
            <a:br>
              <a:rPr b="0" i="0" lang="en-US" sz="1800" u="none">
                <a:solidFill>
                  <a:schemeClr val="dk1"/>
                </a:solidFill>
                <a:latin typeface="Helvetica Neue"/>
                <a:ea typeface="Helvetica Neue"/>
                <a:cs typeface="Helvetica Neue"/>
                <a:sym typeface="Helvetica Neue"/>
              </a:rPr>
            </a:b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written out.</a:t>
            </a:r>
            <a:endParaRPr/>
          </a:p>
          <a:p>
            <a:pPr indent="-285750" lvl="1" marL="742950" rtl="0" algn="l">
              <a:lnSpc>
                <a:spcPct val="100000"/>
              </a:lnSpc>
              <a:spcBef>
                <a:spcPts val="630"/>
              </a:spcBef>
              <a:spcAft>
                <a:spcPts val="0"/>
              </a:spcAft>
              <a:buClr>
                <a:schemeClr val="folHlink"/>
              </a:buClr>
              <a:buSzPts val="1440"/>
              <a:buFont typeface="Arial"/>
              <a:buChar char="●"/>
            </a:pPr>
            <a:r>
              <a:rPr b="1" i="0" lang="en-US" sz="1800" u="none">
                <a:solidFill>
                  <a:schemeClr val="dk1"/>
                </a:solidFill>
                <a:latin typeface="Helvetica Neue"/>
                <a:ea typeface="Helvetica Neue"/>
                <a:cs typeface="Helvetica Neue"/>
                <a:sym typeface="Helvetica Neue"/>
              </a:rPr>
              <a:t>redo</a:t>
            </a:r>
            <a:r>
              <a:rPr b="0" i="0" lang="en-US" sz="1800" u="none">
                <a:solidFill>
                  <a:schemeClr val="dk1"/>
                </a:solidFill>
                <a:latin typeface="Helvetica Neue"/>
                <a:ea typeface="Helvetica Neue"/>
                <a:cs typeface="Helvetica Neue"/>
                <a:sym typeface="Helvetica Neue"/>
              </a:rPr>
              <a: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sets the value of all data items updated by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to the new values, going forward from the first log record for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endParaRPr b="1" i="0" sz="1800" u="none">
              <a:solidFill>
                <a:schemeClr val="dk2"/>
              </a:solidFill>
              <a:latin typeface="Helvetica Neue"/>
              <a:ea typeface="Helvetica Neue"/>
              <a:cs typeface="Helvetica Neue"/>
              <a:sym typeface="Helvetica Neue"/>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No logging is done in this case</a:t>
            </a:r>
            <a:endParaRPr/>
          </a:p>
          <a:p>
            <a:pPr indent="-240030" lvl="0" marL="342900" rtl="0" algn="l">
              <a:lnSpc>
                <a:spcPct val="100000"/>
              </a:lnSpc>
              <a:spcBef>
                <a:spcPts val="630"/>
              </a:spcBef>
              <a:spcAft>
                <a:spcPts val="0"/>
              </a:spcAft>
              <a:buClr>
                <a:schemeClr val="dk2"/>
              </a:buClr>
              <a:buSzPts val="1620"/>
              <a:buFont typeface="Arial"/>
              <a:buNone/>
            </a:pPr>
            <a:r>
              <a:t/>
            </a:r>
            <a:endParaRPr b="0" i="1" sz="1800" u="none">
              <a:solidFill>
                <a:schemeClr val="dk1"/>
              </a:solidFill>
              <a:latin typeface="Helvetica Neue"/>
              <a:ea typeface="Helvetica Neue"/>
              <a:cs typeface="Helvetica Neue"/>
              <a:sym typeface="Helvetica Neue"/>
            </a:endParaRPr>
          </a:p>
          <a:p>
            <a:pPr indent="-240030" lvl="0" marL="342900" rtl="0" algn="l">
              <a:lnSpc>
                <a:spcPct val="100000"/>
              </a:lnSpc>
              <a:spcBef>
                <a:spcPts val="630"/>
              </a:spcBef>
              <a:spcAft>
                <a:spcPts val="0"/>
              </a:spcAft>
              <a:buSzPts val="1620"/>
              <a:buNone/>
            </a:pPr>
            <a:r>
              <a:t/>
            </a:r>
            <a:endParaRPr b="0" i="1"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Undo and Redo on Recovering from Failure</a:t>
            </a:r>
            <a:endParaRPr/>
          </a:p>
        </p:txBody>
      </p:sp>
      <p:sp>
        <p:nvSpPr>
          <p:cNvPr id="241" name="Google Shape;241;p18"/>
          <p:cNvSpPr txBox="1"/>
          <p:nvPr>
            <p:ph idx="4294967295" type="body"/>
          </p:nvPr>
        </p:nvSpPr>
        <p:spPr>
          <a:xfrm>
            <a:off x="569912" y="1060450"/>
            <a:ext cx="8167800" cy="53784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recovering after failure: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Transaction</a:t>
            </a:r>
            <a:r>
              <a:rPr b="0" i="1" lang="en-US" sz="1800" u="none" cap="none" strike="noStrike">
                <a:solidFill>
                  <a:schemeClr val="dk1"/>
                </a:solidFill>
                <a:latin typeface="Helvetica Neue"/>
                <a:ea typeface="Helvetica Neue"/>
                <a:cs typeface="Helvetica Neue"/>
                <a:sym typeface="Helvetica Neue"/>
              </a:rPr>
              <a:t> 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needs to be undone if the log </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contains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but does not contain either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 or &lt;T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Transaction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needs to be redone if the log </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contains the records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1" lang="en-US" sz="1800" u="none" cap="none" strike="noStrike">
                <a:solidFill>
                  <a:schemeClr val="dk1"/>
                </a:solidFill>
                <a:latin typeface="Helvetica Neue"/>
                <a:ea typeface="Helvetica Neue"/>
                <a:cs typeface="Helvetica Neue"/>
                <a:sym typeface="Helvetica Neue"/>
              </a:rPr>
              <a:t>&gt;</a:t>
            </a:r>
            <a:r>
              <a:rPr b="0" i="0" lang="en-US" sz="1800" u="none" cap="none" strike="noStrike">
                <a:solidFill>
                  <a:schemeClr val="dk1"/>
                </a:solidFill>
                <a:latin typeface="Helvetica Neue"/>
                <a:ea typeface="Helvetica Neue"/>
                <a:cs typeface="Helvetica Neue"/>
                <a:sym typeface="Helvetica Neue"/>
              </a:rPr>
              <a:t> </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and contains the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 </a:t>
            </a:r>
            <a:r>
              <a:rPr b="1" i="0" lang="en-US" sz="1800" u="none" cap="none" strike="noStrike">
                <a:solidFill>
                  <a:schemeClr val="dk1"/>
                </a:solidFill>
                <a:latin typeface="Helvetica Neue"/>
                <a:ea typeface="Helvetica Neue"/>
                <a:cs typeface="Helvetica Neue"/>
                <a:sym typeface="Helvetica Neue"/>
              </a:rPr>
              <a:t>commit</a:t>
            </a:r>
            <a:r>
              <a:rPr b="0" i="1" lang="en-US" sz="1800" u="none" cap="none" strike="noStrike">
                <a:solidFill>
                  <a:schemeClr val="dk1"/>
                </a:solidFill>
                <a:latin typeface="Helvetica Neue"/>
                <a:ea typeface="Helvetica Neue"/>
                <a:cs typeface="Helvetica Neue"/>
                <a:sym typeface="Helvetica Neue"/>
              </a:rPr>
              <a:t>&gt; or &lt;T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1" lang="en-US" sz="1800" u="none" cap="none" strike="noStrike">
                <a:solidFill>
                  <a:schemeClr val="dk1"/>
                </a:solidFill>
                <a:latin typeface="Helvetica Neue"/>
                <a:ea typeface="Helvetica Neue"/>
                <a:cs typeface="Helvetica Neue"/>
                <a:sym typeface="Helvetica Neue"/>
              </a:rPr>
              <a:t>&gt;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Note that If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was undone earlier and the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record written to the log, and then a failure occurs, on recovery from failure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 is redone</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such a redo redoes all the original actions</a:t>
            </a:r>
            <a:r>
              <a:rPr b="0" i="0" lang="en-US" sz="1800" u="none" cap="none" strike="noStrike">
                <a:solidFill>
                  <a:schemeClr val="dk1"/>
                </a:solidFill>
                <a:latin typeface="Helvetica Neue"/>
                <a:ea typeface="Helvetica Neue"/>
                <a:cs typeface="Helvetica Neue"/>
                <a:sym typeface="Helvetica Neue"/>
              </a:rPr>
              <a:t> </a:t>
            </a:r>
            <a:r>
              <a:rPr b="1" i="1" lang="en-US" sz="1800" u="none" cap="none" strike="noStrike">
                <a:solidFill>
                  <a:schemeClr val="dk1"/>
                </a:solidFill>
                <a:latin typeface="Helvetica Neue"/>
                <a:ea typeface="Helvetica Neue"/>
                <a:cs typeface="Helvetica Neue"/>
                <a:sym typeface="Helvetica Neue"/>
              </a:rPr>
              <a:t>including the steps that restored old values</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Known as </a:t>
            </a:r>
            <a:r>
              <a:rPr b="1" i="0" lang="en-US" sz="1800" u="none" cap="none" strike="noStrike">
                <a:solidFill>
                  <a:srgbClr val="000099"/>
                </a:solidFill>
                <a:latin typeface="Helvetica Neue"/>
                <a:ea typeface="Helvetica Neue"/>
                <a:cs typeface="Helvetica Neue"/>
                <a:sym typeface="Helvetica Neue"/>
              </a:rPr>
              <a:t>repeating history</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Seems wasteful, but simplifies recovery greatly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9"/>
          <p:cNvSpPr txBox="1"/>
          <p:nvPr>
            <p:ph type="title"/>
          </p:nvPr>
        </p:nvSpPr>
        <p:spPr>
          <a:xfrm>
            <a:off x="552450" y="352425"/>
            <a:ext cx="8210700" cy="7905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000"/>
              <a:buFont typeface="Helvetica Neue"/>
              <a:buNone/>
            </a:pPr>
            <a:r>
              <a:rPr b="1" i="0" lang="en-US" sz="3000" u="none">
                <a:solidFill>
                  <a:schemeClr val="dk2"/>
                </a:solidFill>
                <a:latin typeface="Helvetica Neue"/>
                <a:ea typeface="Helvetica Neue"/>
                <a:cs typeface="Helvetica Neue"/>
                <a:sym typeface="Helvetica Neue"/>
              </a:rPr>
              <a:t>Immediate DB Modification Recovery Example</a:t>
            </a:r>
            <a:endParaRPr/>
          </a:p>
        </p:txBody>
      </p:sp>
      <p:sp>
        <p:nvSpPr>
          <p:cNvPr id="248" name="Google Shape;248;p19"/>
          <p:cNvSpPr txBox="1"/>
          <p:nvPr>
            <p:ph idx="4294967295" type="body"/>
          </p:nvPr>
        </p:nvSpPr>
        <p:spPr>
          <a:xfrm>
            <a:off x="655637" y="1257300"/>
            <a:ext cx="8061300" cy="5183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10000"/>
              </a:lnSpc>
              <a:spcBef>
                <a:spcPts val="0"/>
              </a:spcBef>
              <a:spcAft>
                <a:spcPts val="0"/>
              </a:spcAft>
              <a:buClr>
                <a:schemeClr val="dk2"/>
              </a:buClr>
              <a:buSzPts val="1440"/>
              <a:buFont typeface="Arial"/>
              <a:buNone/>
            </a:pPr>
            <a:r>
              <a:rPr b="0" i="0" lang="en-US" sz="16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Below we show the log as it appears at three instances of time.</a:t>
            </a:r>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3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7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Recovery actions in each case above are:</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(a)  undo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B is restored to 2000 and A to 1000, and log records</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B, 2000&gt;, &lt;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 1000&gt;, &lt;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0" lang="en-US" sz="1800" u="none">
                <a:solidFill>
                  <a:schemeClr val="dk1"/>
                </a:solidFill>
                <a:latin typeface="Helvetica Neue"/>
                <a:ea typeface="Helvetica Neue"/>
                <a:cs typeface="Helvetica Neue"/>
                <a:sym typeface="Helvetica Neue"/>
              </a:rPr>
              <a:t>&gt; are written out</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(b) redo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and undo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B</a:t>
            </a:r>
            <a:r>
              <a:rPr b="0" i="0" lang="en-US" sz="1800" u="none">
                <a:solidFill>
                  <a:schemeClr val="dk1"/>
                </a:solidFill>
                <a:latin typeface="Helvetica Neue"/>
                <a:ea typeface="Helvetica Neue"/>
                <a:cs typeface="Helvetica Neue"/>
                <a:sym typeface="Helvetica Neue"/>
              </a:rPr>
              <a:t> are set to 950 and 2050 and C is restored to 700.  Log records &lt;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C, 700&gt;, &lt;</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0" lang="en-US" sz="1800" u="none">
                <a:solidFill>
                  <a:schemeClr val="dk1"/>
                </a:solidFill>
                <a:latin typeface="Helvetica Neue"/>
                <a:ea typeface="Helvetica Neue"/>
                <a:cs typeface="Helvetica Neue"/>
                <a:sym typeface="Helvetica Neue"/>
              </a:rPr>
              <a:t>&gt; are written out.</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(c)  redo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0</a:t>
            </a:r>
            <a:r>
              <a:rPr b="0" i="0" lang="en-US" sz="1800" u="none">
                <a:solidFill>
                  <a:schemeClr val="dk1"/>
                </a:solidFill>
                <a:latin typeface="Helvetica Neue"/>
                <a:ea typeface="Helvetica Neue"/>
                <a:cs typeface="Helvetica Neue"/>
                <a:sym typeface="Helvetica Neue"/>
              </a:rPr>
              <a:t>) and redo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A and B are set to 950 and 2050 </a:t>
            </a:r>
            <a:endParaRPr/>
          </a:p>
          <a:p>
            <a:pPr indent="-342900" lvl="0" marL="3429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respectively. Then </a:t>
            </a:r>
            <a:r>
              <a:rPr b="0" i="1" lang="en-US" sz="1800" u="none">
                <a:solidFill>
                  <a:schemeClr val="dk1"/>
                </a:solidFill>
                <a:latin typeface="Helvetica Neue"/>
                <a:ea typeface="Helvetica Neue"/>
                <a:cs typeface="Helvetica Neue"/>
                <a:sym typeface="Helvetica Neue"/>
              </a:rPr>
              <a:t>C</a:t>
            </a:r>
            <a:r>
              <a:rPr b="0" i="0" lang="en-US" sz="1800" u="none">
                <a:solidFill>
                  <a:schemeClr val="dk1"/>
                </a:solidFill>
                <a:latin typeface="Helvetica Neue"/>
                <a:ea typeface="Helvetica Neue"/>
                <a:cs typeface="Helvetica Neue"/>
                <a:sym typeface="Helvetica Neue"/>
              </a:rPr>
              <a:t> is set to 600</a:t>
            </a:r>
            <a:endParaRPr/>
          </a:p>
        </p:txBody>
      </p:sp>
      <p:pic>
        <p:nvPicPr>
          <p:cNvPr id="249" name="Google Shape;249;p19"/>
          <p:cNvPicPr preferRelativeResize="0"/>
          <p:nvPr/>
        </p:nvPicPr>
        <p:blipFill rotWithShape="1">
          <a:blip r:embed="rId3">
            <a:alphaModFix/>
          </a:blip>
          <a:srcRect b="0" l="0" r="0" t="0"/>
          <a:stretch/>
        </p:blipFill>
        <p:spPr>
          <a:xfrm>
            <a:off x="1225550" y="1773237"/>
            <a:ext cx="6554788" cy="216693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Chapter 16: Recovery System</a:t>
            </a:r>
            <a:endParaRPr/>
          </a:p>
        </p:txBody>
      </p:sp>
      <p:sp>
        <p:nvSpPr>
          <p:cNvPr id="90" name="Google Shape;90;p2"/>
          <p:cNvSpPr txBox="1"/>
          <p:nvPr>
            <p:ph idx="4294967295" type="body"/>
          </p:nvPr>
        </p:nvSpPr>
        <p:spPr>
          <a:xfrm>
            <a:off x="842962" y="11064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Failure Classification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Storage Structure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Recovery and Atomicity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Log-Based Recovery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cap="none" strike="noStrike">
                <a:solidFill>
                  <a:schemeClr val="dk1"/>
                </a:solidFill>
                <a:latin typeface="Helvetica Neue"/>
                <a:ea typeface="Helvetica Neue"/>
                <a:cs typeface="Helvetica Neue"/>
                <a:sym typeface="Helvetica Neue"/>
              </a:rPr>
              <a:t>Remote Backup Systems</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Checkpoints</a:t>
            </a:r>
            <a:endParaRPr/>
          </a:p>
        </p:txBody>
      </p:sp>
      <p:sp>
        <p:nvSpPr>
          <p:cNvPr id="256" name="Google Shape;256;p20"/>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Redoing/undoing all transactions recorded in the log can be very slow </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processing the entire log is time-consuming if the system has run for a long time</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we might unnecessarily redo transactions which have already output their updates to the database.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Streamline recovery procedure by periodically performing </a:t>
            </a:r>
            <a:r>
              <a:rPr b="1" i="0" lang="en-US" sz="1800" u="none">
                <a:solidFill>
                  <a:srgbClr val="000099"/>
                </a:solidFill>
                <a:latin typeface="Helvetica Neue"/>
                <a:ea typeface="Helvetica Neue"/>
                <a:cs typeface="Helvetica Neue"/>
                <a:sym typeface="Helvetica Neue"/>
              </a:rPr>
              <a:t>checkpointing</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all log records currently residing in main memory onto stable storage.</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Output all modified buffer blocks to the disk.</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Write a log record &lt;</a:t>
            </a:r>
            <a:r>
              <a:rPr b="1" i="0" lang="en-US" sz="1800" u="none" cap="none" strike="noStrike">
                <a:solidFill>
                  <a:schemeClr val="dk1"/>
                </a:solidFill>
                <a:latin typeface="Helvetica Neue"/>
                <a:ea typeface="Helvetica Neue"/>
                <a:cs typeface="Helvetica Neue"/>
                <a:sym typeface="Helvetica Neue"/>
              </a:rPr>
              <a:t> checkpoint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onto stable storage where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 is a list of all transactions active at the time of checkpoint.</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All updates are stopped while doing checkpointing</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Checkpoints (Cont.)</a:t>
            </a:r>
            <a:endParaRPr/>
          </a:p>
        </p:txBody>
      </p:sp>
      <p:sp>
        <p:nvSpPr>
          <p:cNvPr id="263" name="Google Shape;263;p21"/>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During recovery we need to consider only the most recent transaction T</a:t>
            </a:r>
            <a:r>
              <a:rPr b="0" baseline="-25000" i="0"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that started before the checkpoint, and transactions that started after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Scan backwards from end of log to find the most recent &lt;</a:t>
            </a:r>
            <a:r>
              <a:rPr b="1" i="0" lang="en-US" sz="1800" u="none" cap="none" strike="noStrike">
                <a:solidFill>
                  <a:schemeClr val="dk1"/>
                </a:solidFill>
                <a:latin typeface="Helvetica Neue"/>
                <a:ea typeface="Helvetica Neue"/>
                <a:cs typeface="Helvetica Neue"/>
                <a:sym typeface="Helvetica Neue"/>
              </a:rPr>
              <a:t>checkpoint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&gt; record </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Only transactions that are in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 or started after the checkpoint need to be redone or undone</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Transactions that committed or aborted before the checkpoint already have all their updates output to stable storage.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Some earlier part of the log may be needed for undo operations</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Continue scanning backwards till a record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is found for every transaction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 </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in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Parts of log prior to earliest </a:t>
            </a:r>
            <a:r>
              <a:rPr b="0" i="1" lang="en-US" sz="1800" u="none" cap="none" strike="noStrike">
                <a:solidFill>
                  <a:schemeClr val="dk1"/>
                </a:solidFill>
                <a:latin typeface="Helvetica Neue"/>
                <a:ea typeface="Helvetica Neue"/>
                <a:cs typeface="Helvetica Neue"/>
                <a:sym typeface="Helvetica Neue"/>
              </a:rPr>
              <a:t>&lt;T</a:t>
            </a:r>
            <a:r>
              <a:rPr b="0" baseline="-25000" i="1" lang="en-US" sz="1800" u="none" cap="none" strike="noStrike">
                <a:solidFill>
                  <a:schemeClr val="dk1"/>
                </a:solidFill>
                <a:latin typeface="Helvetica Neue"/>
                <a:ea typeface="Helvetica Neue"/>
                <a:cs typeface="Helvetica Neue"/>
                <a:sym typeface="Helvetica Neue"/>
              </a:rPr>
              <a:t>i</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record above are not needed for recovery, and can be erased whenever desired.</a:t>
            </a:r>
            <a:endParaRPr/>
          </a:p>
          <a:p>
            <a:pPr indent="-251459" lvl="1" marL="80010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Checkpoints</a:t>
            </a:r>
            <a:endParaRPr/>
          </a:p>
        </p:txBody>
      </p:sp>
      <p:sp>
        <p:nvSpPr>
          <p:cNvPr id="270" name="Google Shape;270;p22"/>
          <p:cNvSpPr txBox="1"/>
          <p:nvPr>
            <p:ph idx="4294967295" type="body"/>
          </p:nvPr>
        </p:nvSpPr>
        <p:spPr>
          <a:xfrm>
            <a:off x="876300" y="1263650"/>
            <a:ext cx="8267700" cy="5000700"/>
          </a:xfrm>
          <a:prstGeom prst="rect">
            <a:avLst/>
          </a:prstGeom>
          <a:noFill/>
          <a:ln>
            <a:noFill/>
          </a:ln>
        </p:spPr>
        <p:txBody>
          <a:bodyPr anchorCtr="0" anchor="t" bIns="45700" lIns="91425" spcFirstLastPara="1" rIns="91425" wrap="square" tIns="45700">
            <a:noAutofit/>
          </a:bodyPr>
          <a:lstStyle/>
          <a:p>
            <a:pPr indent="-240030" lvl="0" marL="342900" marR="0" rtl="0" algn="l">
              <a:lnSpc>
                <a:spcPct val="100000"/>
              </a:lnSpc>
              <a:spcBef>
                <a:spcPts val="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can be ignored (updates already output to disk due to checkpoint)</a:t>
            </a:r>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2</a:t>
            </a:r>
            <a:r>
              <a:rPr b="0" i="0" lang="en-US" sz="1800" u="none">
                <a:solidFill>
                  <a:schemeClr val="dk1"/>
                </a:solidFill>
                <a:latin typeface="Helvetica Neue"/>
                <a:ea typeface="Helvetica Neue"/>
                <a:cs typeface="Helvetica Neue"/>
                <a:sym typeface="Helvetica Neue"/>
              </a:rPr>
              <a:t> and </a:t>
            </a: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3</a:t>
            </a:r>
            <a:r>
              <a:rPr b="0" i="0" lang="en-US" sz="1800" u="none">
                <a:solidFill>
                  <a:schemeClr val="dk1"/>
                </a:solidFill>
                <a:latin typeface="Helvetica Neue"/>
                <a:ea typeface="Helvetica Neue"/>
                <a:cs typeface="Helvetica Neue"/>
                <a:sym typeface="Helvetica Neue"/>
              </a:rPr>
              <a:t> redone.</a:t>
            </a:r>
            <a:endParaRPr/>
          </a:p>
          <a:p>
            <a:pPr indent="-342900" lvl="0" marL="342900" marR="0" rtl="0" algn="l">
              <a:lnSpc>
                <a:spcPct val="100000"/>
              </a:lnSpc>
              <a:spcBef>
                <a:spcPts val="630"/>
              </a:spcBef>
              <a:spcAft>
                <a:spcPts val="0"/>
              </a:spcAft>
              <a:buClr>
                <a:schemeClr val="dk2"/>
              </a:buClr>
              <a:buSzPts val="1620"/>
              <a:buFont typeface="Arial"/>
              <a:buChar char="●"/>
            </a:pPr>
            <a:r>
              <a:rPr b="0" i="1" lang="en-US" sz="1800" u="none">
                <a:solidFill>
                  <a:schemeClr val="dk1"/>
                </a:solidFill>
                <a:latin typeface="Helvetica Neue"/>
                <a:ea typeface="Helvetica Neue"/>
                <a:cs typeface="Helvetica Neue"/>
                <a:sym typeface="Helvetica Neue"/>
              </a:rPr>
              <a:t>T</a:t>
            </a:r>
            <a:r>
              <a:rPr b="0" baseline="-25000" i="0" lang="en-US" sz="1800" u="none">
                <a:solidFill>
                  <a:schemeClr val="dk1"/>
                </a:solidFill>
                <a:latin typeface="Helvetica Neue"/>
                <a:ea typeface="Helvetica Neue"/>
                <a:cs typeface="Helvetica Neue"/>
                <a:sym typeface="Helvetica Neue"/>
              </a:rPr>
              <a:t>4</a:t>
            </a:r>
            <a:r>
              <a:rPr b="0" i="0" lang="en-US" sz="1800" u="none">
                <a:solidFill>
                  <a:schemeClr val="dk1"/>
                </a:solidFill>
                <a:latin typeface="Helvetica Neue"/>
                <a:ea typeface="Helvetica Neue"/>
                <a:cs typeface="Helvetica Neue"/>
                <a:sym typeface="Helvetica Neue"/>
              </a:rPr>
              <a:t> undone</a:t>
            </a:r>
            <a:endParaRPr/>
          </a:p>
        </p:txBody>
      </p:sp>
      <p:cxnSp>
        <p:nvCxnSpPr>
          <p:cNvPr id="271" name="Google Shape;271;p22"/>
          <p:cNvCxnSpPr/>
          <p:nvPr/>
        </p:nvCxnSpPr>
        <p:spPr>
          <a:xfrm>
            <a:off x="1600200" y="1600200"/>
            <a:ext cx="5638800" cy="0"/>
          </a:xfrm>
          <a:prstGeom prst="straightConnector1">
            <a:avLst/>
          </a:prstGeom>
          <a:noFill/>
          <a:ln cap="flat" cmpd="sng" w="9525">
            <a:solidFill>
              <a:schemeClr val="dk1"/>
            </a:solidFill>
            <a:prstDash val="solid"/>
            <a:miter lim="800000"/>
            <a:headEnd len="sm" w="sm" type="none"/>
            <a:tailEnd len="med" w="med" type="triangle"/>
          </a:ln>
        </p:spPr>
      </p:cxnSp>
      <p:cxnSp>
        <p:nvCxnSpPr>
          <p:cNvPr id="272" name="Google Shape;272;p22"/>
          <p:cNvCxnSpPr/>
          <p:nvPr/>
        </p:nvCxnSpPr>
        <p:spPr>
          <a:xfrm>
            <a:off x="2895600" y="1600200"/>
            <a:ext cx="0" cy="2209800"/>
          </a:xfrm>
          <a:prstGeom prst="straightConnector1">
            <a:avLst/>
          </a:prstGeom>
          <a:noFill/>
          <a:ln cap="flat" cmpd="sng" w="9525">
            <a:solidFill>
              <a:schemeClr val="dk1"/>
            </a:solidFill>
            <a:prstDash val="solid"/>
            <a:miter lim="800000"/>
            <a:headEnd len="sm" w="sm" type="none"/>
            <a:tailEnd len="sm" w="sm" type="none"/>
          </a:ln>
        </p:spPr>
      </p:cxnSp>
      <p:cxnSp>
        <p:nvCxnSpPr>
          <p:cNvPr id="273" name="Google Shape;273;p22"/>
          <p:cNvCxnSpPr/>
          <p:nvPr/>
        </p:nvCxnSpPr>
        <p:spPr>
          <a:xfrm>
            <a:off x="5867400" y="1600200"/>
            <a:ext cx="0" cy="2209800"/>
          </a:xfrm>
          <a:prstGeom prst="straightConnector1">
            <a:avLst/>
          </a:prstGeom>
          <a:noFill/>
          <a:ln cap="flat" cmpd="sng" w="9525">
            <a:solidFill>
              <a:schemeClr val="dk1"/>
            </a:solidFill>
            <a:prstDash val="solid"/>
            <a:miter lim="800000"/>
            <a:headEnd len="sm" w="sm" type="none"/>
            <a:tailEnd len="sm" w="sm" type="none"/>
          </a:ln>
        </p:spPr>
      </p:cxnSp>
      <p:sp>
        <p:nvSpPr>
          <p:cNvPr id="274" name="Google Shape;274;p22"/>
          <p:cNvSpPr txBox="1"/>
          <p:nvPr/>
        </p:nvSpPr>
        <p:spPr>
          <a:xfrm>
            <a:off x="2803525" y="1230312"/>
            <a:ext cx="4224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1" lang="en-US" sz="2000" u="none" cap="none" strike="noStrike">
                <a:solidFill>
                  <a:schemeClr val="dk1"/>
                </a:solidFill>
                <a:latin typeface="Helvetica Neue"/>
                <a:ea typeface="Helvetica Neue"/>
                <a:cs typeface="Helvetica Neue"/>
                <a:sym typeface="Helvetica Neue"/>
              </a:rPr>
              <a:t>c</a:t>
            </a:r>
            <a:endParaRPr b="0" i="0" sz="1400" u="none" cap="none" strike="noStrike">
              <a:solidFill>
                <a:srgbClr val="000000"/>
              </a:solidFill>
              <a:latin typeface="Arial"/>
              <a:ea typeface="Arial"/>
              <a:cs typeface="Arial"/>
              <a:sym typeface="Arial"/>
            </a:endParaRPr>
          </a:p>
        </p:txBody>
      </p:sp>
      <p:sp>
        <p:nvSpPr>
          <p:cNvPr id="275" name="Google Shape;275;p22"/>
          <p:cNvSpPr txBox="1"/>
          <p:nvPr/>
        </p:nvSpPr>
        <p:spPr>
          <a:xfrm>
            <a:off x="5645150" y="1206500"/>
            <a:ext cx="3858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0" lang="en-US" sz="2000" u="none" cap="none" strike="noStrike">
                <a:solidFill>
                  <a:schemeClr val="dk1"/>
                </a:solidFill>
                <a:latin typeface="Helvetica Neue"/>
                <a:ea typeface="Helvetica Neue"/>
                <a:cs typeface="Helvetica Neue"/>
                <a:sym typeface="Helvetica Neue"/>
              </a:rPr>
              <a:t>f</a:t>
            </a:r>
            <a:endParaRPr b="0" i="0" sz="1400" u="none" cap="none" strike="noStrike">
              <a:solidFill>
                <a:srgbClr val="000000"/>
              </a:solidFill>
              <a:latin typeface="Arial"/>
              <a:ea typeface="Arial"/>
              <a:cs typeface="Arial"/>
              <a:sym typeface="Arial"/>
            </a:endParaRPr>
          </a:p>
        </p:txBody>
      </p:sp>
      <p:cxnSp>
        <p:nvCxnSpPr>
          <p:cNvPr id="276" name="Google Shape;276;p22"/>
          <p:cNvCxnSpPr/>
          <p:nvPr/>
        </p:nvCxnSpPr>
        <p:spPr>
          <a:xfrm>
            <a:off x="1676400" y="1981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77" name="Google Shape;277;p22"/>
          <p:cNvCxnSpPr/>
          <p:nvPr/>
        </p:nvCxnSpPr>
        <p:spPr>
          <a:xfrm>
            <a:off x="1676400" y="2057400"/>
            <a:ext cx="762000" cy="0"/>
          </a:xfrm>
          <a:prstGeom prst="straightConnector1">
            <a:avLst/>
          </a:prstGeom>
          <a:noFill/>
          <a:ln cap="flat" cmpd="sng" w="9525">
            <a:solidFill>
              <a:schemeClr val="dk1"/>
            </a:solidFill>
            <a:prstDash val="solid"/>
            <a:miter lim="800000"/>
            <a:headEnd len="sm" w="sm" type="none"/>
            <a:tailEnd len="sm" w="sm" type="none"/>
          </a:ln>
        </p:spPr>
      </p:cxnSp>
      <p:cxnSp>
        <p:nvCxnSpPr>
          <p:cNvPr id="278" name="Google Shape;278;p22"/>
          <p:cNvCxnSpPr/>
          <p:nvPr/>
        </p:nvCxnSpPr>
        <p:spPr>
          <a:xfrm>
            <a:off x="2438400" y="1981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79" name="Google Shape;279;p22"/>
          <p:cNvCxnSpPr/>
          <p:nvPr/>
        </p:nvCxnSpPr>
        <p:spPr>
          <a:xfrm>
            <a:off x="2743200" y="2362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80" name="Google Shape;280;p22"/>
          <p:cNvCxnSpPr/>
          <p:nvPr/>
        </p:nvCxnSpPr>
        <p:spPr>
          <a:xfrm>
            <a:off x="2743200" y="2438400"/>
            <a:ext cx="762000" cy="0"/>
          </a:xfrm>
          <a:prstGeom prst="straightConnector1">
            <a:avLst/>
          </a:prstGeom>
          <a:noFill/>
          <a:ln cap="flat" cmpd="sng" w="9525">
            <a:solidFill>
              <a:schemeClr val="dk1"/>
            </a:solidFill>
            <a:prstDash val="solid"/>
            <a:miter lim="800000"/>
            <a:headEnd len="sm" w="sm" type="none"/>
            <a:tailEnd len="sm" w="sm" type="none"/>
          </a:ln>
        </p:spPr>
      </p:cxnSp>
      <p:cxnSp>
        <p:nvCxnSpPr>
          <p:cNvPr id="281" name="Google Shape;281;p22"/>
          <p:cNvCxnSpPr/>
          <p:nvPr/>
        </p:nvCxnSpPr>
        <p:spPr>
          <a:xfrm>
            <a:off x="3505200" y="2362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82" name="Google Shape;282;p22"/>
          <p:cNvCxnSpPr/>
          <p:nvPr/>
        </p:nvCxnSpPr>
        <p:spPr>
          <a:xfrm>
            <a:off x="3962400" y="2743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83" name="Google Shape;283;p22"/>
          <p:cNvCxnSpPr/>
          <p:nvPr/>
        </p:nvCxnSpPr>
        <p:spPr>
          <a:xfrm>
            <a:off x="3962400" y="2819400"/>
            <a:ext cx="762000" cy="0"/>
          </a:xfrm>
          <a:prstGeom prst="straightConnector1">
            <a:avLst/>
          </a:prstGeom>
          <a:noFill/>
          <a:ln cap="flat" cmpd="sng" w="9525">
            <a:solidFill>
              <a:schemeClr val="dk1"/>
            </a:solidFill>
            <a:prstDash val="solid"/>
            <a:miter lim="800000"/>
            <a:headEnd len="sm" w="sm" type="none"/>
            <a:tailEnd len="sm" w="sm" type="none"/>
          </a:ln>
        </p:spPr>
      </p:cxnSp>
      <p:cxnSp>
        <p:nvCxnSpPr>
          <p:cNvPr id="284" name="Google Shape;284;p22"/>
          <p:cNvCxnSpPr/>
          <p:nvPr/>
        </p:nvCxnSpPr>
        <p:spPr>
          <a:xfrm>
            <a:off x="4724400" y="27432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85" name="Google Shape;285;p22"/>
          <p:cNvCxnSpPr/>
          <p:nvPr/>
        </p:nvCxnSpPr>
        <p:spPr>
          <a:xfrm>
            <a:off x="5105400" y="3200400"/>
            <a:ext cx="0" cy="152400"/>
          </a:xfrm>
          <a:prstGeom prst="straightConnector1">
            <a:avLst/>
          </a:prstGeom>
          <a:noFill/>
          <a:ln cap="flat" cmpd="sng" w="9525">
            <a:solidFill>
              <a:schemeClr val="dk1"/>
            </a:solidFill>
            <a:prstDash val="solid"/>
            <a:miter lim="800000"/>
            <a:headEnd len="sm" w="sm" type="none"/>
            <a:tailEnd len="sm" w="sm" type="none"/>
          </a:ln>
        </p:spPr>
      </p:cxnSp>
      <p:cxnSp>
        <p:nvCxnSpPr>
          <p:cNvPr id="286" name="Google Shape;286;p22"/>
          <p:cNvCxnSpPr/>
          <p:nvPr/>
        </p:nvCxnSpPr>
        <p:spPr>
          <a:xfrm>
            <a:off x="5105400" y="3276600"/>
            <a:ext cx="762000" cy="0"/>
          </a:xfrm>
          <a:prstGeom prst="straightConnector1">
            <a:avLst/>
          </a:prstGeom>
          <a:noFill/>
          <a:ln cap="flat" cmpd="sng" w="9525">
            <a:solidFill>
              <a:schemeClr val="dk1"/>
            </a:solidFill>
            <a:prstDash val="solid"/>
            <a:miter lim="800000"/>
            <a:headEnd len="sm" w="sm" type="none"/>
            <a:tailEnd len="sm" w="sm" type="none"/>
          </a:ln>
        </p:spPr>
      </p:cxnSp>
      <p:cxnSp>
        <p:nvCxnSpPr>
          <p:cNvPr id="287" name="Google Shape;287;p22"/>
          <p:cNvCxnSpPr/>
          <p:nvPr/>
        </p:nvCxnSpPr>
        <p:spPr>
          <a:xfrm>
            <a:off x="5867400" y="3200400"/>
            <a:ext cx="0" cy="152400"/>
          </a:xfrm>
          <a:prstGeom prst="straightConnector1">
            <a:avLst/>
          </a:prstGeom>
          <a:noFill/>
          <a:ln cap="flat" cmpd="sng" w="9525">
            <a:solidFill>
              <a:schemeClr val="dk1"/>
            </a:solidFill>
            <a:prstDash val="solid"/>
            <a:miter lim="800000"/>
            <a:headEnd len="sm" w="sm" type="none"/>
            <a:tailEnd len="sm" w="sm" type="none"/>
          </a:ln>
        </p:spPr>
      </p:cxnSp>
      <p:sp>
        <p:nvSpPr>
          <p:cNvPr id="288" name="Google Shape;288;p22"/>
          <p:cNvSpPr txBox="1"/>
          <p:nvPr/>
        </p:nvSpPr>
        <p:spPr>
          <a:xfrm>
            <a:off x="1965325" y="1687512"/>
            <a:ext cx="4317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0" lang="en-US" sz="2000" u="none" cap="none" strike="noStrike">
                <a:solidFill>
                  <a:schemeClr val="dk1"/>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289" name="Google Shape;289;p22"/>
          <p:cNvSpPr txBox="1"/>
          <p:nvPr/>
        </p:nvSpPr>
        <p:spPr>
          <a:xfrm>
            <a:off x="2898775" y="2051050"/>
            <a:ext cx="4317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0" lang="en-US" sz="2000" u="none" cap="none" strike="noStrike">
                <a:solidFill>
                  <a:schemeClr val="dk1"/>
                </a:solidFill>
                <a:latin typeface="Helvetica Neue"/>
                <a:ea typeface="Helvetica Neue"/>
                <a:cs typeface="Helvetica Neue"/>
                <a:sym typeface="Helvetica Neue"/>
              </a:rPr>
              <a:t>2</a:t>
            </a:r>
            <a:endParaRPr b="0" i="0" sz="1400" u="none" cap="none" strike="noStrike">
              <a:solidFill>
                <a:srgbClr val="000000"/>
              </a:solidFill>
              <a:latin typeface="Arial"/>
              <a:ea typeface="Arial"/>
              <a:cs typeface="Arial"/>
              <a:sym typeface="Arial"/>
            </a:endParaRPr>
          </a:p>
        </p:txBody>
      </p:sp>
      <p:sp>
        <p:nvSpPr>
          <p:cNvPr id="290" name="Google Shape;290;p22"/>
          <p:cNvSpPr txBox="1"/>
          <p:nvPr/>
        </p:nvSpPr>
        <p:spPr>
          <a:xfrm>
            <a:off x="4117975" y="2432050"/>
            <a:ext cx="4317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0" lang="en-US" sz="2000" u="none" cap="none" strike="noStrike">
                <a:solidFill>
                  <a:schemeClr val="dk1"/>
                </a:solidFill>
                <a:latin typeface="Helvetica Neue"/>
                <a:ea typeface="Helvetica Neue"/>
                <a:cs typeface="Helvetica Neue"/>
                <a:sym typeface="Helvetica Neue"/>
              </a:rPr>
              <a:t>3</a:t>
            </a:r>
            <a:endParaRPr b="0" i="0" sz="1400" u="none" cap="none" strike="noStrike">
              <a:solidFill>
                <a:srgbClr val="000000"/>
              </a:solidFill>
              <a:latin typeface="Arial"/>
              <a:ea typeface="Arial"/>
              <a:cs typeface="Arial"/>
              <a:sym typeface="Arial"/>
            </a:endParaRPr>
          </a:p>
        </p:txBody>
      </p:sp>
      <p:sp>
        <p:nvSpPr>
          <p:cNvPr id="291" name="Google Shape;291;p22"/>
          <p:cNvSpPr txBox="1"/>
          <p:nvPr/>
        </p:nvSpPr>
        <p:spPr>
          <a:xfrm>
            <a:off x="5337175" y="2889250"/>
            <a:ext cx="4317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T</a:t>
            </a:r>
            <a:r>
              <a:rPr b="0" baseline="-25000" i="0" lang="en-US" sz="2000" u="none" cap="none" strike="noStrike">
                <a:solidFill>
                  <a:schemeClr val="dk1"/>
                </a:solidFill>
                <a:latin typeface="Helvetica Neue"/>
                <a:ea typeface="Helvetica Neue"/>
                <a:cs typeface="Helvetica Neue"/>
                <a:sym typeface="Helvetica Neue"/>
              </a:rPr>
              <a:t>4</a:t>
            </a:r>
            <a:endParaRPr b="0" i="0" sz="1400" u="none" cap="none" strike="noStrike">
              <a:solidFill>
                <a:srgbClr val="000000"/>
              </a:solidFill>
              <a:latin typeface="Arial"/>
              <a:ea typeface="Arial"/>
              <a:cs typeface="Arial"/>
              <a:sym typeface="Arial"/>
            </a:endParaRPr>
          </a:p>
        </p:txBody>
      </p:sp>
      <p:sp>
        <p:nvSpPr>
          <p:cNvPr id="292" name="Google Shape;292;p22"/>
          <p:cNvSpPr txBox="1"/>
          <p:nvPr/>
        </p:nvSpPr>
        <p:spPr>
          <a:xfrm>
            <a:off x="2362200" y="3821112"/>
            <a:ext cx="13986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checkpoint</a:t>
            </a:r>
            <a:endParaRPr b="0" i="0" sz="1400" u="none" cap="none" strike="noStrike">
              <a:solidFill>
                <a:srgbClr val="000000"/>
              </a:solidFill>
              <a:latin typeface="Arial"/>
              <a:ea typeface="Arial"/>
              <a:cs typeface="Arial"/>
              <a:sym typeface="Arial"/>
            </a:endParaRPr>
          </a:p>
        </p:txBody>
      </p:sp>
      <p:sp>
        <p:nvSpPr>
          <p:cNvPr id="293" name="Google Shape;293;p22"/>
          <p:cNvSpPr txBox="1"/>
          <p:nvPr/>
        </p:nvSpPr>
        <p:spPr>
          <a:xfrm>
            <a:off x="5105400" y="3797300"/>
            <a:ext cx="17493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system failure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3"/>
          <p:cNvSpPr txBox="1"/>
          <p:nvPr>
            <p:ph type="ctrTitle"/>
          </p:nvPr>
        </p:nvSpPr>
        <p:spPr>
          <a:xfrm>
            <a:off x="685800" y="2130425"/>
            <a:ext cx="7772400" cy="1470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a:t>
            </a:r>
            <a:endParaRPr/>
          </a:p>
        </p:txBody>
      </p:sp>
      <p:sp>
        <p:nvSpPr>
          <p:cNvPr id="299" name="Google Shape;299;p23"/>
          <p:cNvSpPr txBox="1"/>
          <p:nvPr>
            <p:ph idx="1" type="subTitle"/>
          </p:nvPr>
        </p:nvSpPr>
        <p:spPr>
          <a:xfrm>
            <a:off x="1371600" y="3886200"/>
            <a:ext cx="7210500" cy="1752600"/>
          </a:xfrm>
          <a:prstGeom prst="rect">
            <a:avLst/>
          </a:prstGeom>
          <a:noFill/>
          <a:ln>
            <a:noFill/>
          </a:ln>
        </p:spPr>
        <p:txBody>
          <a:bodyPr anchorCtr="0" anchor="t" bIns="45700" lIns="91425" spcFirstLastPara="1" rIns="91425" wrap="square" tIns="45700">
            <a:noAutofit/>
          </a:bodyPr>
          <a:lstStyle/>
          <a:p>
            <a:pPr indent="-102870" lvl="0" marL="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 So far: </a:t>
            </a:r>
            <a:r>
              <a:rPr b="0" i="0" lang="en-US" sz="1800" u="none">
                <a:solidFill>
                  <a:schemeClr val="dk1"/>
                </a:solidFill>
                <a:latin typeface="Helvetica Neue"/>
                <a:ea typeface="Helvetica Neue"/>
                <a:cs typeface="Helvetica Neue"/>
                <a:sym typeface="Helvetica Neue"/>
              </a:rPr>
              <a:t>we covered key concepts</a:t>
            </a:r>
            <a:endParaRPr/>
          </a:p>
          <a:p>
            <a:pPr indent="-102870" lvl="0" marL="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Now</a:t>
            </a:r>
            <a:r>
              <a:rPr b="0" i="0" lang="en-US" sz="1800" u="none">
                <a:solidFill>
                  <a:schemeClr val="dk1"/>
                </a:solidFill>
                <a:latin typeface="Helvetica Neue"/>
                <a:ea typeface="Helvetica Neue"/>
                <a:cs typeface="Helvetica Neue"/>
                <a:sym typeface="Helvetica Neue"/>
              </a:rPr>
              <a:t>: we present the components of the basic recovery algorithm</a:t>
            </a:r>
            <a:endParaRPr/>
          </a:p>
          <a:p>
            <a:pPr indent="-102870" lvl="0" marL="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Later</a:t>
            </a:r>
            <a:r>
              <a:rPr b="0" i="0" lang="en-US" sz="1800" u="none">
                <a:solidFill>
                  <a:schemeClr val="dk1"/>
                </a:solidFill>
                <a:latin typeface="Helvetica Neue"/>
                <a:ea typeface="Helvetica Neue"/>
                <a:cs typeface="Helvetica Neue"/>
                <a:sym typeface="Helvetica Neue"/>
              </a:rPr>
              <a:t>: we present extensions to allow more concurrency</a:t>
            </a:r>
            <a:endParaRPr/>
          </a:p>
          <a:p>
            <a:pPr indent="0" lvl="0" marL="0" rtl="0" algn="ctr">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a:t>
            </a:r>
            <a:endParaRPr/>
          </a:p>
        </p:txBody>
      </p:sp>
      <p:sp>
        <p:nvSpPr>
          <p:cNvPr id="305" name="Google Shape;305;p24"/>
          <p:cNvSpPr txBox="1"/>
          <p:nvPr>
            <p:ph idx="1" type="body"/>
          </p:nvPr>
        </p:nvSpPr>
        <p:spPr>
          <a:xfrm>
            <a:off x="814387" y="1093787"/>
            <a:ext cx="7845300" cy="5284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Logging</a:t>
            </a:r>
            <a:r>
              <a:rPr b="0" i="0" lang="en-US" sz="1800" u="none">
                <a:solidFill>
                  <a:schemeClr val="dk1"/>
                </a:solidFill>
                <a:latin typeface="Helvetica Neue"/>
                <a:ea typeface="Helvetica Neue"/>
                <a:cs typeface="Helvetica Neue"/>
                <a:sym typeface="Helvetica Neue"/>
              </a:rPr>
              <a:t> (during normal operation):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at transaction start</a:t>
            </a:r>
            <a:endParaRPr/>
          </a:p>
          <a:p>
            <a:pPr indent="-285750" lvl="1" marL="742950" rtl="0" algn="l">
              <a:lnSpc>
                <a:spcPct val="100000"/>
              </a:lnSpc>
              <a:spcBef>
                <a:spcPts val="630"/>
              </a:spcBef>
              <a:spcAft>
                <a:spcPts val="0"/>
              </a:spcAft>
              <a:buClr>
                <a:schemeClr val="folHlink"/>
              </a:buClr>
              <a:buSzPts val="1440"/>
              <a:buFont typeface="Arial"/>
              <a:buChar char="●"/>
            </a:pPr>
            <a:r>
              <a:rPr b="0" i="1" lang="en-US" sz="1800" u="none">
                <a:solidFill>
                  <a:schemeClr val="dk1"/>
                </a:solidFill>
                <a:latin typeface="Helvetica Neue"/>
                <a:ea typeface="Helvetica Neue"/>
                <a:cs typeface="Helvetica Neue"/>
                <a:sym typeface="Helvetica Neue"/>
              </a:rPr>
              <a:t> &lt;T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for each update, and </a:t>
            </a:r>
            <a:endParaRPr/>
          </a:p>
          <a:p>
            <a:pPr indent="-285750" lvl="1" marL="742950" rtl="0" algn="l">
              <a:lnSpc>
                <a:spcPct val="100000"/>
              </a:lnSpc>
              <a:spcBef>
                <a:spcPts val="630"/>
              </a:spcBef>
              <a:spcAft>
                <a:spcPts val="0"/>
              </a:spcAft>
              <a:buClr>
                <a:schemeClr val="folHlink"/>
              </a:buClr>
              <a:buSzPts val="1440"/>
              <a:buFont typeface="Arial"/>
              <a:buChar char="●"/>
            </a:pP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at transaction end</a:t>
            </a:r>
            <a:endParaRPr b="1" i="0" sz="1800" u="none">
              <a:solidFill>
                <a:schemeClr val="dk1"/>
              </a:solidFill>
              <a:latin typeface="Helvetica Neue"/>
              <a:ea typeface="Helvetica Neue"/>
              <a:cs typeface="Helvetica Neue"/>
              <a:sym typeface="Helvetica Neue"/>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Transaction rollback (during normal operation)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Let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be the transaction to be rolled back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Scan log backwards from the end, and for each log record of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of the form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perform the undo by writing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1 </a:t>
            </a:r>
            <a:r>
              <a:rPr b="0" i="0" lang="en-US" sz="1800" u="none">
                <a:solidFill>
                  <a:schemeClr val="dk1"/>
                </a:solidFill>
                <a:latin typeface="Helvetica Neue"/>
                <a:ea typeface="Helvetica Neue"/>
                <a:cs typeface="Helvetica Neue"/>
                <a:sym typeface="Helvetica Neue"/>
              </a:rPr>
              <a:t>to </a:t>
            </a:r>
            <a:r>
              <a:rPr b="0" i="1" lang="en-US" sz="1800" u="none">
                <a:solidFill>
                  <a:schemeClr val="dk1"/>
                </a:solidFill>
                <a:latin typeface="Helvetica Neue"/>
                <a:ea typeface="Helvetica Neue"/>
                <a:cs typeface="Helvetica Neue"/>
                <a:sym typeface="Helvetica Neue"/>
              </a:rPr>
              <a:t>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write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&gt; </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such log records are called </a:t>
            </a:r>
            <a:r>
              <a:rPr b="1" i="0" lang="en-US" sz="1800" u="none">
                <a:solidFill>
                  <a:srgbClr val="000099"/>
                </a:solidFill>
                <a:latin typeface="Helvetica Neue"/>
                <a:ea typeface="Helvetica Neue"/>
                <a:cs typeface="Helvetica Neue"/>
                <a:sym typeface="Helvetica Neue"/>
              </a:rPr>
              <a:t>compensation log records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Once the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stop the scan and write the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1" lang="en-US" sz="1800" u="none">
                <a:solidFill>
                  <a:schemeClr val="dk1"/>
                </a:solidFill>
                <a:latin typeface="Helvetica Neue"/>
                <a:ea typeface="Helvetica Neue"/>
                <a:cs typeface="Helvetica Neue"/>
                <a:sym typeface="Helvetica Neue"/>
              </a:rPr>
              <a:t>&gt;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5"/>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Recovery from failure</a:t>
            </a:r>
            <a:r>
              <a:rPr b="0" i="0" lang="en-US" sz="1800" u="none">
                <a:solidFill>
                  <a:schemeClr val="dk1"/>
                </a:solidFill>
                <a:latin typeface="Helvetica Neue"/>
                <a:ea typeface="Helvetica Neue"/>
                <a:cs typeface="Helvetica Neue"/>
                <a:sym typeface="Helvetica Neue"/>
              </a:rPr>
              <a:t>: Two phases</a:t>
            </a:r>
            <a:endParaRPr/>
          </a:p>
          <a:p>
            <a:pPr indent="-342900" lvl="1" marL="80010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Redo phase</a:t>
            </a:r>
            <a:r>
              <a:rPr b="0" i="0" lang="en-US" sz="1800" u="none">
                <a:solidFill>
                  <a:schemeClr val="dk1"/>
                </a:solidFill>
                <a:latin typeface="Helvetica Neue"/>
                <a:ea typeface="Helvetica Neue"/>
                <a:cs typeface="Helvetica Neue"/>
                <a:sym typeface="Helvetica Neue"/>
              </a:rPr>
              <a:t>:  replay updates of </a:t>
            </a:r>
            <a:r>
              <a:rPr b="1" i="0" lang="en-US" sz="1800" u="none">
                <a:solidFill>
                  <a:schemeClr val="dk1"/>
                </a:solidFill>
                <a:latin typeface="Helvetica Neue"/>
                <a:ea typeface="Helvetica Neue"/>
                <a:cs typeface="Helvetica Neue"/>
                <a:sym typeface="Helvetica Neue"/>
              </a:rPr>
              <a:t>all</a:t>
            </a:r>
            <a:r>
              <a:rPr b="0" i="0" lang="en-US" sz="1800" u="none">
                <a:solidFill>
                  <a:schemeClr val="dk1"/>
                </a:solidFill>
                <a:latin typeface="Helvetica Neue"/>
                <a:ea typeface="Helvetica Neue"/>
                <a:cs typeface="Helvetica Neue"/>
                <a:sym typeface="Helvetica Neue"/>
              </a:rPr>
              <a:t> transactions, whether they committed, aborted, or are incomplete</a:t>
            </a:r>
            <a:endParaRPr/>
          </a:p>
          <a:p>
            <a:pPr indent="-342900" lvl="1" marL="800100" rtl="0" algn="l">
              <a:lnSpc>
                <a:spcPct val="100000"/>
              </a:lnSpc>
              <a:spcBef>
                <a:spcPts val="630"/>
              </a:spcBef>
              <a:spcAft>
                <a:spcPts val="0"/>
              </a:spcAft>
              <a:buClr>
                <a:schemeClr val="folHlink"/>
              </a:buClr>
              <a:buSzPts val="1440"/>
              <a:buFont typeface="Arial"/>
              <a:buChar char="●"/>
            </a:pPr>
            <a:r>
              <a:rPr b="1" i="0" lang="en-US" sz="1800" u="none">
                <a:solidFill>
                  <a:srgbClr val="000099"/>
                </a:solidFill>
                <a:latin typeface="Helvetica Neue"/>
                <a:ea typeface="Helvetica Neue"/>
                <a:cs typeface="Helvetica Neue"/>
                <a:sym typeface="Helvetica Neue"/>
              </a:rPr>
              <a:t>Undo phase</a:t>
            </a:r>
            <a:r>
              <a:rPr b="0" i="0" lang="en-US" sz="1800" u="none">
                <a:solidFill>
                  <a:schemeClr val="dk1"/>
                </a:solidFill>
                <a:latin typeface="Helvetica Neue"/>
                <a:ea typeface="Helvetica Neue"/>
                <a:cs typeface="Helvetica Neue"/>
                <a:sym typeface="Helvetica Neue"/>
              </a:rPr>
              <a:t>: undo all incomplete transactions</a:t>
            </a:r>
            <a:endParaRPr/>
          </a:p>
          <a:p>
            <a:pPr indent="-342900" lvl="0" marL="34290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Redo phase</a:t>
            </a:r>
            <a:r>
              <a:rPr b="0" i="0" lang="en-US" sz="1800" u="none">
                <a:solidFill>
                  <a:schemeClr val="dk1"/>
                </a:solidFill>
                <a:latin typeface="Helvetica Neue"/>
                <a:ea typeface="Helvetica Neue"/>
                <a:cs typeface="Helvetica Neue"/>
                <a:sym typeface="Helvetica Neue"/>
              </a:rPr>
              <a:t>:</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Find last &lt;</a:t>
            </a:r>
            <a:r>
              <a:rPr b="1" i="0" lang="en-US" sz="1800" u="none">
                <a:solidFill>
                  <a:schemeClr val="dk1"/>
                </a:solidFill>
                <a:latin typeface="Helvetica Neue"/>
                <a:ea typeface="Helvetica Neue"/>
                <a:cs typeface="Helvetica Neue"/>
                <a:sym typeface="Helvetica Neue"/>
              </a:rPr>
              <a:t>checkpoint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&gt; record, and set undo-list to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Scan forward from above &lt;</a:t>
            </a:r>
            <a:r>
              <a:rPr b="1" i="0" lang="en-US" sz="1800" u="none">
                <a:solidFill>
                  <a:schemeClr val="dk1"/>
                </a:solidFill>
                <a:latin typeface="Helvetica Neue"/>
                <a:ea typeface="Helvetica Neue"/>
                <a:cs typeface="Helvetica Neue"/>
                <a:sym typeface="Helvetica Neue"/>
              </a:rPr>
              <a:t>checkpoint</a:t>
            </a:r>
            <a:r>
              <a:rPr b="0" i="0" lang="en-US" sz="1800" u="none">
                <a:solidFill>
                  <a:schemeClr val="dk1"/>
                </a:solidFill>
                <a:latin typeface="Helvetica Neue"/>
                <a:ea typeface="Helvetica Neue"/>
                <a:cs typeface="Helvetica Neue"/>
                <a:sym typeface="Helvetica Neue"/>
              </a:rPr>
              <a:t> </a:t>
            </a:r>
            <a:r>
              <a:rPr b="0" i="1" lang="en-US" sz="1800" u="none">
                <a:solidFill>
                  <a:schemeClr val="dk1"/>
                </a:solidFill>
                <a:latin typeface="Helvetica Neue"/>
                <a:ea typeface="Helvetica Neue"/>
                <a:cs typeface="Helvetica Neue"/>
                <a:sym typeface="Helvetica Neue"/>
              </a:rPr>
              <a:t>L</a:t>
            </a:r>
            <a:r>
              <a:rPr b="0" i="0" lang="en-US" sz="1800" u="none">
                <a:solidFill>
                  <a:schemeClr val="dk1"/>
                </a:solidFill>
                <a:latin typeface="Helvetica Neue"/>
                <a:ea typeface="Helvetica Neue"/>
                <a:cs typeface="Helvetica Neue"/>
                <a:sym typeface="Helvetica Neue"/>
              </a:rPr>
              <a:t>&gt; record</a:t>
            </a:r>
            <a:endParaRPr/>
          </a:p>
          <a:p>
            <a:pPr indent="-342900" lvl="2" marL="1200150" rtl="0" algn="l">
              <a:lnSpc>
                <a:spcPct val="10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Whenever a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or</a:t>
            </a:r>
            <a:r>
              <a:rPr b="0" i="1" lang="en-US" sz="1800" u="none">
                <a:solidFill>
                  <a:schemeClr val="dk1"/>
                </a:solidFill>
                <a:latin typeface="Helvetica Neue"/>
                <a:ea typeface="Helvetica Neue"/>
                <a:cs typeface="Helvetica Neue"/>
                <a:sym typeface="Helvetica Neue"/>
              </a:rPr>
              <a:t> &lt;T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redo it by writing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2  </a:t>
            </a:r>
            <a:r>
              <a:rPr b="0" i="0" lang="en-US" sz="1800" u="none">
                <a:solidFill>
                  <a:schemeClr val="dk1"/>
                </a:solidFill>
                <a:latin typeface="Helvetica Neue"/>
                <a:ea typeface="Helvetica Neue"/>
                <a:cs typeface="Helvetica Neue"/>
                <a:sym typeface="Helvetica Neue"/>
              </a:rPr>
              <a:t>to </a:t>
            </a:r>
            <a:r>
              <a:rPr b="0" i="1" lang="en-US" sz="1800" u="none">
                <a:solidFill>
                  <a:schemeClr val="dk1"/>
                </a:solidFill>
                <a:latin typeface="Helvetica Neue"/>
                <a:ea typeface="Helvetica Neue"/>
                <a:cs typeface="Helvetica Neue"/>
                <a:sym typeface="Helvetica Neue"/>
              </a:rPr>
              <a:t>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a:t>
            </a:r>
            <a:endParaRPr/>
          </a:p>
          <a:p>
            <a:pPr indent="-342900" lvl="2" marL="1200150" rtl="0" algn="l">
              <a:lnSpc>
                <a:spcPct val="10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Whenever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 </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add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to undo-list</a:t>
            </a:r>
            <a:endParaRPr/>
          </a:p>
          <a:p>
            <a:pPr indent="-342900" lvl="2" marL="1200150" rtl="0" algn="l">
              <a:lnSpc>
                <a:spcPct val="10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Whenever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1" lang="en-US" sz="1800" u="none">
                <a:solidFill>
                  <a:schemeClr val="dk1"/>
                </a:solidFill>
                <a:latin typeface="Helvetica Neue"/>
                <a:ea typeface="Helvetica Neue"/>
                <a:cs typeface="Helvetica Neue"/>
                <a:sym typeface="Helvetica Neue"/>
              </a:rPr>
              <a:t>&gt; or &lt;T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remove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from undo-list</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
        <p:nvSpPr>
          <p:cNvPr id="311" name="Google Shape;311;p2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 (Cont.)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 (Cont.)</a:t>
            </a:r>
            <a:endParaRPr/>
          </a:p>
        </p:txBody>
      </p:sp>
      <p:sp>
        <p:nvSpPr>
          <p:cNvPr id="317" name="Google Shape;317;p26"/>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Undo phase: </a:t>
            </a:r>
            <a:endParaRPr b="0" i="0" sz="1800" u="none">
              <a:solidFill>
                <a:schemeClr val="dk1"/>
              </a:solidFill>
              <a:latin typeface="Helvetica Neue"/>
              <a:ea typeface="Helvetica Neue"/>
              <a:cs typeface="Helvetica Neue"/>
              <a:sym typeface="Helvetica Neue"/>
            </a:endParaRPr>
          </a:p>
          <a:p>
            <a:pPr indent="-342900" lvl="1" marL="800100" rtl="0" algn="l">
              <a:lnSpc>
                <a:spcPct val="9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Scan log backwards from end </a:t>
            </a:r>
            <a:endParaRPr/>
          </a:p>
          <a:p>
            <a:pPr indent="-342900" lvl="2" marL="1200150"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Whenever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2</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where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in undo-list perform same actions as for transaction rollback:</a:t>
            </a:r>
            <a:endParaRPr/>
          </a:p>
          <a:p>
            <a:pPr indent="-342900" lvl="3" marL="1543050" rtl="0" algn="l">
              <a:lnSpc>
                <a:spcPct val="90000"/>
              </a:lnSpc>
              <a:spcBef>
                <a:spcPts val="630"/>
              </a:spcBef>
              <a:spcAft>
                <a:spcPts val="0"/>
              </a:spcAft>
              <a:buClr>
                <a:schemeClr val="hlink"/>
              </a:buClr>
              <a:buSzPts val="1800"/>
              <a:buFont typeface="Arial"/>
              <a:buAutoNum type="arabicPeriod"/>
            </a:pPr>
            <a:r>
              <a:rPr b="0" i="0" lang="en-US" sz="1800" u="none">
                <a:solidFill>
                  <a:schemeClr val="dk1"/>
                </a:solidFill>
                <a:latin typeface="Helvetica Neue"/>
                <a:ea typeface="Helvetica Neue"/>
                <a:cs typeface="Helvetica Neue"/>
                <a:sym typeface="Helvetica Neue"/>
              </a:rPr>
              <a:t> perform undo by writing </a:t>
            </a:r>
            <a:r>
              <a:rPr b="0" i="1" lang="en-US" sz="1800" u="none">
                <a:solidFill>
                  <a:schemeClr val="dk1"/>
                </a:solidFill>
                <a:latin typeface="Helvetica Neue"/>
                <a:ea typeface="Helvetica Neue"/>
                <a:cs typeface="Helvetica Neue"/>
                <a:sym typeface="Helvetica Neue"/>
              </a:rPr>
              <a:t>V</a:t>
            </a:r>
            <a:r>
              <a:rPr b="0" baseline="-25000" i="1" lang="en-US" sz="1800" u="none">
                <a:solidFill>
                  <a:schemeClr val="dk1"/>
                </a:solidFill>
                <a:latin typeface="Helvetica Neue"/>
                <a:ea typeface="Helvetica Neue"/>
                <a:cs typeface="Helvetica Neue"/>
                <a:sym typeface="Helvetica Neue"/>
              </a:rPr>
              <a:t>1</a:t>
            </a:r>
            <a:r>
              <a:rPr b="0" i="0" lang="en-US" sz="1800" u="none">
                <a:solidFill>
                  <a:schemeClr val="dk1"/>
                </a:solidFill>
                <a:latin typeface="Helvetica Neue"/>
                <a:ea typeface="Helvetica Neue"/>
                <a:cs typeface="Helvetica Neue"/>
                <a:sym typeface="Helvetica Neue"/>
              </a:rPr>
              <a:t> to </a:t>
            </a:r>
            <a:r>
              <a:rPr b="0" i="1" lang="en-US" sz="1800" u="none">
                <a:solidFill>
                  <a:schemeClr val="dk1"/>
                </a:solidFill>
                <a:latin typeface="Helvetica Neue"/>
                <a:ea typeface="Helvetica Neue"/>
                <a:cs typeface="Helvetica Neue"/>
                <a:sym typeface="Helvetica Neue"/>
              </a:rPr>
              <a:t>X</a:t>
            </a:r>
            <a:r>
              <a:rPr b="0" baseline="-25000" i="1" lang="en-US" sz="1800" u="none">
                <a:solidFill>
                  <a:schemeClr val="dk1"/>
                </a:solidFill>
                <a:latin typeface="Helvetica Neue"/>
                <a:ea typeface="Helvetica Neue"/>
                <a:cs typeface="Helvetica Neue"/>
                <a:sym typeface="Helvetica Neue"/>
              </a:rPr>
              <a:t>j</a:t>
            </a:r>
            <a:r>
              <a:rPr b="0" i="0" lang="en-US" sz="1800" u="none">
                <a:solidFill>
                  <a:schemeClr val="dk1"/>
                </a:solidFill>
                <a:latin typeface="Helvetica Neue"/>
                <a:ea typeface="Helvetica Neue"/>
                <a:cs typeface="Helvetica Neue"/>
                <a:sym typeface="Helvetica Neue"/>
              </a:rPr>
              <a:t>.</a:t>
            </a:r>
            <a:endParaRPr/>
          </a:p>
          <a:p>
            <a:pPr indent="-342900" lvl="3" marL="1543050" rtl="0" algn="l">
              <a:lnSpc>
                <a:spcPct val="90000"/>
              </a:lnSpc>
              <a:spcBef>
                <a:spcPts val="630"/>
              </a:spcBef>
              <a:spcAft>
                <a:spcPts val="0"/>
              </a:spcAft>
              <a:buClr>
                <a:schemeClr val="hlink"/>
              </a:buClr>
              <a:buSzPts val="1800"/>
              <a:buFont typeface="Arial"/>
              <a:buAutoNum type="arabicPeriod"/>
            </a:pPr>
            <a:r>
              <a:rPr b="0" i="0" lang="en-US" sz="1800" u="none">
                <a:solidFill>
                  <a:schemeClr val="dk1"/>
                </a:solidFill>
                <a:latin typeface="Helvetica Neue"/>
                <a:ea typeface="Helvetica Neue"/>
                <a:cs typeface="Helvetica Neue"/>
                <a:sym typeface="Helvetica Neue"/>
              </a:rPr>
              <a:t>write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 X</a:t>
            </a:r>
            <a:r>
              <a:rPr b="0" baseline="-25000" i="1" lang="en-US" sz="1800" u="none">
                <a:solidFill>
                  <a:schemeClr val="dk1"/>
                </a:solidFill>
                <a:latin typeface="Helvetica Neue"/>
                <a:ea typeface="Helvetica Neue"/>
                <a:cs typeface="Helvetica Neue"/>
                <a:sym typeface="Helvetica Neue"/>
              </a:rPr>
              <a:t>j</a:t>
            </a:r>
            <a:r>
              <a:rPr b="0" i="1" lang="en-US" sz="1800" u="none">
                <a:solidFill>
                  <a:schemeClr val="dk1"/>
                </a:solidFill>
                <a:latin typeface="Helvetica Neue"/>
                <a:ea typeface="Helvetica Neue"/>
                <a:cs typeface="Helvetica Neue"/>
                <a:sym typeface="Helvetica Neue"/>
              </a:rPr>
              <a:t>,  V</a:t>
            </a:r>
            <a:r>
              <a:rPr b="0" baseline="-25000" i="1" lang="en-US" sz="1800" u="none">
                <a:solidFill>
                  <a:schemeClr val="dk1"/>
                </a:solidFill>
                <a:latin typeface="Helvetica Neue"/>
                <a:ea typeface="Helvetica Neue"/>
                <a:cs typeface="Helvetica Neue"/>
                <a:sym typeface="Helvetica Neue"/>
              </a:rPr>
              <a:t>1</a:t>
            </a:r>
            <a:r>
              <a:rPr b="0" i="1" lang="en-US" sz="1800" u="none">
                <a:solidFill>
                  <a:schemeClr val="dk1"/>
                </a:solidFill>
                <a:latin typeface="Helvetica Neue"/>
                <a:ea typeface="Helvetica Neue"/>
                <a:cs typeface="Helvetica Neue"/>
                <a:sym typeface="Helvetica Neue"/>
              </a:rPr>
              <a:t>&gt;</a:t>
            </a:r>
            <a:endParaRPr/>
          </a:p>
          <a:p>
            <a:pPr indent="-342900" lvl="2" marL="1200150"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Whenever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is found where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in undo-list, </a:t>
            </a:r>
            <a:endParaRPr/>
          </a:p>
          <a:p>
            <a:pPr indent="-342900" lvl="3" marL="1543050" rtl="0" algn="l">
              <a:lnSpc>
                <a:spcPct val="90000"/>
              </a:lnSpc>
              <a:spcBef>
                <a:spcPts val="630"/>
              </a:spcBef>
              <a:spcAft>
                <a:spcPts val="0"/>
              </a:spcAft>
              <a:buClr>
                <a:schemeClr val="hlink"/>
              </a:buClr>
              <a:buSzPts val="1800"/>
              <a:buFont typeface="Arial"/>
              <a:buAutoNum type="arabicPeriod"/>
            </a:pPr>
            <a:r>
              <a:rPr b="0" i="0" lang="en-US" sz="1800" u="none">
                <a:solidFill>
                  <a:schemeClr val="dk1"/>
                </a:solidFill>
                <a:latin typeface="Helvetica Neue"/>
                <a:ea typeface="Helvetica Neue"/>
                <a:cs typeface="Helvetica Neue"/>
                <a:sym typeface="Helvetica Neue"/>
              </a:rPr>
              <a:t>Write a log record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 </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abort</a:t>
            </a:r>
            <a:r>
              <a:rPr b="0" i="1" lang="en-US" sz="1800" u="none">
                <a:solidFill>
                  <a:schemeClr val="dk1"/>
                </a:solidFill>
                <a:latin typeface="Helvetica Neue"/>
                <a:ea typeface="Helvetica Neue"/>
                <a:cs typeface="Helvetica Neue"/>
                <a:sym typeface="Helvetica Neue"/>
              </a:rPr>
              <a:t>&gt; </a:t>
            </a:r>
            <a:endParaRPr/>
          </a:p>
          <a:p>
            <a:pPr indent="-342900" lvl="3" marL="1543050" rtl="0" algn="l">
              <a:lnSpc>
                <a:spcPct val="90000"/>
              </a:lnSpc>
              <a:spcBef>
                <a:spcPts val="630"/>
              </a:spcBef>
              <a:spcAft>
                <a:spcPts val="0"/>
              </a:spcAft>
              <a:buClr>
                <a:schemeClr val="hlink"/>
              </a:buClr>
              <a:buSzPts val="1800"/>
              <a:buFont typeface="Arial"/>
              <a:buAutoNum type="arabicPeriod"/>
            </a:pPr>
            <a:r>
              <a:rPr b="0" i="0" lang="en-US" sz="1800" u="none">
                <a:solidFill>
                  <a:schemeClr val="dk1"/>
                </a:solidFill>
                <a:latin typeface="Helvetica Neue"/>
                <a:ea typeface="Helvetica Neue"/>
                <a:cs typeface="Helvetica Neue"/>
                <a:sym typeface="Helvetica Neue"/>
              </a:rPr>
              <a:t>Remove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  </a:t>
            </a:r>
            <a:r>
              <a:rPr b="0" i="0" lang="en-US" sz="1800" u="none">
                <a:solidFill>
                  <a:schemeClr val="dk1"/>
                </a:solidFill>
                <a:latin typeface="Helvetica Neue"/>
                <a:ea typeface="Helvetica Neue"/>
                <a:cs typeface="Helvetica Neue"/>
                <a:sym typeface="Helvetica Neue"/>
              </a:rPr>
              <a:t>from undo-list</a:t>
            </a:r>
            <a:endParaRPr/>
          </a:p>
          <a:p>
            <a:pPr indent="-342900" lvl="2" marL="1200150" rtl="0" algn="l">
              <a:lnSpc>
                <a:spcPct val="90000"/>
              </a:lnSpc>
              <a:spcBef>
                <a:spcPts val="630"/>
              </a:spcBef>
              <a:spcAft>
                <a:spcPts val="0"/>
              </a:spcAft>
              <a:buClr>
                <a:srgbClr val="33CC33"/>
              </a:buClr>
              <a:buSzPts val="1350"/>
              <a:buFont typeface="Arial"/>
              <a:buAutoNum type="arabicPeriod"/>
            </a:pPr>
            <a:r>
              <a:rPr b="0" i="0" lang="en-US" sz="1800" u="none">
                <a:solidFill>
                  <a:schemeClr val="dk1"/>
                </a:solidFill>
                <a:latin typeface="Helvetica Neue"/>
                <a:ea typeface="Helvetica Neue"/>
                <a:cs typeface="Helvetica Neue"/>
                <a:sym typeface="Helvetica Neue"/>
              </a:rPr>
              <a:t>Stop when undo-list is empty</a:t>
            </a:r>
            <a:endParaRPr/>
          </a:p>
          <a:p>
            <a:pPr indent="-342900" lvl="3" marL="1543050" rtl="0" algn="l">
              <a:lnSpc>
                <a:spcPct val="90000"/>
              </a:lnSpc>
              <a:spcBef>
                <a:spcPts val="630"/>
              </a:spcBef>
              <a:spcAft>
                <a:spcPts val="0"/>
              </a:spcAft>
              <a:buClr>
                <a:schemeClr val="hlink"/>
              </a:buClr>
              <a:buSzPts val="1800"/>
              <a:buFont typeface="Arial"/>
              <a:buChar char="●"/>
            </a:pPr>
            <a:r>
              <a:rPr b="0" i="0" lang="en-US" sz="1800" u="none">
                <a:solidFill>
                  <a:schemeClr val="dk1"/>
                </a:solidFill>
                <a:latin typeface="Helvetica Neue"/>
                <a:ea typeface="Helvetica Neue"/>
                <a:cs typeface="Helvetica Neue"/>
                <a:sym typeface="Helvetica Neue"/>
              </a:rPr>
              <a:t>i.e. </a:t>
            </a:r>
            <a:r>
              <a:rPr b="0" i="1" lang="en-US" sz="1800" u="none">
                <a:solidFill>
                  <a:schemeClr val="dk1"/>
                </a:solidFill>
                <a:latin typeface="Helvetica Neue"/>
                <a:ea typeface="Helvetica Neue"/>
                <a:cs typeface="Helvetica Neue"/>
                <a:sym typeface="Helvetica Neue"/>
              </a:rPr>
              <a:t>&lt;T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start</a:t>
            </a:r>
            <a:r>
              <a:rPr b="0" i="1" lang="en-US" sz="1800" u="none">
                <a:solidFill>
                  <a:schemeClr val="dk1"/>
                </a:solidFill>
                <a:latin typeface="Helvetica Neue"/>
                <a:ea typeface="Helvetica Neue"/>
                <a:cs typeface="Helvetica Neue"/>
                <a:sym typeface="Helvetica Neue"/>
              </a:rPr>
              <a:t>&gt; </a:t>
            </a:r>
            <a:r>
              <a:rPr b="0" i="0" lang="en-US" sz="1800" u="none">
                <a:solidFill>
                  <a:schemeClr val="dk1"/>
                </a:solidFill>
                <a:latin typeface="Helvetica Neue"/>
                <a:ea typeface="Helvetica Neue"/>
                <a:cs typeface="Helvetica Neue"/>
                <a:sym typeface="Helvetica Neue"/>
              </a:rPr>
              <a:t>has been found for every transaction in undo-list</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After undo phase completes, normal transaction processing can commence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Recovery</a:t>
            </a:r>
            <a:endParaRPr/>
          </a:p>
        </p:txBody>
      </p:sp>
      <p:sp>
        <p:nvSpPr>
          <p:cNvPr id="324" name="Google Shape;324;p27"/>
          <p:cNvSpPr txBox="1"/>
          <p:nvPr>
            <p:ph idx="4294967295" type="body"/>
          </p:nvPr>
        </p:nvSpPr>
        <p:spPr>
          <a:xfrm>
            <a:off x="433387" y="5986462"/>
            <a:ext cx="7661400" cy="560400"/>
          </a:xfrm>
          <a:prstGeom prst="rect">
            <a:avLst/>
          </a:prstGeom>
          <a:noFill/>
          <a:ln>
            <a:noFill/>
          </a:ln>
        </p:spPr>
        <p:txBody>
          <a:bodyPr anchorCtr="0" anchor="t" bIns="45700" lIns="91425" spcFirstLastPara="1" rIns="91425" wrap="square" tIns="45700">
            <a:noAutofit/>
          </a:bodyPr>
          <a:lstStyle/>
          <a:p>
            <a:pPr indent="-240030" lvl="0" marL="342900" marR="0" rtl="0" algn="l">
              <a:lnSpc>
                <a:spcPct val="100000"/>
              </a:lnSpc>
              <a:spcBef>
                <a:spcPts val="0"/>
              </a:spcBef>
              <a:spcAft>
                <a:spcPts val="0"/>
              </a:spcAft>
              <a:buClr>
                <a:schemeClr val="dk2"/>
              </a:buClr>
              <a:buSzPts val="1620"/>
              <a:buFont typeface="Arial"/>
              <a:buNone/>
            </a:pPr>
            <a:r>
              <a:t/>
            </a:r>
            <a:endParaRPr sz="1800">
              <a:solidFill>
                <a:schemeClr val="dk1"/>
              </a:solidFill>
              <a:latin typeface="Helvetica Neue"/>
              <a:ea typeface="Helvetica Neue"/>
              <a:cs typeface="Helvetica Neue"/>
              <a:sym typeface="Helvetica Neue"/>
            </a:endParaRPr>
          </a:p>
        </p:txBody>
      </p:sp>
      <p:sp>
        <p:nvSpPr>
          <p:cNvPr id="325" name="Google Shape;325;p27"/>
          <p:cNvSpPr/>
          <p:nvPr/>
        </p:nvSpPr>
        <p:spPr>
          <a:xfrm>
            <a:off x="238125" y="1149350"/>
            <a:ext cx="8750299" cy="4459287"/>
          </a:xfrm>
          <a:prstGeom prst="rect">
            <a:avLst/>
          </a:prstGeom>
          <a:noFill/>
          <a:ln>
            <a:noFill/>
          </a:ln>
        </p:spPr>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 Record Buffering</a:t>
            </a:r>
            <a:endParaRPr/>
          </a:p>
        </p:txBody>
      </p:sp>
      <p:sp>
        <p:nvSpPr>
          <p:cNvPr id="332" name="Google Shape;332;p28"/>
          <p:cNvSpPr txBox="1"/>
          <p:nvPr>
            <p:ph idx="4294967295" type="body"/>
          </p:nvPr>
        </p:nvSpPr>
        <p:spPr>
          <a:xfrm>
            <a:off x="842962" y="1106487"/>
            <a:ext cx="8039100" cy="52197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Log record buffering</a:t>
            </a:r>
            <a:r>
              <a:rPr b="0" i="0" lang="en-US" sz="1800" u="none">
                <a:solidFill>
                  <a:schemeClr val="dk1"/>
                </a:solidFill>
                <a:latin typeface="Helvetica Neue"/>
                <a:ea typeface="Helvetica Neue"/>
                <a:cs typeface="Helvetica Neue"/>
                <a:sym typeface="Helvetica Neue"/>
              </a:rPr>
              <a:t>: log records are buffered in main memory, instead of of being output directly to stable storage.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records are output to stable storage when a block of log records in the buffer is full, or a </a:t>
            </a:r>
            <a:r>
              <a:rPr b="1" i="0" lang="en-US" sz="1800" u="none" cap="none" strike="noStrike">
                <a:solidFill>
                  <a:srgbClr val="000099"/>
                </a:solidFill>
                <a:latin typeface="Helvetica Neue"/>
                <a:ea typeface="Helvetica Neue"/>
                <a:cs typeface="Helvetica Neue"/>
                <a:sym typeface="Helvetica Neue"/>
              </a:rPr>
              <a:t>log force</a:t>
            </a:r>
            <a:r>
              <a:rPr b="0" i="0" lang="en-US" sz="1800" u="none" cap="none" strike="noStrike">
                <a:solidFill>
                  <a:schemeClr val="dk1"/>
                </a:solidFill>
                <a:latin typeface="Helvetica Neue"/>
                <a:ea typeface="Helvetica Neue"/>
                <a:cs typeface="Helvetica Neue"/>
                <a:sym typeface="Helvetica Neue"/>
              </a:rPr>
              <a:t> operation is executed.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Log force is performed to commit a transaction by forcing all its log records (including the commit record) to stable storage.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Several log records can thus be output using a single output operation, reducing the I/O cost.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2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 Record Buffering (Cont.)</a:t>
            </a:r>
            <a:endParaRPr/>
          </a:p>
        </p:txBody>
      </p:sp>
      <p:sp>
        <p:nvSpPr>
          <p:cNvPr id="339" name="Google Shape;339;p29"/>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rules below must be followed if log records are buffered: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Log records are output to stable storage in the order in which they are created.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enters the commit state only when the log record </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&lt;</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&gt; has been output to stable storage.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Before a block of data in main memory is output to the database, all log records pertaining to data in that block must have been output to stable storage.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This rule is called the </a:t>
            </a:r>
            <a:r>
              <a:rPr b="1" i="0" lang="en-US" sz="1800" u="none">
                <a:solidFill>
                  <a:srgbClr val="000099"/>
                </a:solidFill>
                <a:latin typeface="Helvetica Neue"/>
                <a:ea typeface="Helvetica Neue"/>
                <a:cs typeface="Helvetica Neue"/>
                <a:sym typeface="Helvetica Neue"/>
              </a:rPr>
              <a:t>write-ahead logging</a:t>
            </a:r>
            <a:r>
              <a:rPr b="0" i="0" lang="en-US" sz="1800" u="none">
                <a:solidFill>
                  <a:schemeClr val="dk1"/>
                </a:solidFill>
                <a:latin typeface="Helvetica Neue"/>
                <a:ea typeface="Helvetica Neue"/>
                <a:cs typeface="Helvetica Neue"/>
                <a:sym typeface="Helvetica Neue"/>
              </a:rPr>
              <a:t> or </a:t>
            </a:r>
            <a:r>
              <a:rPr b="1" i="0" lang="en-US" sz="1800" u="none">
                <a:solidFill>
                  <a:srgbClr val="000099"/>
                </a:solidFill>
                <a:latin typeface="Helvetica Neue"/>
                <a:ea typeface="Helvetica Neue"/>
                <a:cs typeface="Helvetica Neue"/>
                <a:sym typeface="Helvetica Neue"/>
              </a:rPr>
              <a:t>WAL</a:t>
            </a:r>
            <a:r>
              <a:rPr b="1" i="0"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rule</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Strictly speaking WAL only requires undo information to be output</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Failure Classification</a:t>
            </a:r>
            <a:endParaRPr/>
          </a:p>
        </p:txBody>
      </p:sp>
      <p:sp>
        <p:nvSpPr>
          <p:cNvPr id="97" name="Google Shape;97;p3"/>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Transaction failure</a:t>
            </a:r>
            <a:r>
              <a:rPr b="0" i="0" lang="en-US" sz="1800" u="none">
                <a:solidFill>
                  <a:schemeClr val="dk1"/>
                </a:solidFill>
                <a:latin typeface="Helvetica Neue"/>
                <a:ea typeface="Helvetica Neue"/>
                <a:cs typeface="Helvetica Neue"/>
                <a:sym typeface="Helvetica Neue"/>
              </a:rPr>
              <a:t> :</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Logical errors</a:t>
            </a:r>
            <a:r>
              <a:rPr b="0" i="0" lang="en-US" sz="1800" u="none" cap="none" strike="noStrike">
                <a:solidFill>
                  <a:schemeClr val="dk1"/>
                </a:solidFill>
                <a:latin typeface="Helvetica Neue"/>
                <a:ea typeface="Helvetica Neue"/>
                <a:cs typeface="Helvetica Neue"/>
                <a:sym typeface="Helvetica Neue"/>
              </a:rPr>
              <a:t>: transaction cannot complete due to some internal error condition</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chemeClr val="dk1"/>
                </a:solidFill>
                <a:latin typeface="Helvetica Neue"/>
                <a:ea typeface="Helvetica Neue"/>
                <a:cs typeface="Helvetica Neue"/>
                <a:sym typeface="Helvetica Neue"/>
              </a:rPr>
              <a:t>System errors</a:t>
            </a:r>
            <a:r>
              <a:rPr b="0" i="0" lang="en-US" sz="1800" u="none" cap="none" strike="noStrike">
                <a:solidFill>
                  <a:schemeClr val="dk1"/>
                </a:solidFill>
                <a:latin typeface="Helvetica Neue"/>
                <a:ea typeface="Helvetica Neue"/>
                <a:cs typeface="Helvetica Neue"/>
                <a:sym typeface="Helvetica Neue"/>
              </a:rPr>
              <a:t>: the database system must terminate an active transaction due to an error condition (e.g., deadlock)</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System crash</a:t>
            </a:r>
            <a:r>
              <a:rPr b="0" i="0" lang="en-US" sz="1800" u="none">
                <a:solidFill>
                  <a:schemeClr val="dk1"/>
                </a:solidFill>
                <a:latin typeface="Helvetica Neue"/>
                <a:ea typeface="Helvetica Neue"/>
                <a:cs typeface="Helvetica Neue"/>
                <a:sym typeface="Helvetica Neue"/>
              </a:rPr>
              <a:t>: a power failure or other hardware or software failure causes the system to crash.</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Fail-stop assumption</a:t>
            </a:r>
            <a:r>
              <a:rPr b="0" i="0" lang="en-US" sz="1800" u="none" cap="none" strike="noStrike">
                <a:solidFill>
                  <a:schemeClr val="dk1"/>
                </a:solidFill>
                <a:latin typeface="Helvetica Neue"/>
                <a:ea typeface="Helvetica Neue"/>
                <a:cs typeface="Helvetica Neue"/>
                <a:sym typeface="Helvetica Neue"/>
              </a:rPr>
              <a:t>: non-volatile storage contents are assumed to not be corrupted by system crash</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Database systems have numerous integrity checks to prevent corruption of disk data </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Disk failure</a:t>
            </a:r>
            <a:r>
              <a:rPr b="0" i="0" lang="en-US" sz="1800" u="none">
                <a:solidFill>
                  <a:schemeClr val="dk1"/>
                </a:solidFill>
                <a:latin typeface="Helvetica Neue"/>
                <a:ea typeface="Helvetica Neue"/>
                <a:cs typeface="Helvetica Neue"/>
                <a:sym typeface="Helvetica Neue"/>
              </a:rPr>
              <a:t>: a head crash or similar disk failure destroys all or part of disk storage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Destruction is assumed to be detectable: disk drives use checksums to detect failures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3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Database Buffering</a:t>
            </a:r>
            <a:endParaRPr/>
          </a:p>
        </p:txBody>
      </p:sp>
      <p:sp>
        <p:nvSpPr>
          <p:cNvPr id="346" name="Google Shape;346;p30"/>
          <p:cNvSpPr txBox="1"/>
          <p:nvPr>
            <p:ph idx="4294967295" type="body"/>
          </p:nvPr>
        </p:nvSpPr>
        <p:spPr>
          <a:xfrm>
            <a:off x="850900" y="1106487"/>
            <a:ext cx="8064600" cy="528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maintains an in-memory buffer of data blocks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a new block is needed, if buffer is full an existing block needs to be removed from buffer</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If the block chosen for removal has been updated, it must be output to disk</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recovery algorithm supports the </a:t>
            </a:r>
            <a:r>
              <a:rPr b="1" i="0" lang="en-US" sz="1800" u="none">
                <a:solidFill>
                  <a:srgbClr val="000099"/>
                </a:solidFill>
                <a:latin typeface="Helvetica Neue"/>
                <a:ea typeface="Helvetica Neue"/>
                <a:cs typeface="Helvetica Neue"/>
                <a:sym typeface="Helvetica Neue"/>
              </a:rPr>
              <a:t>no-force policy</a:t>
            </a:r>
            <a:r>
              <a:rPr b="0" i="0" lang="en-US" sz="1800" u="none">
                <a:solidFill>
                  <a:schemeClr val="dk1"/>
                </a:solidFill>
                <a:latin typeface="Helvetica Neue"/>
                <a:ea typeface="Helvetica Neue"/>
                <a:cs typeface="Helvetica Neue"/>
                <a:sym typeface="Helvetica Neue"/>
              </a:rPr>
              <a:t>: i.e., updated blocks need not be written to disk when transaction commits</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force policy</a:t>
            </a:r>
            <a:r>
              <a:rPr b="0" i="0" lang="en-US" sz="1800" u="none" cap="none" strike="noStrike">
                <a:solidFill>
                  <a:schemeClr val="dk1"/>
                </a:solidFill>
                <a:latin typeface="Helvetica Neue"/>
                <a:ea typeface="Helvetica Neue"/>
                <a:cs typeface="Helvetica Neue"/>
                <a:sym typeface="Helvetica Neue"/>
              </a:rPr>
              <a:t>: requires updated blocks to be written at commit</a:t>
            </a:r>
            <a:endParaRPr/>
          </a:p>
          <a:p>
            <a:pPr indent="-228600" lvl="2" marL="10858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More expensive commit</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The recovery algorithm supports the </a:t>
            </a:r>
            <a:r>
              <a:rPr b="1" i="0" lang="en-US" sz="1800" u="none">
                <a:solidFill>
                  <a:srgbClr val="000099"/>
                </a:solidFill>
                <a:latin typeface="Helvetica Neue"/>
                <a:ea typeface="Helvetica Neue"/>
                <a:cs typeface="Helvetica Neue"/>
                <a:sym typeface="Helvetica Neue"/>
              </a:rPr>
              <a:t>steal policy</a:t>
            </a:r>
            <a:r>
              <a:rPr b="0" i="0" lang="en-US" sz="1800" u="none">
                <a:solidFill>
                  <a:schemeClr val="dk1"/>
                </a:solidFill>
                <a:latin typeface="Helvetica Neue"/>
                <a:ea typeface="Helvetica Neue"/>
                <a:cs typeface="Helvetica Neue"/>
                <a:sym typeface="Helvetica Neue"/>
              </a:rPr>
              <a:t>:i.e., blocks containing updates of uncommitted transactions can be written to disk, even before the transaction commits</a:t>
            </a:r>
            <a:endParaRPr/>
          </a:p>
          <a:p>
            <a:pPr indent="-194309" lvl="1" marL="742950" marR="0" rtl="0" algn="l">
              <a:lnSpc>
                <a:spcPct val="100000"/>
              </a:lnSpc>
              <a:spcBef>
                <a:spcPts val="630"/>
              </a:spcBef>
              <a:spcAft>
                <a:spcPts val="0"/>
              </a:spcAft>
              <a:buClr>
                <a:schemeClr val="folHlink"/>
              </a:buClr>
              <a:buSzPts val="1440"/>
              <a:buFont typeface="Arial"/>
              <a:buNone/>
            </a:pPr>
            <a:r>
              <a:t/>
            </a:r>
            <a:endParaRPr b="0" i="0" sz="1800" u="none" cap="none" strike="noStrike">
              <a:solidFill>
                <a:schemeClr val="dk1"/>
              </a:solidFill>
              <a:latin typeface="Helvetica Neue"/>
              <a:ea typeface="Helvetica Neue"/>
              <a:cs typeface="Helvetica Neue"/>
              <a:sym typeface="Helvetica Neue"/>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1"/>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Database Buffering (Cont.)</a:t>
            </a:r>
            <a:endParaRPr/>
          </a:p>
        </p:txBody>
      </p:sp>
      <p:sp>
        <p:nvSpPr>
          <p:cNvPr id="353" name="Google Shape;353;p31"/>
          <p:cNvSpPr txBox="1"/>
          <p:nvPr>
            <p:ph idx="4294967295" type="body"/>
          </p:nvPr>
        </p:nvSpPr>
        <p:spPr>
          <a:xfrm>
            <a:off x="850900" y="1106487"/>
            <a:ext cx="7942200" cy="52833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a block with uncommitted updates is output to disk, log records with undo information for the updates are output to the log on stable storage first</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(Write ahead logging)</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 updates should be in progress on a block when it is output to disk.  Can be ensured as follows.</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Before writing a data item, transaction acquires exclusive lock on block containing the data item</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Lock can be released once the write is completed. </a:t>
            </a:r>
            <a:endParaRPr/>
          </a:p>
          <a:p>
            <a:pPr indent="-342900" lvl="2" marL="12001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Such locks held for short duration are called </a:t>
            </a:r>
            <a:r>
              <a:rPr b="1" i="0" lang="en-US" sz="1800" u="none" cap="none" strike="noStrike">
                <a:solidFill>
                  <a:srgbClr val="000099"/>
                </a:solidFill>
                <a:latin typeface="Helvetica Neue"/>
                <a:ea typeface="Helvetica Neue"/>
                <a:cs typeface="Helvetica Neue"/>
                <a:sym typeface="Helvetica Neue"/>
              </a:rPr>
              <a:t>latches</a:t>
            </a:r>
            <a:r>
              <a:rPr b="0" i="0" lang="en-US" sz="1800" u="none" cap="none" strike="noStrike">
                <a:solidFill>
                  <a:schemeClr val="dk1"/>
                </a:solidFill>
                <a:latin typeface="Helvetica Neue"/>
                <a:ea typeface="Helvetica Neue"/>
                <a:cs typeface="Helvetica Neue"/>
                <a:sym typeface="Helvetica Neue"/>
              </a:rPr>
              <a:t>.</a:t>
            </a:r>
            <a:endParaRPr/>
          </a:p>
          <a:p>
            <a:pPr indent="-342900" lvl="0" marL="342900" marR="0" rtl="0" algn="l">
              <a:lnSpc>
                <a:spcPct val="90000"/>
              </a:lnSpc>
              <a:spcBef>
                <a:spcPts val="63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To output a block to disk</a:t>
            </a:r>
            <a:endParaRPr/>
          </a:p>
          <a:p>
            <a:pPr indent="-342900" lvl="1" marL="800100" marR="0" rtl="0" algn="l">
              <a:lnSpc>
                <a:spcPct val="90000"/>
              </a:lnSpc>
              <a:spcBef>
                <a:spcPts val="630"/>
              </a:spcBef>
              <a:spcAft>
                <a:spcPts val="0"/>
              </a:spcAft>
              <a:buClr>
                <a:schemeClr val="folHlink"/>
              </a:buClr>
              <a:buSzPts val="1440"/>
              <a:buFont typeface="Arimo"/>
              <a:buAutoNum type="arabicPeriod"/>
            </a:pPr>
            <a:r>
              <a:rPr b="0" i="0" lang="en-US" sz="1800" u="none" cap="none" strike="noStrike">
                <a:solidFill>
                  <a:schemeClr val="dk1"/>
                </a:solidFill>
                <a:latin typeface="Helvetica Neue"/>
                <a:ea typeface="Helvetica Neue"/>
                <a:cs typeface="Helvetica Neue"/>
                <a:sym typeface="Helvetica Neue"/>
              </a:rPr>
              <a:t>First acquire an exclusive latch on the block</a:t>
            </a:r>
            <a:endParaRPr/>
          </a:p>
          <a:p>
            <a:pPr indent="-342900" lvl="2" marL="1200150" marR="0" rtl="0" algn="l">
              <a:lnSpc>
                <a:spcPct val="90000"/>
              </a:lnSpc>
              <a:spcBef>
                <a:spcPts val="630"/>
              </a:spcBef>
              <a:spcAft>
                <a:spcPts val="0"/>
              </a:spcAft>
              <a:buClr>
                <a:srgbClr val="33CC33"/>
              </a:buClr>
              <a:buSzPts val="1350"/>
              <a:buFont typeface="Times New Roman"/>
              <a:buAutoNum type="arabicPeriod"/>
            </a:pPr>
            <a:r>
              <a:rPr b="0" i="0" lang="en-US" sz="1800" u="none" cap="none" strike="noStrike">
                <a:solidFill>
                  <a:schemeClr val="dk1"/>
                </a:solidFill>
                <a:latin typeface="Helvetica Neue"/>
                <a:ea typeface="Helvetica Neue"/>
                <a:cs typeface="Helvetica Neue"/>
                <a:sym typeface="Helvetica Neue"/>
              </a:rPr>
              <a:t>Ensures no update can be in progress on the block</a:t>
            </a:r>
            <a:endParaRPr/>
          </a:p>
          <a:p>
            <a:pPr indent="-342900" lvl="1" marL="800100" marR="0" rtl="0" algn="l">
              <a:lnSpc>
                <a:spcPct val="90000"/>
              </a:lnSpc>
              <a:spcBef>
                <a:spcPts val="630"/>
              </a:spcBef>
              <a:spcAft>
                <a:spcPts val="0"/>
              </a:spcAft>
              <a:buClr>
                <a:schemeClr val="folHlink"/>
              </a:buClr>
              <a:buSzPts val="1440"/>
              <a:buFont typeface="Arimo"/>
              <a:buAutoNum type="arabicPeriod"/>
            </a:pPr>
            <a:r>
              <a:rPr b="0" i="0" lang="en-US" sz="1800" u="none" cap="none" strike="noStrike">
                <a:solidFill>
                  <a:schemeClr val="dk1"/>
                </a:solidFill>
                <a:latin typeface="Helvetica Neue"/>
                <a:ea typeface="Helvetica Neue"/>
                <a:cs typeface="Helvetica Neue"/>
                <a:sym typeface="Helvetica Neue"/>
              </a:rPr>
              <a:t>Then perform a </a:t>
            </a:r>
            <a:r>
              <a:rPr b="1" i="0" lang="en-US" sz="1800" u="none" cap="none" strike="noStrike">
                <a:solidFill>
                  <a:srgbClr val="000099"/>
                </a:solidFill>
                <a:latin typeface="Helvetica Neue"/>
                <a:ea typeface="Helvetica Neue"/>
                <a:cs typeface="Helvetica Neue"/>
                <a:sym typeface="Helvetica Neue"/>
              </a:rPr>
              <a:t>log flush</a:t>
            </a:r>
            <a:endParaRPr/>
          </a:p>
          <a:p>
            <a:pPr indent="-342900" lvl="1" marL="800100" marR="0" rtl="0" algn="l">
              <a:lnSpc>
                <a:spcPct val="90000"/>
              </a:lnSpc>
              <a:spcBef>
                <a:spcPts val="630"/>
              </a:spcBef>
              <a:spcAft>
                <a:spcPts val="0"/>
              </a:spcAft>
              <a:buClr>
                <a:schemeClr val="folHlink"/>
              </a:buClr>
              <a:buSzPts val="1440"/>
              <a:buFont typeface="Arimo"/>
              <a:buAutoNum type="arabicPeriod"/>
            </a:pPr>
            <a:r>
              <a:rPr b="0" i="0" lang="en-US" sz="1800" u="none" cap="none" strike="noStrike">
                <a:solidFill>
                  <a:schemeClr val="dk1"/>
                </a:solidFill>
                <a:latin typeface="Helvetica Neue"/>
                <a:ea typeface="Helvetica Neue"/>
                <a:cs typeface="Helvetica Neue"/>
                <a:sym typeface="Helvetica Neue"/>
              </a:rPr>
              <a:t>Then output the block to disk</a:t>
            </a:r>
            <a:endParaRPr/>
          </a:p>
          <a:p>
            <a:pPr indent="-342900" lvl="1" marL="800100" marR="0" rtl="0" algn="l">
              <a:lnSpc>
                <a:spcPct val="90000"/>
              </a:lnSpc>
              <a:spcBef>
                <a:spcPts val="630"/>
              </a:spcBef>
              <a:spcAft>
                <a:spcPts val="0"/>
              </a:spcAft>
              <a:buClr>
                <a:schemeClr val="folHlink"/>
              </a:buClr>
              <a:buSzPts val="1440"/>
              <a:buFont typeface="Arimo"/>
              <a:buAutoNum type="arabicPeriod"/>
            </a:pPr>
            <a:r>
              <a:rPr b="0" i="0" lang="en-US" sz="1800" u="none" cap="none" strike="noStrike">
                <a:solidFill>
                  <a:schemeClr val="dk1"/>
                </a:solidFill>
                <a:latin typeface="Helvetica Neue"/>
                <a:ea typeface="Helvetica Neue"/>
                <a:cs typeface="Helvetica Neue"/>
                <a:sym typeface="Helvetica Neue"/>
              </a:rPr>
              <a:t>Finally release the latch on the block</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cap="none" strike="noStrike">
              <a:solidFill>
                <a:schemeClr val="dk1"/>
              </a:solidFill>
              <a:latin typeface="Helvetica Neue"/>
              <a:ea typeface="Helvetica Neue"/>
              <a:cs typeface="Helvetica Neue"/>
              <a:sym typeface="Helvetica Neue"/>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3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Buffer Management (Cont.)</a:t>
            </a:r>
            <a:endParaRPr/>
          </a:p>
        </p:txBody>
      </p:sp>
      <p:sp>
        <p:nvSpPr>
          <p:cNvPr id="360" name="Google Shape;360;p32"/>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buffer can be implemented either</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 an area of real main-memory reserved for the database, or</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 virtual memory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Implementing buffer in reserved main-memory has drawbacks: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Memory is partitioned before-hand between database buffer and applications, limiting flexibility.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Needs may change, and although operating system knows best how memory should be divided up at any time, it cannot change the partitioning of memory.</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3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Buffer Management (Cont.)</a:t>
            </a:r>
            <a:endParaRPr/>
          </a:p>
        </p:txBody>
      </p:sp>
      <p:sp>
        <p:nvSpPr>
          <p:cNvPr id="367" name="Google Shape;367;p33"/>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Database buffers are generally implemented in virtual memory in spite of some drawbacks: </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operating system needs to evict a page that has been modified, the page is written to swap space on disk.</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database decides to write buffer page to disk, buffer page may be in swap space, and may have to be  read from swap space on disk and output to the database on disk, resulting in extra I/O! </a:t>
            </a:r>
            <a:endParaRPr/>
          </a:p>
          <a:p>
            <a:pPr indent="-342900" lvl="2" marL="12001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Known as </a:t>
            </a:r>
            <a:r>
              <a:rPr b="1" i="0" lang="en-US" sz="1800" u="none" cap="none" strike="noStrike">
                <a:solidFill>
                  <a:srgbClr val="000099"/>
                </a:solidFill>
                <a:latin typeface="Helvetica Neue"/>
                <a:ea typeface="Helvetica Neue"/>
                <a:cs typeface="Helvetica Neue"/>
                <a:sym typeface="Helvetica Neue"/>
              </a:rPr>
              <a:t>dual paging</a:t>
            </a:r>
            <a:r>
              <a:rPr b="0" i="0" lang="en-US" sz="1800" u="none" cap="none" strike="noStrike">
                <a:solidFill>
                  <a:schemeClr val="dk1"/>
                </a:solidFill>
                <a:latin typeface="Helvetica Neue"/>
                <a:ea typeface="Helvetica Neue"/>
                <a:cs typeface="Helvetica Neue"/>
                <a:sym typeface="Helvetica Neue"/>
              </a:rPr>
              <a:t> problem.</a:t>
            </a:r>
            <a:endParaRPr/>
          </a:p>
          <a:p>
            <a:pPr indent="-342900" lvl="1" marL="8001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Ideally when OS needs to evict a page from the buffer, it should pass control to database, which in turn should</a:t>
            </a:r>
            <a:endParaRPr/>
          </a:p>
          <a:p>
            <a:pPr indent="-342900" lvl="2" marL="1200150" marR="0" rtl="0" algn="l">
              <a:lnSpc>
                <a:spcPct val="90000"/>
              </a:lnSpc>
              <a:spcBef>
                <a:spcPts val="630"/>
              </a:spcBef>
              <a:spcAft>
                <a:spcPts val="0"/>
              </a:spcAft>
              <a:buClr>
                <a:srgbClr val="33CC33"/>
              </a:buClr>
              <a:buSzPts val="1350"/>
              <a:buFont typeface="Arimo"/>
              <a:buAutoNum type="arabicPeriod"/>
            </a:pPr>
            <a:r>
              <a:rPr b="0" i="0" lang="en-US" sz="1800" u="none" cap="none" strike="noStrike">
                <a:solidFill>
                  <a:schemeClr val="dk1"/>
                </a:solidFill>
                <a:latin typeface="Helvetica Neue"/>
                <a:ea typeface="Helvetica Neue"/>
                <a:cs typeface="Helvetica Neue"/>
                <a:sym typeface="Helvetica Neue"/>
              </a:rPr>
              <a:t>Output the page to database instead of to swap space (making sure to output log records first), if it is modified</a:t>
            </a:r>
            <a:endParaRPr/>
          </a:p>
          <a:p>
            <a:pPr indent="-342900" lvl="2" marL="1200150" marR="0" rtl="0" algn="l">
              <a:lnSpc>
                <a:spcPct val="90000"/>
              </a:lnSpc>
              <a:spcBef>
                <a:spcPts val="630"/>
              </a:spcBef>
              <a:spcAft>
                <a:spcPts val="0"/>
              </a:spcAft>
              <a:buClr>
                <a:srgbClr val="33CC33"/>
              </a:buClr>
              <a:buSzPts val="1350"/>
              <a:buFont typeface="Arimo"/>
              <a:buAutoNum type="arabicPeriod"/>
            </a:pPr>
            <a:r>
              <a:rPr b="0" i="0" lang="en-US" sz="1800" u="none" cap="none" strike="noStrike">
                <a:solidFill>
                  <a:schemeClr val="dk1"/>
                </a:solidFill>
                <a:latin typeface="Helvetica Neue"/>
                <a:ea typeface="Helvetica Neue"/>
                <a:cs typeface="Helvetica Neue"/>
                <a:sym typeface="Helvetica Neue"/>
              </a:rPr>
              <a:t>Release the page from the buffer, for the OS to use</a:t>
            </a:r>
            <a:endParaRPr/>
          </a:p>
          <a:p>
            <a:pPr indent="-342900" lvl="2" marL="1200150" marR="0" rtl="0" algn="l">
              <a:lnSpc>
                <a:spcPct val="90000"/>
              </a:lnSpc>
              <a:spcBef>
                <a:spcPts val="630"/>
              </a:spcBef>
              <a:spcAft>
                <a:spcPts val="0"/>
              </a:spcAft>
              <a:buClr>
                <a:srgbClr val="33CC33"/>
              </a:buClr>
              <a:buSzPts val="1350"/>
              <a:buFont typeface="Arimo"/>
              <a:buNone/>
            </a:pPr>
            <a:r>
              <a:rPr b="0" i="0" lang="en-US" sz="1800" u="none" cap="none" strike="noStrike">
                <a:solidFill>
                  <a:schemeClr val="dk1"/>
                </a:solidFill>
                <a:latin typeface="Helvetica Neue"/>
                <a:ea typeface="Helvetica Neue"/>
                <a:cs typeface="Helvetica Neue"/>
                <a:sym typeface="Helvetica Neue"/>
              </a:rPr>
              <a:t>Dual paging can thus be avoided, but common operating systems do not support such functionality.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34"/>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Fuzzy Checkpointing</a:t>
            </a:r>
            <a:endParaRPr/>
          </a:p>
        </p:txBody>
      </p:sp>
      <p:sp>
        <p:nvSpPr>
          <p:cNvPr id="374" name="Google Shape;374;p34"/>
          <p:cNvSpPr txBox="1"/>
          <p:nvPr>
            <p:ph idx="4294967295" type="body"/>
          </p:nvPr>
        </p:nvSpPr>
        <p:spPr>
          <a:xfrm>
            <a:off x="842962" y="1106487"/>
            <a:ext cx="7912200" cy="54102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dk2"/>
              </a:buClr>
              <a:buSzPts val="1800"/>
              <a:buFont typeface="Arial"/>
              <a:buChar char="●"/>
            </a:pPr>
            <a:r>
              <a:rPr b="0" i="0" lang="en-US" sz="2000" u="none">
                <a:solidFill>
                  <a:schemeClr val="dk1"/>
                </a:solidFill>
                <a:latin typeface="Helvetica Neue"/>
                <a:ea typeface="Helvetica Neue"/>
                <a:cs typeface="Helvetica Neue"/>
                <a:sym typeface="Helvetica Neue"/>
              </a:rPr>
              <a:t>To avoid long interruption of normal processing during checkpointing, allow updates to happen during checkpointing</a:t>
            </a:r>
            <a:endParaRPr/>
          </a:p>
          <a:p>
            <a:pPr indent="-381000" lvl="0" marL="381000" marR="0" rtl="0" algn="l">
              <a:lnSpc>
                <a:spcPct val="90000"/>
              </a:lnSpc>
              <a:spcBef>
                <a:spcPts val="700"/>
              </a:spcBef>
              <a:spcAft>
                <a:spcPts val="0"/>
              </a:spcAft>
              <a:buClr>
                <a:schemeClr val="dk2"/>
              </a:buClr>
              <a:buSzPts val="1800"/>
              <a:buFont typeface="Arial"/>
              <a:buChar char="●"/>
            </a:pPr>
            <a:r>
              <a:rPr b="1" i="0" lang="en-US" sz="2000" u="none">
                <a:solidFill>
                  <a:srgbClr val="000099"/>
                </a:solidFill>
                <a:latin typeface="Helvetica Neue"/>
                <a:ea typeface="Helvetica Neue"/>
                <a:cs typeface="Helvetica Neue"/>
                <a:sym typeface="Helvetica Neue"/>
              </a:rPr>
              <a:t>Fuzzy checkpointing</a:t>
            </a:r>
            <a:r>
              <a:rPr b="0" i="0" lang="en-US" sz="2000" u="none">
                <a:solidFill>
                  <a:schemeClr val="dk1"/>
                </a:solidFill>
                <a:latin typeface="Helvetica Neue"/>
                <a:ea typeface="Helvetica Neue"/>
                <a:cs typeface="Helvetica Neue"/>
                <a:sym typeface="Helvetica Neue"/>
              </a:rPr>
              <a:t> is done as follows:</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Temporarily stop all updates by transactions</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Write a &lt;</a:t>
            </a:r>
            <a:r>
              <a:rPr b="1" i="0" lang="en-US" sz="2000" u="none" cap="none" strike="noStrike">
                <a:solidFill>
                  <a:schemeClr val="dk1"/>
                </a:solidFill>
                <a:latin typeface="Helvetica Neue"/>
                <a:ea typeface="Helvetica Neue"/>
                <a:cs typeface="Helvetica Neue"/>
                <a:sym typeface="Helvetica Neue"/>
              </a:rPr>
              <a:t>checkpoint</a:t>
            </a:r>
            <a:r>
              <a:rPr b="0" i="0" lang="en-US" sz="2000" u="none" cap="none" strike="noStrike">
                <a:solidFill>
                  <a:schemeClr val="dk1"/>
                </a:solidFill>
                <a:latin typeface="Helvetica Neue"/>
                <a:ea typeface="Helvetica Neue"/>
                <a:cs typeface="Helvetica Neue"/>
                <a:sym typeface="Helvetica Neue"/>
              </a:rPr>
              <a:t> </a:t>
            </a:r>
            <a:r>
              <a:rPr b="0" i="1" lang="en-US" sz="2000" u="none" cap="none" strike="noStrike">
                <a:solidFill>
                  <a:schemeClr val="dk1"/>
                </a:solidFill>
                <a:latin typeface="Helvetica Neue"/>
                <a:ea typeface="Helvetica Neue"/>
                <a:cs typeface="Helvetica Neue"/>
                <a:sym typeface="Helvetica Neue"/>
              </a:rPr>
              <a:t>L</a:t>
            </a:r>
            <a:r>
              <a:rPr b="0" i="0" lang="en-US" sz="2000" u="none" cap="none" strike="noStrike">
                <a:solidFill>
                  <a:schemeClr val="dk1"/>
                </a:solidFill>
                <a:latin typeface="Helvetica Neue"/>
                <a:ea typeface="Helvetica Neue"/>
                <a:cs typeface="Helvetica Neue"/>
                <a:sym typeface="Helvetica Neue"/>
              </a:rPr>
              <a:t>&gt; log record and force log to stable storage</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Note list </a:t>
            </a:r>
            <a:r>
              <a:rPr b="0" i="1" lang="en-US" sz="2000" u="none" cap="none" strike="noStrike">
                <a:solidFill>
                  <a:schemeClr val="dk1"/>
                </a:solidFill>
                <a:latin typeface="Helvetica Neue"/>
                <a:ea typeface="Helvetica Neue"/>
                <a:cs typeface="Helvetica Neue"/>
                <a:sym typeface="Helvetica Neue"/>
              </a:rPr>
              <a:t>M</a:t>
            </a:r>
            <a:r>
              <a:rPr b="0" i="0" lang="en-US" sz="2000" u="none" cap="none" strike="noStrike">
                <a:solidFill>
                  <a:schemeClr val="dk1"/>
                </a:solidFill>
                <a:latin typeface="Helvetica Neue"/>
                <a:ea typeface="Helvetica Neue"/>
                <a:cs typeface="Helvetica Neue"/>
                <a:sym typeface="Helvetica Neue"/>
              </a:rPr>
              <a:t> of modified buffer blocks</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Now permit transactions to proceed with their actions</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Output to disk all modified buffer blocks in list </a:t>
            </a:r>
            <a:r>
              <a:rPr b="0" i="1" lang="en-US" sz="2000" u="none" cap="none" strike="noStrike">
                <a:solidFill>
                  <a:schemeClr val="dk1"/>
                </a:solidFill>
                <a:latin typeface="Helvetica Neue"/>
                <a:ea typeface="Helvetica Neue"/>
                <a:cs typeface="Helvetica Neue"/>
                <a:sym typeface="Helvetica Neue"/>
              </a:rPr>
              <a:t>M</a:t>
            </a:r>
            <a:endParaRPr b="0" i="0" sz="2000" u="none" cap="none" strike="noStrike">
              <a:solidFill>
                <a:schemeClr val="dk1"/>
              </a:solidFill>
              <a:latin typeface="Helvetica Neue"/>
              <a:ea typeface="Helvetica Neue"/>
              <a:cs typeface="Helvetica Neue"/>
              <a:sym typeface="Helvetica Neue"/>
            </a:endParaRPr>
          </a:p>
          <a:p>
            <a:pPr indent="-342900" lvl="2" marL="1200150" marR="0" rtl="0" algn="l">
              <a:lnSpc>
                <a:spcPct val="90000"/>
              </a:lnSpc>
              <a:spcBef>
                <a:spcPts val="700"/>
              </a:spcBef>
              <a:spcAft>
                <a:spcPts val="0"/>
              </a:spcAft>
              <a:buClr>
                <a:srgbClr val="33CC33"/>
              </a:buClr>
              <a:buSzPts val="1500"/>
              <a:buFont typeface="Arial"/>
              <a:buChar char="●"/>
            </a:pPr>
            <a:r>
              <a:rPr b="0" i="0" lang="en-US" sz="2000" u="none" cap="none" strike="noStrike">
                <a:solidFill>
                  <a:schemeClr val="dk1"/>
                </a:solidFill>
                <a:latin typeface="Helvetica Neue"/>
                <a:ea typeface="Helvetica Neue"/>
                <a:cs typeface="Helvetica Neue"/>
                <a:sym typeface="Helvetica Neue"/>
              </a:rPr>
              <a:t>blocks should not be updated while being output</a:t>
            </a:r>
            <a:endParaRPr/>
          </a:p>
          <a:p>
            <a:pPr indent="-342900" lvl="2" marL="1200150" marR="0" rtl="0" algn="l">
              <a:lnSpc>
                <a:spcPct val="90000"/>
              </a:lnSpc>
              <a:spcBef>
                <a:spcPts val="700"/>
              </a:spcBef>
              <a:spcAft>
                <a:spcPts val="0"/>
              </a:spcAft>
              <a:buClr>
                <a:srgbClr val="33CC33"/>
              </a:buClr>
              <a:buSzPts val="1500"/>
              <a:buFont typeface="Arial"/>
              <a:buChar char="●"/>
            </a:pPr>
            <a:r>
              <a:rPr b="0" i="0" lang="en-US" sz="2000" u="none" cap="none" strike="noStrike">
                <a:solidFill>
                  <a:schemeClr val="dk1"/>
                </a:solidFill>
                <a:latin typeface="Helvetica Neue"/>
                <a:ea typeface="Helvetica Neue"/>
                <a:cs typeface="Helvetica Neue"/>
                <a:sym typeface="Helvetica Neue"/>
              </a:rPr>
              <a:t>Follow WAL: all log records pertaining to a block must be output before the block is output</a:t>
            </a:r>
            <a:endParaRPr/>
          </a:p>
          <a:p>
            <a:pPr indent="-342900" lvl="1" marL="800100" marR="0" rtl="0" algn="l">
              <a:lnSpc>
                <a:spcPct val="90000"/>
              </a:lnSpc>
              <a:spcBef>
                <a:spcPts val="700"/>
              </a:spcBef>
              <a:spcAft>
                <a:spcPts val="0"/>
              </a:spcAft>
              <a:buClr>
                <a:schemeClr val="folHlink"/>
              </a:buClr>
              <a:buSzPts val="1600"/>
              <a:buFont typeface="Arial"/>
              <a:buAutoNum type="arabicPeriod"/>
            </a:pPr>
            <a:r>
              <a:rPr b="0" i="0" lang="en-US" sz="2000" u="none" cap="none" strike="noStrike">
                <a:solidFill>
                  <a:schemeClr val="dk1"/>
                </a:solidFill>
                <a:latin typeface="Helvetica Neue"/>
                <a:ea typeface="Helvetica Neue"/>
                <a:cs typeface="Helvetica Neue"/>
                <a:sym typeface="Helvetica Neue"/>
              </a:rPr>
              <a:t>Store a pointer to the </a:t>
            </a:r>
            <a:r>
              <a:rPr b="1" i="0" lang="en-US" sz="2000" u="none" cap="none" strike="noStrike">
                <a:solidFill>
                  <a:schemeClr val="dk1"/>
                </a:solidFill>
                <a:latin typeface="Helvetica Neue"/>
                <a:ea typeface="Helvetica Neue"/>
                <a:cs typeface="Helvetica Neue"/>
                <a:sym typeface="Helvetica Neue"/>
              </a:rPr>
              <a:t>checkpoint</a:t>
            </a:r>
            <a:r>
              <a:rPr b="0" i="0" lang="en-US" sz="2000" u="none" cap="none" strike="noStrike">
                <a:solidFill>
                  <a:schemeClr val="dk1"/>
                </a:solidFill>
                <a:latin typeface="Helvetica Neue"/>
                <a:ea typeface="Helvetica Neue"/>
                <a:cs typeface="Helvetica Neue"/>
                <a:sym typeface="Helvetica Neue"/>
              </a:rPr>
              <a:t> record in a fixed position </a:t>
            </a:r>
            <a:r>
              <a:rPr b="1" i="0" lang="en-US" sz="2000" u="none" cap="none" strike="noStrike">
                <a:solidFill>
                  <a:schemeClr val="dk1"/>
                </a:solidFill>
                <a:latin typeface="Helvetica Neue"/>
                <a:ea typeface="Helvetica Neue"/>
                <a:cs typeface="Helvetica Neue"/>
                <a:sym typeface="Helvetica Neue"/>
              </a:rPr>
              <a:t>last</a:t>
            </a:r>
            <a:r>
              <a:rPr b="0" i="0" lang="en-US" sz="2000" u="none" cap="none" strike="noStrike">
                <a:solidFill>
                  <a:schemeClr val="dk1"/>
                </a:solidFill>
                <a:latin typeface="Helvetica Neue"/>
                <a:ea typeface="Helvetica Neue"/>
                <a:cs typeface="Helvetica Neue"/>
                <a:sym typeface="Helvetica Neue"/>
              </a:rPr>
              <a:t>_</a:t>
            </a:r>
            <a:r>
              <a:rPr b="1" i="0" lang="en-US" sz="2000" u="none" cap="none" strike="noStrike">
                <a:solidFill>
                  <a:schemeClr val="dk1"/>
                </a:solidFill>
                <a:latin typeface="Helvetica Neue"/>
                <a:ea typeface="Helvetica Neue"/>
                <a:cs typeface="Helvetica Neue"/>
                <a:sym typeface="Helvetica Neue"/>
              </a:rPr>
              <a:t>checkpoint</a:t>
            </a:r>
            <a:r>
              <a:rPr b="0" i="0" lang="en-US" sz="2000" u="none" cap="none" strike="noStrike">
                <a:solidFill>
                  <a:schemeClr val="dk1"/>
                </a:solidFill>
                <a:latin typeface="Helvetica Neue"/>
                <a:ea typeface="Helvetica Neue"/>
                <a:cs typeface="Helvetica Neue"/>
                <a:sym typeface="Helvetica Neue"/>
              </a:rPr>
              <a:t> on disk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idx="4294967295" type="title"/>
          </p:nvPr>
        </p:nvSpPr>
        <p:spPr>
          <a:xfrm>
            <a:off x="768350" y="117475"/>
            <a:ext cx="8193000" cy="6240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Fuzzy Checkpointing (Cont.)</a:t>
            </a:r>
            <a:endParaRPr/>
          </a:p>
        </p:txBody>
      </p:sp>
      <p:sp>
        <p:nvSpPr>
          <p:cNvPr id="381" name="Google Shape;381;p35"/>
          <p:cNvSpPr txBox="1"/>
          <p:nvPr>
            <p:ph idx="4294967295" type="body"/>
          </p:nvPr>
        </p:nvSpPr>
        <p:spPr>
          <a:xfrm>
            <a:off x="722312" y="1001712"/>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800"/>
              <a:buFont typeface="Arial"/>
              <a:buChar char="●"/>
            </a:pPr>
            <a:r>
              <a:rPr b="0" i="0" lang="en-US" sz="2000" u="none">
                <a:solidFill>
                  <a:schemeClr val="dk1"/>
                </a:solidFill>
                <a:latin typeface="Helvetica Neue"/>
                <a:ea typeface="Helvetica Neue"/>
                <a:cs typeface="Helvetica Neue"/>
                <a:sym typeface="Helvetica Neue"/>
              </a:rPr>
              <a:t>When recovering using a fuzzy checkpoint, start scan from the </a:t>
            </a:r>
            <a:r>
              <a:rPr b="1" i="0" lang="en-US" sz="2000" u="none">
                <a:solidFill>
                  <a:schemeClr val="dk1"/>
                </a:solidFill>
                <a:latin typeface="Helvetica Neue"/>
                <a:ea typeface="Helvetica Neue"/>
                <a:cs typeface="Helvetica Neue"/>
                <a:sym typeface="Helvetica Neue"/>
              </a:rPr>
              <a:t>checkpoint</a:t>
            </a:r>
            <a:r>
              <a:rPr b="0" i="0" lang="en-US" sz="2000" u="none">
                <a:solidFill>
                  <a:schemeClr val="dk1"/>
                </a:solidFill>
                <a:latin typeface="Helvetica Neue"/>
                <a:ea typeface="Helvetica Neue"/>
                <a:cs typeface="Helvetica Neue"/>
                <a:sym typeface="Helvetica Neue"/>
              </a:rPr>
              <a:t> record pointed to by </a:t>
            </a:r>
            <a:r>
              <a:rPr b="1" i="0" lang="en-US" sz="2000" u="none">
                <a:solidFill>
                  <a:schemeClr val="dk1"/>
                </a:solidFill>
                <a:latin typeface="Helvetica Neue"/>
                <a:ea typeface="Helvetica Neue"/>
                <a:cs typeface="Helvetica Neue"/>
                <a:sym typeface="Helvetica Neue"/>
              </a:rPr>
              <a:t> last</a:t>
            </a:r>
            <a:r>
              <a:rPr b="0" i="0" lang="en-US" sz="2000" u="none">
                <a:solidFill>
                  <a:schemeClr val="dk1"/>
                </a:solidFill>
                <a:latin typeface="Helvetica Neue"/>
                <a:ea typeface="Helvetica Neue"/>
                <a:cs typeface="Helvetica Neue"/>
                <a:sym typeface="Helvetica Neue"/>
              </a:rPr>
              <a:t>_</a:t>
            </a:r>
            <a:r>
              <a:rPr b="1" i="0" lang="en-US" sz="2000" u="none">
                <a:solidFill>
                  <a:schemeClr val="dk1"/>
                </a:solidFill>
                <a:latin typeface="Helvetica Neue"/>
                <a:ea typeface="Helvetica Neue"/>
                <a:cs typeface="Helvetica Neue"/>
                <a:sym typeface="Helvetica Neue"/>
              </a:rPr>
              <a:t>checkpoint</a:t>
            </a:r>
            <a:endParaRPr/>
          </a:p>
          <a:p>
            <a:pPr indent="-285750" lvl="1" marL="742950" marR="0" rtl="0" algn="l">
              <a:lnSpc>
                <a:spcPct val="100000"/>
              </a:lnSpc>
              <a:spcBef>
                <a:spcPts val="700"/>
              </a:spcBef>
              <a:spcAft>
                <a:spcPts val="0"/>
              </a:spcAft>
              <a:buClr>
                <a:schemeClr val="folHlink"/>
              </a:buClr>
              <a:buSzPts val="1600"/>
              <a:buFont typeface="Arial"/>
              <a:buChar char="●"/>
            </a:pPr>
            <a:r>
              <a:rPr b="0" i="0" lang="en-US" sz="2000" u="none" cap="none" strike="noStrike">
                <a:solidFill>
                  <a:schemeClr val="dk1"/>
                </a:solidFill>
                <a:latin typeface="Helvetica Neue"/>
                <a:ea typeface="Helvetica Neue"/>
                <a:cs typeface="Helvetica Neue"/>
                <a:sym typeface="Helvetica Neue"/>
              </a:rPr>
              <a:t>Log records before </a:t>
            </a:r>
            <a:r>
              <a:rPr b="1" i="0" lang="en-US" sz="2000" u="none" cap="none" strike="noStrike">
                <a:solidFill>
                  <a:schemeClr val="dk1"/>
                </a:solidFill>
                <a:latin typeface="Helvetica Neue"/>
                <a:ea typeface="Helvetica Neue"/>
                <a:cs typeface="Helvetica Neue"/>
                <a:sym typeface="Helvetica Neue"/>
              </a:rPr>
              <a:t> last</a:t>
            </a:r>
            <a:r>
              <a:rPr b="0" i="0" lang="en-US" sz="2000" u="none" cap="none" strike="noStrike">
                <a:solidFill>
                  <a:schemeClr val="dk1"/>
                </a:solidFill>
                <a:latin typeface="Helvetica Neue"/>
                <a:ea typeface="Helvetica Neue"/>
                <a:cs typeface="Helvetica Neue"/>
                <a:sym typeface="Helvetica Neue"/>
              </a:rPr>
              <a:t>_</a:t>
            </a:r>
            <a:r>
              <a:rPr b="1" i="0" lang="en-US" sz="2000" u="none" cap="none" strike="noStrike">
                <a:solidFill>
                  <a:schemeClr val="dk1"/>
                </a:solidFill>
                <a:latin typeface="Helvetica Neue"/>
                <a:ea typeface="Helvetica Neue"/>
                <a:cs typeface="Helvetica Neue"/>
                <a:sym typeface="Helvetica Neue"/>
              </a:rPr>
              <a:t>checkpoint</a:t>
            </a:r>
            <a:r>
              <a:rPr b="0" i="0" lang="en-US" sz="2000" u="none" cap="none" strike="noStrike">
                <a:solidFill>
                  <a:schemeClr val="dk1"/>
                </a:solidFill>
                <a:latin typeface="Helvetica Neue"/>
                <a:ea typeface="Helvetica Neue"/>
                <a:cs typeface="Helvetica Neue"/>
                <a:sym typeface="Helvetica Neue"/>
              </a:rPr>
              <a:t> have their updates reflected in database on disk, and need not be redone.</a:t>
            </a:r>
            <a:endParaRPr/>
          </a:p>
          <a:p>
            <a:pPr indent="-285750" lvl="1" marL="742950" marR="0" rtl="0" algn="l">
              <a:lnSpc>
                <a:spcPct val="100000"/>
              </a:lnSpc>
              <a:spcBef>
                <a:spcPts val="700"/>
              </a:spcBef>
              <a:spcAft>
                <a:spcPts val="0"/>
              </a:spcAft>
              <a:buClr>
                <a:schemeClr val="folHlink"/>
              </a:buClr>
              <a:buSzPts val="1600"/>
              <a:buFont typeface="Arial"/>
              <a:buChar char="●"/>
            </a:pPr>
            <a:r>
              <a:rPr b="0" i="0" lang="en-US" sz="2000" u="none" cap="none" strike="noStrike">
                <a:solidFill>
                  <a:schemeClr val="dk1"/>
                </a:solidFill>
                <a:latin typeface="Helvetica Neue"/>
                <a:ea typeface="Helvetica Neue"/>
                <a:cs typeface="Helvetica Neue"/>
                <a:sym typeface="Helvetica Neue"/>
              </a:rPr>
              <a:t>Incomplete checkpoints, where system had crashed while performing checkpoint, are handled safely</a:t>
            </a:r>
            <a:endParaRPr/>
          </a:p>
          <a:p>
            <a:pPr indent="-228600" lvl="0" marL="342900" marR="0" rtl="0" algn="l">
              <a:lnSpc>
                <a:spcPct val="100000"/>
              </a:lnSpc>
              <a:spcBef>
                <a:spcPts val="700"/>
              </a:spcBef>
              <a:spcAft>
                <a:spcPts val="0"/>
              </a:spcAft>
              <a:buClr>
                <a:schemeClr val="dk2"/>
              </a:buClr>
              <a:buSzPts val="1800"/>
              <a:buFont typeface="Arial"/>
              <a:buNone/>
            </a:pPr>
            <a:r>
              <a:t/>
            </a:r>
            <a:endParaRPr b="0" i="0" sz="2000" u="none" cap="none" strike="noStrike">
              <a:solidFill>
                <a:schemeClr val="dk1"/>
              </a:solidFill>
              <a:latin typeface="Helvetica Neue"/>
              <a:ea typeface="Helvetica Neue"/>
              <a:cs typeface="Helvetica Neue"/>
              <a:sym typeface="Helvetica Neue"/>
            </a:endParaRPr>
          </a:p>
        </p:txBody>
      </p:sp>
      <p:grpSp>
        <p:nvGrpSpPr>
          <p:cNvPr id="382" name="Google Shape;382;p35"/>
          <p:cNvGrpSpPr/>
          <p:nvPr/>
        </p:nvGrpSpPr>
        <p:grpSpPr>
          <a:xfrm>
            <a:off x="1408112" y="4394200"/>
            <a:ext cx="5443537" cy="1911350"/>
            <a:chOff x="781" y="3017"/>
            <a:chExt cx="3429" cy="1204"/>
          </a:xfrm>
        </p:grpSpPr>
        <p:sp>
          <p:nvSpPr>
            <p:cNvPr id="383" name="Google Shape;383;p35"/>
            <p:cNvSpPr txBox="1"/>
            <p:nvPr/>
          </p:nvSpPr>
          <p:spPr>
            <a:xfrm>
              <a:off x="3310" y="3017"/>
              <a:ext cx="900" cy="90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&lt;checkpoint L&gt;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&lt;checkpoint L&gt;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384" name="Google Shape;384;p35"/>
            <p:cNvSpPr txBox="1"/>
            <p:nvPr/>
          </p:nvSpPr>
          <p:spPr>
            <a:xfrm>
              <a:off x="3489" y="3907"/>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Log</a:t>
              </a:r>
              <a:endParaRPr b="0" i="0" sz="1400" u="none" cap="none" strike="noStrike">
                <a:solidFill>
                  <a:srgbClr val="000000"/>
                </a:solidFill>
                <a:latin typeface="Arial"/>
                <a:ea typeface="Arial"/>
                <a:cs typeface="Arial"/>
                <a:sym typeface="Arial"/>
              </a:endParaRPr>
            </a:p>
          </p:txBody>
        </p:sp>
        <p:sp>
          <p:nvSpPr>
            <p:cNvPr id="385" name="Google Shape;385;p35"/>
            <p:cNvSpPr/>
            <p:nvPr/>
          </p:nvSpPr>
          <p:spPr>
            <a:xfrm>
              <a:off x="1859" y="3231"/>
              <a:ext cx="600" cy="300"/>
            </a:xfrm>
            <a:prstGeom prst="ellipse">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386" name="Google Shape;386;p35"/>
            <p:cNvSpPr/>
            <p:nvPr/>
          </p:nvSpPr>
          <p:spPr>
            <a:xfrm>
              <a:off x="1855" y="3921"/>
              <a:ext cx="600" cy="300"/>
            </a:xfrm>
            <a:prstGeom prst="ellipse">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387" name="Google Shape;387;p35"/>
            <p:cNvCxnSpPr/>
            <p:nvPr/>
          </p:nvCxnSpPr>
          <p:spPr>
            <a:xfrm>
              <a:off x="1858" y="3320"/>
              <a:ext cx="0" cy="600"/>
            </a:xfrm>
            <a:prstGeom prst="straightConnector1">
              <a:avLst/>
            </a:prstGeom>
            <a:noFill/>
            <a:ln cap="flat" cmpd="sng" w="9525">
              <a:solidFill>
                <a:schemeClr val="dk1"/>
              </a:solidFill>
              <a:prstDash val="solid"/>
              <a:miter lim="800000"/>
              <a:headEnd len="sm" w="sm" type="none"/>
              <a:tailEnd len="sm" w="sm" type="none"/>
            </a:ln>
          </p:spPr>
        </p:cxnSp>
        <p:cxnSp>
          <p:nvCxnSpPr>
            <p:cNvPr id="388" name="Google Shape;388;p35"/>
            <p:cNvCxnSpPr/>
            <p:nvPr/>
          </p:nvCxnSpPr>
          <p:spPr>
            <a:xfrm>
              <a:off x="2494" y="3298"/>
              <a:ext cx="0" cy="600"/>
            </a:xfrm>
            <a:prstGeom prst="straightConnector1">
              <a:avLst/>
            </a:prstGeom>
            <a:noFill/>
            <a:ln cap="flat" cmpd="sng" w="9525">
              <a:solidFill>
                <a:schemeClr val="dk1"/>
              </a:solidFill>
              <a:prstDash val="solid"/>
              <a:miter lim="800000"/>
              <a:headEnd len="sm" w="sm" type="none"/>
              <a:tailEnd len="sm" w="sm" type="none"/>
            </a:ln>
          </p:spPr>
        </p:cxnSp>
        <p:cxnSp>
          <p:nvCxnSpPr>
            <p:cNvPr id="389" name="Google Shape;389;p35"/>
            <p:cNvCxnSpPr/>
            <p:nvPr/>
          </p:nvCxnSpPr>
          <p:spPr>
            <a:xfrm>
              <a:off x="2231" y="3602"/>
              <a:ext cx="1200" cy="0"/>
            </a:xfrm>
            <a:prstGeom prst="straightConnector1">
              <a:avLst/>
            </a:prstGeom>
            <a:noFill/>
            <a:ln cap="flat" cmpd="sng" w="9525">
              <a:solidFill>
                <a:schemeClr val="dk1"/>
              </a:solidFill>
              <a:prstDash val="solid"/>
              <a:miter lim="800000"/>
              <a:headEnd len="sm" w="sm" type="none"/>
              <a:tailEnd len="med" w="med" type="triangle"/>
            </a:ln>
          </p:spPr>
        </p:cxnSp>
        <p:sp>
          <p:nvSpPr>
            <p:cNvPr id="390" name="Google Shape;390;p35"/>
            <p:cNvSpPr txBox="1"/>
            <p:nvPr/>
          </p:nvSpPr>
          <p:spPr>
            <a:xfrm>
              <a:off x="781" y="3504"/>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600"/>
                <a:buFont typeface="Helvetica Neue"/>
                <a:buNone/>
              </a:pPr>
              <a:r>
                <a:rPr b="0" i="0" lang="en-US" sz="1600" u="none" cap="none" strike="noStrike">
                  <a:solidFill>
                    <a:srgbClr val="000099"/>
                  </a:solidFill>
                  <a:latin typeface="Helvetica Neue"/>
                  <a:ea typeface="Helvetica Neue"/>
                  <a:cs typeface="Helvetica Neue"/>
                  <a:sym typeface="Helvetica Neue"/>
                </a:rPr>
                <a:t>last_checkpoint</a:t>
              </a:r>
              <a:endParaRPr b="0" i="0" sz="1400" u="none" cap="none" strike="noStrike">
                <a:solidFill>
                  <a:srgbClr val="000000"/>
                </a:solidFill>
                <a:latin typeface="Arial"/>
                <a:ea typeface="Arial"/>
                <a:cs typeface="Arial"/>
                <a:sym typeface="Arial"/>
              </a:endParaRPr>
            </a:p>
          </p:txBody>
        </p:sp>
        <p:sp>
          <p:nvSpPr>
            <p:cNvPr id="391" name="Google Shape;391;p35"/>
            <p:cNvSpPr txBox="1"/>
            <p:nvPr/>
          </p:nvSpPr>
          <p:spPr>
            <a:xfrm>
              <a:off x="2112" y="3566"/>
              <a:ext cx="0" cy="0"/>
            </a:xfrm>
            <a:prstGeom prst="rect">
              <a:avLst/>
            </a:prstGeom>
            <a:solidFill>
              <a:schemeClr val="accent1"/>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392" name="Google Shape;392;p35"/>
            <p:cNvCxnSpPr/>
            <p:nvPr/>
          </p:nvCxnSpPr>
          <p:spPr>
            <a:xfrm>
              <a:off x="1746" y="3611"/>
              <a:ext cx="300" cy="0"/>
            </a:xfrm>
            <a:prstGeom prst="straightConnector1">
              <a:avLst/>
            </a:prstGeom>
            <a:noFill/>
            <a:ln cap="flat" cmpd="sng" w="9525">
              <a:solidFill>
                <a:schemeClr val="dk2"/>
              </a:solidFill>
              <a:prstDash val="solid"/>
              <a:miter lim="800000"/>
              <a:headEnd len="sm" w="sm" type="none"/>
              <a:tailEnd len="med" w="med" type="triangle"/>
            </a:ln>
          </p:spPr>
        </p:cxnSp>
      </p:gr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Failure with Loss of Nonvolatile Storage</a:t>
            </a:r>
            <a:endParaRPr/>
          </a:p>
        </p:txBody>
      </p:sp>
      <p:sp>
        <p:nvSpPr>
          <p:cNvPr id="399" name="Google Shape;399;p36"/>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So far we assumed no loss of non-volatile storage</a:t>
            </a:r>
            <a:endParaRPr/>
          </a:p>
          <a:p>
            <a:pPr indent="-342900" lvl="0" marL="342900" marR="0" rtl="0" algn="l">
              <a:lnSpc>
                <a:spcPct val="90000"/>
              </a:lnSpc>
              <a:spcBef>
                <a:spcPts val="665"/>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Technique similar to checkpointing used to deal with loss of non-volatile storage</a:t>
            </a:r>
            <a:endParaRPr/>
          </a:p>
          <a:p>
            <a:pPr indent="-285750" lvl="1" marL="742950" marR="0" rtl="0" algn="l">
              <a:lnSpc>
                <a:spcPct val="90000"/>
              </a:lnSpc>
              <a:spcBef>
                <a:spcPts val="665"/>
              </a:spcBef>
              <a:spcAft>
                <a:spcPts val="0"/>
              </a:spcAft>
              <a:buClr>
                <a:schemeClr val="folHlink"/>
              </a:buClr>
              <a:buSzPts val="1520"/>
              <a:buFont typeface="Arial"/>
              <a:buChar char="●"/>
            </a:pPr>
            <a:r>
              <a:rPr b="0" i="0" lang="en-US" sz="1900" u="none" cap="none" strike="noStrike">
                <a:solidFill>
                  <a:schemeClr val="dk1"/>
                </a:solidFill>
                <a:latin typeface="Helvetica Neue"/>
                <a:ea typeface="Helvetica Neue"/>
                <a:cs typeface="Helvetica Neue"/>
                <a:sym typeface="Helvetica Neue"/>
              </a:rPr>
              <a:t>Periodically </a:t>
            </a:r>
            <a:r>
              <a:rPr b="1" i="0" lang="en-US" sz="1900" u="none" cap="none" strike="noStrike">
                <a:solidFill>
                  <a:srgbClr val="000099"/>
                </a:solidFill>
                <a:latin typeface="Helvetica Neue"/>
                <a:ea typeface="Helvetica Neue"/>
                <a:cs typeface="Helvetica Neue"/>
                <a:sym typeface="Helvetica Neue"/>
              </a:rPr>
              <a:t>dump</a:t>
            </a:r>
            <a:r>
              <a:rPr b="0" i="0" lang="en-US" sz="1900" u="none" cap="none" strike="noStrike">
                <a:solidFill>
                  <a:schemeClr val="dk1"/>
                </a:solidFill>
                <a:latin typeface="Helvetica Neue"/>
                <a:ea typeface="Helvetica Neue"/>
                <a:cs typeface="Helvetica Neue"/>
                <a:sym typeface="Helvetica Neue"/>
              </a:rPr>
              <a:t> the entire content of the database to stable storage</a:t>
            </a:r>
            <a:endParaRPr/>
          </a:p>
          <a:p>
            <a:pPr indent="-285750" lvl="1" marL="742950" marR="0" rtl="0" algn="l">
              <a:lnSpc>
                <a:spcPct val="90000"/>
              </a:lnSpc>
              <a:spcBef>
                <a:spcPts val="665"/>
              </a:spcBef>
              <a:spcAft>
                <a:spcPts val="0"/>
              </a:spcAft>
              <a:buClr>
                <a:schemeClr val="folHlink"/>
              </a:buClr>
              <a:buSzPts val="1520"/>
              <a:buFont typeface="Arial"/>
              <a:buChar char="●"/>
            </a:pPr>
            <a:r>
              <a:rPr b="0" i="0" lang="en-US" sz="1900" u="none" cap="none" strike="noStrike">
                <a:solidFill>
                  <a:schemeClr val="dk1"/>
                </a:solidFill>
                <a:latin typeface="Helvetica Neue"/>
                <a:ea typeface="Helvetica Neue"/>
                <a:cs typeface="Helvetica Neue"/>
                <a:sym typeface="Helvetica Neue"/>
              </a:rPr>
              <a:t>No transaction may be active during the dump procedure; a procedure similar to checkpointing must take place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all log records currently residing in main memory onto stable storage.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all buffer blocks onto the disk.</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Copy the contents of the database to stable storage.</a:t>
            </a:r>
            <a:endParaRPr/>
          </a:p>
          <a:p>
            <a:pPr indent="-228600" lvl="2" marL="1085850" marR="0" rtl="0" algn="l">
              <a:lnSpc>
                <a:spcPct val="90000"/>
              </a:lnSpc>
              <a:spcBef>
                <a:spcPts val="665"/>
              </a:spcBef>
              <a:spcAft>
                <a:spcPts val="0"/>
              </a:spcAft>
              <a:buClr>
                <a:srgbClr val="33CC33"/>
              </a:buClr>
              <a:buSzPts val="1425"/>
              <a:buFont typeface="Arimo"/>
              <a:buChar char="4"/>
            </a:pPr>
            <a:r>
              <a:rPr b="0" i="0" lang="en-US" sz="1900" u="none" cap="none" strike="noStrike">
                <a:solidFill>
                  <a:schemeClr val="dk1"/>
                </a:solidFill>
                <a:latin typeface="Helvetica Neue"/>
                <a:ea typeface="Helvetica Neue"/>
                <a:cs typeface="Helvetica Neue"/>
                <a:sym typeface="Helvetica Neue"/>
              </a:rPr>
              <a:t>Output a record &lt;</a:t>
            </a:r>
            <a:r>
              <a:rPr b="1" i="0" lang="en-US" sz="1900" u="none" cap="none" strike="noStrike">
                <a:solidFill>
                  <a:schemeClr val="dk1"/>
                </a:solidFill>
                <a:latin typeface="Helvetica Neue"/>
                <a:ea typeface="Helvetica Neue"/>
                <a:cs typeface="Helvetica Neue"/>
                <a:sym typeface="Helvetica Neue"/>
              </a:rPr>
              <a:t>dump</a:t>
            </a:r>
            <a:r>
              <a:rPr b="0" i="0" lang="en-US" sz="1900" u="none" cap="none" strike="noStrike">
                <a:solidFill>
                  <a:schemeClr val="dk1"/>
                </a:solidFill>
                <a:latin typeface="Helvetica Neue"/>
                <a:ea typeface="Helvetica Neue"/>
                <a:cs typeface="Helvetica Neue"/>
                <a:sym typeface="Helvetica Neue"/>
              </a:rPr>
              <a:t>&gt; to log on stable storage.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37"/>
          <p:cNvSpPr txBox="1"/>
          <p:nvPr>
            <p:ph type="title"/>
          </p:nvPr>
        </p:nvSpPr>
        <p:spPr>
          <a:xfrm>
            <a:off x="768350" y="117475"/>
            <a:ext cx="8375700" cy="6699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Recovering from Failure of Non-Volatile Storage</a:t>
            </a:r>
            <a:endParaRPr/>
          </a:p>
        </p:txBody>
      </p:sp>
      <p:sp>
        <p:nvSpPr>
          <p:cNvPr id="406" name="Google Shape;406;p37"/>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To recover from disk failure</a:t>
            </a:r>
            <a:endParaRPr/>
          </a:p>
          <a:p>
            <a:pPr indent="-285750" lvl="1" marL="742950" rtl="0" algn="l">
              <a:lnSpc>
                <a:spcPct val="100000"/>
              </a:lnSpc>
              <a:spcBef>
                <a:spcPts val="665"/>
              </a:spcBef>
              <a:spcAft>
                <a:spcPts val="0"/>
              </a:spcAft>
              <a:buClr>
                <a:schemeClr val="folHlink"/>
              </a:buClr>
              <a:buSzPts val="1520"/>
              <a:buFont typeface="Arial"/>
              <a:buChar char="●"/>
            </a:pPr>
            <a:r>
              <a:rPr b="0" i="0" lang="en-US" sz="1900" u="none">
                <a:solidFill>
                  <a:schemeClr val="dk1"/>
                </a:solidFill>
                <a:latin typeface="Helvetica Neue"/>
                <a:ea typeface="Helvetica Neue"/>
                <a:cs typeface="Helvetica Neue"/>
                <a:sym typeface="Helvetica Neue"/>
              </a:rPr>
              <a:t>restore database from  most recent dump. </a:t>
            </a:r>
            <a:endParaRPr/>
          </a:p>
          <a:p>
            <a:pPr indent="-285750" lvl="1" marL="742950" rtl="0" algn="l">
              <a:lnSpc>
                <a:spcPct val="100000"/>
              </a:lnSpc>
              <a:spcBef>
                <a:spcPts val="665"/>
              </a:spcBef>
              <a:spcAft>
                <a:spcPts val="0"/>
              </a:spcAft>
              <a:buClr>
                <a:schemeClr val="folHlink"/>
              </a:buClr>
              <a:buSzPts val="1520"/>
              <a:buFont typeface="Arial"/>
              <a:buChar char="●"/>
            </a:pPr>
            <a:r>
              <a:rPr b="0" i="0" lang="en-US" sz="1900" u="none">
                <a:solidFill>
                  <a:schemeClr val="dk1"/>
                </a:solidFill>
                <a:latin typeface="Helvetica Neue"/>
                <a:ea typeface="Helvetica Neue"/>
                <a:cs typeface="Helvetica Neue"/>
                <a:sym typeface="Helvetica Neue"/>
              </a:rPr>
              <a:t>Consult the log and redo all transactions that committed after the dump</a:t>
            </a:r>
            <a:endParaRPr/>
          </a:p>
          <a:p>
            <a:pPr indent="-342900" lvl="0" marL="342900" rtl="0" algn="l">
              <a:lnSpc>
                <a:spcPct val="100000"/>
              </a:lnSpc>
              <a:spcBef>
                <a:spcPts val="665"/>
              </a:spcBef>
              <a:spcAft>
                <a:spcPts val="0"/>
              </a:spcAft>
              <a:buClr>
                <a:schemeClr val="dk2"/>
              </a:buClr>
              <a:buSzPts val="1710"/>
              <a:buFont typeface="Arial"/>
              <a:buChar char="●"/>
            </a:pPr>
            <a:r>
              <a:rPr b="0" i="0" lang="en-US" sz="1900" u="none">
                <a:solidFill>
                  <a:schemeClr val="dk1"/>
                </a:solidFill>
                <a:latin typeface="Helvetica Neue"/>
                <a:ea typeface="Helvetica Neue"/>
                <a:cs typeface="Helvetica Neue"/>
                <a:sym typeface="Helvetica Neue"/>
              </a:rPr>
              <a:t>Can be extended to allow transactions to be active during dump; </a:t>
            </a:r>
            <a:br>
              <a:rPr b="0" i="0" lang="en-US" sz="1900" u="none">
                <a:solidFill>
                  <a:schemeClr val="dk1"/>
                </a:solidFill>
                <a:latin typeface="Helvetica Neue"/>
                <a:ea typeface="Helvetica Neue"/>
                <a:cs typeface="Helvetica Neue"/>
                <a:sym typeface="Helvetica Neue"/>
              </a:rPr>
            </a:br>
            <a:r>
              <a:rPr b="0" i="0" lang="en-US" sz="1900" u="none">
                <a:solidFill>
                  <a:schemeClr val="dk1"/>
                </a:solidFill>
                <a:latin typeface="Helvetica Neue"/>
                <a:ea typeface="Helvetica Neue"/>
                <a:cs typeface="Helvetica Neue"/>
                <a:sym typeface="Helvetica Neue"/>
              </a:rPr>
              <a:t>known as </a:t>
            </a:r>
            <a:r>
              <a:rPr b="1" i="0" lang="en-US" sz="1900" u="none">
                <a:solidFill>
                  <a:srgbClr val="000099"/>
                </a:solidFill>
                <a:latin typeface="Helvetica Neue"/>
                <a:ea typeface="Helvetica Neue"/>
                <a:cs typeface="Helvetica Neue"/>
                <a:sym typeface="Helvetica Neue"/>
              </a:rPr>
              <a:t>fuzzy dump</a:t>
            </a:r>
            <a:r>
              <a:rPr b="0" i="0" lang="en-US" sz="1900" u="none">
                <a:solidFill>
                  <a:schemeClr val="dk1"/>
                </a:solidFill>
                <a:latin typeface="Helvetica Neue"/>
                <a:ea typeface="Helvetica Neue"/>
                <a:cs typeface="Helvetica Neue"/>
                <a:sym typeface="Helvetica Neue"/>
              </a:rPr>
              <a:t> or </a:t>
            </a:r>
            <a:r>
              <a:rPr b="1" i="0" lang="en-US" sz="1900" u="none">
                <a:solidFill>
                  <a:srgbClr val="000099"/>
                </a:solidFill>
                <a:latin typeface="Helvetica Neue"/>
                <a:ea typeface="Helvetica Neue"/>
                <a:cs typeface="Helvetica Neue"/>
                <a:sym typeface="Helvetica Neue"/>
              </a:rPr>
              <a:t>online dump</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Similar to fuzzy checkpointing</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Recovery with Early Lock Release and Logical Undo Operations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3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with Early Lock Release</a:t>
            </a:r>
            <a:endParaRPr/>
          </a:p>
        </p:txBody>
      </p:sp>
      <p:sp>
        <p:nvSpPr>
          <p:cNvPr id="419" name="Google Shape;419;p39"/>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Support for high-concurrency locking techniques, such as those used for B</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-tree concurrency control, which release locks early</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Supports “logical undo”</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based on “</a:t>
            </a:r>
            <a:r>
              <a:rPr b="0" i="0" lang="en-US" sz="1800" u="none">
                <a:solidFill>
                  <a:srgbClr val="000099"/>
                </a:solidFill>
                <a:latin typeface="Helvetica Neue"/>
                <a:ea typeface="Helvetica Neue"/>
                <a:cs typeface="Helvetica Neue"/>
                <a:sym typeface="Helvetica Neue"/>
              </a:rPr>
              <a:t>repeating history</a:t>
            </a:r>
            <a:r>
              <a:rPr b="0" i="0" lang="en-US" sz="1800" u="none">
                <a:solidFill>
                  <a:schemeClr val="dk1"/>
                </a:solidFill>
                <a:latin typeface="Helvetica Neue"/>
                <a:ea typeface="Helvetica Neue"/>
                <a:cs typeface="Helvetica Neue"/>
                <a:sym typeface="Helvetica Neue"/>
              </a:rPr>
              <a:t>”, whereby recovery executes exactly the same actions as normal processing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Algorithms</a:t>
            </a:r>
            <a:endParaRPr/>
          </a:p>
        </p:txBody>
      </p:sp>
      <p:sp>
        <p:nvSpPr>
          <p:cNvPr id="104" name="Google Shape;104;p4"/>
          <p:cNvSpPr txBox="1"/>
          <p:nvPr>
            <p:ph idx="1" type="body"/>
          </p:nvPr>
        </p:nvSpPr>
        <p:spPr>
          <a:xfrm>
            <a:off x="814387" y="1093787"/>
            <a:ext cx="7691400" cy="50865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Consider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that transfers $50 from account </a:t>
            </a:r>
            <a:r>
              <a:rPr b="0" i="1" lang="en-US" sz="1800" u="none">
                <a:solidFill>
                  <a:schemeClr val="dk1"/>
                </a:solidFill>
                <a:latin typeface="Helvetica Neue"/>
                <a:ea typeface="Helvetica Neue"/>
                <a:cs typeface="Helvetica Neue"/>
                <a:sym typeface="Helvetica Neue"/>
              </a:rPr>
              <a:t>A</a:t>
            </a:r>
            <a:r>
              <a:rPr b="0" i="0" lang="en-US" sz="1800" u="none">
                <a:solidFill>
                  <a:schemeClr val="dk1"/>
                </a:solidFill>
                <a:latin typeface="Helvetica Neue"/>
                <a:ea typeface="Helvetica Neue"/>
                <a:cs typeface="Helvetica Neue"/>
                <a:sym typeface="Helvetica Neue"/>
              </a:rPr>
              <a:t> to account </a:t>
            </a:r>
            <a:r>
              <a:rPr b="0" i="1" lang="en-US" sz="1800" u="none">
                <a:solidFill>
                  <a:schemeClr val="dk1"/>
                </a:solidFill>
                <a:latin typeface="Helvetica Neue"/>
                <a:ea typeface="Helvetica Neue"/>
                <a:cs typeface="Helvetica Neue"/>
                <a:sym typeface="Helvetica Neue"/>
              </a:rPr>
              <a:t>B</a:t>
            </a:r>
            <a:endParaRPr/>
          </a:p>
          <a:p>
            <a:pPr indent="-342900" lvl="1" marL="80010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Two updates: subtract 50 from A and add 50 to B </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0" lang="en-US" sz="1800" u="none">
                <a:solidFill>
                  <a:schemeClr val="dk1"/>
                </a:solidFill>
                <a:latin typeface="Helvetica Neue"/>
                <a:ea typeface="Helvetica Neue"/>
                <a:cs typeface="Helvetica Neue"/>
                <a:sym typeface="Helvetica Neue"/>
              </a:rPr>
              <a:t>  requires updates to A and B to be output to the database. </a:t>
            </a:r>
            <a:endParaRPr/>
          </a:p>
          <a:p>
            <a:pPr indent="-342900" lvl="1" marL="80010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 failure may occur after one of these modifications have been made but before both of them are made. </a:t>
            </a:r>
            <a:endParaRPr/>
          </a:p>
          <a:p>
            <a:pPr indent="-342900" lvl="1" marL="80010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Modifying the database without ensuring that the transaction will commit  may leave the database in an inconsistent state</a:t>
            </a:r>
            <a:endParaRPr/>
          </a:p>
          <a:p>
            <a:pPr indent="-342900" lvl="1" marL="80010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Not modifying the database may result in lost updates if failure occurs just after transaction commits</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algorithms have two parts</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Actions taken during normal transaction processing to ensure enough information exists to recover from failures</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Actions taken after a failure to recover the database contents to a state that ensures atomicity, consistency and durability</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Logical Undo Logging</a:t>
            </a:r>
            <a:endParaRPr/>
          </a:p>
        </p:txBody>
      </p:sp>
      <p:sp>
        <p:nvSpPr>
          <p:cNvPr id="426" name="Google Shape;426;p40"/>
          <p:cNvSpPr txBox="1"/>
          <p:nvPr>
            <p:ph idx="4294967295" type="body"/>
          </p:nvPr>
        </p:nvSpPr>
        <p:spPr>
          <a:xfrm>
            <a:off x="842962" y="1106487"/>
            <a:ext cx="7962900" cy="511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Operations like B</a:t>
            </a:r>
            <a:r>
              <a:rPr b="0" baseline="30000" i="0" lang="en-US" sz="1800" u="none">
                <a:solidFill>
                  <a:schemeClr val="dk1"/>
                </a:solidFill>
                <a:latin typeface="Helvetica Neue"/>
                <a:ea typeface="Helvetica Neue"/>
                <a:cs typeface="Helvetica Neue"/>
                <a:sym typeface="Helvetica Neue"/>
              </a:rPr>
              <a:t>+</a:t>
            </a:r>
            <a:r>
              <a:rPr b="0" i="0" lang="en-US" sz="1800" u="none">
                <a:solidFill>
                  <a:schemeClr val="dk1"/>
                </a:solidFill>
                <a:latin typeface="Helvetica Neue"/>
                <a:ea typeface="Helvetica Neue"/>
                <a:cs typeface="Helvetica Neue"/>
                <a:sym typeface="Helvetica Neue"/>
              </a:rPr>
              <a:t>-tree insertions and deletions release locks early.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They cannot be undone by restoring old values (</a:t>
            </a:r>
            <a:r>
              <a:rPr b="1" i="0" lang="en-US" sz="1800" u="none" cap="none" strike="noStrike">
                <a:solidFill>
                  <a:srgbClr val="000099"/>
                </a:solidFill>
                <a:latin typeface="Helvetica Neue"/>
                <a:ea typeface="Helvetica Neue"/>
                <a:cs typeface="Helvetica Neue"/>
                <a:sym typeface="Helvetica Neue"/>
              </a:rPr>
              <a:t>physical undo</a:t>
            </a:r>
            <a:r>
              <a:rPr b="0" i="0" lang="en-US" sz="1800" u="none" cap="none" strike="noStrike">
                <a:solidFill>
                  <a:schemeClr val="dk1"/>
                </a:solidFill>
                <a:latin typeface="Helvetica Neue"/>
                <a:ea typeface="Helvetica Neue"/>
                <a:cs typeface="Helvetica Neue"/>
                <a:sym typeface="Helvetica Neue"/>
              </a:rPr>
              <a:t>), since once a lock is released, other transactions may have updated  the B</a:t>
            </a:r>
            <a:r>
              <a:rPr b="0" baseline="30000" i="0"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-tree.</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Instead, insertions (resp. deletions) are undone  by executing a deletion (resp. insertion) operation (known as </a:t>
            </a:r>
            <a:r>
              <a:rPr b="1" i="0" lang="en-US" sz="1800" u="none" cap="none" strike="noStrike">
                <a:solidFill>
                  <a:srgbClr val="000099"/>
                </a:solidFill>
                <a:latin typeface="Helvetica Neue"/>
                <a:ea typeface="Helvetica Neue"/>
                <a:cs typeface="Helvetica Neue"/>
                <a:sym typeface="Helvetica Neue"/>
              </a:rPr>
              <a:t>logical undo</a:t>
            </a:r>
            <a:r>
              <a:rPr b="0" i="0" lang="en-US" sz="1800" u="none" cap="none" strike="noStrike">
                <a:solidFill>
                  <a:schemeClr val="dk1"/>
                </a:solidFill>
                <a:latin typeface="Helvetica Neue"/>
                <a:ea typeface="Helvetica Neue"/>
                <a:cs typeface="Helvetica Neue"/>
                <a:sym typeface="Helvetica Neue"/>
              </a:rPr>
              <a:t>).  </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For such operations, undo log records should contain the undo operation to be executed</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Such logging is called </a:t>
            </a:r>
            <a:r>
              <a:rPr b="1" i="0" lang="en-US" sz="1800" u="none" cap="none" strike="noStrike">
                <a:solidFill>
                  <a:srgbClr val="000099"/>
                </a:solidFill>
                <a:latin typeface="Helvetica Neue"/>
                <a:ea typeface="Helvetica Neue"/>
                <a:cs typeface="Helvetica Neue"/>
                <a:sym typeface="Helvetica Neue"/>
              </a:rPr>
              <a:t>logical undo logging</a:t>
            </a:r>
            <a:r>
              <a:rPr b="0" i="0" lang="en-US" sz="1800" u="none" cap="none" strike="noStrike">
                <a:solidFill>
                  <a:schemeClr val="dk1"/>
                </a:solidFill>
                <a:latin typeface="Helvetica Neue"/>
                <a:ea typeface="Helvetica Neue"/>
                <a:cs typeface="Helvetica Neue"/>
                <a:sym typeface="Helvetica Neue"/>
              </a:rPr>
              <a:t>, in contrast to </a:t>
            </a:r>
            <a:r>
              <a:rPr b="1" i="0" lang="en-US" sz="1800" u="none" cap="none" strike="noStrike">
                <a:solidFill>
                  <a:srgbClr val="000099"/>
                </a:solidFill>
                <a:latin typeface="Helvetica Neue"/>
                <a:ea typeface="Helvetica Neue"/>
                <a:cs typeface="Helvetica Neue"/>
                <a:sym typeface="Helvetica Neue"/>
              </a:rPr>
              <a:t>physical undo logging</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Operations are called </a:t>
            </a:r>
            <a:r>
              <a:rPr b="1" i="0" lang="en-US" sz="1800" u="none" cap="none" strike="noStrike">
                <a:solidFill>
                  <a:srgbClr val="000099"/>
                </a:solidFill>
                <a:latin typeface="Helvetica Neue"/>
                <a:ea typeface="Helvetica Neue"/>
                <a:cs typeface="Helvetica Neue"/>
                <a:sym typeface="Helvetica Neue"/>
              </a:rPr>
              <a:t>logical operations</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Other examples:</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delete of tuple, to undo insert of tuple </a:t>
            </a:r>
            <a:endParaRPr/>
          </a:p>
          <a:p>
            <a:pPr indent="-228600" lvl="3" marL="1428750" marR="0" rtl="0" algn="l">
              <a:lnSpc>
                <a:spcPct val="9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allows early lock release on space allocation information</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subtract amount deposited, to undo deposit</a:t>
            </a:r>
            <a:endParaRPr/>
          </a:p>
          <a:p>
            <a:pPr indent="-228600" lvl="3" marL="1428750" marR="0" rtl="0" algn="l">
              <a:lnSpc>
                <a:spcPct val="9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allows early lock release on bank balance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Physical Redo</a:t>
            </a:r>
            <a:endParaRPr/>
          </a:p>
        </p:txBody>
      </p:sp>
      <p:sp>
        <p:nvSpPr>
          <p:cNvPr id="433" name="Google Shape;433;p41"/>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Redo information is logged </a:t>
            </a:r>
            <a:r>
              <a:rPr b="1" i="0" lang="en-US" sz="1800" u="none">
                <a:solidFill>
                  <a:srgbClr val="000099"/>
                </a:solidFill>
                <a:latin typeface="Helvetica Neue"/>
                <a:ea typeface="Helvetica Neue"/>
                <a:cs typeface="Helvetica Neue"/>
                <a:sym typeface="Helvetica Neue"/>
              </a:rPr>
              <a:t>physically</a:t>
            </a:r>
            <a:r>
              <a:rPr b="0" i="0" lang="en-US" sz="1800" u="none">
                <a:solidFill>
                  <a:schemeClr val="dk1"/>
                </a:solidFill>
                <a:latin typeface="Helvetica Neue"/>
                <a:ea typeface="Helvetica Neue"/>
                <a:cs typeface="Helvetica Neue"/>
                <a:sym typeface="Helvetica Neue"/>
              </a:rPr>
              <a:t> (that is, new value for each write) even for operations with logical undo</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Logical redo is very complicated since database state on disk may not be “operation consistent” when recovery starts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Physical redo logging does not conflict with early lock release</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Operation Logging</a:t>
            </a:r>
            <a:endParaRPr/>
          </a:p>
        </p:txBody>
      </p:sp>
      <p:sp>
        <p:nvSpPr>
          <p:cNvPr id="440" name="Google Shape;440;p42"/>
          <p:cNvSpPr txBox="1"/>
          <p:nvPr>
            <p:ph idx="4294967295" type="body"/>
          </p:nvPr>
        </p:nvSpPr>
        <p:spPr>
          <a:xfrm>
            <a:off x="842962" y="1106487"/>
            <a:ext cx="7937400" cy="55881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Operation logging is done as follows:</a:t>
            </a:r>
            <a:endParaRPr/>
          </a:p>
          <a:p>
            <a:pPr indent="-304800" lvl="1" marL="7620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operation starts, log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operation-begin</a:t>
            </a:r>
            <a:r>
              <a:rPr b="0" i="0" lang="en-US" sz="1800" u="none" cap="none" strike="noStrike">
                <a:solidFill>
                  <a:schemeClr val="dk1"/>
                </a:solidFill>
                <a:latin typeface="Helvetica Neue"/>
                <a:ea typeface="Helvetica Neue"/>
                <a:cs typeface="Helvetica Neue"/>
                <a:sym typeface="Helvetica Neue"/>
              </a:rPr>
              <a:t>&gt;. Here</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 is a unique identifier of the operation instance.</a:t>
            </a:r>
            <a:endParaRPr/>
          </a:p>
          <a:p>
            <a:pPr indent="-304800" lvl="1" marL="7620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While operation is executing, normal log records with physical redo and physical undo information are logged. </a:t>
            </a:r>
            <a:endParaRPr/>
          </a:p>
          <a:p>
            <a:pPr indent="-304800" lvl="1" marL="7620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operation completes,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U&gt;</a:t>
            </a:r>
            <a:r>
              <a:rPr b="0" i="0" lang="en-US" sz="1800" u="none" cap="none" strike="noStrike">
                <a:solidFill>
                  <a:schemeClr val="dk1"/>
                </a:solidFill>
                <a:latin typeface="Helvetica Neue"/>
                <a:ea typeface="Helvetica Neue"/>
                <a:cs typeface="Helvetica Neue"/>
                <a:sym typeface="Helvetica Neue"/>
              </a:rPr>
              <a:t> is logged, where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 contains information  needed to perform a logical undo information.</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Example: insert of (key, record-id) pair (K5, RID7) into index I9</a:t>
            </a:r>
            <a:endParaRPr/>
          </a:p>
        </p:txBody>
      </p:sp>
      <p:sp>
        <p:nvSpPr>
          <p:cNvPr id="441" name="Google Shape;441;p42"/>
          <p:cNvSpPr txBox="1"/>
          <p:nvPr/>
        </p:nvSpPr>
        <p:spPr>
          <a:xfrm>
            <a:off x="2206625" y="4179887"/>
            <a:ext cx="5008500" cy="18033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O1, operation-begin&gt;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X, 10, K5&gt;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Y, 45, RID7&gt;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O1, operation-end, (delete I9, K5, RID7)&gt;</a:t>
            </a:r>
            <a:endParaRPr b="0" i="0" sz="1400" u="none" cap="none" strike="noStrike">
              <a:solidFill>
                <a:srgbClr val="000000"/>
              </a:solidFill>
              <a:latin typeface="Arial"/>
              <a:ea typeface="Arial"/>
              <a:cs typeface="Arial"/>
              <a:sym typeface="Arial"/>
            </a:endParaRPr>
          </a:p>
        </p:txBody>
      </p:sp>
      <p:sp>
        <p:nvSpPr>
          <p:cNvPr id="442" name="Google Shape;442;p42"/>
          <p:cNvSpPr/>
          <p:nvPr/>
        </p:nvSpPr>
        <p:spPr>
          <a:xfrm>
            <a:off x="4106862" y="4614862"/>
            <a:ext cx="190500" cy="1003200"/>
          </a:xfrm>
          <a:prstGeom prst="rightBrace">
            <a:avLst>
              <a:gd fmla="val 8333" name="adj1"/>
              <a:gd fmla="val 50000" name="adj2"/>
            </a:avLst>
          </a:prstGeom>
          <a:noFill/>
          <a:ln cap="flat" cmpd="sng" w="9525">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443" name="Google Shape;443;p42"/>
          <p:cNvSpPr txBox="1"/>
          <p:nvPr/>
        </p:nvSpPr>
        <p:spPr>
          <a:xfrm>
            <a:off x="4335462" y="4924425"/>
            <a:ext cx="2935200" cy="33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1600"/>
              <a:buFont typeface="Helvetica Neue"/>
              <a:buNone/>
            </a:pPr>
            <a:r>
              <a:rPr b="0" i="0" lang="en-US" sz="1600" u="none" cap="none" strike="noStrike">
                <a:solidFill>
                  <a:srgbClr val="000099"/>
                </a:solidFill>
                <a:latin typeface="Helvetica Neue"/>
                <a:ea typeface="Helvetica Neue"/>
                <a:cs typeface="Helvetica Neue"/>
                <a:sym typeface="Helvetica Neue"/>
              </a:rPr>
              <a:t>Physical redo of steps in insert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43"/>
          <p:cNvSpPr txBox="1"/>
          <p:nvPr>
            <p:ph type="title"/>
          </p:nvPr>
        </p:nvSpPr>
        <p:spPr>
          <a:xfrm>
            <a:off x="768350" y="117475"/>
            <a:ext cx="8375700" cy="624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Operation Logging (Cont.)</a:t>
            </a:r>
            <a:endParaRPr/>
          </a:p>
        </p:txBody>
      </p:sp>
      <p:sp>
        <p:nvSpPr>
          <p:cNvPr id="450" name="Google Shape;450;p43"/>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crash/rollback occurs before operation completes: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1"/>
                </a:solidFill>
                <a:latin typeface="Helvetica Neue"/>
                <a:ea typeface="Helvetica Neue"/>
                <a:cs typeface="Helvetica Neue"/>
                <a:sym typeface="Helvetica Neue"/>
              </a:rPr>
              <a:t>operation-end</a:t>
            </a:r>
            <a:r>
              <a:rPr b="0" i="0" lang="en-US" sz="1800" u="none">
                <a:solidFill>
                  <a:schemeClr val="dk1"/>
                </a:solidFill>
                <a:latin typeface="Helvetica Neue"/>
                <a:ea typeface="Helvetica Neue"/>
                <a:cs typeface="Helvetica Neue"/>
                <a:sym typeface="Helvetica Neue"/>
              </a:rPr>
              <a:t> log record is not found, and </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the physical undo information is used to undo operation.</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If crash/rollback occurs after the operation completes: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the </a:t>
            </a:r>
            <a:r>
              <a:rPr b="1" i="0" lang="en-US" sz="1800" u="none">
                <a:solidFill>
                  <a:schemeClr val="dk1"/>
                </a:solidFill>
                <a:latin typeface="Helvetica Neue"/>
                <a:ea typeface="Helvetica Neue"/>
                <a:cs typeface="Helvetica Neue"/>
                <a:sym typeface="Helvetica Neue"/>
              </a:rPr>
              <a:t>operation-end</a:t>
            </a:r>
            <a:r>
              <a:rPr b="0" i="0" lang="en-US" sz="1800" u="none">
                <a:solidFill>
                  <a:schemeClr val="dk1"/>
                </a:solidFill>
                <a:latin typeface="Helvetica Neue"/>
                <a:ea typeface="Helvetica Neue"/>
                <a:cs typeface="Helvetica Neue"/>
                <a:sym typeface="Helvetica Neue"/>
              </a:rPr>
              <a:t> log record is found, and in this case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logical undo is performed using </a:t>
            </a:r>
            <a:r>
              <a:rPr b="0" i="1" lang="en-US" sz="1800" u="none">
                <a:solidFill>
                  <a:schemeClr val="dk1"/>
                </a:solidFill>
                <a:latin typeface="Helvetica Neue"/>
                <a:ea typeface="Helvetica Neue"/>
                <a:cs typeface="Helvetica Neue"/>
                <a:sym typeface="Helvetica Neue"/>
              </a:rPr>
              <a:t>U</a:t>
            </a:r>
            <a:r>
              <a:rPr b="0" i="0" lang="en-US" sz="1800" u="none">
                <a:solidFill>
                  <a:schemeClr val="dk1"/>
                </a:solidFill>
                <a:latin typeface="Helvetica Neue"/>
                <a:ea typeface="Helvetica Neue"/>
                <a:cs typeface="Helvetica Neue"/>
                <a:sym typeface="Helvetica Neue"/>
              </a:rPr>
              <a:t>;  the physical undo information for the operation is ignored.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sng">
                <a:solidFill>
                  <a:schemeClr val="dk1"/>
                </a:solidFill>
                <a:latin typeface="Helvetica Neue"/>
                <a:ea typeface="Helvetica Neue"/>
                <a:cs typeface="Helvetica Neue"/>
                <a:sym typeface="Helvetica Neue"/>
              </a:rPr>
              <a:t>Redo of operation (after crash) still uses physical redo information</a:t>
            </a:r>
            <a:r>
              <a:rPr b="0" i="0" lang="en-US" sz="1800" u="none">
                <a:solidFill>
                  <a:schemeClr val="dk1"/>
                </a:solidFill>
                <a:latin typeface="Helvetica Neue"/>
                <a:ea typeface="Helvetica Neue"/>
                <a:cs typeface="Helvetica Neue"/>
                <a:sym typeface="Helvetica Neue"/>
              </a:rPr>
              <a:t>.</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Transaction Rollback with Logical Undo</a:t>
            </a:r>
            <a:endParaRPr/>
          </a:p>
        </p:txBody>
      </p:sp>
      <p:sp>
        <p:nvSpPr>
          <p:cNvPr id="457" name="Google Shape;457;p44"/>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Rollback of transaction </a:t>
            </a:r>
            <a:r>
              <a:rPr b="0" i="1" lang="en-US" sz="1800" u="none">
                <a:solidFill>
                  <a:schemeClr val="dk1"/>
                </a:solidFill>
                <a:latin typeface="Helvetica Neue"/>
                <a:ea typeface="Helvetica Neue"/>
                <a:cs typeface="Helvetica Neue"/>
                <a:sym typeface="Helvetica Neue"/>
              </a:rPr>
              <a:t>T</a:t>
            </a:r>
            <a:r>
              <a:rPr b="0" baseline="-25000" i="1" lang="en-US" sz="1800" u="none">
                <a:solidFill>
                  <a:schemeClr val="dk1"/>
                </a:solidFill>
                <a:latin typeface="Helvetica Neue"/>
                <a:ea typeface="Helvetica Neue"/>
                <a:cs typeface="Helvetica Neue"/>
                <a:sym typeface="Helvetica Neue"/>
              </a:rPr>
              <a:t>i</a:t>
            </a:r>
            <a:r>
              <a:rPr b="0" i="1" lang="en-US" sz="1800" u="none">
                <a:solidFill>
                  <a:schemeClr val="dk1"/>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done as follows: </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 the log backwards </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a log record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X, V</a:t>
            </a:r>
            <a:r>
              <a:rPr b="0" baseline="-25000" i="0" lang="en-US" sz="1800" u="none" cap="none" strike="noStrike">
                <a:solidFill>
                  <a:schemeClr val="dk1"/>
                </a:solidFill>
                <a:latin typeface="Helvetica Neue"/>
                <a:ea typeface="Helvetica Neue"/>
                <a:cs typeface="Helvetica Neue"/>
                <a:sym typeface="Helvetica Neue"/>
              </a:rPr>
              <a:t>1</a:t>
            </a:r>
            <a:r>
              <a:rPr b="0" i="1" lang="en-US" sz="1800" u="none" cap="none" strike="noStrike">
                <a:solidFill>
                  <a:schemeClr val="dk1"/>
                </a:solidFill>
                <a:latin typeface="Helvetica Neue"/>
                <a:ea typeface="Helvetica Neue"/>
                <a:cs typeface="Helvetica Neue"/>
                <a:sym typeface="Helvetica Neue"/>
              </a:rPr>
              <a:t>, V</a:t>
            </a:r>
            <a:r>
              <a:rPr b="0" baseline="-25000" i="0" lang="en-US" sz="1800" u="none" cap="none" strike="noStrike">
                <a:solidFill>
                  <a:schemeClr val="dk1"/>
                </a:solidFill>
                <a:latin typeface="Helvetica Neue"/>
                <a:ea typeface="Helvetica Neue"/>
                <a:cs typeface="Helvetica Neue"/>
                <a:sym typeface="Helvetica Neue"/>
              </a:rPr>
              <a:t>2</a:t>
            </a:r>
            <a:r>
              <a:rPr b="0" i="0" lang="en-US" sz="1800" u="none" cap="none" strike="noStrike">
                <a:solidFill>
                  <a:schemeClr val="dk1"/>
                </a:solidFill>
                <a:latin typeface="Helvetica Neue"/>
                <a:ea typeface="Helvetica Neue"/>
                <a:cs typeface="Helvetica Neue"/>
                <a:sym typeface="Helvetica Neue"/>
              </a:rPr>
              <a:t>&gt; is found, perform the undo and log a al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X, V</a:t>
            </a:r>
            <a:r>
              <a:rPr b="0" baseline="-25000" i="1" lang="en-US" sz="1800" u="none" cap="none" strike="noStrike">
                <a:solidFill>
                  <a:schemeClr val="dk1"/>
                </a:solidFill>
                <a:latin typeface="Helvetica Neue"/>
                <a:ea typeface="Helvetica Neue"/>
                <a:cs typeface="Helvetica Neue"/>
                <a:sym typeface="Helvetica Neue"/>
              </a:rPr>
              <a:t>1</a:t>
            </a:r>
            <a:r>
              <a:rPr b="0" i="0" lang="en-US" sz="1800" u="none" cap="none" strike="noStrike">
                <a:solidFill>
                  <a:schemeClr val="dk1"/>
                </a:solidFill>
                <a:latin typeface="Helvetica Neue"/>
                <a:ea typeface="Helvetica Neue"/>
                <a:cs typeface="Helvetica Neue"/>
                <a:sym typeface="Helvetica Neue"/>
              </a:rPr>
              <a:t>&gt;.</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&gt; record is found</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Rollback the operation logically using  the undo information </a:t>
            </a:r>
            <a:r>
              <a:rPr b="0" i="1" lang="en-US" sz="1800" u="none" cap="none" strike="noStrike">
                <a:solidFill>
                  <a:schemeClr val="dk1"/>
                </a:solidFill>
                <a:latin typeface="Helvetica Neue"/>
                <a:ea typeface="Helvetica Neue"/>
                <a:cs typeface="Helvetica Neue"/>
                <a:sym typeface="Helvetica Neue"/>
              </a:rPr>
              <a:t>U</a:t>
            </a:r>
            <a:r>
              <a:rPr b="0" i="0" lang="en-US" sz="1800" u="none" cap="none" strike="noStrike">
                <a:solidFill>
                  <a:schemeClr val="dk1"/>
                </a:solidFill>
                <a:latin typeface="Helvetica Neue"/>
                <a:ea typeface="Helvetica Neue"/>
                <a:cs typeface="Helvetica Neue"/>
                <a:sym typeface="Helvetica Neue"/>
              </a:rPr>
              <a:t>. </a:t>
            </a:r>
            <a:endParaRPr/>
          </a:p>
          <a:p>
            <a:pPr indent="-342900" lvl="3" marL="1543050" marR="0" rtl="0" algn="l">
              <a:lnSpc>
                <a:spcPct val="10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Updates performed during roll back are logged just like during normal operation execution.  </a:t>
            </a:r>
            <a:endParaRPr/>
          </a:p>
          <a:p>
            <a:pPr indent="-342900" lvl="3" marL="1543050" marR="0" rtl="0" algn="l">
              <a:lnSpc>
                <a:spcPct val="10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At the end of the operation rollback, instead of logging an </a:t>
            </a:r>
            <a:r>
              <a:rPr b="1" i="0" lang="en-US" sz="1800" u="none" cap="none" strike="noStrike">
                <a:solidFill>
                  <a:schemeClr val="dk1"/>
                </a:solidFill>
                <a:latin typeface="Helvetica Neue"/>
                <a:ea typeface="Helvetica Neue"/>
                <a:cs typeface="Helvetica Neue"/>
                <a:sym typeface="Helvetica Neue"/>
              </a:rPr>
              <a:t> operation-end</a:t>
            </a:r>
            <a:r>
              <a:rPr b="0" i="0" lang="en-US" sz="1800" u="none" cap="none" strike="noStrike">
                <a:solidFill>
                  <a:schemeClr val="dk1"/>
                </a:solidFill>
                <a:latin typeface="Helvetica Neue"/>
                <a:ea typeface="Helvetica Neue"/>
                <a:cs typeface="Helvetica Neue"/>
                <a:sym typeface="Helvetica Neue"/>
              </a:rPr>
              <a:t> record, generate a record </a:t>
            </a:r>
            <a:endParaRPr/>
          </a:p>
          <a:p>
            <a:pPr indent="-342900" lvl="2" marL="1200150" marR="0" rtl="0" algn="l">
              <a:lnSpc>
                <a:spcPct val="100000"/>
              </a:lnSpc>
              <a:spcBef>
                <a:spcPts val="630"/>
              </a:spcBef>
              <a:spcAft>
                <a:spcPts val="0"/>
              </a:spcAft>
              <a:buClr>
                <a:srgbClr val="33CC33"/>
              </a:buClr>
              <a:buSzPts val="1350"/>
              <a:buFont typeface="Arimo"/>
              <a:buNone/>
            </a:pPr>
            <a:r>
              <a:rPr b="0" i="0" lang="en-US" sz="1800" u="none" cap="none" strike="noStrike">
                <a:solidFill>
                  <a:schemeClr val="dk1"/>
                </a:solidFill>
                <a:latin typeface="Helvetica Neue"/>
                <a:ea typeface="Helvetica Neue"/>
                <a:cs typeface="Helvetica Neue"/>
                <a:sym typeface="Helvetica Neue"/>
              </a:rPr>
              <a:t>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 operation-abort</a:t>
            </a:r>
            <a:r>
              <a:rPr b="0" i="0" lang="en-US" sz="1800" u="none" cap="none" strike="noStrike">
                <a:solidFill>
                  <a:schemeClr val="dk1"/>
                </a:solidFill>
                <a:latin typeface="Helvetica Neue"/>
                <a:ea typeface="Helvetica Neue"/>
                <a:cs typeface="Helvetica Neue"/>
                <a:sym typeface="Helvetica Neue"/>
              </a:rPr>
              <a:t>&gt;.</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Skip all preceding log records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until the record</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operation-begin</a:t>
            </a:r>
            <a:r>
              <a:rPr b="0" i="0" lang="en-US" sz="1800" u="none" cap="none" strike="noStrike">
                <a:solidFill>
                  <a:schemeClr val="dk1"/>
                </a:solidFill>
                <a:latin typeface="Helvetica Neue"/>
                <a:ea typeface="Helvetica Neue"/>
                <a:cs typeface="Helvetica Neue"/>
                <a:sym typeface="Helvetica Neue"/>
              </a:rPr>
              <a:t>&gt;  is found</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Transaction Rollback with Logical Undo (Cont.)</a:t>
            </a:r>
            <a:endParaRPr/>
          </a:p>
        </p:txBody>
      </p:sp>
      <p:sp>
        <p:nvSpPr>
          <p:cNvPr id="464" name="Google Shape;464;p45"/>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Transaction rollback, scanning the log backwards (cont.):</a:t>
            </a:r>
            <a:endParaRPr/>
          </a:p>
          <a:p>
            <a:pPr indent="-342900" lvl="1" marL="800100" marR="0" rtl="0" algn="l">
              <a:lnSpc>
                <a:spcPct val="100000"/>
              </a:lnSpc>
              <a:spcBef>
                <a:spcPts val="630"/>
              </a:spcBef>
              <a:spcAft>
                <a:spcPts val="0"/>
              </a:spcAft>
              <a:buClr>
                <a:schemeClr val="fo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If a redo-only record is found ignore it</a:t>
            </a:r>
            <a:endParaRPr/>
          </a:p>
          <a:p>
            <a:pPr indent="-342900" lvl="1" marL="800100" marR="0" rtl="0" algn="l">
              <a:lnSpc>
                <a:spcPct val="100000"/>
              </a:lnSpc>
              <a:spcBef>
                <a:spcPts val="630"/>
              </a:spcBef>
              <a:spcAft>
                <a:spcPts val="0"/>
              </a:spcAft>
              <a:buClr>
                <a:schemeClr val="fo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If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operation-abort</a:t>
            </a:r>
            <a:r>
              <a:rPr b="0" i="0" lang="en-US" sz="1800" u="none" cap="none" strike="noStrike">
                <a:solidFill>
                  <a:schemeClr val="dk1"/>
                </a:solidFill>
                <a:latin typeface="Helvetica Neue"/>
                <a:ea typeface="Helvetica Neue"/>
                <a:cs typeface="Helvetica Neue"/>
                <a:sym typeface="Helvetica Neue"/>
              </a:rPr>
              <a:t>&gt; record is found:</a:t>
            </a:r>
            <a:endParaRPr/>
          </a:p>
          <a:p>
            <a:pPr indent="-342900" lvl="2" marL="1200150" marR="0" rtl="0" algn="l">
              <a:lnSpc>
                <a:spcPct val="100000"/>
              </a:lnSpc>
              <a:spcBef>
                <a:spcPts val="630"/>
              </a:spcBef>
              <a:spcAft>
                <a:spcPts val="0"/>
              </a:spcAft>
              <a:buClr>
                <a:srgbClr val="33CC33"/>
              </a:buClr>
              <a:buSzPts val="1350"/>
              <a:buFont typeface="Arial"/>
              <a:buChar char="●"/>
            </a:pPr>
            <a:r>
              <a:rPr b="0" i="0" lang="en-US" sz="1800" u="none" cap="none" strike="noStrike">
                <a:solidFill>
                  <a:schemeClr val="dk1"/>
                </a:solidFill>
                <a:latin typeface="Helvetica Neue"/>
                <a:ea typeface="Helvetica Neue"/>
                <a:cs typeface="Helvetica Neue"/>
                <a:sym typeface="Helvetica Neue"/>
              </a:rPr>
              <a:t>skip all preceding log records for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 until the record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O</a:t>
            </a:r>
            <a:r>
              <a:rPr b="0" baseline="-25000" i="1" lang="en-US" sz="1800" u="none" cap="none" strike="noStrike">
                <a:solidFill>
                  <a:schemeClr val="dk1"/>
                </a:solidFill>
                <a:latin typeface="Helvetica Neue"/>
                <a:ea typeface="Helvetica Neue"/>
                <a:cs typeface="Helvetica Neue"/>
                <a:sym typeface="Helvetica Neue"/>
              </a:rPr>
              <a:t>j</a:t>
            </a:r>
            <a:r>
              <a:rPr b="0" i="0" lang="en-US" sz="1800" u="none" cap="none" strike="noStrike">
                <a:solidFill>
                  <a:schemeClr val="dk1"/>
                </a:solidFill>
                <a:latin typeface="Helvetica Neue"/>
                <a:ea typeface="Helvetica Neue"/>
                <a:cs typeface="Helvetica Neue"/>
                <a:sym typeface="Helvetica Neue"/>
              </a:rPr>
              <a:t>,</a:t>
            </a:r>
            <a:r>
              <a:rPr b="1" i="0" lang="en-US" sz="1800" u="none" cap="none" strike="noStrike">
                <a:solidFill>
                  <a:schemeClr val="dk1"/>
                </a:solidFill>
                <a:latin typeface="Helvetica Neue"/>
                <a:ea typeface="Helvetica Neue"/>
                <a:cs typeface="Helvetica Neue"/>
                <a:sym typeface="Helvetica Neue"/>
              </a:rPr>
              <a:t> operation-begi</a:t>
            </a:r>
            <a:r>
              <a:rPr b="0" i="0" lang="en-US" sz="1800" u="none" cap="none" strike="noStrike">
                <a:solidFill>
                  <a:schemeClr val="dk1"/>
                </a:solidFill>
                <a:latin typeface="Helvetica Neue"/>
                <a:ea typeface="Helvetica Neue"/>
                <a:cs typeface="Helvetica Neue"/>
                <a:sym typeface="Helvetica Neue"/>
              </a:rPr>
              <a:t>n&gt; is found.</a:t>
            </a:r>
            <a:endParaRPr/>
          </a:p>
          <a:p>
            <a:pPr indent="-342900" lvl="1" marL="800100" marR="0" rtl="0" algn="l">
              <a:lnSpc>
                <a:spcPct val="100000"/>
              </a:lnSpc>
              <a:spcBef>
                <a:spcPts val="630"/>
              </a:spcBef>
              <a:spcAft>
                <a:spcPts val="0"/>
              </a:spcAft>
              <a:buClr>
                <a:schemeClr val="fo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Stop the scan when the record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start&gt; is found</a:t>
            </a:r>
            <a:endParaRPr/>
          </a:p>
          <a:p>
            <a:pPr indent="-342900" lvl="1" marL="800100" marR="0" rtl="0" algn="l">
              <a:lnSpc>
                <a:spcPct val="100000"/>
              </a:lnSpc>
              <a:spcBef>
                <a:spcPts val="630"/>
              </a:spcBef>
              <a:spcAft>
                <a:spcPts val="0"/>
              </a:spcAft>
              <a:buClr>
                <a:schemeClr val="folHlink"/>
              </a:buClr>
              <a:buSzPts val="1440"/>
              <a:buFont typeface="Arial"/>
              <a:buAutoNum type="arabicPeriod" startAt="3"/>
            </a:pPr>
            <a:r>
              <a:rPr b="0" i="0" lang="en-US" sz="1800" u="none" cap="none" strike="noStrike">
                <a:solidFill>
                  <a:schemeClr val="dk1"/>
                </a:solidFill>
                <a:latin typeface="Helvetica Neue"/>
                <a:ea typeface="Helvetica Neue"/>
                <a:cs typeface="Helvetica Neue"/>
                <a:sym typeface="Helvetica Neue"/>
              </a:rPr>
              <a:t>Add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abort</a:t>
            </a:r>
            <a:r>
              <a:rPr b="0" i="0" lang="en-US" sz="1800" u="none" cap="none" strike="noStrike">
                <a:solidFill>
                  <a:schemeClr val="dk1"/>
                </a:solidFill>
                <a:latin typeface="Helvetica Neue"/>
                <a:ea typeface="Helvetica Neue"/>
                <a:cs typeface="Helvetica Neue"/>
                <a:sym typeface="Helvetica Neue"/>
              </a:rPr>
              <a:t>&gt; record to the log</a:t>
            </a:r>
            <a:endParaRPr/>
          </a:p>
          <a:p>
            <a:pPr indent="-381000" lvl="0" marL="3810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Some points to note:</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Cases 3 and 4 above can occur only if the database crashes while a  transaction is being rolled back.</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Skipping of log records as in case 4 is important to prevent multiple rollback of the same operation.</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46"/>
          <p:cNvSpPr/>
          <p:nvPr/>
        </p:nvSpPr>
        <p:spPr>
          <a:xfrm>
            <a:off x="444500" y="749300"/>
            <a:ext cx="8439151" cy="5595937"/>
          </a:xfrm>
          <a:prstGeom prst="rect">
            <a:avLst/>
          </a:prstGeom>
          <a:noFill/>
          <a:ln>
            <a:noFill/>
          </a:ln>
        </p:spPr>
      </p:sp>
      <p:sp>
        <p:nvSpPr>
          <p:cNvPr id="470" name="Google Shape;470;p4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Transaction Rollback with Logical Undo</a:t>
            </a:r>
            <a:endParaRPr/>
          </a:p>
        </p:txBody>
      </p:sp>
      <p:sp>
        <p:nvSpPr>
          <p:cNvPr id="471" name="Google Shape;471;p46"/>
          <p:cNvSpPr txBox="1"/>
          <p:nvPr>
            <p:ph idx="1" type="body"/>
          </p:nvPr>
        </p:nvSpPr>
        <p:spPr>
          <a:xfrm>
            <a:off x="188912" y="1222375"/>
            <a:ext cx="4872000" cy="5907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1" i="0" lang="en-US" sz="1800" u="none">
                <a:solidFill>
                  <a:schemeClr val="dk1"/>
                </a:solidFill>
                <a:latin typeface="Helvetica Neue"/>
                <a:ea typeface="Helvetica Neue"/>
                <a:cs typeface="Helvetica Neue"/>
                <a:sym typeface="Helvetica Neue"/>
              </a:rPr>
              <a:t>Transaction rollback during normal operation</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4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Failure Recovery with Logical Undo</a:t>
            </a:r>
            <a:endParaRPr/>
          </a:p>
        </p:txBody>
      </p:sp>
      <p:sp>
        <p:nvSpPr>
          <p:cNvPr id="477" name="Google Shape;477;p47"/>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240030" lvl="0" marL="342900" rtl="0" algn="l">
              <a:lnSpc>
                <a:spcPct val="100000"/>
              </a:lnSpc>
              <a:spcBef>
                <a:spcPts val="0"/>
              </a:spcBef>
              <a:spcAft>
                <a:spcPts val="0"/>
              </a:spcAft>
              <a:buSzPts val="1620"/>
              <a:buNone/>
            </a:pPr>
            <a:r>
              <a:t/>
            </a:r>
            <a:endParaRPr>
              <a:solidFill>
                <a:schemeClr val="dk1"/>
              </a:solidFill>
              <a:latin typeface="Helvetica Neue"/>
              <a:ea typeface="Helvetica Neue"/>
              <a:cs typeface="Helvetica Neue"/>
              <a:sym typeface="Helvetica Neue"/>
            </a:endParaRPr>
          </a:p>
        </p:txBody>
      </p:sp>
      <p:pic>
        <p:nvPicPr>
          <p:cNvPr id="478" name="Google Shape;478;p47"/>
          <p:cNvPicPr preferRelativeResize="0"/>
          <p:nvPr/>
        </p:nvPicPr>
        <p:blipFill rotWithShape="1">
          <a:blip r:embed="rId3">
            <a:alphaModFix/>
          </a:blip>
          <a:srcRect b="11871" l="17344" r="8530" t="15252"/>
          <a:stretch/>
        </p:blipFill>
        <p:spPr>
          <a:xfrm>
            <a:off x="646112" y="762000"/>
            <a:ext cx="7748588" cy="5713411"/>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4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Transaction Rollback: Another Example</a:t>
            </a:r>
            <a:endParaRPr/>
          </a:p>
        </p:txBody>
      </p:sp>
      <p:sp>
        <p:nvSpPr>
          <p:cNvPr id="485" name="Google Shape;485;p48"/>
          <p:cNvSpPr txBox="1"/>
          <p:nvPr>
            <p:ph idx="1" type="body"/>
          </p:nvPr>
        </p:nvSpPr>
        <p:spPr>
          <a:xfrm>
            <a:off x="814387" y="1093787"/>
            <a:ext cx="7661400" cy="57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Example with a complete and an incomplete operation</a:t>
            </a:r>
            <a:endParaRPr/>
          </a:p>
        </p:txBody>
      </p:sp>
      <p:sp>
        <p:nvSpPr>
          <p:cNvPr id="486" name="Google Shape;486;p48"/>
          <p:cNvSpPr txBox="1"/>
          <p:nvPr/>
        </p:nvSpPr>
        <p:spPr>
          <a:xfrm>
            <a:off x="987425" y="1522412"/>
            <a:ext cx="7475400" cy="4981500"/>
          </a:xfrm>
          <a:prstGeom prst="rect">
            <a:avLst/>
          </a:prstGeom>
          <a:solidFill>
            <a:schemeClr val="accen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start&gt;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O1, operation-begin&gt;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X, 10, K5&gt;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Y, 45, RID7&gt;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O1, operation-end, (delete I9, K5, RID7)&gt;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O2, operation-begin&gt;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Z, 45, 70&gt;   </a:t>
            </a:r>
            <a:br>
              <a:rPr b="0" i="0" lang="en-US" sz="1600" u="none" cap="none" strike="noStrike">
                <a:solidFill>
                  <a:schemeClr val="dk1"/>
                </a:solidFill>
                <a:latin typeface="Helvetica Neue"/>
                <a:ea typeface="Helvetica Neue"/>
                <a:cs typeface="Helvetica Neue"/>
                <a:sym typeface="Helvetica Neue"/>
              </a:rPr>
            </a:br>
            <a:r>
              <a:rPr b="0" i="0" lang="en-US" sz="1600" u="none" cap="none" strike="noStrike">
                <a:solidFill>
                  <a:schemeClr val="dk1"/>
                </a:solidFill>
                <a:latin typeface="Helvetica Neue"/>
                <a:ea typeface="Helvetica Neue"/>
                <a:cs typeface="Helvetica Neue"/>
                <a:sym typeface="Helvetica Neue"/>
              </a:rPr>
              <a:t>                       </a:t>
            </a:r>
            <a:r>
              <a:rPr b="0" i="0" lang="en-US" sz="1600" u="none" cap="none" strike="noStrike">
                <a:solidFill>
                  <a:srgbClr val="000099"/>
                </a:solidFill>
                <a:latin typeface="Helvetica Neue"/>
                <a:ea typeface="Helvetica Neue"/>
                <a:cs typeface="Helvetica Neue"/>
                <a:sym typeface="Helvetica Neue"/>
              </a:rPr>
              <a:t>🡨  T1 Rollback begins here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Z, 45&gt;     </a:t>
            </a:r>
            <a:r>
              <a:rPr b="0" i="0" lang="en-US" sz="1600" u="none" cap="none" strike="noStrike">
                <a:solidFill>
                  <a:srgbClr val="000099"/>
                </a:solidFill>
                <a:latin typeface="Helvetica Neue"/>
                <a:ea typeface="Helvetica Neue"/>
                <a:cs typeface="Helvetica Neue"/>
                <a:sym typeface="Helvetica Neue"/>
              </a:rPr>
              <a:t>🡨 redo-only log record during physical undo (of incomplete O2)</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Y, .., ..&gt;   </a:t>
            </a:r>
            <a:r>
              <a:rPr b="0" i="0" lang="en-US" sz="1600" u="none" cap="none" strike="noStrike">
                <a:solidFill>
                  <a:srgbClr val="000099"/>
                </a:solidFill>
                <a:latin typeface="Helvetica Neue"/>
                <a:ea typeface="Helvetica Neue"/>
                <a:cs typeface="Helvetica Neue"/>
                <a:sym typeface="Helvetica Neue"/>
              </a:rPr>
              <a:t>🡨 Normal redo records for logical undo of O1</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O1, operation-abort&gt;  </a:t>
            </a:r>
            <a:r>
              <a:rPr b="0" i="0" lang="en-US" sz="1600" u="none" cap="none" strike="noStrike">
                <a:solidFill>
                  <a:srgbClr val="000099"/>
                </a:solidFill>
                <a:latin typeface="Helvetica Neue"/>
                <a:ea typeface="Helvetica Neue"/>
                <a:cs typeface="Helvetica Neue"/>
                <a:sym typeface="Helvetica Neue"/>
              </a:rPr>
              <a:t>🡨 What if crash occurred immediately after this?</a:t>
            </a:r>
            <a:endParaRPr b="0" i="0" sz="1600" u="none" cap="none" strike="noStrike">
              <a:solidFill>
                <a:srgbClr val="000099"/>
              </a:solidFill>
              <a:latin typeface="Helvetica Neue"/>
              <a:ea typeface="Helvetica Neue"/>
              <a:cs typeface="Helvetica Neue"/>
              <a:sym typeface="Helvetica Neue"/>
            </a:endParaRPr>
          </a:p>
          <a:p>
            <a:pPr indent="0" lvl="0" marL="0" marR="0" rtl="0" algn="l">
              <a:lnSpc>
                <a:spcPct val="100000"/>
              </a:lnSpc>
              <a:spcBef>
                <a:spcPts val="80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&lt;T1, abort&gt;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Algorithm with Logical Undo</a:t>
            </a:r>
            <a:endParaRPr/>
          </a:p>
        </p:txBody>
      </p:sp>
      <p:sp>
        <p:nvSpPr>
          <p:cNvPr id="493" name="Google Shape;493;p49"/>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90000"/>
              </a:lnSpc>
              <a:spcBef>
                <a:spcPts val="0"/>
              </a:spcBef>
              <a:spcAft>
                <a:spcPts val="0"/>
              </a:spcAft>
              <a:buClr>
                <a:schemeClr val="dk2"/>
              </a:buClr>
              <a:buSzPts val="1620"/>
              <a:buFont typeface="Arial"/>
              <a:buNone/>
            </a:pPr>
            <a:r>
              <a:rPr b="1" i="0" lang="en-US" sz="1800" u="none">
                <a:solidFill>
                  <a:schemeClr val="dk1"/>
                </a:solidFill>
                <a:latin typeface="Helvetica Neue"/>
                <a:ea typeface="Helvetica Neue"/>
                <a:cs typeface="Helvetica Neue"/>
                <a:sym typeface="Helvetica Neue"/>
              </a:rPr>
              <a:t>Basically same as earlier algorithm, except for changes described earlier for transaction rollback</a:t>
            </a:r>
            <a:endParaRPr/>
          </a:p>
          <a:p>
            <a:pPr indent="-381000" lvl="0" marL="381000" marR="0" rtl="0" algn="l">
              <a:lnSpc>
                <a:spcPct val="90000"/>
              </a:lnSpc>
              <a:spcBef>
                <a:spcPts val="630"/>
              </a:spcBef>
              <a:spcAft>
                <a:spcPts val="0"/>
              </a:spcAft>
              <a:buClr>
                <a:schemeClr val="dk2"/>
              </a:buClr>
              <a:buSzPts val="1620"/>
              <a:buFont typeface="Arial"/>
              <a:buAutoNum type="arabicPeriod"/>
            </a:pPr>
            <a:r>
              <a:rPr b="0" i="0" lang="en-US" sz="1800" u="none">
                <a:solidFill>
                  <a:schemeClr val="dk1"/>
                </a:solidFill>
                <a:latin typeface="Helvetica Neue"/>
                <a:ea typeface="Helvetica Neue"/>
                <a:cs typeface="Helvetica Neue"/>
                <a:sym typeface="Helvetica Neue"/>
              </a:rPr>
              <a:t>(</a:t>
            </a:r>
            <a:r>
              <a:rPr b="1" i="0" lang="en-US" sz="1800" u="none">
                <a:solidFill>
                  <a:srgbClr val="000099"/>
                </a:solidFill>
                <a:latin typeface="Helvetica Neue"/>
                <a:ea typeface="Helvetica Neue"/>
                <a:cs typeface="Helvetica Neue"/>
                <a:sym typeface="Helvetica Neue"/>
              </a:rPr>
              <a:t>Redo phase</a:t>
            </a:r>
            <a:r>
              <a:rPr b="0" i="0" lang="en-US" sz="1800" u="none">
                <a:solidFill>
                  <a:schemeClr val="dk1"/>
                </a:solidFill>
                <a:latin typeface="Helvetica Neue"/>
                <a:ea typeface="Helvetica Neue"/>
                <a:cs typeface="Helvetica Neue"/>
                <a:sym typeface="Helvetica Neue"/>
              </a:rPr>
              <a:t>): Scan log forward from last &lt; </a:t>
            </a:r>
            <a:r>
              <a:rPr b="1" i="0" lang="en-US" sz="1800" u="none">
                <a:solidFill>
                  <a:schemeClr val="dk1"/>
                </a:solidFill>
                <a:latin typeface="Helvetica Neue"/>
                <a:ea typeface="Helvetica Neue"/>
                <a:cs typeface="Helvetica Neue"/>
                <a:sym typeface="Helvetica Neue"/>
              </a:rPr>
              <a:t>checkpoint</a:t>
            </a:r>
            <a:r>
              <a:rPr b="0" i="1" lang="en-US" sz="1800" u="none">
                <a:solidFill>
                  <a:schemeClr val="dk1"/>
                </a:solidFill>
                <a:latin typeface="Helvetica Neue"/>
                <a:ea typeface="Helvetica Neue"/>
                <a:cs typeface="Helvetica Neue"/>
                <a:sym typeface="Helvetica Neue"/>
              </a:rPr>
              <a:t> L</a:t>
            </a:r>
            <a:r>
              <a:rPr b="0" i="0" lang="en-US" sz="1800" u="none">
                <a:solidFill>
                  <a:schemeClr val="dk1"/>
                </a:solidFill>
                <a:latin typeface="Helvetica Neue"/>
                <a:ea typeface="Helvetica Neue"/>
                <a:cs typeface="Helvetica Neue"/>
                <a:sym typeface="Helvetica Neue"/>
              </a:rPr>
              <a:t>&gt; record till end of log</a:t>
            </a:r>
            <a:endParaRPr/>
          </a:p>
          <a:p>
            <a:pPr indent="-342900" lvl="1" marL="800100" marR="0" rtl="0" algn="l">
              <a:lnSpc>
                <a:spcPct val="90000"/>
              </a:lnSpc>
              <a:spcBef>
                <a:spcPts val="630"/>
              </a:spcBef>
              <a:spcAft>
                <a:spcPts val="0"/>
              </a:spcAft>
              <a:buClr>
                <a:schemeClr val="folHlink"/>
              </a:buClr>
              <a:buSzPts val="1440"/>
              <a:buFont typeface="Arial"/>
              <a:buAutoNum type="arabicPeriod"/>
            </a:pPr>
            <a:r>
              <a:rPr b="1" i="0" lang="en-US" sz="1800" u="none" cap="none" strike="noStrike">
                <a:solidFill>
                  <a:srgbClr val="000099"/>
                </a:solidFill>
                <a:latin typeface="Helvetica Neue"/>
                <a:ea typeface="Helvetica Neue"/>
                <a:cs typeface="Helvetica Neue"/>
                <a:sym typeface="Helvetica Neue"/>
              </a:rPr>
              <a:t>Repeat history</a:t>
            </a:r>
            <a:r>
              <a:rPr b="0" i="0" lang="en-US" sz="1800" u="none" cap="none" strike="noStrike">
                <a:solidFill>
                  <a:schemeClr val="dk1"/>
                </a:solidFill>
                <a:latin typeface="Helvetica Neue"/>
                <a:ea typeface="Helvetica Neue"/>
                <a:cs typeface="Helvetica Neue"/>
                <a:sym typeface="Helvetica Neue"/>
              </a:rPr>
              <a:t> by physically redoing all updates of  all transactions, </a:t>
            </a:r>
            <a:endParaRPr/>
          </a:p>
          <a:p>
            <a:pPr indent="-342900" lvl="1" marL="800100" marR="0" rtl="0" algn="l">
              <a:lnSpc>
                <a:spcPct val="9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Create an undo-list during the scan as follows</a:t>
            </a:r>
            <a:endParaRPr/>
          </a:p>
          <a:p>
            <a:pPr indent="-342900" lvl="2" marL="1200150" marR="0" rtl="0" algn="l">
              <a:lnSpc>
                <a:spcPct val="90000"/>
              </a:lnSpc>
              <a:spcBef>
                <a:spcPts val="630"/>
              </a:spcBef>
              <a:spcAft>
                <a:spcPts val="0"/>
              </a:spcAft>
              <a:buClr>
                <a:srgbClr val="33CC33"/>
              </a:buClr>
              <a:buSzPts val="1350"/>
              <a:buFont typeface="Arimo"/>
              <a:buChar char="4"/>
            </a:pPr>
            <a:r>
              <a:rPr b="0" i="1" lang="en-US" sz="1800" u="none" cap="none" strike="noStrike">
                <a:solidFill>
                  <a:schemeClr val="dk1"/>
                </a:solidFill>
                <a:latin typeface="Helvetica Neue"/>
                <a:ea typeface="Helvetica Neue"/>
                <a:cs typeface="Helvetica Neue"/>
                <a:sym typeface="Helvetica Neue"/>
              </a:rPr>
              <a:t>undo-list</a:t>
            </a:r>
            <a:r>
              <a:rPr b="0" i="0" lang="en-US" sz="1800" u="none" cap="none" strike="noStrike">
                <a:solidFill>
                  <a:schemeClr val="dk1"/>
                </a:solidFill>
                <a:latin typeface="Helvetica Neue"/>
                <a:ea typeface="Helvetica Neue"/>
                <a:cs typeface="Helvetica Neue"/>
                <a:sym typeface="Helvetica Neue"/>
              </a:rPr>
              <a:t> is set to </a:t>
            </a:r>
            <a:r>
              <a:rPr b="0" i="1" lang="en-US" sz="1800" u="none" cap="none" strike="noStrike">
                <a:solidFill>
                  <a:schemeClr val="dk1"/>
                </a:solidFill>
                <a:latin typeface="Helvetica Neue"/>
                <a:ea typeface="Helvetica Neue"/>
                <a:cs typeface="Helvetica Neue"/>
                <a:sym typeface="Helvetica Neue"/>
              </a:rPr>
              <a:t>L</a:t>
            </a:r>
            <a:r>
              <a:rPr b="0" i="0" lang="en-US" sz="1800" u="none" cap="none" strike="noStrike">
                <a:solidFill>
                  <a:schemeClr val="dk1"/>
                </a:solidFill>
                <a:latin typeface="Helvetica Neue"/>
                <a:ea typeface="Helvetica Neue"/>
                <a:cs typeface="Helvetica Neue"/>
                <a:sym typeface="Helvetica Neue"/>
              </a:rPr>
              <a:t> initially</a:t>
            </a:r>
            <a:endParaRPr/>
          </a:p>
          <a:p>
            <a:pPr indent="-342900" lvl="2" marL="12001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Whenever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is found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0" i="0" lang="en-US" sz="1800" u="none" cap="none" strike="noStrike">
                <a:solidFill>
                  <a:schemeClr val="dk1"/>
                </a:solidFill>
                <a:latin typeface="Helvetica Neue"/>
                <a:ea typeface="Helvetica Neue"/>
                <a:cs typeface="Helvetica Neue"/>
                <a:sym typeface="Helvetica Neue"/>
              </a:rPr>
              <a:t>is added to </a:t>
            </a:r>
            <a:r>
              <a:rPr b="0" i="1" lang="en-US" sz="1800" u="none" cap="none" strike="noStrike">
                <a:solidFill>
                  <a:schemeClr val="dk1"/>
                </a:solidFill>
                <a:latin typeface="Helvetica Neue"/>
                <a:ea typeface="Helvetica Neue"/>
                <a:cs typeface="Helvetica Neue"/>
                <a:sym typeface="Helvetica Neue"/>
              </a:rPr>
              <a:t>undo-list</a:t>
            </a:r>
            <a:endParaRPr/>
          </a:p>
          <a:p>
            <a:pPr indent="-342900" lvl="2" marL="12001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Whenever &lt;</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commit</a:t>
            </a:r>
            <a:r>
              <a:rPr b="0" i="0" lang="en-US" sz="1800" u="none" cap="none" strike="noStrike">
                <a:solidFill>
                  <a:schemeClr val="dk1"/>
                </a:solidFill>
                <a:latin typeface="Helvetica Neue"/>
                <a:ea typeface="Helvetica Neue"/>
                <a:cs typeface="Helvetica Neue"/>
                <a:sym typeface="Helvetica Neue"/>
              </a:rPr>
              <a:t>&gt; or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0" lang="en-US" sz="1800" u="none" cap="none" strike="noStrike">
                <a:solidFill>
                  <a:schemeClr val="dk1"/>
                </a:solidFill>
                <a:latin typeface="Helvetica Neue"/>
                <a:ea typeface="Helvetica Neue"/>
                <a:cs typeface="Helvetica Neue"/>
                <a:sym typeface="Helvetica Neue"/>
              </a:rPr>
              <a:t>&gt; is found,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is deleted from </a:t>
            </a:r>
            <a:r>
              <a:rPr b="0" i="1" lang="en-US" sz="1800" u="none" cap="none" strike="noStrike">
                <a:solidFill>
                  <a:schemeClr val="dk1"/>
                </a:solidFill>
                <a:latin typeface="Helvetica Neue"/>
                <a:ea typeface="Helvetica Neue"/>
                <a:cs typeface="Helvetica Neue"/>
                <a:sym typeface="Helvetica Neue"/>
              </a:rPr>
              <a:t>undo-list</a:t>
            </a:r>
            <a:endParaRPr b="0" i="0" sz="1800" u="none" cap="none" strike="noStrike">
              <a:solidFill>
                <a:schemeClr val="dk1"/>
              </a:solidFill>
              <a:latin typeface="Helvetica Neue"/>
              <a:ea typeface="Helvetica Neue"/>
              <a:cs typeface="Helvetica Neue"/>
              <a:sym typeface="Helvetica Neue"/>
            </a:endParaRPr>
          </a:p>
          <a:p>
            <a:pPr indent="-381000" lvl="0" marL="3810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This brings database to state as of crash, with committed as well as uncommitted transactions having been redone.</a:t>
            </a:r>
            <a:endParaRPr/>
          </a:p>
          <a:p>
            <a:pPr indent="-381000" lvl="0" marL="381000" marR="0" rtl="0" algn="l">
              <a:lnSpc>
                <a:spcPct val="9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Now </a:t>
            </a:r>
            <a:r>
              <a:rPr b="0" i="1" lang="en-US" sz="1800" u="none">
                <a:solidFill>
                  <a:schemeClr val="dk1"/>
                </a:solidFill>
                <a:latin typeface="Helvetica Neue"/>
                <a:ea typeface="Helvetica Neue"/>
                <a:cs typeface="Helvetica Neue"/>
                <a:sym typeface="Helvetica Neue"/>
              </a:rPr>
              <a:t> undo-list</a:t>
            </a:r>
            <a:r>
              <a:rPr b="0" i="0" lang="en-US" sz="1800" u="none">
                <a:solidFill>
                  <a:schemeClr val="dk1"/>
                </a:solidFill>
                <a:latin typeface="Helvetica Neue"/>
                <a:ea typeface="Helvetica Neue"/>
                <a:cs typeface="Helvetica Neue"/>
                <a:sym typeface="Helvetica Neue"/>
              </a:rPr>
              <a:t> contains transactions that are </a:t>
            </a:r>
            <a:r>
              <a:rPr b="1" i="0" lang="en-US" sz="1800" u="none">
                <a:solidFill>
                  <a:srgbClr val="000099"/>
                </a:solidFill>
                <a:latin typeface="Helvetica Neue"/>
                <a:ea typeface="Helvetica Neue"/>
                <a:cs typeface="Helvetica Neue"/>
                <a:sym typeface="Helvetica Neue"/>
              </a:rPr>
              <a:t>incomplete</a:t>
            </a:r>
            <a:r>
              <a:rPr b="0" i="0" lang="en-US" sz="1800" u="none">
                <a:solidFill>
                  <a:schemeClr val="dk1"/>
                </a:solidFill>
                <a:latin typeface="Helvetica Neue"/>
                <a:ea typeface="Helvetica Neue"/>
                <a:cs typeface="Helvetica Neue"/>
                <a:sym typeface="Helvetica Neue"/>
              </a:rPr>
              <a:t>, that is, have neither committed nor been fully rolled back.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Storage Structure</a:t>
            </a:r>
            <a:endParaRPr/>
          </a:p>
        </p:txBody>
      </p:sp>
      <p:sp>
        <p:nvSpPr>
          <p:cNvPr id="111" name="Google Shape;111;p5"/>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Volatile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does not survive system crashes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examples: main memory, cache memory</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Nonvolatile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survives system crashes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examples: disk, tape, flash memory, </a:t>
            </a:r>
            <a:br>
              <a:rPr b="0" i="0" lang="en-US" sz="1800" u="none" cap="none" strike="noStrike">
                <a:solidFill>
                  <a:schemeClr val="dk1"/>
                </a:solidFill>
                <a:latin typeface="Helvetica Neue"/>
                <a:ea typeface="Helvetica Neue"/>
                <a:cs typeface="Helvetica Neue"/>
                <a:sym typeface="Helvetica Neue"/>
              </a:rPr>
            </a:br>
            <a:r>
              <a:rPr b="0" i="0" lang="en-US" sz="1800" u="none" cap="none" strike="noStrike">
                <a:solidFill>
                  <a:schemeClr val="dk1"/>
                </a:solidFill>
                <a:latin typeface="Helvetica Neue"/>
                <a:ea typeface="Helvetica Neue"/>
                <a:cs typeface="Helvetica Neue"/>
                <a:sym typeface="Helvetica Neue"/>
              </a:rPr>
              <a:t>                  non-volatile (battery backed up) RAM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but may still fail, losing data</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Stable storage</a:t>
            </a:r>
            <a:r>
              <a:rPr b="0" i="0" lang="en-US" sz="1800" u="none">
                <a:solidFill>
                  <a:schemeClr val="dk1"/>
                </a:solidFill>
                <a:latin typeface="Helvetica Neue"/>
                <a:ea typeface="Helvetica Neue"/>
                <a:cs typeface="Helvetica Neue"/>
                <a:sym typeface="Helvetica Neue"/>
              </a:rPr>
              <a:t>:</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mythical form of storage that survives all failures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approximated by maintaining multiple copies on distinct nonvolatile media</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See book for more details on how to implement stable storage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5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with Logical Undo (Cont.)</a:t>
            </a:r>
            <a:endParaRPr/>
          </a:p>
        </p:txBody>
      </p:sp>
      <p:sp>
        <p:nvSpPr>
          <p:cNvPr id="500" name="Google Shape;500;p50"/>
          <p:cNvSpPr txBox="1"/>
          <p:nvPr>
            <p:ph idx="4294967295" type="body"/>
          </p:nvPr>
        </p:nvSpPr>
        <p:spPr>
          <a:xfrm>
            <a:off x="842962" y="1106487"/>
            <a:ext cx="7661400" cy="4903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Recovery from system crash (cont.)</a:t>
            </a:r>
            <a:endParaRPr/>
          </a:p>
          <a:p>
            <a:pPr indent="-381000" lvl="0" marL="381000" marR="0" rtl="0" algn="l">
              <a:lnSpc>
                <a:spcPct val="100000"/>
              </a:lnSpc>
              <a:spcBef>
                <a:spcPts val="630"/>
              </a:spcBef>
              <a:spcAft>
                <a:spcPts val="0"/>
              </a:spcAft>
              <a:buClr>
                <a:schemeClr val="dk2"/>
              </a:buClr>
              <a:buSzPts val="1620"/>
              <a:buFont typeface="Arial"/>
              <a:buAutoNum type="arabicPeriod" startAt="2"/>
            </a:pPr>
            <a:r>
              <a:rPr b="0" i="0" lang="en-US" sz="1800" u="none">
                <a:solidFill>
                  <a:schemeClr val="dk1"/>
                </a:solidFill>
                <a:latin typeface="Helvetica Neue"/>
                <a:ea typeface="Helvetica Neue"/>
                <a:cs typeface="Helvetica Neue"/>
                <a:sym typeface="Helvetica Neue"/>
              </a:rPr>
              <a:t>(</a:t>
            </a:r>
            <a:r>
              <a:rPr b="1" i="0" lang="en-US" sz="1800" u="none">
                <a:solidFill>
                  <a:srgbClr val="000099"/>
                </a:solidFill>
                <a:latin typeface="Helvetica Neue"/>
                <a:ea typeface="Helvetica Neue"/>
                <a:cs typeface="Helvetica Neue"/>
                <a:sym typeface="Helvetica Neue"/>
              </a:rPr>
              <a:t>Undo phase</a:t>
            </a:r>
            <a:r>
              <a:rPr b="0" i="0" lang="en-US" sz="1800" u="none">
                <a:solidFill>
                  <a:schemeClr val="dk1"/>
                </a:solidFill>
                <a:latin typeface="Helvetica Neue"/>
                <a:ea typeface="Helvetica Neue"/>
                <a:cs typeface="Helvetica Neue"/>
                <a:sym typeface="Helvetica Neue"/>
              </a:rPr>
              <a:t>): Scan log backwards, performing undo on log records of transactions found in</a:t>
            </a:r>
            <a:r>
              <a:rPr b="0" i="1" lang="en-US" sz="1800" u="none">
                <a:solidFill>
                  <a:schemeClr val="dk1"/>
                </a:solidFill>
                <a:latin typeface="Helvetica Neue"/>
                <a:ea typeface="Helvetica Neue"/>
                <a:cs typeface="Helvetica Neue"/>
                <a:sym typeface="Helvetica Neue"/>
              </a:rPr>
              <a:t> undo-list</a:t>
            </a:r>
            <a:r>
              <a:rPr b="0" i="0" lang="en-US" sz="1800" u="none">
                <a:solidFill>
                  <a:schemeClr val="dk1"/>
                </a:solidFill>
                <a:latin typeface="Helvetica Neue"/>
                <a:ea typeface="Helvetica Neue"/>
                <a:cs typeface="Helvetica Neue"/>
                <a:sym typeface="Helvetica Neue"/>
              </a:rPr>
              <a:t>.  </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Log records of transactions being rolled back are processed as described earlier, as they are found</a:t>
            </a:r>
            <a:endParaRPr/>
          </a:p>
          <a:p>
            <a:pPr indent="-342900" lvl="2" marL="1200150" marR="0" rtl="0" algn="l">
              <a:lnSpc>
                <a:spcPct val="10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Single shared scan for all transactions being undone</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When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 start</a:t>
            </a:r>
            <a:r>
              <a:rPr b="0" i="0" lang="en-US" sz="1800" u="none" cap="none" strike="noStrike">
                <a:solidFill>
                  <a:schemeClr val="dk1"/>
                </a:solidFill>
                <a:latin typeface="Helvetica Neue"/>
                <a:ea typeface="Helvetica Neue"/>
                <a:cs typeface="Helvetica Neue"/>
                <a:sym typeface="Helvetica Neue"/>
              </a:rPr>
              <a:t>&gt; is found for a transaction </a:t>
            </a:r>
            <a:r>
              <a:rPr b="0" i="1" lang="en-US" sz="1800" u="none" cap="none" strike="noStrike">
                <a:solidFill>
                  <a:schemeClr val="dk1"/>
                </a:solidFill>
                <a:latin typeface="Helvetica Neue"/>
                <a:ea typeface="Helvetica Neue"/>
                <a:cs typeface="Helvetica Neue"/>
                <a:sym typeface="Helvetica Neue"/>
              </a:rPr>
              <a:t>T</a:t>
            </a:r>
            <a:r>
              <a:rPr b="0" baseline="-25000" i="0"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 undo-list</a:t>
            </a:r>
            <a:r>
              <a:rPr b="0" i="0" lang="en-US" sz="1800" u="none" cap="none" strike="noStrike">
                <a:solidFill>
                  <a:schemeClr val="dk1"/>
                </a:solidFill>
                <a:latin typeface="Helvetica Neue"/>
                <a:ea typeface="Helvetica Neue"/>
                <a:cs typeface="Helvetica Neue"/>
                <a:sym typeface="Helvetica Neue"/>
              </a:rPr>
              <a:t>, write a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abort</a:t>
            </a:r>
            <a:r>
              <a:rPr b="0" i="0" lang="en-US" sz="1800" u="none" cap="none" strike="noStrike">
                <a:solidFill>
                  <a:schemeClr val="dk1"/>
                </a:solidFill>
                <a:latin typeface="Helvetica Neue"/>
                <a:ea typeface="Helvetica Neue"/>
                <a:cs typeface="Helvetica Neue"/>
                <a:sym typeface="Helvetica Neue"/>
              </a:rPr>
              <a:t>&gt; log record.</a:t>
            </a:r>
            <a:endParaRPr/>
          </a:p>
          <a:p>
            <a:pPr indent="-342900" lvl="1" marL="80010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Stop scan when &lt;</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1" lang="en-US" sz="1800" u="none" cap="none" strike="noStrike">
                <a:solidFill>
                  <a:schemeClr val="dk1"/>
                </a:solidFill>
                <a:latin typeface="Helvetica Neue"/>
                <a:ea typeface="Helvetica Neue"/>
                <a:cs typeface="Helvetica Neue"/>
                <a:sym typeface="Helvetica Neue"/>
              </a:rPr>
              <a:t> </a:t>
            </a:r>
            <a:r>
              <a:rPr b="1" i="0" lang="en-US" sz="1800" u="none" cap="none" strike="noStrike">
                <a:solidFill>
                  <a:schemeClr val="dk1"/>
                </a:solidFill>
                <a:latin typeface="Helvetica Neue"/>
                <a:ea typeface="Helvetica Neue"/>
                <a:cs typeface="Helvetica Neue"/>
                <a:sym typeface="Helvetica Neue"/>
              </a:rPr>
              <a:t>start</a:t>
            </a:r>
            <a:r>
              <a:rPr b="0" i="0" lang="en-US" sz="1800" u="none" cap="none" strike="noStrike">
                <a:solidFill>
                  <a:schemeClr val="dk1"/>
                </a:solidFill>
                <a:latin typeface="Helvetica Neue"/>
                <a:ea typeface="Helvetica Neue"/>
                <a:cs typeface="Helvetica Neue"/>
                <a:sym typeface="Helvetica Neue"/>
              </a:rPr>
              <a:t>&gt; records have been found for all </a:t>
            </a:r>
            <a:r>
              <a:rPr b="0" i="1" lang="en-US" sz="1800" u="none" cap="none" strike="noStrike">
                <a:solidFill>
                  <a:schemeClr val="dk1"/>
                </a:solidFill>
                <a:latin typeface="Helvetica Neue"/>
                <a:ea typeface="Helvetica Neue"/>
                <a:cs typeface="Helvetica Neue"/>
                <a:sym typeface="Helvetica Neue"/>
              </a:rPr>
              <a:t>T</a:t>
            </a:r>
            <a:r>
              <a:rPr b="0" baseline="-25000" i="1" lang="en-US" sz="1800" u="none" cap="none" strike="noStrike">
                <a:solidFill>
                  <a:schemeClr val="dk1"/>
                </a:solidFill>
                <a:latin typeface="Helvetica Neue"/>
                <a:ea typeface="Helvetica Neue"/>
                <a:cs typeface="Helvetica Neue"/>
                <a:sym typeface="Helvetica Neue"/>
              </a:rPr>
              <a:t>i</a:t>
            </a:r>
            <a:r>
              <a:rPr b="0" i="0" lang="en-US" sz="1800" u="none" cap="none" strike="noStrike">
                <a:solidFill>
                  <a:schemeClr val="dk1"/>
                </a:solidFill>
                <a:latin typeface="Helvetica Neue"/>
                <a:ea typeface="Helvetica Neue"/>
                <a:cs typeface="Helvetica Neue"/>
                <a:sym typeface="Helvetica Neue"/>
              </a:rPr>
              <a:t> in </a:t>
            </a:r>
            <a:r>
              <a:rPr b="0" i="1" lang="en-US" sz="1800" u="none" cap="none" strike="noStrike">
                <a:solidFill>
                  <a:schemeClr val="dk1"/>
                </a:solidFill>
                <a:latin typeface="Helvetica Neue"/>
                <a:ea typeface="Helvetica Neue"/>
                <a:cs typeface="Helvetica Neue"/>
                <a:sym typeface="Helvetica Neue"/>
              </a:rPr>
              <a:t> undo-list</a:t>
            </a:r>
            <a:endParaRPr b="0" i="0" sz="1800" u="none" cap="none" strike="noStrike">
              <a:solidFill>
                <a:schemeClr val="dk1"/>
              </a:solidFill>
              <a:latin typeface="Helvetica Neue"/>
              <a:ea typeface="Helvetica Neue"/>
              <a:cs typeface="Helvetica Neue"/>
              <a:sym typeface="Helvetica Neue"/>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This undoes the effects of incomplete transactions (those with neither </a:t>
            </a:r>
            <a:r>
              <a:rPr b="1" i="0" lang="en-US" sz="1800" u="none">
                <a:solidFill>
                  <a:schemeClr val="dk1"/>
                </a:solidFill>
                <a:latin typeface="Helvetica Neue"/>
                <a:ea typeface="Helvetica Neue"/>
                <a:cs typeface="Helvetica Neue"/>
                <a:sym typeface="Helvetica Neue"/>
              </a:rPr>
              <a:t>commit</a:t>
            </a:r>
            <a:r>
              <a:rPr b="0" i="0" lang="en-US" sz="1800" u="none">
                <a:solidFill>
                  <a:schemeClr val="dk1"/>
                </a:solidFill>
                <a:latin typeface="Helvetica Neue"/>
                <a:ea typeface="Helvetica Neue"/>
                <a:cs typeface="Helvetica Neue"/>
                <a:sym typeface="Helvetica Neue"/>
              </a:rPr>
              <a:t> nor </a:t>
            </a:r>
            <a:r>
              <a:rPr b="1" i="0" lang="en-US" sz="1800" u="none">
                <a:solidFill>
                  <a:schemeClr val="dk1"/>
                </a:solidFill>
                <a:latin typeface="Helvetica Neue"/>
                <a:ea typeface="Helvetica Neue"/>
                <a:cs typeface="Helvetica Neue"/>
                <a:sym typeface="Helvetica Neue"/>
              </a:rPr>
              <a:t>abort</a:t>
            </a:r>
            <a:r>
              <a:rPr b="0" i="0" lang="en-US" sz="1800" u="none">
                <a:solidFill>
                  <a:schemeClr val="dk1"/>
                </a:solidFill>
                <a:latin typeface="Helvetica Neue"/>
                <a:ea typeface="Helvetica Neue"/>
                <a:cs typeface="Helvetica Neue"/>
                <a:sym typeface="Helvetica Neue"/>
              </a:rPr>
              <a:t> log records). Recovery is now complete.</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51"/>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ARIES Recovery Algorithm</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5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a:t>
            </a:r>
            <a:endParaRPr/>
          </a:p>
        </p:txBody>
      </p:sp>
      <p:sp>
        <p:nvSpPr>
          <p:cNvPr id="513" name="Google Shape;513;p52"/>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is a state of the art recovery method </a:t>
            </a:r>
            <a:endParaRPr/>
          </a:p>
          <a:p>
            <a:pPr indent="-342900" lvl="1" marL="80010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Incorporates numerous optimizations to reduce overheads during normal processing and to speed up recovery </a:t>
            </a:r>
            <a:endParaRPr/>
          </a:p>
          <a:p>
            <a:pPr indent="-342900" lvl="1" marL="80010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The recovery algorithm we studied earlier is modeled after ARIES, but greatly simplified by removing optimizations</a:t>
            </a:r>
            <a:endParaRPr/>
          </a:p>
          <a:p>
            <a:pPr indent="-381000" lvl="0" marL="3810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Unlike the recovery algorithm described earlier, ARIES </a:t>
            </a:r>
            <a:endParaRPr/>
          </a:p>
          <a:p>
            <a:pPr indent="-342900" lvl="1" marL="800100" rtl="0" algn="l">
              <a:lnSpc>
                <a:spcPct val="9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Uses </a:t>
            </a:r>
            <a:r>
              <a:rPr b="1" i="0" lang="en-US" sz="1800" u="none">
                <a:solidFill>
                  <a:srgbClr val="000099"/>
                </a:solidFill>
                <a:latin typeface="Helvetica Neue"/>
                <a:ea typeface="Helvetica Neue"/>
                <a:cs typeface="Helvetica Neue"/>
                <a:sym typeface="Helvetica Neue"/>
              </a:rPr>
              <a:t>log sequence number (LSN)</a:t>
            </a:r>
            <a:r>
              <a:rPr b="0" i="0" lang="en-US" sz="1800" u="none">
                <a:solidFill>
                  <a:schemeClr val="dk1"/>
                </a:solidFill>
                <a:latin typeface="Helvetica Neue"/>
                <a:ea typeface="Helvetica Neue"/>
                <a:cs typeface="Helvetica Neue"/>
                <a:sym typeface="Helvetica Neue"/>
              </a:rPr>
              <a:t> to identify log records</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Stores LSNs in pages to identify what updates have already been applied to a database page</a:t>
            </a:r>
            <a:endParaRPr/>
          </a:p>
          <a:p>
            <a:pPr indent="-342900" lvl="1" marL="800100" rtl="0" algn="l">
              <a:lnSpc>
                <a:spcPct val="9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Physiological redo</a:t>
            </a:r>
            <a:endParaRPr/>
          </a:p>
          <a:p>
            <a:pPr indent="-342900" lvl="1" marL="800100" rtl="0" algn="l">
              <a:lnSpc>
                <a:spcPct val="9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Dirty page table to avoid unnecessary redos during recovery</a:t>
            </a:r>
            <a:endParaRPr/>
          </a:p>
          <a:p>
            <a:pPr indent="-342900" lvl="1" marL="800100" rtl="0" algn="l">
              <a:lnSpc>
                <a:spcPct val="9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Fuzzy checkpointing that only records information about dirty pages, and does not require dirty pages to be written out at checkpoint time</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More coming up on each of the above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5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Optimizations</a:t>
            </a:r>
            <a:endParaRPr/>
          </a:p>
        </p:txBody>
      </p:sp>
      <p:sp>
        <p:nvSpPr>
          <p:cNvPr id="520" name="Google Shape;520;p53"/>
          <p:cNvSpPr txBox="1"/>
          <p:nvPr>
            <p:ph idx="1" type="body"/>
          </p:nvPr>
        </p:nvSpPr>
        <p:spPr>
          <a:xfrm>
            <a:off x="842962" y="1106487"/>
            <a:ext cx="8001000" cy="5219700"/>
          </a:xfrm>
          <a:prstGeom prst="rect">
            <a:avLst/>
          </a:prstGeom>
          <a:noFill/>
          <a:ln>
            <a:noFill/>
          </a:ln>
        </p:spPr>
        <p:txBody>
          <a:bodyPr anchorCtr="0" anchor="t" bIns="45700" lIns="91425" spcFirstLastPara="1" rIns="91425" wrap="square" tIns="45700">
            <a:noAutofit/>
          </a:bodyPr>
          <a:lstStyle/>
          <a:p>
            <a:pPr indent="-381000" lvl="0" marL="381000" rtl="0" algn="l">
              <a:lnSpc>
                <a:spcPct val="9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Physiological redo</a:t>
            </a:r>
            <a:endParaRPr/>
          </a:p>
          <a:p>
            <a:pPr indent="-342900" lvl="1" marL="80010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Affected page is physically identified, action within page can be logical</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Used to reduce logging overheads</a:t>
            </a:r>
            <a:endParaRPr/>
          </a:p>
          <a:p>
            <a:pPr indent="-342900" lvl="3" marL="1543050" rtl="0" algn="l">
              <a:lnSpc>
                <a:spcPct val="9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 e.g. when a record is deleted and all other records have to be moved to fill hole</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Physiological redo can log just the record deletion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Physical redo would require logging of old and new values for much of the page</a:t>
            </a:r>
            <a:endParaRPr/>
          </a:p>
          <a:p>
            <a:pPr indent="-342900" lvl="2" marL="12001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Requires page to be output to disk atomically</a:t>
            </a:r>
            <a:endParaRPr/>
          </a:p>
          <a:p>
            <a:pPr indent="-342900" lvl="3" marL="1543050" rtl="0" algn="l">
              <a:lnSpc>
                <a:spcPct val="9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Easy to achieve with hardware RAID, also supported by some disk systems</a:t>
            </a:r>
            <a:endParaRPr/>
          </a:p>
          <a:p>
            <a:pPr indent="-342900" lvl="3" marL="1543050" rtl="0" algn="l">
              <a:lnSpc>
                <a:spcPct val="9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Incomplete page output can be detected by checksum techniques,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But extra actions are required for recovery </a:t>
            </a:r>
            <a:endParaRPr/>
          </a:p>
          <a:p>
            <a:pPr indent="-342900" lvl="4" marL="1885950" rtl="0" algn="l">
              <a:lnSpc>
                <a:spcPct val="9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Treated as a media failure</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a:t>
            </a:r>
            <a:endParaRPr/>
          </a:p>
        </p:txBody>
      </p:sp>
      <p:sp>
        <p:nvSpPr>
          <p:cNvPr id="527" name="Google Shape;527;p54"/>
          <p:cNvSpPr txBox="1"/>
          <p:nvPr>
            <p:ph idx="1" type="body"/>
          </p:nvPr>
        </p:nvSpPr>
        <p:spPr>
          <a:xfrm>
            <a:off x="842962" y="1106487"/>
            <a:ext cx="8166000" cy="5575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uses several data structures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Log sequence number (LSN) identifies each log record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Must be sequentially increasing</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Typically an offset from beginning of log file to allow fast access</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Easily extended to handle multiple log files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Page LSN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Log records of several different types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Dirty page table</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Page LSN</a:t>
            </a:r>
            <a:endParaRPr/>
          </a:p>
        </p:txBody>
      </p:sp>
      <p:sp>
        <p:nvSpPr>
          <p:cNvPr id="534" name="Google Shape;534;p55"/>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page contains a </a:t>
            </a:r>
            <a:r>
              <a:rPr b="1" i="0" lang="en-US" sz="1800" u="none">
                <a:solidFill>
                  <a:srgbClr val="000099"/>
                </a:solidFill>
                <a:latin typeface="Helvetica Neue"/>
                <a:ea typeface="Helvetica Neue"/>
                <a:cs typeface="Helvetica Neue"/>
                <a:sym typeface="Helvetica Neue"/>
              </a:rPr>
              <a:t>PageLSN</a:t>
            </a:r>
            <a:r>
              <a:rPr b="0" i="0" lang="en-US" sz="1800" u="none">
                <a:solidFill>
                  <a:schemeClr val="dk1"/>
                </a:solidFill>
                <a:latin typeface="Helvetica Neue"/>
                <a:ea typeface="Helvetica Neue"/>
                <a:cs typeface="Helvetica Neue"/>
                <a:sym typeface="Helvetica Neue"/>
              </a:rPr>
              <a:t> which is the LSN of the last log record whose effects are reflected on the page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To update a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X-latch the page, and write the log record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Update the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 the LSN of the log record in PageLSN</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Unlock page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To flush page to disk, must first S-latch page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Thus page state on disk is operation consistent</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Required to support physiological redo</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PageLSN is used during recovery to prevent repeated redo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Thus ensuring idempotence</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5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Log Record</a:t>
            </a:r>
            <a:endParaRPr/>
          </a:p>
        </p:txBody>
      </p:sp>
      <p:sp>
        <p:nvSpPr>
          <p:cNvPr id="541" name="Google Shape;541;p56"/>
          <p:cNvSpPr txBox="1"/>
          <p:nvPr>
            <p:ph idx="1" type="body"/>
          </p:nvPr>
        </p:nvSpPr>
        <p:spPr>
          <a:xfrm>
            <a:off x="385762" y="949325"/>
            <a:ext cx="8342400" cy="4902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Each log record contains LSN of previous log record of the same transaction</a:t>
            </a:r>
            <a:br>
              <a:rPr b="0" i="0" lang="en-US" sz="1800" u="none">
                <a:solidFill>
                  <a:schemeClr val="dk1"/>
                </a:solidFill>
                <a:latin typeface="Helvetica Neue"/>
                <a:ea typeface="Helvetica Neue"/>
                <a:cs typeface="Helvetica Neue"/>
                <a:sym typeface="Helvetica Neue"/>
              </a:rPr>
            </a:br>
            <a:br>
              <a:rPr b="0" i="0" lang="en-US" sz="1800" u="none">
                <a:solidFill>
                  <a:schemeClr val="dk1"/>
                </a:solidFill>
                <a:latin typeface="Helvetica Neue"/>
                <a:ea typeface="Helvetica Neue"/>
                <a:cs typeface="Helvetica Neue"/>
                <a:sym typeface="Helvetica Neue"/>
              </a:rPr>
            </a:b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LSN in log record may be implicit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Special redo-only log record called </a:t>
            </a:r>
            <a:r>
              <a:rPr b="1" i="0" lang="en-US" sz="1800" u="none">
                <a:solidFill>
                  <a:srgbClr val="000099"/>
                </a:solidFill>
                <a:latin typeface="Helvetica Neue"/>
                <a:ea typeface="Helvetica Neue"/>
                <a:cs typeface="Helvetica Neue"/>
                <a:sym typeface="Helvetica Neue"/>
              </a:rPr>
              <a:t>compensation log record (CLR)</a:t>
            </a:r>
            <a:r>
              <a:rPr b="1"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used to log actions taken during recovery that never need to be undone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Serves the role of operation-abort log records used in earlier recovery algorithm</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Has a field UndoNextLSN to note next (earlier) record to be undone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Records in between would have already been undone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Required to avoid repeated undo of already undone actions</a:t>
            </a:r>
            <a:endParaRPr/>
          </a:p>
        </p:txBody>
      </p:sp>
      <p:grpSp>
        <p:nvGrpSpPr>
          <p:cNvPr id="542" name="Google Shape;542;p56"/>
          <p:cNvGrpSpPr/>
          <p:nvPr/>
        </p:nvGrpSpPr>
        <p:grpSpPr>
          <a:xfrm>
            <a:off x="1816100" y="1387475"/>
            <a:ext cx="5238750" cy="496887"/>
            <a:chOff x="1153" y="1117"/>
            <a:chExt cx="3300" cy="313"/>
          </a:xfrm>
        </p:grpSpPr>
        <p:sp>
          <p:nvSpPr>
            <p:cNvPr id="543" name="Google Shape;543;p56"/>
            <p:cNvSpPr txBox="1"/>
            <p:nvPr/>
          </p:nvSpPr>
          <p:spPr>
            <a:xfrm>
              <a:off x="1153" y="1122"/>
              <a:ext cx="3300" cy="3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Tahoma"/>
                <a:buNone/>
              </a:pPr>
              <a:r>
                <a:rPr b="0" i="0" lang="en-US" sz="2000" u="none" cap="none" strike="noStrike">
                  <a:solidFill>
                    <a:schemeClr val="dk1"/>
                  </a:solidFill>
                  <a:latin typeface="Tahoma"/>
                  <a:ea typeface="Tahoma"/>
                  <a:cs typeface="Tahoma"/>
                  <a:sym typeface="Tahoma"/>
                </a:rPr>
                <a:t>LSN  TransID   PrevLSN   RedoInfo    UndoInfo</a:t>
              </a:r>
              <a:endParaRPr b="0" i="0" sz="1400" u="none" cap="none" strike="noStrike">
                <a:solidFill>
                  <a:srgbClr val="000000"/>
                </a:solidFill>
                <a:latin typeface="Arial"/>
                <a:ea typeface="Arial"/>
                <a:cs typeface="Arial"/>
                <a:sym typeface="Arial"/>
              </a:endParaRPr>
            </a:p>
          </p:txBody>
        </p:sp>
        <p:cxnSp>
          <p:nvCxnSpPr>
            <p:cNvPr id="544" name="Google Shape;544;p56"/>
            <p:cNvCxnSpPr/>
            <p:nvPr/>
          </p:nvCxnSpPr>
          <p:spPr>
            <a:xfrm>
              <a:off x="1545" y="1130"/>
              <a:ext cx="0" cy="300"/>
            </a:xfrm>
            <a:prstGeom prst="straightConnector1">
              <a:avLst/>
            </a:prstGeom>
            <a:noFill/>
            <a:ln cap="flat" cmpd="sng" w="9525">
              <a:solidFill>
                <a:schemeClr val="dk1"/>
              </a:solidFill>
              <a:prstDash val="solid"/>
              <a:miter lim="800000"/>
              <a:headEnd len="sm" w="sm" type="none"/>
              <a:tailEnd len="sm" w="sm" type="none"/>
            </a:ln>
          </p:spPr>
        </p:cxnSp>
        <p:cxnSp>
          <p:nvCxnSpPr>
            <p:cNvPr id="545" name="Google Shape;545;p56"/>
            <p:cNvCxnSpPr/>
            <p:nvPr/>
          </p:nvCxnSpPr>
          <p:spPr>
            <a:xfrm>
              <a:off x="2208" y="1117"/>
              <a:ext cx="0" cy="300"/>
            </a:xfrm>
            <a:prstGeom prst="straightConnector1">
              <a:avLst/>
            </a:prstGeom>
            <a:noFill/>
            <a:ln cap="flat" cmpd="sng" w="9525">
              <a:solidFill>
                <a:schemeClr val="dk1"/>
              </a:solidFill>
              <a:prstDash val="solid"/>
              <a:miter lim="800000"/>
              <a:headEnd len="sm" w="sm" type="none"/>
              <a:tailEnd len="sm" w="sm" type="none"/>
            </a:ln>
          </p:spPr>
        </p:cxnSp>
        <p:cxnSp>
          <p:nvCxnSpPr>
            <p:cNvPr id="546" name="Google Shape;546;p56"/>
            <p:cNvCxnSpPr/>
            <p:nvPr/>
          </p:nvCxnSpPr>
          <p:spPr>
            <a:xfrm>
              <a:off x="2938" y="1126"/>
              <a:ext cx="0" cy="300"/>
            </a:xfrm>
            <a:prstGeom prst="straightConnector1">
              <a:avLst/>
            </a:prstGeom>
            <a:noFill/>
            <a:ln cap="flat" cmpd="sng" w="9525">
              <a:solidFill>
                <a:schemeClr val="dk1"/>
              </a:solidFill>
              <a:prstDash val="solid"/>
              <a:miter lim="800000"/>
              <a:headEnd len="sm" w="sm" type="none"/>
              <a:tailEnd len="sm" w="sm" type="none"/>
            </a:ln>
          </p:spPr>
        </p:cxnSp>
        <p:cxnSp>
          <p:nvCxnSpPr>
            <p:cNvPr id="547" name="Google Shape;547;p56"/>
            <p:cNvCxnSpPr/>
            <p:nvPr/>
          </p:nvCxnSpPr>
          <p:spPr>
            <a:xfrm>
              <a:off x="3751" y="1126"/>
              <a:ext cx="0" cy="300"/>
            </a:xfrm>
            <a:prstGeom prst="straightConnector1">
              <a:avLst/>
            </a:prstGeom>
            <a:noFill/>
            <a:ln cap="flat" cmpd="sng" w="9525">
              <a:solidFill>
                <a:schemeClr val="dk1"/>
              </a:solidFill>
              <a:prstDash val="solid"/>
              <a:miter lim="800000"/>
              <a:headEnd len="sm" w="sm" type="none"/>
              <a:tailEnd len="sm" w="sm" type="none"/>
            </a:ln>
          </p:spPr>
        </p:cxnSp>
      </p:grpSp>
      <p:grpSp>
        <p:nvGrpSpPr>
          <p:cNvPr id="548" name="Google Shape;548;p56"/>
          <p:cNvGrpSpPr/>
          <p:nvPr/>
        </p:nvGrpSpPr>
        <p:grpSpPr>
          <a:xfrm>
            <a:off x="2200275" y="4841875"/>
            <a:ext cx="4762500" cy="490538"/>
            <a:chOff x="1575" y="3311"/>
            <a:chExt cx="3000" cy="309"/>
          </a:xfrm>
        </p:grpSpPr>
        <p:sp>
          <p:nvSpPr>
            <p:cNvPr id="549" name="Google Shape;549;p56"/>
            <p:cNvSpPr txBox="1"/>
            <p:nvPr/>
          </p:nvSpPr>
          <p:spPr>
            <a:xfrm>
              <a:off x="1575" y="3313"/>
              <a:ext cx="3000" cy="300"/>
            </a:xfrm>
            <a:prstGeom prst="rect">
              <a:avLst/>
            </a:prstGeom>
            <a:noFill/>
            <a:ln cap="flat" cmpd="sng" w="9525">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LSN  TransID  UndoNextLSN   RedoInfo</a:t>
              </a:r>
              <a:endParaRPr b="0" i="0" sz="1400" u="none" cap="none" strike="noStrike">
                <a:solidFill>
                  <a:srgbClr val="000000"/>
                </a:solidFill>
                <a:latin typeface="Arial"/>
                <a:ea typeface="Arial"/>
                <a:cs typeface="Arial"/>
                <a:sym typeface="Arial"/>
              </a:endParaRPr>
            </a:p>
          </p:txBody>
        </p:sp>
        <p:cxnSp>
          <p:nvCxnSpPr>
            <p:cNvPr id="550" name="Google Shape;550;p56"/>
            <p:cNvCxnSpPr/>
            <p:nvPr/>
          </p:nvCxnSpPr>
          <p:spPr>
            <a:xfrm>
              <a:off x="2637" y="3319"/>
              <a:ext cx="0" cy="300"/>
            </a:xfrm>
            <a:prstGeom prst="straightConnector1">
              <a:avLst/>
            </a:prstGeom>
            <a:noFill/>
            <a:ln cap="flat" cmpd="sng" w="9525">
              <a:solidFill>
                <a:schemeClr val="dk1"/>
              </a:solidFill>
              <a:prstDash val="solid"/>
              <a:miter lim="800000"/>
              <a:headEnd len="sm" w="sm" type="none"/>
              <a:tailEnd len="sm" w="sm" type="none"/>
            </a:ln>
          </p:spPr>
        </p:cxnSp>
        <p:cxnSp>
          <p:nvCxnSpPr>
            <p:cNvPr id="551" name="Google Shape;551;p56"/>
            <p:cNvCxnSpPr/>
            <p:nvPr/>
          </p:nvCxnSpPr>
          <p:spPr>
            <a:xfrm>
              <a:off x="3789" y="3320"/>
              <a:ext cx="0" cy="300"/>
            </a:xfrm>
            <a:prstGeom prst="straightConnector1">
              <a:avLst/>
            </a:prstGeom>
            <a:noFill/>
            <a:ln cap="flat" cmpd="sng" w="9525">
              <a:solidFill>
                <a:schemeClr val="dk1"/>
              </a:solidFill>
              <a:prstDash val="solid"/>
              <a:miter lim="800000"/>
              <a:headEnd len="sm" w="sm" type="none"/>
              <a:tailEnd len="sm" w="sm" type="none"/>
            </a:ln>
          </p:spPr>
        </p:cxnSp>
        <p:cxnSp>
          <p:nvCxnSpPr>
            <p:cNvPr id="552" name="Google Shape;552;p56"/>
            <p:cNvCxnSpPr/>
            <p:nvPr/>
          </p:nvCxnSpPr>
          <p:spPr>
            <a:xfrm>
              <a:off x="1997" y="3311"/>
              <a:ext cx="0" cy="300"/>
            </a:xfrm>
            <a:prstGeom prst="straightConnector1">
              <a:avLst/>
            </a:prstGeom>
            <a:noFill/>
            <a:ln cap="flat" cmpd="sng" w="9525">
              <a:solidFill>
                <a:schemeClr val="dk1"/>
              </a:solidFill>
              <a:prstDash val="solid"/>
              <a:miter lim="800000"/>
              <a:headEnd len="sm" w="sm" type="none"/>
              <a:tailEnd len="sm" w="sm" type="none"/>
            </a:ln>
          </p:spPr>
        </p:cxnSp>
      </p:grpSp>
      <p:grpSp>
        <p:nvGrpSpPr>
          <p:cNvPr id="553" name="Google Shape;553;p56"/>
          <p:cNvGrpSpPr/>
          <p:nvPr/>
        </p:nvGrpSpPr>
        <p:grpSpPr>
          <a:xfrm>
            <a:off x="1817687" y="3908425"/>
            <a:ext cx="5718175" cy="4286247"/>
            <a:chOff x="1145" y="2462"/>
            <a:chExt cx="3602" cy="2700"/>
          </a:xfrm>
        </p:grpSpPr>
        <p:cxnSp>
          <p:nvCxnSpPr>
            <p:cNvPr id="554" name="Google Shape;554;p56"/>
            <p:cNvCxnSpPr/>
            <p:nvPr/>
          </p:nvCxnSpPr>
          <p:spPr>
            <a:xfrm>
              <a:off x="1147" y="3740"/>
              <a:ext cx="3600" cy="0"/>
            </a:xfrm>
            <a:prstGeom prst="straightConnector1">
              <a:avLst/>
            </a:prstGeom>
            <a:noFill/>
            <a:ln cap="flat" cmpd="sng" w="9525">
              <a:solidFill>
                <a:srgbClr val="000000"/>
              </a:solidFill>
              <a:prstDash val="solid"/>
              <a:miter lim="800000"/>
              <a:headEnd len="sm" w="sm" type="none"/>
              <a:tailEnd len="lg" w="lg" type="triangle"/>
            </a:ln>
          </p:spPr>
        </p:cxnSp>
        <p:sp>
          <p:nvSpPr>
            <p:cNvPr id="555" name="Google Shape;555;p56"/>
            <p:cNvSpPr/>
            <p:nvPr/>
          </p:nvSpPr>
          <p:spPr>
            <a:xfrm>
              <a:off x="1145" y="364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56" name="Google Shape;556;p56"/>
            <p:cNvSpPr/>
            <p:nvPr/>
          </p:nvSpPr>
          <p:spPr>
            <a:xfrm>
              <a:off x="1607" y="363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57" name="Google Shape;557;p56"/>
            <p:cNvSpPr/>
            <p:nvPr/>
          </p:nvSpPr>
          <p:spPr>
            <a:xfrm>
              <a:off x="2045" y="364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58" name="Google Shape;558;p56"/>
            <p:cNvSpPr/>
            <p:nvPr/>
          </p:nvSpPr>
          <p:spPr>
            <a:xfrm>
              <a:off x="2553" y="363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59" name="Google Shape;559;p56"/>
            <p:cNvSpPr/>
            <p:nvPr/>
          </p:nvSpPr>
          <p:spPr>
            <a:xfrm>
              <a:off x="3072" y="3622"/>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60" name="Google Shape;560;p56"/>
            <p:cNvSpPr/>
            <p:nvPr/>
          </p:nvSpPr>
          <p:spPr>
            <a:xfrm>
              <a:off x="3556" y="363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61" name="Google Shape;561;p56"/>
            <p:cNvSpPr/>
            <p:nvPr/>
          </p:nvSpPr>
          <p:spPr>
            <a:xfrm>
              <a:off x="3949" y="363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562" name="Google Shape;562;p56"/>
            <p:cNvSpPr txBox="1"/>
            <p:nvPr/>
          </p:nvSpPr>
          <p:spPr>
            <a:xfrm>
              <a:off x="1152" y="3460"/>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563" name="Google Shape;563;p56"/>
            <p:cNvSpPr txBox="1"/>
            <p:nvPr/>
          </p:nvSpPr>
          <p:spPr>
            <a:xfrm>
              <a:off x="1579" y="348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564" name="Google Shape;564;p56"/>
            <p:cNvSpPr txBox="1"/>
            <p:nvPr/>
          </p:nvSpPr>
          <p:spPr>
            <a:xfrm>
              <a:off x="2006" y="348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565" name="Google Shape;565;p56"/>
            <p:cNvSpPr txBox="1"/>
            <p:nvPr/>
          </p:nvSpPr>
          <p:spPr>
            <a:xfrm>
              <a:off x="2502" y="3460"/>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566" name="Google Shape;566;p56"/>
            <p:cNvSpPr txBox="1"/>
            <p:nvPr/>
          </p:nvSpPr>
          <p:spPr>
            <a:xfrm>
              <a:off x="2921" y="348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567" name="Google Shape;567;p56"/>
            <p:cNvSpPr txBox="1"/>
            <p:nvPr/>
          </p:nvSpPr>
          <p:spPr>
            <a:xfrm>
              <a:off x="3441" y="3425"/>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568" name="Google Shape;568;p56"/>
            <p:cNvSpPr txBox="1"/>
            <p:nvPr/>
          </p:nvSpPr>
          <p:spPr>
            <a:xfrm>
              <a:off x="4092" y="3531"/>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569" name="Google Shape;569;p56"/>
            <p:cNvSpPr/>
            <p:nvPr/>
          </p:nvSpPr>
          <p:spPr>
            <a:xfrm>
              <a:off x="4307" y="362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570" name="Google Shape;570;p56"/>
            <p:cNvCxnSpPr/>
            <p:nvPr/>
          </p:nvCxnSpPr>
          <p:spPr>
            <a:xfrm>
              <a:off x="2722" y="2943"/>
              <a:ext cx="0" cy="1800"/>
            </a:xfrm>
            <a:prstGeom prst="curvedConnector3">
              <a:avLst>
                <a:gd fmla="val -384054937" name="adj1"/>
              </a:avLst>
            </a:prstGeom>
            <a:noFill/>
            <a:ln cap="flat" cmpd="sng" w="9525">
              <a:solidFill>
                <a:schemeClr val="dk1"/>
              </a:solidFill>
              <a:prstDash val="solid"/>
              <a:miter lim="800000"/>
              <a:headEnd len="sm" w="sm" type="none"/>
              <a:tailEnd len="med" w="med" type="triangle"/>
            </a:ln>
          </p:spPr>
        </p:cxnSp>
        <p:cxnSp>
          <p:nvCxnSpPr>
            <p:cNvPr id="571" name="Google Shape;571;p56"/>
            <p:cNvCxnSpPr/>
            <p:nvPr/>
          </p:nvCxnSpPr>
          <p:spPr>
            <a:xfrm>
              <a:off x="2697" y="3381"/>
              <a:ext cx="0" cy="900"/>
            </a:xfrm>
            <a:prstGeom prst="curvedConnector3">
              <a:avLst>
                <a:gd fmla="val -15950267" name="adj1"/>
              </a:avLst>
            </a:prstGeom>
            <a:noFill/>
            <a:ln cap="flat" cmpd="sng" w="9525">
              <a:solidFill>
                <a:schemeClr val="dk1"/>
              </a:solidFill>
              <a:prstDash val="solid"/>
              <a:miter lim="800000"/>
              <a:headEnd len="sm" w="sm" type="none"/>
              <a:tailEnd len="med" w="med" type="triangle"/>
            </a:ln>
          </p:spPr>
        </p:cxnSp>
        <p:sp>
          <p:nvSpPr>
            <p:cNvPr id="572" name="Google Shape;572;p56"/>
            <p:cNvSpPr txBox="1"/>
            <p:nvPr/>
          </p:nvSpPr>
          <p:spPr>
            <a:xfrm>
              <a:off x="4462" y="3545"/>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cxnSp>
          <p:nvCxnSpPr>
            <p:cNvPr id="573" name="Google Shape;573;p56"/>
            <p:cNvCxnSpPr/>
            <p:nvPr/>
          </p:nvCxnSpPr>
          <p:spPr>
            <a:xfrm>
              <a:off x="2621" y="2462"/>
              <a:ext cx="0" cy="2700"/>
            </a:xfrm>
            <a:prstGeom prst="curvedConnector3">
              <a:avLst>
                <a:gd fmla="val -31746329" name="adj1"/>
              </a:avLst>
            </a:prstGeom>
            <a:noFill/>
            <a:ln cap="flat" cmpd="sng" w="9525">
              <a:solidFill>
                <a:schemeClr val="dk1"/>
              </a:solidFill>
              <a:prstDash val="solid"/>
              <a:miter lim="800000"/>
              <a:headEnd len="sm" w="sm" type="none"/>
              <a:tailEnd len="med" w="med" type="triangle"/>
            </a:ln>
          </p:spPr>
        </p:cxnSp>
      </p:gr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5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DirtyPage Table</a:t>
            </a:r>
            <a:endParaRPr/>
          </a:p>
        </p:txBody>
      </p:sp>
      <p:sp>
        <p:nvSpPr>
          <p:cNvPr id="580" name="Google Shape;580;p57"/>
          <p:cNvSpPr txBox="1"/>
          <p:nvPr>
            <p:ph idx="1" type="body"/>
          </p:nvPr>
        </p:nvSpPr>
        <p:spPr>
          <a:xfrm>
            <a:off x="842962" y="1106487"/>
            <a:ext cx="7962900" cy="32592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DirtyPageTable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List of pages in the buffer that have been updated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Contains, for each such page</a:t>
            </a:r>
            <a:endParaRPr/>
          </a:p>
          <a:p>
            <a:pPr indent="-228600" lvl="2" marL="1085850" rtl="0" algn="l">
              <a:lnSpc>
                <a:spcPct val="100000"/>
              </a:lnSpc>
              <a:spcBef>
                <a:spcPts val="630"/>
              </a:spcBef>
              <a:spcAft>
                <a:spcPts val="0"/>
              </a:spcAft>
              <a:buClr>
                <a:srgbClr val="33CC33"/>
              </a:buClr>
              <a:buSzPts val="1350"/>
              <a:buFont typeface="Arimo"/>
              <a:buChar char="4"/>
            </a:pPr>
            <a:r>
              <a:rPr b="1" i="0" lang="en-US" sz="1800" u="none">
                <a:solidFill>
                  <a:srgbClr val="000099"/>
                </a:solidFill>
                <a:latin typeface="Helvetica Neue"/>
                <a:ea typeface="Helvetica Neue"/>
                <a:cs typeface="Helvetica Neue"/>
                <a:sym typeface="Helvetica Neue"/>
              </a:rPr>
              <a:t>PageLSN</a:t>
            </a:r>
            <a:r>
              <a:rPr b="0" i="0" lang="en-US" sz="1800" u="none">
                <a:solidFill>
                  <a:schemeClr val="dk1"/>
                </a:solidFill>
                <a:latin typeface="Helvetica Neue"/>
                <a:ea typeface="Helvetica Neue"/>
                <a:cs typeface="Helvetica Neue"/>
                <a:sym typeface="Helvetica Neue"/>
              </a:rPr>
              <a:t> of the page</a:t>
            </a:r>
            <a:endParaRPr/>
          </a:p>
          <a:p>
            <a:pPr indent="-228600" lvl="2" marL="1085850" rtl="0" algn="l">
              <a:lnSpc>
                <a:spcPct val="100000"/>
              </a:lnSpc>
              <a:spcBef>
                <a:spcPts val="630"/>
              </a:spcBef>
              <a:spcAft>
                <a:spcPts val="0"/>
              </a:spcAft>
              <a:buClr>
                <a:srgbClr val="33CC33"/>
              </a:buClr>
              <a:buSzPts val="1350"/>
              <a:buFont typeface="Arimo"/>
              <a:buChar char="4"/>
            </a:pPr>
            <a:r>
              <a:rPr b="1" i="0" lang="en-US" sz="1800" u="none">
                <a:solidFill>
                  <a:srgbClr val="000099"/>
                </a:solidFill>
                <a:latin typeface="Helvetica Neue"/>
                <a:ea typeface="Helvetica Neue"/>
                <a:cs typeface="Helvetica Neue"/>
                <a:sym typeface="Helvetica Neue"/>
              </a:rPr>
              <a:t>RecLSN</a:t>
            </a:r>
            <a:r>
              <a:rPr b="1" i="0" lang="en-US" sz="1800" u="none">
                <a:solidFill>
                  <a:schemeClr val="dk2"/>
                </a:solidFill>
                <a:latin typeface="Helvetica Neue"/>
                <a:ea typeface="Helvetica Neue"/>
                <a:cs typeface="Helvetica Neue"/>
                <a:sym typeface="Helvetica Neue"/>
              </a:rPr>
              <a:t> </a:t>
            </a:r>
            <a:r>
              <a:rPr b="0" i="0" lang="en-US" sz="1800" u="none">
                <a:solidFill>
                  <a:schemeClr val="dk1"/>
                </a:solidFill>
                <a:latin typeface="Helvetica Neue"/>
                <a:ea typeface="Helvetica Neue"/>
                <a:cs typeface="Helvetica Neue"/>
                <a:sym typeface="Helvetica Neue"/>
              </a:rPr>
              <a:t>is an LSN such that log records before this LSN have already been applied to the page version on disk</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Set to current end of log when a page is inserted into dirty page table (just before being updated)</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Recorded in checkpoints, helps to minimize redo work</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a:t>
            </a:r>
            <a:endParaRPr/>
          </a:p>
        </p:txBody>
      </p:sp>
      <p:sp>
        <p:nvSpPr>
          <p:cNvPr id="586" name="Google Shape;586;p58"/>
          <p:cNvSpPr txBox="1"/>
          <p:nvPr>
            <p:ph idx="1" type="body"/>
          </p:nvPr>
        </p:nvSpPr>
        <p:spPr>
          <a:xfrm>
            <a:off x="585787" y="6313487"/>
            <a:ext cx="7661400" cy="544500"/>
          </a:xfrm>
          <a:prstGeom prst="rect">
            <a:avLst/>
          </a:prstGeom>
          <a:noFill/>
          <a:ln>
            <a:noFill/>
          </a:ln>
        </p:spPr>
        <p:txBody>
          <a:bodyPr anchorCtr="0" anchor="t" bIns="45700" lIns="91425" spcFirstLastPara="1" rIns="91425" wrap="square" tIns="45700">
            <a:noAutofit/>
          </a:bodyPr>
          <a:lstStyle/>
          <a:p>
            <a:pPr indent="-240030" lvl="0" marL="342900" rtl="0" algn="l">
              <a:lnSpc>
                <a:spcPct val="100000"/>
              </a:lnSpc>
              <a:spcBef>
                <a:spcPts val="0"/>
              </a:spcBef>
              <a:spcAft>
                <a:spcPts val="0"/>
              </a:spcAft>
              <a:buSzPts val="1620"/>
              <a:buNone/>
            </a:pPr>
            <a:r>
              <a:t/>
            </a:r>
            <a:endParaRPr>
              <a:solidFill>
                <a:schemeClr val="dk1"/>
              </a:solidFill>
              <a:latin typeface="Helvetica Neue"/>
              <a:ea typeface="Helvetica Neue"/>
              <a:cs typeface="Helvetica Neue"/>
              <a:sym typeface="Helvetica Neue"/>
            </a:endParaRPr>
          </a:p>
        </p:txBody>
      </p:sp>
      <p:sp>
        <p:nvSpPr>
          <p:cNvPr id="587" name="Google Shape;587;p58"/>
          <p:cNvSpPr/>
          <p:nvPr/>
        </p:nvSpPr>
        <p:spPr>
          <a:xfrm>
            <a:off x="739825" y="727087"/>
            <a:ext cx="7353300" cy="5662500"/>
          </a:xfrm>
          <a:prstGeom prst="rect">
            <a:avLst/>
          </a:prstGeom>
          <a:noFill/>
          <a:ln>
            <a:noFill/>
          </a:ln>
        </p:spPr>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5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Data Structures: Checkpoint Log</a:t>
            </a:r>
            <a:endParaRPr/>
          </a:p>
        </p:txBody>
      </p:sp>
      <p:sp>
        <p:nvSpPr>
          <p:cNvPr id="594" name="Google Shape;594;p59"/>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Checkpoint log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Contains: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DirtyPageTable and list of active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For each active transaction, LastLSN, the LSN of the last log record written by the transaction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Fixed position on disk notes LSN of last completed</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checkpoint log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Dirty pages are not written out at checkpoint time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Instead, they are flushed out continuously, in the background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Checkpoint is thus very low overhead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can be done frequently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6"/>
          <p:cNvSpPr txBox="1"/>
          <p:nvPr>
            <p:ph idx="4294967295"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Stable-Storage Implementation</a:t>
            </a:r>
            <a:endParaRPr/>
          </a:p>
        </p:txBody>
      </p:sp>
      <p:sp>
        <p:nvSpPr>
          <p:cNvPr id="118" name="Google Shape;118;p6"/>
          <p:cNvSpPr txBox="1"/>
          <p:nvPr>
            <p:ph idx="4294967295"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Maintain multiple copies of each block on separate disks</a:t>
            </a:r>
            <a:endParaRPr/>
          </a:p>
          <a:p>
            <a:pPr indent="-304800" lvl="1" marL="7620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copies can be at remote sites to protect against disasters such as fire or flooding.</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Failure during data transfer can still result in inconsistent copies: Block transfer can result in</a:t>
            </a:r>
            <a:endParaRPr/>
          </a:p>
          <a:p>
            <a:pPr indent="-304800" lvl="1" marL="7620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Successful completion</a:t>
            </a:r>
            <a:endParaRPr/>
          </a:p>
          <a:p>
            <a:pPr indent="-304800" lvl="1" marL="7620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Partial failure: destination block has incorrect information</a:t>
            </a:r>
            <a:endParaRPr/>
          </a:p>
          <a:p>
            <a:pPr indent="-304800" lvl="1" marL="7620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Total failure: destination block was never updated</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Protecting storage media from failure during data transfer (one solution):</a:t>
            </a:r>
            <a:endParaRPr/>
          </a:p>
          <a:p>
            <a:pPr indent="-304800" lvl="1" marL="76200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Execute output operation as follows (assuming two copies of each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Write the information onto the first physical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When the first write successfully completes, write the same information onto the second physical block.</a:t>
            </a:r>
            <a:endParaRPr/>
          </a:p>
          <a:p>
            <a:pPr indent="-304800" lvl="2" marL="1162050" marR="0" rtl="0" algn="l">
              <a:lnSpc>
                <a:spcPct val="90000"/>
              </a:lnSpc>
              <a:spcBef>
                <a:spcPts val="630"/>
              </a:spcBef>
              <a:spcAft>
                <a:spcPts val="0"/>
              </a:spcAft>
              <a:buClr>
                <a:srgbClr val="33CC33"/>
              </a:buClr>
              <a:buSzPts val="1350"/>
              <a:buFont typeface="Arial"/>
              <a:buAutoNum type="arabicPeriod"/>
            </a:pPr>
            <a:r>
              <a:rPr b="0" i="0" lang="en-US" sz="1800" u="none" cap="none" strike="noStrike">
                <a:solidFill>
                  <a:schemeClr val="dk1"/>
                </a:solidFill>
                <a:latin typeface="Helvetica Neue"/>
                <a:ea typeface="Helvetica Neue"/>
                <a:cs typeface="Helvetica Neue"/>
                <a:sym typeface="Helvetica Neue"/>
              </a:rPr>
              <a:t>The output is completed only after the second write successfully completes.</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6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Algorithm</a:t>
            </a:r>
            <a:endParaRPr/>
          </a:p>
        </p:txBody>
      </p:sp>
      <p:sp>
        <p:nvSpPr>
          <p:cNvPr id="601" name="Google Shape;601;p60"/>
          <p:cNvSpPr txBox="1"/>
          <p:nvPr>
            <p:ph idx="1" type="body"/>
          </p:nvPr>
        </p:nvSpPr>
        <p:spPr>
          <a:xfrm>
            <a:off x="842962" y="1106487"/>
            <a:ext cx="7950300" cy="5460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0" i="0" lang="en-US" sz="1800" u="none">
                <a:solidFill>
                  <a:schemeClr val="dk1"/>
                </a:solidFill>
                <a:latin typeface="Helvetica Neue"/>
                <a:ea typeface="Helvetica Neue"/>
                <a:cs typeface="Helvetica Neue"/>
                <a:sym typeface="Helvetica Neue"/>
              </a:rPr>
              <a:t>ARIES recovery involves three passes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rgbClr val="000099"/>
                </a:solidFill>
                <a:latin typeface="Helvetica Neue"/>
                <a:ea typeface="Helvetica Neue"/>
                <a:cs typeface="Helvetica Neue"/>
                <a:sym typeface="Helvetica Neue"/>
              </a:rPr>
              <a:t>Analysis pass</a:t>
            </a:r>
            <a:r>
              <a:rPr b="0" i="0" lang="en-US" sz="1800" u="none">
                <a:solidFill>
                  <a:schemeClr val="dk1"/>
                </a:solidFill>
                <a:latin typeface="Helvetica Neue"/>
                <a:ea typeface="Helvetica Neue"/>
                <a:cs typeface="Helvetica Neue"/>
                <a:sym typeface="Helvetica Neue"/>
              </a:rPr>
              <a:t>: Determines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Which transactions to undo</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Which pages were dirty (disk version not up to date) at time of crash</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rgbClr val="000099"/>
                </a:solidFill>
                <a:latin typeface="Helvetica Neue"/>
                <a:ea typeface="Helvetica Neue"/>
                <a:cs typeface="Helvetica Neue"/>
                <a:sym typeface="Helvetica Neue"/>
              </a:rPr>
              <a:t>RedoLSN</a:t>
            </a:r>
            <a:r>
              <a:rPr b="0" i="0" lang="en-US" sz="1800" u="none">
                <a:solidFill>
                  <a:schemeClr val="dk1"/>
                </a:solidFill>
                <a:latin typeface="Helvetica Neue"/>
                <a:ea typeface="Helvetica Neue"/>
                <a:cs typeface="Helvetica Neue"/>
                <a:sym typeface="Helvetica Neue"/>
              </a:rPr>
              <a:t>: LSN from which redo should start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rgbClr val="000099"/>
                </a:solidFill>
                <a:latin typeface="Helvetica Neue"/>
                <a:ea typeface="Helvetica Neue"/>
                <a:cs typeface="Helvetica Neue"/>
                <a:sym typeface="Helvetica Neue"/>
              </a:rPr>
              <a:t>Redo pass</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Repeats history, redoing all actions from RedoLSN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RecLSN and PageLSNs are used to avoid redoing actions already reflected on page </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rgbClr val="000099"/>
                </a:solidFill>
                <a:latin typeface="Helvetica Neue"/>
                <a:ea typeface="Helvetica Neue"/>
                <a:cs typeface="Helvetica Neue"/>
                <a:sym typeface="Helvetica Neue"/>
              </a:rPr>
              <a:t>Undo pass</a:t>
            </a:r>
            <a:r>
              <a:rPr b="0" i="0" lang="en-US" sz="1800" u="none">
                <a:solidFill>
                  <a:schemeClr val="dk1"/>
                </a:solidFill>
                <a:latin typeface="Helvetica Neue"/>
                <a:ea typeface="Helvetica Neue"/>
                <a:cs typeface="Helvetica Neue"/>
                <a:sym typeface="Helvetica Neue"/>
              </a:rPr>
              <a: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Rolls back all incomplete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Transactions whose abort was complete earlier are not undone</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Key idea: no need to undo these transactions: earlier undo actions were logged, and are redone as required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6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3 Passes</a:t>
            </a:r>
            <a:endParaRPr/>
          </a:p>
        </p:txBody>
      </p:sp>
      <p:sp>
        <p:nvSpPr>
          <p:cNvPr id="608" name="Google Shape;608;p61"/>
          <p:cNvSpPr txBox="1"/>
          <p:nvPr>
            <p:ph idx="1" type="body"/>
          </p:nvPr>
        </p:nvSpPr>
        <p:spPr>
          <a:xfrm>
            <a:off x="814387" y="1093787"/>
            <a:ext cx="7661400" cy="17685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Analysis, redo and undo passes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Analysis determines where redo should start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Undo has to go back till start of earliest incomplete transaction</a:t>
            </a:r>
            <a:endParaRPr/>
          </a:p>
        </p:txBody>
      </p:sp>
      <p:grpSp>
        <p:nvGrpSpPr>
          <p:cNvPr id="609" name="Google Shape;609;p61"/>
          <p:cNvGrpSpPr/>
          <p:nvPr/>
        </p:nvGrpSpPr>
        <p:grpSpPr>
          <a:xfrm>
            <a:off x="549275" y="2949575"/>
            <a:ext cx="8104187" cy="2073275"/>
            <a:chOff x="430" y="2791"/>
            <a:chExt cx="5105" cy="1306"/>
          </a:xfrm>
        </p:grpSpPr>
        <p:cxnSp>
          <p:nvCxnSpPr>
            <p:cNvPr id="610" name="Google Shape;610;p61"/>
            <p:cNvCxnSpPr/>
            <p:nvPr/>
          </p:nvCxnSpPr>
          <p:spPr>
            <a:xfrm>
              <a:off x="430" y="3355"/>
              <a:ext cx="4800" cy="0"/>
            </a:xfrm>
            <a:prstGeom prst="straightConnector1">
              <a:avLst/>
            </a:prstGeom>
            <a:noFill/>
            <a:ln cap="flat" cmpd="sng" w="63500">
              <a:solidFill>
                <a:schemeClr val="dk1"/>
              </a:solidFill>
              <a:prstDash val="solid"/>
              <a:miter lim="800000"/>
              <a:headEnd len="sm" w="sm" type="none"/>
              <a:tailEnd len="med" w="med" type="triangle"/>
            </a:ln>
          </p:spPr>
        </p:cxnSp>
        <p:sp>
          <p:nvSpPr>
            <p:cNvPr id="611" name="Google Shape;611;p61"/>
            <p:cNvSpPr txBox="1"/>
            <p:nvPr/>
          </p:nvSpPr>
          <p:spPr>
            <a:xfrm>
              <a:off x="3133" y="2836"/>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Last checkpoint</a:t>
              </a:r>
              <a:endParaRPr b="0" i="0" sz="1400" u="none" cap="none" strike="noStrike">
                <a:solidFill>
                  <a:srgbClr val="000000"/>
                </a:solidFill>
                <a:latin typeface="Arial"/>
                <a:ea typeface="Arial"/>
                <a:cs typeface="Arial"/>
                <a:sym typeface="Arial"/>
              </a:endParaRPr>
            </a:p>
          </p:txBody>
        </p:sp>
        <p:sp>
          <p:nvSpPr>
            <p:cNvPr id="612" name="Google Shape;612;p61"/>
            <p:cNvSpPr txBox="1"/>
            <p:nvPr/>
          </p:nvSpPr>
          <p:spPr>
            <a:xfrm>
              <a:off x="445" y="3440"/>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Log</a:t>
              </a:r>
              <a:endParaRPr b="0" i="0" sz="1400" u="none" cap="none" strike="noStrike">
                <a:solidFill>
                  <a:srgbClr val="000000"/>
                </a:solidFill>
                <a:latin typeface="Arial"/>
                <a:ea typeface="Arial"/>
                <a:cs typeface="Arial"/>
                <a:sym typeface="Arial"/>
              </a:endParaRPr>
            </a:p>
          </p:txBody>
        </p:sp>
        <p:cxnSp>
          <p:nvCxnSpPr>
            <p:cNvPr id="613" name="Google Shape;613;p61"/>
            <p:cNvCxnSpPr/>
            <p:nvPr/>
          </p:nvCxnSpPr>
          <p:spPr>
            <a:xfrm>
              <a:off x="5211" y="3273"/>
              <a:ext cx="300" cy="0"/>
            </a:xfrm>
            <a:prstGeom prst="straightConnector1">
              <a:avLst/>
            </a:prstGeom>
            <a:noFill/>
            <a:ln cap="flat" cmpd="sng" w="9525">
              <a:solidFill>
                <a:schemeClr val="dk1"/>
              </a:solidFill>
              <a:prstDash val="solid"/>
              <a:miter lim="800000"/>
              <a:headEnd len="sm" w="sm" type="none"/>
              <a:tailEnd len="med" w="med" type="triangle"/>
            </a:ln>
          </p:spPr>
        </p:cxnSp>
        <p:sp>
          <p:nvSpPr>
            <p:cNvPr id="614" name="Google Shape;614;p61"/>
            <p:cNvSpPr txBox="1"/>
            <p:nvPr/>
          </p:nvSpPr>
          <p:spPr>
            <a:xfrm>
              <a:off x="5235" y="3002"/>
              <a:ext cx="3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Time</a:t>
              </a:r>
              <a:endParaRPr b="0" i="0" sz="1400" u="none" cap="none" strike="noStrike">
                <a:solidFill>
                  <a:srgbClr val="000000"/>
                </a:solidFill>
                <a:latin typeface="Arial"/>
                <a:ea typeface="Arial"/>
                <a:cs typeface="Arial"/>
                <a:sym typeface="Arial"/>
              </a:endParaRPr>
            </a:p>
          </p:txBody>
        </p:sp>
        <p:cxnSp>
          <p:nvCxnSpPr>
            <p:cNvPr id="615" name="Google Shape;615;p61"/>
            <p:cNvCxnSpPr/>
            <p:nvPr/>
          </p:nvCxnSpPr>
          <p:spPr>
            <a:xfrm>
              <a:off x="3612" y="3080"/>
              <a:ext cx="0" cy="300"/>
            </a:xfrm>
            <a:prstGeom prst="straightConnector1">
              <a:avLst/>
            </a:prstGeom>
            <a:noFill/>
            <a:ln cap="flat" cmpd="sng" w="9525">
              <a:solidFill>
                <a:schemeClr val="dk1"/>
              </a:solidFill>
              <a:prstDash val="solid"/>
              <a:miter lim="800000"/>
              <a:headEnd len="sm" w="sm" type="none"/>
              <a:tailEnd len="med" w="med" type="triangle"/>
            </a:ln>
          </p:spPr>
        </p:cxnSp>
        <p:cxnSp>
          <p:nvCxnSpPr>
            <p:cNvPr id="616" name="Google Shape;616;p61"/>
            <p:cNvCxnSpPr/>
            <p:nvPr/>
          </p:nvCxnSpPr>
          <p:spPr>
            <a:xfrm>
              <a:off x="3620" y="3592"/>
              <a:ext cx="1500" cy="0"/>
            </a:xfrm>
            <a:prstGeom prst="straightConnector1">
              <a:avLst/>
            </a:prstGeom>
            <a:noFill/>
            <a:ln cap="flat" cmpd="sng" w="9525">
              <a:solidFill>
                <a:schemeClr val="dk1"/>
              </a:solidFill>
              <a:prstDash val="solid"/>
              <a:miter lim="800000"/>
              <a:headEnd len="sm" w="sm" type="none"/>
              <a:tailEnd len="lg" w="lg" type="triangle"/>
            </a:ln>
          </p:spPr>
        </p:cxnSp>
        <p:cxnSp>
          <p:nvCxnSpPr>
            <p:cNvPr id="617" name="Google Shape;617;p61"/>
            <p:cNvCxnSpPr/>
            <p:nvPr/>
          </p:nvCxnSpPr>
          <p:spPr>
            <a:xfrm>
              <a:off x="5083" y="3054"/>
              <a:ext cx="0" cy="300"/>
            </a:xfrm>
            <a:prstGeom prst="straightConnector1">
              <a:avLst/>
            </a:prstGeom>
            <a:noFill/>
            <a:ln cap="flat" cmpd="sng" w="9525">
              <a:solidFill>
                <a:schemeClr val="dk1"/>
              </a:solidFill>
              <a:prstDash val="solid"/>
              <a:miter lim="800000"/>
              <a:headEnd len="sm" w="sm" type="none"/>
              <a:tailEnd len="med" w="med" type="triangle"/>
            </a:ln>
          </p:spPr>
        </p:cxnSp>
        <p:sp>
          <p:nvSpPr>
            <p:cNvPr id="618" name="Google Shape;618;p61"/>
            <p:cNvSpPr txBox="1"/>
            <p:nvPr/>
          </p:nvSpPr>
          <p:spPr>
            <a:xfrm>
              <a:off x="4660" y="2791"/>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End of Log</a:t>
              </a:r>
              <a:endParaRPr b="0" i="0" sz="1400" u="none" cap="none" strike="noStrike">
                <a:solidFill>
                  <a:srgbClr val="000000"/>
                </a:solidFill>
                <a:latin typeface="Arial"/>
                <a:ea typeface="Arial"/>
                <a:cs typeface="Arial"/>
                <a:sym typeface="Arial"/>
              </a:endParaRPr>
            </a:p>
          </p:txBody>
        </p:sp>
        <p:sp>
          <p:nvSpPr>
            <p:cNvPr id="619" name="Google Shape;619;p61"/>
            <p:cNvSpPr txBox="1"/>
            <p:nvPr/>
          </p:nvSpPr>
          <p:spPr>
            <a:xfrm>
              <a:off x="4001" y="3403"/>
              <a:ext cx="9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Analysis pass</a:t>
              </a:r>
              <a:endParaRPr b="0" i="0" sz="1400" u="none" cap="none" strike="noStrike">
                <a:solidFill>
                  <a:srgbClr val="000000"/>
                </a:solidFill>
                <a:latin typeface="Arial"/>
                <a:ea typeface="Arial"/>
                <a:cs typeface="Arial"/>
                <a:sym typeface="Arial"/>
              </a:endParaRPr>
            </a:p>
          </p:txBody>
        </p:sp>
        <p:cxnSp>
          <p:nvCxnSpPr>
            <p:cNvPr id="620" name="Google Shape;620;p61"/>
            <p:cNvCxnSpPr/>
            <p:nvPr/>
          </p:nvCxnSpPr>
          <p:spPr>
            <a:xfrm>
              <a:off x="2542" y="3758"/>
              <a:ext cx="2700" cy="0"/>
            </a:xfrm>
            <a:prstGeom prst="straightConnector1">
              <a:avLst/>
            </a:prstGeom>
            <a:noFill/>
            <a:ln cap="flat" cmpd="sng" w="9525">
              <a:solidFill>
                <a:schemeClr val="dk1"/>
              </a:solidFill>
              <a:prstDash val="solid"/>
              <a:miter lim="800000"/>
              <a:headEnd len="sm" w="sm" type="none"/>
              <a:tailEnd len="lg" w="lg" type="triangle"/>
            </a:ln>
          </p:spPr>
        </p:cxnSp>
        <p:sp>
          <p:nvSpPr>
            <p:cNvPr id="621" name="Google Shape;621;p61"/>
            <p:cNvSpPr txBox="1"/>
            <p:nvPr/>
          </p:nvSpPr>
          <p:spPr>
            <a:xfrm>
              <a:off x="2639" y="3513"/>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Redo pass</a:t>
              </a:r>
              <a:endParaRPr b="0" i="0" sz="1400" u="none" cap="none" strike="noStrike">
                <a:solidFill>
                  <a:srgbClr val="000000"/>
                </a:solidFill>
                <a:latin typeface="Arial"/>
                <a:ea typeface="Arial"/>
                <a:cs typeface="Arial"/>
                <a:sym typeface="Arial"/>
              </a:endParaRPr>
            </a:p>
          </p:txBody>
        </p:sp>
        <p:cxnSp>
          <p:nvCxnSpPr>
            <p:cNvPr id="622" name="Google Shape;622;p61"/>
            <p:cNvCxnSpPr/>
            <p:nvPr/>
          </p:nvCxnSpPr>
          <p:spPr>
            <a:xfrm rot="10800000">
              <a:off x="3011" y="3977"/>
              <a:ext cx="2100" cy="0"/>
            </a:xfrm>
            <a:prstGeom prst="straightConnector1">
              <a:avLst/>
            </a:prstGeom>
            <a:noFill/>
            <a:ln cap="flat" cmpd="sng" w="9525">
              <a:solidFill>
                <a:schemeClr val="dk1"/>
              </a:solidFill>
              <a:prstDash val="solid"/>
              <a:miter lim="800000"/>
              <a:headEnd len="sm" w="sm" type="none"/>
              <a:tailEnd len="lg" w="lg" type="triangle"/>
            </a:ln>
          </p:spPr>
        </p:cxnSp>
        <p:sp>
          <p:nvSpPr>
            <p:cNvPr id="623" name="Google Shape;623;p61"/>
            <p:cNvSpPr txBox="1"/>
            <p:nvPr/>
          </p:nvSpPr>
          <p:spPr>
            <a:xfrm>
              <a:off x="3599" y="3797"/>
              <a:ext cx="600" cy="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600"/>
                <a:buFont typeface="Helvetica Neue"/>
                <a:buNone/>
              </a:pPr>
              <a:r>
                <a:rPr b="0" i="0" lang="en-US" sz="1600" u="none" cap="none" strike="noStrike">
                  <a:solidFill>
                    <a:schemeClr val="dk1"/>
                  </a:solidFill>
                  <a:latin typeface="Helvetica Neue"/>
                  <a:ea typeface="Helvetica Neue"/>
                  <a:cs typeface="Helvetica Neue"/>
                  <a:sym typeface="Helvetica Neue"/>
                </a:rPr>
                <a:t>Undo pass</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6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Analysis</a:t>
            </a:r>
            <a:endParaRPr/>
          </a:p>
        </p:txBody>
      </p:sp>
      <p:sp>
        <p:nvSpPr>
          <p:cNvPr id="630" name="Google Shape;630;p62"/>
          <p:cNvSpPr txBox="1"/>
          <p:nvPr>
            <p:ph idx="1" type="body"/>
          </p:nvPr>
        </p:nvSpPr>
        <p:spPr>
          <a:xfrm>
            <a:off x="682625" y="1195387"/>
            <a:ext cx="7661400" cy="46293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Analysis pass</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Starts from last complete checkpoint log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Reads DirtyPageTable from log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Sets RedoLSN = min of RecLSNs of all pages in DirtyPageTable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In case no pages are dirty, RedoLSN = checkpoint record’s LSN</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Sets undo-list = list of transactions in checkpoint log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Reads LSN of last log record for each transaction in undo-list from checkpoint log record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checkpoint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 Cont. on next page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6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Recovery: Analysis (Cont.)</a:t>
            </a:r>
            <a:endParaRPr/>
          </a:p>
        </p:txBody>
      </p:sp>
      <p:sp>
        <p:nvSpPr>
          <p:cNvPr id="637" name="Google Shape;637;p63"/>
          <p:cNvSpPr txBox="1"/>
          <p:nvPr>
            <p:ph idx="1" type="body"/>
          </p:nvPr>
        </p:nvSpPr>
        <p:spPr>
          <a:xfrm>
            <a:off x="842962" y="1106487"/>
            <a:ext cx="8032800" cy="53514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Analysis pass (cont.)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checkpoint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If any log record found for transaction not in undo-list, adds transaction to undo-list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Whenever an update log record is found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If page is not in DirtyPageTable, it is added with RecLSN set to LSN of the update log record</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If transaction end log record found, delete transaction from undo-list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Keeps track of last log record for each transaction in undo-list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May be needed for later undo</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At end of analysis pass: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RedoLSN determines where to start redo pass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RecLSN for each page in DirtyPageTable used to minimize redo work</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All transactions in undo-list need to be rolled back</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6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Redo Pass</a:t>
            </a:r>
            <a:endParaRPr/>
          </a:p>
        </p:txBody>
      </p:sp>
      <p:sp>
        <p:nvSpPr>
          <p:cNvPr id="644" name="Google Shape;644;p64"/>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81000" lvl="0" marL="3810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Redo Pass</a:t>
            </a:r>
            <a:r>
              <a:rPr b="0" i="0" lang="en-US" sz="1800" u="none">
                <a:solidFill>
                  <a:schemeClr val="dk1"/>
                </a:solidFill>
                <a:latin typeface="Helvetica Neue"/>
                <a:ea typeface="Helvetica Neue"/>
                <a:cs typeface="Helvetica Neue"/>
                <a:sym typeface="Helvetica Neue"/>
              </a:rPr>
              <a:t>: Repeats history by replaying every action not already reflected in the page on disk, as follows:</a:t>
            </a:r>
            <a:endParaRPr/>
          </a:p>
          <a:p>
            <a:pPr indent="-381000" lvl="0" marL="3810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Scans forward from RedoLSN.  Whenever an update log record is found:</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If the page is not in DirtyPageTable or the LSN of the log record is less than the RecLSN of the page in DirtyPageTable, then skip the log record</a:t>
            </a:r>
            <a:endParaRPr/>
          </a:p>
          <a:p>
            <a:pPr indent="-342900" lvl="1" marL="800100" rtl="0" algn="l">
              <a:lnSpc>
                <a:spcPct val="100000"/>
              </a:lnSpc>
              <a:spcBef>
                <a:spcPts val="630"/>
              </a:spcBef>
              <a:spcAft>
                <a:spcPts val="0"/>
              </a:spcAft>
              <a:buClr>
                <a:schemeClr val="folHlink"/>
              </a:buClr>
              <a:buSzPts val="1440"/>
              <a:buFont typeface="Arial"/>
              <a:buAutoNum type="arabicPeriod"/>
            </a:pPr>
            <a:r>
              <a:rPr b="0" i="0" lang="en-US" sz="1800" u="none">
                <a:solidFill>
                  <a:schemeClr val="dk1"/>
                </a:solidFill>
                <a:latin typeface="Helvetica Neue"/>
                <a:ea typeface="Helvetica Neue"/>
                <a:cs typeface="Helvetica Neue"/>
                <a:sym typeface="Helvetica Neue"/>
              </a:rPr>
              <a:t>Otherwise fetch the page from disk.  If the PageLSN of the page fetched from disk is less than the LSN of the log record, redo the log record</a:t>
            </a:r>
            <a:endParaRPr/>
          </a:p>
          <a:p>
            <a:pPr indent="-342900" lvl="1" marL="800100" rtl="0" algn="l">
              <a:lnSpc>
                <a:spcPct val="100000"/>
              </a:lnSpc>
              <a:spcBef>
                <a:spcPts val="630"/>
              </a:spcBef>
              <a:spcAft>
                <a:spcPts val="0"/>
              </a:spcAft>
              <a:buSzPts val="1440"/>
              <a:buNone/>
            </a:pPr>
            <a:r>
              <a:rPr b="0" i="0" lang="en-US" sz="1800" u="none">
                <a:solidFill>
                  <a:schemeClr val="dk1"/>
                </a:solidFill>
                <a:latin typeface="Helvetica Neue"/>
                <a:ea typeface="Helvetica Neue"/>
                <a:cs typeface="Helvetica Neue"/>
                <a:sym typeface="Helvetica Neue"/>
              </a:rPr>
              <a:t>NOTE: if either test is negative the effects of the log record have already appeared on the page.  First test avoids even fetching the page from disk!</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Undo Actions</a:t>
            </a:r>
            <a:endParaRPr/>
          </a:p>
        </p:txBody>
      </p:sp>
      <p:sp>
        <p:nvSpPr>
          <p:cNvPr id="651" name="Google Shape;651;p65"/>
          <p:cNvSpPr txBox="1"/>
          <p:nvPr>
            <p:ph idx="1" type="body"/>
          </p:nvPr>
        </p:nvSpPr>
        <p:spPr>
          <a:xfrm>
            <a:off x="842962" y="1106487"/>
            <a:ext cx="8301000" cy="30003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 an undo is performed for an update log record</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Generate a CLR containing the undo action performed (actions performed during undo are logged physicaly or physiologically).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CLR for   record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noted as </a:t>
            </a:r>
            <a:r>
              <a:rPr b="0" i="1" lang="en-US" sz="1800" u="none">
                <a:solidFill>
                  <a:schemeClr val="dk1"/>
                </a:solidFill>
                <a:latin typeface="Helvetica Neue"/>
                <a:ea typeface="Helvetica Neue"/>
                <a:cs typeface="Helvetica Neue"/>
                <a:sym typeface="Helvetica Neue"/>
              </a:rPr>
              <a:t>n</a:t>
            </a:r>
            <a:r>
              <a:rPr b="0" i="0" lang="en-US" sz="1800" u="none">
                <a:solidFill>
                  <a:schemeClr val="dk1"/>
                </a:solidFill>
                <a:latin typeface="Helvetica Neue"/>
                <a:ea typeface="Helvetica Neue"/>
                <a:cs typeface="Helvetica Neue"/>
                <a:sym typeface="Helvetica Neue"/>
              </a:rPr>
              <a:t>’ in figure below</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Set UndoNextLSN of the CLR to the PrevLSN value of the update log record</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Arrows indicate UndoNextLSN value</a:t>
            </a:r>
            <a:endParaRPr/>
          </a:p>
          <a:p>
            <a:pPr indent="-342900" lvl="0" marL="34290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ARIES supports partial rollback</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Used e.g. to handle deadlocks by rolling back just enough to release reqd. locks</a:t>
            </a:r>
            <a:endParaRPr/>
          </a:p>
          <a:p>
            <a:pPr indent="-285750" lvl="1" marL="742950" rtl="0" algn="l">
              <a:lnSpc>
                <a:spcPct val="9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Figure indicates forward actions after partial rollbacks </a:t>
            </a:r>
            <a:endParaRPr/>
          </a:p>
          <a:p>
            <a:pPr indent="-228600" lvl="2" marL="1085850" rtl="0" algn="l">
              <a:lnSpc>
                <a:spcPct val="9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records 3 and 4 initially, later 5 and 6, then full rollback</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grpSp>
        <p:nvGrpSpPr>
          <p:cNvPr id="652" name="Google Shape;652;p65"/>
          <p:cNvGrpSpPr/>
          <p:nvPr/>
        </p:nvGrpSpPr>
        <p:grpSpPr>
          <a:xfrm>
            <a:off x="588962" y="2027236"/>
            <a:ext cx="8575675" cy="7143754"/>
            <a:chOff x="182" y="432"/>
            <a:chExt cx="5402" cy="4500"/>
          </a:xfrm>
        </p:grpSpPr>
        <p:cxnSp>
          <p:nvCxnSpPr>
            <p:cNvPr id="653" name="Google Shape;653;p65"/>
            <p:cNvCxnSpPr/>
            <p:nvPr/>
          </p:nvCxnSpPr>
          <p:spPr>
            <a:xfrm>
              <a:off x="184" y="2580"/>
              <a:ext cx="5400" cy="0"/>
            </a:xfrm>
            <a:prstGeom prst="straightConnector1">
              <a:avLst/>
            </a:prstGeom>
            <a:noFill/>
            <a:ln cap="flat" cmpd="sng" w="9525">
              <a:solidFill>
                <a:srgbClr val="000000"/>
              </a:solidFill>
              <a:prstDash val="solid"/>
              <a:miter lim="800000"/>
              <a:headEnd len="sm" w="sm" type="none"/>
              <a:tailEnd len="lg" w="lg" type="triangle"/>
            </a:ln>
          </p:spPr>
        </p:cxnSp>
        <p:sp>
          <p:nvSpPr>
            <p:cNvPr id="654" name="Google Shape;654;p65"/>
            <p:cNvSpPr/>
            <p:nvPr/>
          </p:nvSpPr>
          <p:spPr>
            <a:xfrm>
              <a:off x="182" y="248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55" name="Google Shape;655;p65"/>
            <p:cNvSpPr/>
            <p:nvPr/>
          </p:nvSpPr>
          <p:spPr>
            <a:xfrm>
              <a:off x="644" y="247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56" name="Google Shape;656;p65"/>
            <p:cNvSpPr/>
            <p:nvPr/>
          </p:nvSpPr>
          <p:spPr>
            <a:xfrm>
              <a:off x="1082" y="248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57" name="Google Shape;657;p65"/>
            <p:cNvSpPr/>
            <p:nvPr/>
          </p:nvSpPr>
          <p:spPr>
            <a:xfrm>
              <a:off x="1590" y="247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58" name="Google Shape;658;p65"/>
            <p:cNvSpPr/>
            <p:nvPr/>
          </p:nvSpPr>
          <p:spPr>
            <a:xfrm>
              <a:off x="2109" y="2462"/>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59" name="Google Shape;659;p65"/>
            <p:cNvSpPr/>
            <p:nvPr/>
          </p:nvSpPr>
          <p:spPr>
            <a:xfrm>
              <a:off x="2593" y="247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60" name="Google Shape;660;p65"/>
            <p:cNvSpPr/>
            <p:nvPr/>
          </p:nvSpPr>
          <p:spPr>
            <a:xfrm>
              <a:off x="2986" y="2474"/>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61" name="Google Shape;661;p65"/>
            <p:cNvSpPr txBox="1"/>
            <p:nvPr/>
          </p:nvSpPr>
          <p:spPr>
            <a:xfrm>
              <a:off x="189" y="2300"/>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662" name="Google Shape;662;p65"/>
            <p:cNvSpPr txBox="1"/>
            <p:nvPr/>
          </p:nvSpPr>
          <p:spPr>
            <a:xfrm>
              <a:off x="616" y="232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663" name="Google Shape;663;p65"/>
            <p:cNvSpPr txBox="1"/>
            <p:nvPr/>
          </p:nvSpPr>
          <p:spPr>
            <a:xfrm>
              <a:off x="1043" y="232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664" name="Google Shape;664;p65"/>
            <p:cNvSpPr txBox="1"/>
            <p:nvPr/>
          </p:nvSpPr>
          <p:spPr>
            <a:xfrm>
              <a:off x="1539" y="2300"/>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665" name="Google Shape;665;p65"/>
            <p:cNvSpPr txBox="1"/>
            <p:nvPr/>
          </p:nvSpPr>
          <p:spPr>
            <a:xfrm>
              <a:off x="1958" y="232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4'</a:t>
              </a:r>
              <a:endParaRPr b="0" i="0" sz="1400" u="none" cap="none" strike="noStrike">
                <a:solidFill>
                  <a:srgbClr val="000000"/>
                </a:solidFill>
                <a:latin typeface="Arial"/>
                <a:ea typeface="Arial"/>
                <a:cs typeface="Arial"/>
                <a:sym typeface="Arial"/>
              </a:endParaRPr>
            </a:p>
          </p:txBody>
        </p:sp>
        <p:sp>
          <p:nvSpPr>
            <p:cNvPr id="666" name="Google Shape;666;p65"/>
            <p:cNvSpPr txBox="1"/>
            <p:nvPr/>
          </p:nvSpPr>
          <p:spPr>
            <a:xfrm>
              <a:off x="2478" y="2265"/>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3'</a:t>
              </a:r>
              <a:endParaRPr b="0" i="0" sz="1400" u="none" cap="none" strike="noStrike">
                <a:solidFill>
                  <a:srgbClr val="000000"/>
                </a:solidFill>
                <a:latin typeface="Arial"/>
                <a:ea typeface="Arial"/>
                <a:cs typeface="Arial"/>
                <a:sym typeface="Arial"/>
              </a:endParaRPr>
            </a:p>
          </p:txBody>
        </p:sp>
        <p:sp>
          <p:nvSpPr>
            <p:cNvPr id="667" name="Google Shape;667;p65"/>
            <p:cNvSpPr txBox="1"/>
            <p:nvPr/>
          </p:nvSpPr>
          <p:spPr>
            <a:xfrm>
              <a:off x="2993" y="2300"/>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5</a:t>
              </a:r>
              <a:endParaRPr b="0" i="0" sz="1400" u="none" cap="none" strike="noStrike">
                <a:solidFill>
                  <a:srgbClr val="000000"/>
                </a:solidFill>
                <a:latin typeface="Arial"/>
                <a:ea typeface="Arial"/>
                <a:cs typeface="Arial"/>
                <a:sym typeface="Arial"/>
              </a:endParaRPr>
            </a:p>
          </p:txBody>
        </p:sp>
        <p:sp>
          <p:nvSpPr>
            <p:cNvPr id="668" name="Google Shape;668;p65"/>
            <p:cNvSpPr txBox="1"/>
            <p:nvPr/>
          </p:nvSpPr>
          <p:spPr>
            <a:xfrm>
              <a:off x="3397" y="232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6</a:t>
              </a:r>
              <a:endParaRPr b="0" i="0" sz="1400" u="none" cap="none" strike="noStrike">
                <a:solidFill>
                  <a:srgbClr val="000000"/>
                </a:solidFill>
                <a:latin typeface="Arial"/>
                <a:ea typeface="Arial"/>
                <a:cs typeface="Arial"/>
                <a:sym typeface="Arial"/>
              </a:endParaRPr>
            </a:p>
          </p:txBody>
        </p:sp>
        <p:sp>
          <p:nvSpPr>
            <p:cNvPr id="669" name="Google Shape;669;p65"/>
            <p:cNvSpPr txBox="1"/>
            <p:nvPr/>
          </p:nvSpPr>
          <p:spPr>
            <a:xfrm>
              <a:off x="4324" y="232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5'</a:t>
              </a:r>
              <a:endParaRPr b="0" i="0" sz="1400" u="none" cap="none" strike="noStrike">
                <a:solidFill>
                  <a:srgbClr val="000000"/>
                </a:solidFill>
                <a:latin typeface="Arial"/>
                <a:ea typeface="Arial"/>
                <a:cs typeface="Arial"/>
                <a:sym typeface="Arial"/>
              </a:endParaRPr>
            </a:p>
          </p:txBody>
        </p:sp>
        <p:sp>
          <p:nvSpPr>
            <p:cNvPr id="670" name="Google Shape;670;p65"/>
            <p:cNvSpPr txBox="1"/>
            <p:nvPr/>
          </p:nvSpPr>
          <p:spPr>
            <a:xfrm>
              <a:off x="4589" y="2369"/>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2'</a:t>
              </a:r>
              <a:endParaRPr b="0" i="0" sz="1400" u="none" cap="none" strike="noStrike">
                <a:solidFill>
                  <a:srgbClr val="000000"/>
                </a:solidFill>
                <a:latin typeface="Arial"/>
                <a:ea typeface="Arial"/>
                <a:cs typeface="Arial"/>
                <a:sym typeface="Arial"/>
              </a:endParaRPr>
            </a:p>
          </p:txBody>
        </p:sp>
        <p:sp>
          <p:nvSpPr>
            <p:cNvPr id="671" name="Google Shape;671;p65"/>
            <p:cNvSpPr txBox="1"/>
            <p:nvPr/>
          </p:nvSpPr>
          <p:spPr>
            <a:xfrm>
              <a:off x="5085" y="2334"/>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1'</a:t>
              </a:r>
              <a:endParaRPr b="0" i="0" sz="1400" u="none" cap="none" strike="noStrike">
                <a:solidFill>
                  <a:srgbClr val="000000"/>
                </a:solidFill>
                <a:latin typeface="Arial"/>
                <a:ea typeface="Arial"/>
                <a:cs typeface="Arial"/>
                <a:sym typeface="Arial"/>
              </a:endParaRPr>
            </a:p>
          </p:txBody>
        </p:sp>
        <p:sp>
          <p:nvSpPr>
            <p:cNvPr id="672" name="Google Shape;672;p65"/>
            <p:cNvSpPr/>
            <p:nvPr/>
          </p:nvSpPr>
          <p:spPr>
            <a:xfrm>
              <a:off x="3424" y="248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73" name="Google Shape;673;p65"/>
            <p:cNvSpPr/>
            <p:nvPr/>
          </p:nvSpPr>
          <p:spPr>
            <a:xfrm>
              <a:off x="3926" y="2486"/>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74" name="Google Shape;674;p65"/>
            <p:cNvSpPr/>
            <p:nvPr/>
          </p:nvSpPr>
          <p:spPr>
            <a:xfrm>
              <a:off x="4293" y="2473"/>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75" name="Google Shape;675;p65"/>
            <p:cNvSpPr/>
            <p:nvPr/>
          </p:nvSpPr>
          <p:spPr>
            <a:xfrm>
              <a:off x="4685" y="2473"/>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76" name="Google Shape;676;p65"/>
            <p:cNvSpPr/>
            <p:nvPr/>
          </p:nvSpPr>
          <p:spPr>
            <a:xfrm>
              <a:off x="5163" y="2473"/>
              <a:ext cx="300" cy="300"/>
            </a:xfrm>
            <a:prstGeom prst="ellipse">
              <a:avLst/>
            </a:prstGeom>
            <a:solidFill>
              <a:srgbClr val="00B8FF"/>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677" name="Google Shape;677;p65"/>
            <p:cNvSpPr txBox="1"/>
            <p:nvPr/>
          </p:nvSpPr>
          <p:spPr>
            <a:xfrm>
              <a:off x="3827" y="2263"/>
              <a:ext cx="0" cy="300"/>
            </a:xfrm>
            <a:prstGeom prst="rect">
              <a:avLst/>
            </a:prstGeom>
            <a:noFill/>
            <a:ln>
              <a:noFill/>
            </a:ln>
          </p:spPr>
          <p:txBody>
            <a:bodyPr anchorCtr="1" anchor="t" bIns="0" lIns="0" spcFirstLastPara="1" rIns="0" wrap="square" tIns="0">
              <a:noAutofit/>
            </a:bodyPr>
            <a:lstStyle/>
            <a:p>
              <a:pPr indent="0" lvl="0" marL="0" marR="0" rtl="0" algn="l">
                <a:lnSpc>
                  <a:spcPct val="85000"/>
                </a:lnSpc>
                <a:spcBef>
                  <a:spcPts val="0"/>
                </a:spcBef>
                <a:spcAft>
                  <a:spcPts val="0"/>
                </a:spcAft>
                <a:buClr>
                  <a:schemeClr val="dk1"/>
                </a:buClr>
                <a:buSzPts val="2400"/>
                <a:buFont typeface="Times"/>
                <a:buNone/>
              </a:pPr>
              <a:r>
                <a:rPr b="0" i="0" lang="en-US" sz="2400" u="none" cap="none" strike="noStrike">
                  <a:solidFill>
                    <a:schemeClr val="dk1"/>
                  </a:solidFill>
                  <a:latin typeface="Times"/>
                  <a:ea typeface="Times"/>
                  <a:cs typeface="Times"/>
                  <a:sym typeface="Times"/>
                </a:rPr>
                <a:t>6'</a:t>
              </a:r>
              <a:endParaRPr b="0" i="0" sz="1400" u="none" cap="none" strike="noStrike">
                <a:solidFill>
                  <a:srgbClr val="000000"/>
                </a:solidFill>
                <a:latin typeface="Arial"/>
                <a:ea typeface="Arial"/>
                <a:cs typeface="Arial"/>
                <a:sym typeface="Arial"/>
              </a:endParaRPr>
            </a:p>
          </p:txBody>
        </p:sp>
        <p:cxnSp>
          <p:nvCxnSpPr>
            <p:cNvPr id="678" name="Google Shape;678;p65"/>
            <p:cNvCxnSpPr/>
            <p:nvPr/>
          </p:nvCxnSpPr>
          <p:spPr>
            <a:xfrm>
              <a:off x="2510" y="432"/>
              <a:ext cx="0" cy="4500"/>
            </a:xfrm>
            <a:prstGeom prst="curvedConnector3">
              <a:avLst>
                <a:gd fmla="val -27117151" name="adj1"/>
              </a:avLst>
            </a:prstGeom>
            <a:noFill/>
            <a:ln cap="flat" cmpd="sng" w="9525">
              <a:solidFill>
                <a:schemeClr val="dk1"/>
              </a:solidFill>
              <a:prstDash val="solid"/>
              <a:miter lim="800000"/>
              <a:headEnd len="sm" w="sm" type="none"/>
              <a:tailEnd len="med" w="med" type="triangle"/>
            </a:ln>
          </p:spPr>
        </p:cxnSp>
        <p:cxnSp>
          <p:nvCxnSpPr>
            <p:cNvPr id="679" name="Google Shape;679;p65"/>
            <p:cNvCxnSpPr/>
            <p:nvPr/>
          </p:nvCxnSpPr>
          <p:spPr>
            <a:xfrm>
              <a:off x="3551" y="2245"/>
              <a:ext cx="0" cy="900"/>
            </a:xfrm>
            <a:prstGeom prst="curvedConnector3">
              <a:avLst>
                <a:gd fmla="val 8228565" name="adj1"/>
              </a:avLst>
            </a:prstGeom>
            <a:noFill/>
            <a:ln cap="flat" cmpd="sng" w="9525">
              <a:solidFill>
                <a:schemeClr val="dk1"/>
              </a:solidFill>
              <a:prstDash val="solid"/>
              <a:miter lim="800000"/>
              <a:headEnd len="sm" w="sm" type="none"/>
              <a:tailEnd len="med" w="med" type="triangle"/>
            </a:ln>
          </p:spPr>
        </p:cxnSp>
        <p:cxnSp>
          <p:nvCxnSpPr>
            <p:cNvPr id="680" name="Google Shape;680;p65"/>
            <p:cNvCxnSpPr/>
            <p:nvPr/>
          </p:nvCxnSpPr>
          <p:spPr>
            <a:xfrm>
              <a:off x="3617" y="1932"/>
              <a:ext cx="0" cy="1500"/>
            </a:xfrm>
            <a:prstGeom prst="curvedConnector3">
              <a:avLst>
                <a:gd fmla="val 11749221" name="adj1"/>
              </a:avLst>
            </a:prstGeom>
            <a:noFill/>
            <a:ln cap="flat" cmpd="sng" w="9525">
              <a:solidFill>
                <a:schemeClr val="dk1"/>
              </a:solidFill>
              <a:prstDash val="solid"/>
              <a:miter lim="800000"/>
              <a:headEnd len="sm" w="sm" type="none"/>
              <a:tailEnd len="med" w="med" type="triangle"/>
            </a:ln>
          </p:spPr>
        </p:cxnSp>
        <p:cxnSp>
          <p:nvCxnSpPr>
            <p:cNvPr id="681" name="Google Shape;681;p65"/>
            <p:cNvCxnSpPr/>
            <p:nvPr/>
          </p:nvCxnSpPr>
          <p:spPr>
            <a:xfrm>
              <a:off x="1768" y="1783"/>
              <a:ext cx="0" cy="1800"/>
            </a:xfrm>
            <a:prstGeom prst="curvedConnector3">
              <a:avLst>
                <a:gd fmla="val -352626352" name="adj1"/>
              </a:avLst>
            </a:prstGeom>
            <a:noFill/>
            <a:ln cap="flat" cmpd="sng" w="9525">
              <a:solidFill>
                <a:schemeClr val="dk1"/>
              </a:solidFill>
              <a:prstDash val="solid"/>
              <a:miter lim="800000"/>
              <a:headEnd len="sm" w="sm" type="none"/>
              <a:tailEnd len="med" w="med" type="triangle"/>
            </a:ln>
          </p:spPr>
        </p:cxnSp>
        <p:cxnSp>
          <p:nvCxnSpPr>
            <p:cNvPr id="682" name="Google Shape;682;p65"/>
            <p:cNvCxnSpPr/>
            <p:nvPr/>
          </p:nvCxnSpPr>
          <p:spPr>
            <a:xfrm>
              <a:off x="1734" y="2221"/>
              <a:ext cx="0" cy="900"/>
            </a:xfrm>
            <a:prstGeom prst="curvedConnector3">
              <a:avLst>
                <a:gd fmla="val -14640812" name="adj1"/>
              </a:avLst>
            </a:prstGeom>
            <a:noFill/>
            <a:ln cap="flat" cmpd="sng" w="9525">
              <a:solidFill>
                <a:schemeClr val="dk1"/>
              </a:solidFill>
              <a:prstDash val="solid"/>
              <a:miter lim="800000"/>
              <a:headEnd len="sm" w="sm" type="none"/>
              <a:tailEnd len="med" w="med" type="triangle"/>
            </a:ln>
          </p:spPr>
        </p:cxnSp>
      </p:gr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7" name="Shape 687"/>
        <p:cNvGrpSpPr/>
        <p:nvPr/>
      </p:nvGrpSpPr>
      <p:grpSpPr>
        <a:xfrm>
          <a:off x="0" y="0"/>
          <a:ext cx="0" cy="0"/>
          <a:chOff x="0" y="0"/>
          <a:chExt cx="0" cy="0"/>
        </a:xfrm>
      </p:grpSpPr>
      <p:sp>
        <p:nvSpPr>
          <p:cNvPr id="688" name="Google Shape;688;p6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ARIES: Undo Pass</a:t>
            </a:r>
            <a:endParaRPr/>
          </a:p>
        </p:txBody>
      </p:sp>
      <p:sp>
        <p:nvSpPr>
          <p:cNvPr id="689" name="Google Shape;689;p66"/>
          <p:cNvSpPr txBox="1"/>
          <p:nvPr>
            <p:ph idx="1" type="body"/>
          </p:nvPr>
        </p:nvSpPr>
        <p:spPr>
          <a:xfrm>
            <a:off x="842962" y="1106487"/>
            <a:ext cx="8185200" cy="52689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20"/>
              <a:buNone/>
            </a:pPr>
            <a:r>
              <a:rPr b="1" i="0" lang="en-US" sz="1800" u="none">
                <a:solidFill>
                  <a:schemeClr val="dk1"/>
                </a:solidFill>
                <a:latin typeface="Helvetica Neue"/>
                <a:ea typeface="Helvetica Neue"/>
                <a:cs typeface="Helvetica Neue"/>
                <a:sym typeface="Helvetica Neue"/>
              </a:rPr>
              <a:t>Undo pass</a:t>
            </a:r>
            <a:r>
              <a:rPr b="0" i="0" lang="en-US" sz="1800" u="none">
                <a:solidFill>
                  <a:schemeClr val="dk1"/>
                </a:solidFill>
                <a:latin typeface="Helvetica Neue"/>
                <a:ea typeface="Helvetica Neue"/>
                <a:cs typeface="Helvetica Neue"/>
                <a:sym typeface="Helvetica Neue"/>
              </a:rPr>
              <a:t>:</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Performs backward scan on log undoing all transaction in undo-list</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Backward scan optimized by skipping unneeded log records as follows: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Next LSN to be undone for each transaction set to LSN of last log record for transaction found by analysis pass.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At each step pick largest of these LSNs to undo, skip back to it and undo it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After undoing a log record</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For ordinary log records, set next LSN to be undone for transaction to PrevLSN noted in the log record</a:t>
            </a:r>
            <a:endParaRPr/>
          </a:p>
          <a:p>
            <a:pPr indent="-228600" lvl="3" marL="1428750" rtl="0" algn="l">
              <a:lnSpc>
                <a:spcPct val="100000"/>
              </a:lnSpc>
              <a:spcBef>
                <a:spcPts val="630"/>
              </a:spcBef>
              <a:spcAft>
                <a:spcPts val="0"/>
              </a:spcAft>
              <a:buClr>
                <a:schemeClr val="hlink"/>
              </a:buClr>
              <a:buSzPts val="1800"/>
              <a:buFont typeface="Times New Roman"/>
              <a:buChar char="–"/>
            </a:pPr>
            <a:r>
              <a:rPr b="0" i="0" lang="en-US" sz="1800" u="none">
                <a:solidFill>
                  <a:schemeClr val="dk1"/>
                </a:solidFill>
                <a:latin typeface="Helvetica Neue"/>
                <a:ea typeface="Helvetica Neue"/>
                <a:cs typeface="Helvetica Neue"/>
                <a:sym typeface="Helvetica Neue"/>
              </a:rPr>
              <a:t>For compensation log records (CLRs) set next LSN to be undo to UndoNextLSN noted in the log record</a:t>
            </a:r>
            <a:endParaRPr/>
          </a:p>
          <a:p>
            <a:pPr indent="-228600" lvl="4" marL="1771650" rtl="0" algn="l">
              <a:lnSpc>
                <a:spcPct val="100000"/>
              </a:lnSpc>
              <a:spcBef>
                <a:spcPts val="630"/>
              </a:spcBef>
              <a:spcAft>
                <a:spcPts val="0"/>
              </a:spcAft>
              <a:buClr>
                <a:schemeClr val="dk2"/>
              </a:buClr>
              <a:buSzPts val="1350"/>
              <a:buFont typeface="Helvetica Neue"/>
              <a:buChar char="»"/>
            </a:pPr>
            <a:r>
              <a:rPr b="0" i="0" lang="en-US" sz="1800" u="none">
                <a:solidFill>
                  <a:schemeClr val="dk1"/>
                </a:solidFill>
                <a:latin typeface="Helvetica Neue"/>
                <a:ea typeface="Helvetica Neue"/>
                <a:cs typeface="Helvetica Neue"/>
                <a:sym typeface="Helvetica Neue"/>
              </a:rPr>
              <a:t>All intervening records are skipped since they would have been undone already</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Undos performed as described earlier</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6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Recovery Actions in ARIES</a:t>
            </a:r>
            <a:endParaRPr/>
          </a:p>
        </p:txBody>
      </p:sp>
      <p:sp>
        <p:nvSpPr>
          <p:cNvPr id="695" name="Google Shape;695;p67"/>
          <p:cNvSpPr txBox="1"/>
          <p:nvPr>
            <p:ph idx="1" type="body"/>
          </p:nvPr>
        </p:nvSpPr>
        <p:spPr>
          <a:xfrm>
            <a:off x="814387" y="5543550"/>
            <a:ext cx="741300" cy="453900"/>
          </a:xfrm>
          <a:prstGeom prst="rect">
            <a:avLst/>
          </a:prstGeom>
          <a:noFill/>
          <a:ln>
            <a:noFill/>
          </a:ln>
        </p:spPr>
        <p:txBody>
          <a:bodyPr anchorCtr="0" anchor="t" bIns="45700" lIns="91425" spcFirstLastPara="1" rIns="91425" wrap="square" tIns="45700">
            <a:noAutofit/>
          </a:bodyPr>
          <a:lstStyle/>
          <a:p>
            <a:pPr indent="-240030" lvl="0" marL="342900" rtl="0" algn="l">
              <a:lnSpc>
                <a:spcPct val="100000"/>
              </a:lnSpc>
              <a:spcBef>
                <a:spcPts val="0"/>
              </a:spcBef>
              <a:spcAft>
                <a:spcPts val="0"/>
              </a:spcAft>
              <a:buSzPts val="1620"/>
              <a:buNone/>
            </a:pPr>
            <a:r>
              <a:t/>
            </a:r>
            <a:endParaRPr>
              <a:solidFill>
                <a:schemeClr val="dk1"/>
              </a:solidFill>
              <a:latin typeface="Helvetica Neue"/>
              <a:ea typeface="Helvetica Neue"/>
              <a:cs typeface="Helvetica Neue"/>
              <a:sym typeface="Helvetica Neue"/>
            </a:endParaRPr>
          </a:p>
        </p:txBody>
      </p:sp>
      <p:sp>
        <p:nvSpPr>
          <p:cNvPr id="696" name="Google Shape;696;p67"/>
          <p:cNvSpPr/>
          <p:nvPr/>
        </p:nvSpPr>
        <p:spPr>
          <a:xfrm>
            <a:off x="1944687" y="917575"/>
            <a:ext cx="5440363" cy="5440363"/>
          </a:xfrm>
          <a:prstGeom prst="rect">
            <a:avLst/>
          </a:prstGeom>
          <a:noFill/>
          <a:ln>
            <a:noFill/>
          </a:ln>
        </p:spPr>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1" name="Shape 701"/>
        <p:cNvGrpSpPr/>
        <p:nvPr/>
      </p:nvGrpSpPr>
      <p:grpSpPr>
        <a:xfrm>
          <a:off x="0" y="0"/>
          <a:ext cx="0" cy="0"/>
          <a:chOff x="0" y="0"/>
          <a:chExt cx="0" cy="0"/>
        </a:xfrm>
      </p:grpSpPr>
      <p:sp>
        <p:nvSpPr>
          <p:cNvPr id="702" name="Google Shape;702;p6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Other ARIES Features</a:t>
            </a:r>
            <a:endParaRPr/>
          </a:p>
        </p:txBody>
      </p:sp>
      <p:sp>
        <p:nvSpPr>
          <p:cNvPr id="703" name="Google Shape;703;p68"/>
          <p:cNvSpPr txBox="1"/>
          <p:nvPr>
            <p:ph idx="1" type="body"/>
          </p:nvPr>
        </p:nvSpPr>
        <p:spPr>
          <a:xfrm>
            <a:off x="820737" y="1106487"/>
            <a:ext cx="8323200" cy="54546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Independence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Pages can be recovered independently of others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E.g. if some disk pages fail they can be recovered from a backup while other pages are being used</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Savepoints:</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Transactions can record savepoints and roll back to a savepoint</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Useful for complex transactions</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Also used to rollback just enough to release locks on deadlock</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6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Other ARIES Features (Cont.)</a:t>
            </a:r>
            <a:endParaRPr/>
          </a:p>
        </p:txBody>
      </p:sp>
      <p:sp>
        <p:nvSpPr>
          <p:cNvPr id="710" name="Google Shape;710;p69"/>
          <p:cNvSpPr txBox="1"/>
          <p:nvPr>
            <p:ph idx="1" type="body"/>
          </p:nvPr>
        </p:nvSpPr>
        <p:spPr>
          <a:xfrm>
            <a:off x="814387" y="1093787"/>
            <a:ext cx="7661400" cy="4903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Fine-grained locking:</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Index concurrency algorithms that permit tuple level locking on indices can be used</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These require logical undo, rather than physical undo, as in earlier recovery algorithm</a:t>
            </a:r>
            <a:endParaRPr/>
          </a:p>
          <a:p>
            <a:pPr indent="-342900" lvl="0" marL="34290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Recovery optimizations:  For example:</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Dirty page table can be used to </a:t>
            </a:r>
            <a:r>
              <a:rPr b="0" i="0" lang="en-US" sz="1800" u="none">
                <a:solidFill>
                  <a:srgbClr val="000099"/>
                </a:solidFill>
                <a:latin typeface="Helvetica Neue"/>
                <a:ea typeface="Helvetica Neue"/>
                <a:cs typeface="Helvetica Neue"/>
                <a:sym typeface="Helvetica Neue"/>
              </a:rPr>
              <a:t>prefetch</a:t>
            </a:r>
            <a:r>
              <a:rPr b="0" i="0" lang="en-US" sz="1800" u="none">
                <a:solidFill>
                  <a:schemeClr val="dk1"/>
                </a:solidFill>
                <a:latin typeface="Helvetica Neue"/>
                <a:ea typeface="Helvetica Neue"/>
                <a:cs typeface="Helvetica Neue"/>
                <a:sym typeface="Helvetica Neue"/>
              </a:rPr>
              <a:t> pages during redo</a:t>
            </a:r>
            <a:endParaRPr/>
          </a:p>
          <a:p>
            <a:pPr indent="-285750" lvl="1" marL="742950" rtl="0" algn="l">
              <a:lnSpc>
                <a:spcPct val="100000"/>
              </a:lnSpc>
              <a:spcBef>
                <a:spcPts val="630"/>
              </a:spcBef>
              <a:spcAft>
                <a:spcPts val="0"/>
              </a:spcAft>
              <a:buClr>
                <a:schemeClr val="folHlink"/>
              </a:buClr>
              <a:buSzPts val="1440"/>
              <a:buFont typeface="Arial"/>
              <a:buChar char="●"/>
            </a:pPr>
            <a:r>
              <a:rPr b="0" i="0" lang="en-US" sz="1800" u="none">
                <a:solidFill>
                  <a:schemeClr val="dk1"/>
                </a:solidFill>
                <a:latin typeface="Helvetica Neue"/>
                <a:ea typeface="Helvetica Neue"/>
                <a:cs typeface="Helvetica Neue"/>
                <a:sym typeface="Helvetica Neue"/>
              </a:rPr>
              <a:t>Out of order redo is possible:</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 redo can be postponed on a page being fetched from disk, and</a:t>
            </a:r>
            <a:br>
              <a:rPr b="0" i="0" lang="en-US" sz="1800" u="none">
                <a:solidFill>
                  <a:schemeClr val="dk1"/>
                </a:solidFill>
                <a:latin typeface="Helvetica Neue"/>
                <a:ea typeface="Helvetica Neue"/>
                <a:cs typeface="Helvetica Neue"/>
                <a:sym typeface="Helvetica Neue"/>
              </a:rPr>
            </a:br>
            <a:r>
              <a:rPr b="0" i="0" lang="en-US" sz="1800" u="none">
                <a:solidFill>
                  <a:schemeClr val="dk1"/>
                </a:solidFill>
                <a:latin typeface="Helvetica Neue"/>
                <a:ea typeface="Helvetica Neue"/>
                <a:cs typeface="Helvetica Neue"/>
                <a:sym typeface="Helvetica Neue"/>
              </a:rPr>
              <a:t> performed when page is fetched.  </a:t>
            </a:r>
            <a:endParaRPr/>
          </a:p>
          <a:p>
            <a:pPr indent="-228600" lvl="2" marL="1085850" rtl="0" algn="l">
              <a:lnSpc>
                <a:spcPct val="100000"/>
              </a:lnSpc>
              <a:spcBef>
                <a:spcPts val="630"/>
              </a:spcBef>
              <a:spcAft>
                <a:spcPts val="0"/>
              </a:spcAft>
              <a:buClr>
                <a:srgbClr val="33CC33"/>
              </a:buClr>
              <a:buSzPts val="1350"/>
              <a:buFont typeface="Arimo"/>
              <a:buChar char="4"/>
            </a:pPr>
            <a:r>
              <a:rPr b="0" i="0" lang="en-US" sz="1800" u="none">
                <a:solidFill>
                  <a:schemeClr val="dk1"/>
                </a:solidFill>
                <a:latin typeface="Helvetica Neue"/>
                <a:ea typeface="Helvetica Neue"/>
                <a:cs typeface="Helvetica Neue"/>
                <a:sym typeface="Helvetica Neue"/>
              </a:rPr>
              <a:t>Meanwhile other log records can continue to be processed</a:t>
            </a:r>
            <a:endParaRPr/>
          </a:p>
          <a:p>
            <a:pPr indent="-240030" lvl="0" marL="342900" rtl="0" algn="l">
              <a:lnSpc>
                <a:spcPct val="100000"/>
              </a:lnSpc>
              <a:spcBef>
                <a:spcPts val="630"/>
              </a:spcBef>
              <a:spcAft>
                <a:spcPts val="0"/>
              </a:spcAft>
              <a:buSzPts val="1620"/>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7"/>
          <p:cNvSpPr txBox="1"/>
          <p:nvPr>
            <p:ph idx="4294967295" type="title"/>
          </p:nvPr>
        </p:nvSpPr>
        <p:spPr>
          <a:xfrm>
            <a:off x="762000" y="0"/>
            <a:ext cx="8077200" cy="6096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dk2"/>
              </a:buClr>
              <a:buSzPts val="3200"/>
              <a:buFont typeface="Helvetica Neue"/>
              <a:buNone/>
            </a:pPr>
            <a:r>
              <a:rPr b="1" i="0" lang="en-US" sz="3200" u="none" cap="none" strike="noStrike">
                <a:solidFill>
                  <a:schemeClr val="dk2"/>
                </a:solidFill>
                <a:latin typeface="Helvetica Neue"/>
                <a:ea typeface="Helvetica Neue"/>
                <a:cs typeface="Helvetica Neue"/>
                <a:sym typeface="Helvetica Neue"/>
              </a:rPr>
              <a:t>Stable-Storage Implementation (Cont.)</a:t>
            </a:r>
            <a:endParaRPr/>
          </a:p>
        </p:txBody>
      </p:sp>
      <p:sp>
        <p:nvSpPr>
          <p:cNvPr id="125" name="Google Shape;125;p7"/>
          <p:cNvSpPr txBox="1"/>
          <p:nvPr>
            <p:ph idx="4294967295" type="body"/>
          </p:nvPr>
        </p:nvSpPr>
        <p:spPr>
          <a:xfrm>
            <a:off x="842962" y="1106487"/>
            <a:ext cx="8382000" cy="4876800"/>
          </a:xfrm>
          <a:prstGeom prst="rect">
            <a:avLst/>
          </a:prstGeom>
          <a:noFill/>
          <a:ln>
            <a:noFill/>
          </a:ln>
        </p:spPr>
        <p:txBody>
          <a:bodyPr anchorCtr="0" anchor="t" bIns="45700" lIns="91425" spcFirstLastPara="1" rIns="91425" wrap="square" tIns="45700">
            <a:noAutofit/>
          </a:bodyPr>
          <a:lstStyle/>
          <a:p>
            <a:pPr indent="-381000" lvl="0" marL="3810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Protecting storage media from failure during data transfer (cont.):</a:t>
            </a:r>
            <a:endParaRPr/>
          </a:p>
          <a:p>
            <a:pPr indent="-381000" lvl="0" marL="3810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Copies of a block may differ due to failure during output operation. To recover from failure:</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First find inconsistent blocks:</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1" lang="en-US" sz="1800" u="none" cap="none" strike="noStrike">
                <a:solidFill>
                  <a:schemeClr val="dk1"/>
                </a:solidFill>
                <a:latin typeface="Helvetica Neue"/>
                <a:ea typeface="Helvetica Neue"/>
                <a:cs typeface="Helvetica Neue"/>
                <a:sym typeface="Helvetica Neue"/>
              </a:rPr>
              <a:t>Expensive solution</a:t>
            </a:r>
            <a:r>
              <a:rPr b="0" i="0" lang="en-US" sz="1800" u="none" cap="none" strike="noStrike">
                <a:solidFill>
                  <a:schemeClr val="dk1"/>
                </a:solidFill>
                <a:latin typeface="Helvetica Neue"/>
                <a:ea typeface="Helvetica Neue"/>
                <a:cs typeface="Helvetica Neue"/>
                <a:sym typeface="Helvetica Neue"/>
              </a:rPr>
              <a:t>: Compare the two copies of every disk block.</a:t>
            </a:r>
            <a:endParaRPr/>
          </a:p>
          <a:p>
            <a:pPr indent="-342900" lvl="2" marL="1200150" marR="0" rtl="0" algn="l">
              <a:lnSpc>
                <a:spcPct val="100000"/>
              </a:lnSpc>
              <a:spcBef>
                <a:spcPts val="630"/>
              </a:spcBef>
              <a:spcAft>
                <a:spcPts val="0"/>
              </a:spcAft>
              <a:buClr>
                <a:srgbClr val="33CC33"/>
              </a:buClr>
              <a:buSzPts val="1350"/>
              <a:buFont typeface="Arial"/>
              <a:buAutoNum type="arabicPeriod"/>
            </a:pPr>
            <a:r>
              <a:rPr b="0" i="1" lang="en-US" sz="1800" u="none" cap="none" strike="noStrike">
                <a:solidFill>
                  <a:schemeClr val="dk1"/>
                </a:solidFill>
                <a:latin typeface="Helvetica Neue"/>
                <a:ea typeface="Helvetica Neue"/>
                <a:cs typeface="Helvetica Neue"/>
                <a:sym typeface="Helvetica Neue"/>
              </a:rPr>
              <a:t>Better solution</a:t>
            </a:r>
            <a:r>
              <a:rPr b="0" i="0" lang="en-US" sz="1800" u="none" cap="none" strike="noStrike">
                <a:solidFill>
                  <a:schemeClr val="dk1"/>
                </a:solidFill>
                <a:latin typeface="Helvetica Neue"/>
                <a:ea typeface="Helvetica Neue"/>
                <a:cs typeface="Helvetica Neue"/>
                <a:sym typeface="Helvetica Neue"/>
              </a:rPr>
              <a:t>: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Record in-progress disk writes on non-volatile storage (Non-volatile RAM or special area of disk).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 Use this information during recovery  to find blocks that may be inconsistent, and only compare copies of these. </a:t>
            </a:r>
            <a:endParaRPr/>
          </a:p>
          <a:p>
            <a:pPr indent="-342900" lvl="3" marL="1543050" marR="0" rtl="0" algn="l">
              <a:lnSpc>
                <a:spcPct val="100000"/>
              </a:lnSpc>
              <a:spcBef>
                <a:spcPts val="630"/>
              </a:spcBef>
              <a:spcAft>
                <a:spcPts val="0"/>
              </a:spcAft>
              <a:buClr>
                <a:schemeClr va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Used in hardware RAID systems</a:t>
            </a:r>
            <a:endParaRPr/>
          </a:p>
          <a:p>
            <a:pPr indent="-342900" lvl="1" marL="800100" marR="0" rtl="0" algn="l">
              <a:lnSpc>
                <a:spcPct val="100000"/>
              </a:lnSpc>
              <a:spcBef>
                <a:spcPts val="630"/>
              </a:spcBef>
              <a:spcAft>
                <a:spcPts val="0"/>
              </a:spcAft>
              <a:buClr>
                <a:schemeClr val="folHlink"/>
              </a:buClr>
              <a:buSzPts val="1440"/>
              <a:buFont typeface="Arial"/>
              <a:buAutoNum type="arabicPeriod"/>
            </a:pPr>
            <a:r>
              <a:rPr b="0" i="0" lang="en-US" sz="1800" u="none" cap="none" strike="noStrike">
                <a:solidFill>
                  <a:schemeClr val="dk1"/>
                </a:solidFill>
                <a:latin typeface="Helvetica Neue"/>
                <a:ea typeface="Helvetica Neue"/>
                <a:cs typeface="Helvetica Neue"/>
                <a:sym typeface="Helvetica Neue"/>
              </a:rPr>
              <a:t>If either copy of an inconsistent block is detected to have an error (bad checksum), overwrite it by the other copy.  If both have no error, but are different, overwrite the second block by the first block.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7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16.01</a:t>
            </a:r>
            <a:endParaRPr/>
          </a:p>
        </p:txBody>
      </p:sp>
      <p:sp>
        <p:nvSpPr>
          <p:cNvPr id="717" name="Google Shape;717;p70"/>
          <p:cNvSpPr/>
          <p:nvPr/>
        </p:nvSpPr>
        <p:spPr>
          <a:xfrm>
            <a:off x="738187" y="974725"/>
            <a:ext cx="7839075" cy="5330825"/>
          </a:xfrm>
          <a:prstGeom prst="rect">
            <a:avLst/>
          </a:prstGeom>
          <a:noFill/>
          <a:ln>
            <a:noFill/>
          </a:ln>
        </p:spPr>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7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16.02</a:t>
            </a:r>
            <a:endParaRPr/>
          </a:p>
        </p:txBody>
      </p:sp>
      <p:sp>
        <p:nvSpPr>
          <p:cNvPr id="724" name="Google Shape;724;p71"/>
          <p:cNvSpPr/>
          <p:nvPr/>
        </p:nvSpPr>
        <p:spPr>
          <a:xfrm>
            <a:off x="2033587" y="909637"/>
            <a:ext cx="5384800" cy="5202237"/>
          </a:xfrm>
          <a:prstGeom prst="rect">
            <a:avLst/>
          </a:prstGeom>
          <a:noFill/>
          <a:ln>
            <a:noFill/>
          </a:ln>
        </p:spPr>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7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16.03</a:t>
            </a:r>
            <a:endParaRPr/>
          </a:p>
        </p:txBody>
      </p:sp>
      <p:sp>
        <p:nvSpPr>
          <p:cNvPr id="731" name="Google Shape;731;p72"/>
          <p:cNvSpPr/>
          <p:nvPr/>
        </p:nvSpPr>
        <p:spPr>
          <a:xfrm>
            <a:off x="2287587" y="950912"/>
            <a:ext cx="5213350" cy="5000625"/>
          </a:xfrm>
          <a:prstGeom prst="rect">
            <a:avLst/>
          </a:prstGeom>
          <a:noFill/>
          <a:ln>
            <a:noFill/>
          </a:ln>
        </p:spPr>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7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16.04</a:t>
            </a:r>
            <a:endParaRPr/>
          </a:p>
        </p:txBody>
      </p:sp>
      <p:sp>
        <p:nvSpPr>
          <p:cNvPr id="738" name="Google Shape;738;p73"/>
          <p:cNvSpPr/>
          <p:nvPr/>
        </p:nvSpPr>
        <p:spPr>
          <a:xfrm>
            <a:off x="822325" y="1158875"/>
            <a:ext cx="8166100" cy="2643187"/>
          </a:xfrm>
          <a:prstGeom prst="rect">
            <a:avLst/>
          </a:prstGeom>
          <a:noFill/>
          <a:ln>
            <a:noFill/>
          </a:ln>
        </p:spPr>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7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16.05</a:t>
            </a:r>
            <a:endParaRPr/>
          </a:p>
        </p:txBody>
      </p:sp>
      <p:sp>
        <p:nvSpPr>
          <p:cNvPr id="745" name="Google Shape;745;p74"/>
          <p:cNvSpPr/>
          <p:nvPr/>
        </p:nvSpPr>
        <p:spPr>
          <a:xfrm>
            <a:off x="723900" y="933450"/>
            <a:ext cx="8199438" cy="4178300"/>
          </a:xfrm>
          <a:prstGeom prst="rect">
            <a:avLst/>
          </a:prstGeom>
          <a:noFill/>
          <a:ln>
            <a:noFill/>
          </a:ln>
        </p:spPr>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0" name="Shape 750"/>
        <p:cNvGrpSpPr/>
        <p:nvPr/>
      </p:nvGrpSpPr>
      <p:grpSpPr>
        <a:xfrm>
          <a:off x="0" y="0"/>
          <a:ext cx="0" cy="0"/>
          <a:chOff x="0" y="0"/>
          <a:chExt cx="0" cy="0"/>
        </a:xfrm>
      </p:grpSpPr>
      <p:sp>
        <p:nvSpPr>
          <p:cNvPr id="751" name="Google Shape;751;p7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16.06</a:t>
            </a:r>
            <a:endParaRPr/>
          </a:p>
        </p:txBody>
      </p:sp>
      <p:sp>
        <p:nvSpPr>
          <p:cNvPr id="752" name="Google Shape;752;p75"/>
          <p:cNvSpPr/>
          <p:nvPr/>
        </p:nvSpPr>
        <p:spPr>
          <a:xfrm>
            <a:off x="487362" y="803275"/>
            <a:ext cx="8439151" cy="5595937"/>
          </a:xfrm>
          <a:prstGeom prst="rect">
            <a:avLst/>
          </a:prstGeom>
          <a:noFill/>
          <a:ln>
            <a:noFill/>
          </a:ln>
        </p:spPr>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76"/>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16.08</a:t>
            </a:r>
            <a:endParaRPr/>
          </a:p>
        </p:txBody>
      </p:sp>
      <p:sp>
        <p:nvSpPr>
          <p:cNvPr id="759" name="Google Shape;759;p76"/>
          <p:cNvSpPr/>
          <p:nvPr/>
        </p:nvSpPr>
        <p:spPr>
          <a:xfrm>
            <a:off x="701675" y="890587"/>
            <a:ext cx="7196137" cy="5541962"/>
          </a:xfrm>
          <a:prstGeom prst="rect">
            <a:avLst/>
          </a:prstGeom>
          <a:noFill/>
          <a:ln>
            <a:noFill/>
          </a:ln>
        </p:spPr>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77"/>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16.09</a:t>
            </a:r>
            <a:endParaRPr/>
          </a:p>
        </p:txBody>
      </p:sp>
      <p:sp>
        <p:nvSpPr>
          <p:cNvPr id="766" name="Google Shape;766;p77"/>
          <p:cNvSpPr/>
          <p:nvPr/>
        </p:nvSpPr>
        <p:spPr>
          <a:xfrm>
            <a:off x="1957387" y="769937"/>
            <a:ext cx="5440363" cy="5440363"/>
          </a:xfrm>
          <a:prstGeom prst="rect">
            <a:avLst/>
          </a:prstGeom>
          <a:noFill/>
          <a:ln>
            <a:noFill/>
          </a:ln>
        </p:spPr>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78"/>
          <p:cNvSpPr txBox="1"/>
          <p:nvPr>
            <p:ph type="title"/>
          </p:nvPr>
        </p:nvSpPr>
        <p:spPr>
          <a:xfrm>
            <a:off x="685800" y="152400"/>
            <a:ext cx="7772400" cy="5334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Figure 16.10</a:t>
            </a:r>
            <a:endParaRPr/>
          </a:p>
        </p:txBody>
      </p:sp>
      <p:sp>
        <p:nvSpPr>
          <p:cNvPr id="773" name="Google Shape;773;p78"/>
          <p:cNvSpPr/>
          <p:nvPr/>
        </p:nvSpPr>
        <p:spPr>
          <a:xfrm>
            <a:off x="712787" y="1239837"/>
            <a:ext cx="8178799" cy="2432050"/>
          </a:xfrm>
          <a:prstGeom prst="rect">
            <a:avLst/>
          </a:prstGeom>
          <a:noFill/>
          <a:ln>
            <a:noFill/>
          </a:ln>
        </p:spPr>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8" name="Shape 778"/>
        <p:cNvGrpSpPr/>
        <p:nvPr/>
      </p:nvGrpSpPr>
      <p:grpSpPr>
        <a:xfrm>
          <a:off x="0" y="0"/>
          <a:ext cx="0" cy="0"/>
          <a:chOff x="0" y="0"/>
          <a:chExt cx="0" cy="0"/>
        </a:xfrm>
      </p:grpSpPr>
      <p:sp>
        <p:nvSpPr>
          <p:cNvPr id="779" name="Google Shape;779;p79"/>
          <p:cNvSpPr txBox="1"/>
          <p:nvPr>
            <p:ph type="ctrTitle"/>
          </p:nvPr>
        </p:nvSpPr>
        <p:spPr>
          <a:xfrm>
            <a:off x="685800" y="2286000"/>
            <a:ext cx="7772400" cy="11430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CC3300"/>
              </a:buClr>
              <a:buSzPts val="3200"/>
              <a:buFont typeface="Helvetica Neue"/>
              <a:buNone/>
            </a:pPr>
            <a:r>
              <a:rPr b="1" i="0" lang="en-US" sz="3200" u="none">
                <a:solidFill>
                  <a:srgbClr val="CC3300"/>
                </a:solidFill>
                <a:latin typeface="Helvetica Neue"/>
                <a:ea typeface="Helvetica Neue"/>
                <a:cs typeface="Helvetica Neue"/>
                <a:sym typeface="Helvetica Neue"/>
              </a:rPr>
              <a:t>Extra</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8"/>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Data Access</a:t>
            </a:r>
            <a:endParaRPr/>
          </a:p>
        </p:txBody>
      </p:sp>
      <p:sp>
        <p:nvSpPr>
          <p:cNvPr id="132" name="Google Shape;132;p8"/>
          <p:cNvSpPr txBox="1"/>
          <p:nvPr>
            <p:ph idx="4294967295" type="body"/>
          </p:nvPr>
        </p:nvSpPr>
        <p:spPr>
          <a:xfrm>
            <a:off x="814387" y="1093787"/>
            <a:ext cx="7661400" cy="4473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Physical blocks</a:t>
            </a:r>
            <a:r>
              <a:rPr b="0" i="0" lang="en-US" sz="1800" u="none">
                <a:solidFill>
                  <a:schemeClr val="dk1"/>
                </a:solidFill>
                <a:latin typeface="Helvetica Neue"/>
                <a:ea typeface="Helvetica Neue"/>
                <a:cs typeface="Helvetica Neue"/>
                <a:sym typeface="Helvetica Neue"/>
              </a:rPr>
              <a:t> are those blocks residing on the disk. </a:t>
            </a:r>
            <a:endParaRPr/>
          </a:p>
          <a:p>
            <a:pPr indent="-342900" lvl="0" marL="342900" marR="0" rtl="0" algn="l">
              <a:lnSpc>
                <a:spcPct val="100000"/>
              </a:lnSpc>
              <a:spcBef>
                <a:spcPts val="63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Buffer blocks</a:t>
            </a:r>
            <a:r>
              <a:rPr b="0" i="0" lang="en-US" sz="1800" u="none">
                <a:solidFill>
                  <a:schemeClr val="dk1"/>
                </a:solidFill>
                <a:latin typeface="Helvetica Neue"/>
                <a:ea typeface="Helvetica Neue"/>
                <a:cs typeface="Helvetica Neue"/>
                <a:sym typeface="Helvetica Neue"/>
              </a:rPr>
              <a:t> are the blocks residing temporarily in main memory.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Block movements between  disk and main memory are initiated through the following two operations:</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input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transfers the physical block </a:t>
            </a:r>
            <a:r>
              <a:rPr b="0" i="1" lang="en-US" sz="1800" u="none" cap="none" strike="noStrike">
                <a:solidFill>
                  <a:schemeClr val="dk1"/>
                </a:solidFill>
                <a:latin typeface="Helvetica Neue"/>
                <a:ea typeface="Helvetica Neue"/>
                <a:cs typeface="Helvetica Neue"/>
                <a:sym typeface="Helvetica Neue"/>
              </a:rPr>
              <a:t>B  </a:t>
            </a:r>
            <a:r>
              <a:rPr b="0" i="0" lang="en-US" sz="1800" u="none" cap="none" strike="noStrike">
                <a:solidFill>
                  <a:schemeClr val="dk1"/>
                </a:solidFill>
                <a:latin typeface="Helvetica Neue"/>
                <a:ea typeface="Helvetica Neue"/>
                <a:cs typeface="Helvetica Neue"/>
                <a:sym typeface="Helvetica Neue"/>
              </a:rPr>
              <a:t>to main memory.</a:t>
            </a:r>
            <a:endParaRPr/>
          </a:p>
          <a:p>
            <a:pPr indent="-285750" lvl="1" marL="742950" marR="0" rtl="0" algn="l">
              <a:lnSpc>
                <a:spcPct val="100000"/>
              </a:lnSpc>
              <a:spcBef>
                <a:spcPts val="630"/>
              </a:spcBef>
              <a:spcAft>
                <a:spcPts val="0"/>
              </a:spcAft>
              <a:buClr>
                <a:schemeClr val="folHlink"/>
              </a:buClr>
              <a:buSzPts val="1440"/>
              <a:buFont typeface="Arial"/>
              <a:buChar char="●"/>
            </a:pPr>
            <a:r>
              <a:rPr b="1" i="0" lang="en-US" sz="1800" u="none" cap="none" strike="noStrike">
                <a:solidFill>
                  <a:srgbClr val="000099"/>
                </a:solidFill>
                <a:latin typeface="Helvetica Neue"/>
                <a:ea typeface="Helvetica Neue"/>
                <a:cs typeface="Helvetica Neue"/>
                <a:sym typeface="Helvetica Neue"/>
              </a:rPr>
              <a:t>output</a:t>
            </a:r>
            <a:r>
              <a:rPr b="0" i="0" lang="en-US" sz="1800" u="none" cap="none" strike="noStrike">
                <a:solidFill>
                  <a:schemeClr val="dk1"/>
                </a:solidFill>
                <a:latin typeface="Helvetica Neue"/>
                <a:ea typeface="Helvetica Neue"/>
                <a:cs typeface="Helvetica Neue"/>
                <a:sym typeface="Helvetica Neue"/>
              </a:rPr>
              <a:t>(</a:t>
            </a:r>
            <a:r>
              <a:rPr b="0" i="1" lang="en-US" sz="1800" u="none" cap="none" strike="noStrike">
                <a:solidFill>
                  <a:schemeClr val="dk1"/>
                </a:solidFill>
                <a:latin typeface="Helvetica Neue"/>
                <a:ea typeface="Helvetica Neue"/>
                <a:cs typeface="Helvetica Neue"/>
                <a:sym typeface="Helvetica Neue"/>
              </a:rPr>
              <a:t>B</a:t>
            </a:r>
            <a:r>
              <a:rPr b="0" i="0" lang="en-US" sz="1800" u="none" cap="none" strike="noStrike">
                <a:solidFill>
                  <a:schemeClr val="dk1"/>
                </a:solidFill>
                <a:latin typeface="Helvetica Neue"/>
                <a:ea typeface="Helvetica Neue"/>
                <a:cs typeface="Helvetica Neue"/>
                <a:sym typeface="Helvetica Neue"/>
              </a:rPr>
              <a:t>) transfers the buffer block </a:t>
            </a:r>
            <a:r>
              <a:rPr b="0" i="1" lang="en-US" sz="1800" u="none" cap="none" strike="noStrike">
                <a:solidFill>
                  <a:schemeClr val="dk1"/>
                </a:solidFill>
                <a:latin typeface="Helvetica Neue"/>
                <a:ea typeface="Helvetica Neue"/>
                <a:cs typeface="Helvetica Neue"/>
                <a:sym typeface="Helvetica Neue"/>
              </a:rPr>
              <a:t>B </a:t>
            </a:r>
            <a:r>
              <a:rPr b="0" i="0" lang="en-US" sz="1800" u="none" cap="none" strike="noStrike">
                <a:solidFill>
                  <a:schemeClr val="dk1"/>
                </a:solidFill>
                <a:latin typeface="Helvetica Neue"/>
                <a:ea typeface="Helvetica Neue"/>
                <a:cs typeface="Helvetica Neue"/>
                <a:sym typeface="Helvetica Neue"/>
              </a:rPr>
              <a:t>to the disk, and replaces the appropriate physical block there.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We assume, for simplicity, that each data item fits in, and is stored inside, a single block.</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4" name="Shape 784"/>
        <p:cNvGrpSpPr/>
        <p:nvPr/>
      </p:nvGrpSpPr>
      <p:grpSpPr>
        <a:xfrm>
          <a:off x="0" y="0"/>
          <a:ext cx="0" cy="0"/>
          <a:chOff x="0" y="0"/>
          <a:chExt cx="0" cy="0"/>
        </a:xfrm>
      </p:grpSpPr>
      <p:sp>
        <p:nvSpPr>
          <p:cNvPr id="785" name="Google Shape;785;p80"/>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Shadow Paging</a:t>
            </a:r>
            <a:endParaRPr/>
          </a:p>
        </p:txBody>
      </p:sp>
      <p:sp>
        <p:nvSpPr>
          <p:cNvPr id="786" name="Google Shape;786;p80"/>
          <p:cNvSpPr txBox="1"/>
          <p:nvPr>
            <p:ph idx="4294967295" type="body"/>
          </p:nvPr>
        </p:nvSpPr>
        <p:spPr>
          <a:xfrm>
            <a:off x="842962" y="1106487"/>
            <a:ext cx="8153400" cy="49149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1" i="0" lang="en-US" sz="1800" u="none">
                <a:solidFill>
                  <a:srgbClr val="000099"/>
                </a:solidFill>
                <a:latin typeface="Helvetica Neue"/>
                <a:ea typeface="Helvetica Neue"/>
                <a:cs typeface="Helvetica Neue"/>
                <a:sym typeface="Helvetica Neue"/>
              </a:rPr>
              <a:t>Shadow paging</a:t>
            </a:r>
            <a:r>
              <a:rPr b="0" i="0" lang="en-US" sz="1800" u="none">
                <a:solidFill>
                  <a:schemeClr val="dk1"/>
                </a:solidFill>
                <a:latin typeface="Helvetica Neue"/>
                <a:ea typeface="Helvetica Neue"/>
                <a:cs typeface="Helvetica Neue"/>
                <a:sym typeface="Helvetica Neue"/>
              </a:rPr>
              <a:t> is an alternative to log-based recovery; this scheme is useful if  transactions execute serially</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Idea: maintain</a:t>
            </a:r>
            <a:r>
              <a:rPr b="0" i="1" lang="en-US" sz="1800" u="none">
                <a:solidFill>
                  <a:schemeClr val="dk1"/>
                </a:solidFill>
                <a:latin typeface="Helvetica Neue"/>
                <a:ea typeface="Helvetica Neue"/>
                <a:cs typeface="Helvetica Neue"/>
                <a:sym typeface="Helvetica Neue"/>
              </a:rPr>
              <a:t> two</a:t>
            </a:r>
            <a:r>
              <a:rPr b="0" i="0" lang="en-US" sz="1800" u="none">
                <a:solidFill>
                  <a:schemeClr val="dk1"/>
                </a:solidFill>
                <a:latin typeface="Helvetica Neue"/>
                <a:ea typeface="Helvetica Neue"/>
                <a:cs typeface="Helvetica Neue"/>
                <a:sym typeface="Helvetica Neue"/>
              </a:rPr>
              <a:t> page tables during the lifetime of a transaction –the </a:t>
            </a:r>
            <a:r>
              <a:rPr b="1" i="0" lang="en-US" sz="1800" u="none">
                <a:solidFill>
                  <a:srgbClr val="000099"/>
                </a:solidFill>
                <a:latin typeface="Helvetica Neue"/>
                <a:ea typeface="Helvetica Neue"/>
                <a:cs typeface="Helvetica Neue"/>
                <a:sym typeface="Helvetica Neue"/>
              </a:rPr>
              <a:t>current page table</a:t>
            </a:r>
            <a:r>
              <a:rPr b="0" i="0" lang="en-US" sz="1800" u="none">
                <a:solidFill>
                  <a:schemeClr val="dk1"/>
                </a:solidFill>
                <a:latin typeface="Helvetica Neue"/>
                <a:ea typeface="Helvetica Neue"/>
                <a:cs typeface="Helvetica Neue"/>
                <a:sym typeface="Helvetica Neue"/>
              </a:rPr>
              <a:t>, and the </a:t>
            </a:r>
            <a:r>
              <a:rPr b="1" i="0" lang="en-US" sz="1800" u="none">
                <a:solidFill>
                  <a:srgbClr val="000099"/>
                </a:solidFill>
                <a:latin typeface="Helvetica Neue"/>
                <a:ea typeface="Helvetica Neue"/>
                <a:cs typeface="Helvetica Neue"/>
                <a:sym typeface="Helvetica Neue"/>
              </a:rPr>
              <a:t>shadow page table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Store the shadow page table in nonvolatile storage, such that state of the database prior to transaction execution may be recovered.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Shadow page table is never modified during execution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start with, both the page tables are identical. Only current page table is used for data item accesses during execution of the transaction.</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Whenever any page is about to be written for the first time</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 copy of this page is made onto an unused page. </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current page table is then made to point to the copy</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The update is performed on the copy</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81"/>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Sample Page Table</a:t>
            </a:r>
            <a:endParaRPr/>
          </a:p>
        </p:txBody>
      </p:sp>
      <p:pic>
        <p:nvPicPr>
          <p:cNvPr id="793" name="Google Shape;793;p81"/>
          <p:cNvPicPr preferRelativeResize="0"/>
          <p:nvPr/>
        </p:nvPicPr>
        <p:blipFill rotWithShape="1">
          <a:blip r:embed="rId3">
            <a:alphaModFix/>
          </a:blip>
          <a:srcRect b="2936" l="23625" r="23624" t="1094"/>
          <a:stretch/>
        </p:blipFill>
        <p:spPr>
          <a:xfrm>
            <a:off x="2662237" y="1106487"/>
            <a:ext cx="3624261" cy="4948236"/>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82"/>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Shadow Paging</a:t>
            </a:r>
            <a:endParaRPr/>
          </a:p>
        </p:txBody>
      </p:sp>
      <p:sp>
        <p:nvSpPr>
          <p:cNvPr id="800" name="Google Shape;800;p82"/>
          <p:cNvSpPr txBox="1"/>
          <p:nvPr/>
        </p:nvSpPr>
        <p:spPr>
          <a:xfrm>
            <a:off x="1627187" y="735012"/>
            <a:ext cx="5616600" cy="36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Shadow and current page tables after write to page 4 </a:t>
            </a:r>
            <a:endParaRPr b="0" i="0" sz="1400" u="none" cap="none" strike="noStrike">
              <a:solidFill>
                <a:srgbClr val="000000"/>
              </a:solidFill>
              <a:latin typeface="Arial"/>
              <a:ea typeface="Arial"/>
              <a:cs typeface="Arial"/>
              <a:sym typeface="Arial"/>
            </a:endParaRPr>
          </a:p>
        </p:txBody>
      </p:sp>
      <p:pic>
        <p:nvPicPr>
          <p:cNvPr id="801" name="Google Shape;801;p82"/>
          <p:cNvPicPr preferRelativeResize="0"/>
          <p:nvPr/>
        </p:nvPicPr>
        <p:blipFill rotWithShape="1">
          <a:blip r:embed="rId3">
            <a:alphaModFix/>
          </a:blip>
          <a:srcRect b="615" l="9026" r="9724" t="1544"/>
          <a:stretch/>
        </p:blipFill>
        <p:spPr>
          <a:xfrm>
            <a:off x="1617662" y="1231900"/>
            <a:ext cx="5638801" cy="5091111"/>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83"/>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Shadow Paging (Cont.)</a:t>
            </a:r>
            <a:endParaRPr/>
          </a:p>
        </p:txBody>
      </p:sp>
      <p:sp>
        <p:nvSpPr>
          <p:cNvPr id="808" name="Google Shape;808;p83"/>
          <p:cNvSpPr txBox="1"/>
          <p:nvPr>
            <p:ph idx="4294967295" type="body"/>
          </p:nvPr>
        </p:nvSpPr>
        <p:spPr>
          <a:xfrm>
            <a:off x="842962" y="1106487"/>
            <a:ext cx="7848600" cy="4876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To commit a transaction :</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1.  Flush all modified pages in main memory to disk</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2.  Output current page table to disk</a:t>
            </a:r>
            <a:endParaRPr/>
          </a:p>
          <a:p>
            <a:pPr indent="-342900" lvl="0" marL="342900" marR="0" rtl="0" algn="l">
              <a:lnSpc>
                <a:spcPct val="100000"/>
              </a:lnSpc>
              <a:spcBef>
                <a:spcPts val="630"/>
              </a:spcBef>
              <a:spcAft>
                <a:spcPts val="0"/>
              </a:spcAft>
              <a:buClr>
                <a:schemeClr val="dk2"/>
              </a:buClr>
              <a:buSzPts val="1620"/>
              <a:buFont typeface="Arial"/>
              <a:buNone/>
            </a:pPr>
            <a:r>
              <a:rPr b="0" i="0" lang="en-US" sz="1800" u="none">
                <a:solidFill>
                  <a:schemeClr val="dk1"/>
                </a:solidFill>
                <a:latin typeface="Helvetica Neue"/>
                <a:ea typeface="Helvetica Neue"/>
                <a:cs typeface="Helvetica Neue"/>
                <a:sym typeface="Helvetica Neue"/>
              </a:rPr>
              <a:t>  3.  Make the current page table the new shadow page table, as follows:</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keep a pointer to the shadow page table at a fixed (known) location on disk.</a:t>
            </a:r>
            <a:endParaRPr/>
          </a:p>
          <a:p>
            <a:pPr indent="-285750" lvl="1" marL="742950" marR="0" rtl="0" algn="l">
              <a:lnSpc>
                <a:spcPct val="10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to make the current page table the new shadow page table, simply update the pointer to point to current page table on disk</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Once pointer to shadow page table has been written, transaction is committed.</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No recovery is needed after a crash — new transactions can start right away, using the shadow page table.</a:t>
            </a:r>
            <a:endParaRPr/>
          </a:p>
          <a:p>
            <a:pPr indent="-342900" lvl="0" marL="342900" marR="0" rtl="0" algn="l">
              <a:lnSpc>
                <a:spcPct val="10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Pages not pointed to from current/shadow page table should be freed (garbage collected).</a:t>
            </a:r>
            <a:endParaRPr/>
          </a:p>
          <a:p>
            <a:pPr indent="-240030" lvl="0" marL="342900" marR="0" rtl="0" algn="l">
              <a:lnSpc>
                <a:spcPct val="100000"/>
              </a:lnSpc>
              <a:spcBef>
                <a:spcPts val="630"/>
              </a:spcBef>
              <a:spcAft>
                <a:spcPts val="0"/>
              </a:spcAft>
              <a:buClr>
                <a:schemeClr val="dk2"/>
              </a:buClr>
              <a:buSzPts val="1620"/>
              <a:buFont typeface="Arial"/>
              <a:buNone/>
            </a:pPr>
            <a:r>
              <a:t/>
            </a:r>
            <a:endParaRPr b="0" i="0" sz="1800" u="none">
              <a:solidFill>
                <a:schemeClr val="dk1"/>
              </a:solidFill>
              <a:latin typeface="Helvetica Neue"/>
              <a:ea typeface="Helvetica Neue"/>
              <a:cs typeface="Helvetica Neue"/>
              <a:sym typeface="Helvetica Neue"/>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3" name="Shape 813"/>
        <p:cNvGrpSpPr/>
        <p:nvPr/>
      </p:nvGrpSpPr>
      <p:grpSpPr>
        <a:xfrm>
          <a:off x="0" y="0"/>
          <a:ext cx="0" cy="0"/>
          <a:chOff x="0" y="0"/>
          <a:chExt cx="0" cy="0"/>
        </a:xfrm>
      </p:grpSpPr>
      <p:sp>
        <p:nvSpPr>
          <p:cNvPr id="814" name="Google Shape;814;p84"/>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Show Paging (Cont.)</a:t>
            </a:r>
            <a:endParaRPr/>
          </a:p>
        </p:txBody>
      </p:sp>
      <p:sp>
        <p:nvSpPr>
          <p:cNvPr id="815" name="Google Shape;815;p84"/>
          <p:cNvSpPr txBox="1"/>
          <p:nvPr>
            <p:ph idx="4294967295" type="body"/>
          </p:nvPr>
        </p:nvSpPr>
        <p:spPr>
          <a:xfrm>
            <a:off x="842962" y="1106487"/>
            <a:ext cx="8051700" cy="51180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Advantages of shadow-paging over log-based schemes</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no overhead of writing log records</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recovery is trivial</a:t>
            </a:r>
            <a:endParaRPr/>
          </a:p>
          <a:p>
            <a:pPr indent="-342900" lvl="0" marL="342900" marR="0" rtl="0" algn="l">
              <a:lnSpc>
                <a:spcPct val="90000"/>
              </a:lnSpc>
              <a:spcBef>
                <a:spcPts val="630"/>
              </a:spcBef>
              <a:spcAft>
                <a:spcPts val="0"/>
              </a:spcAft>
              <a:buClr>
                <a:schemeClr val="dk2"/>
              </a:buClr>
              <a:buSzPts val="1620"/>
              <a:buFont typeface="Arial"/>
              <a:buChar char="●"/>
            </a:pPr>
            <a:r>
              <a:rPr b="0" i="0" lang="en-US" sz="1800" u="none">
                <a:solidFill>
                  <a:schemeClr val="dk1"/>
                </a:solidFill>
                <a:latin typeface="Helvetica Neue"/>
                <a:ea typeface="Helvetica Neue"/>
                <a:cs typeface="Helvetica Neue"/>
                <a:sym typeface="Helvetica Neue"/>
              </a:rPr>
              <a:t>Disadvantages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Copying the entire page table is very expensive</a:t>
            </a:r>
            <a:endParaRPr/>
          </a:p>
          <a:p>
            <a:pPr indent="-228600" lvl="2" marL="1085850" marR="0" rtl="0" algn="l">
              <a:lnSpc>
                <a:spcPct val="90000"/>
              </a:lnSpc>
              <a:spcBef>
                <a:spcPts val="70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Can be reduced by using a page table structured like a B</a:t>
            </a:r>
            <a:r>
              <a:rPr b="0" baseline="30000" i="0" lang="en-US" sz="2000" u="none" cap="none" strike="noStrike">
                <a:solidFill>
                  <a:schemeClr val="dk1"/>
                </a:solidFill>
                <a:latin typeface="Helvetica Neue"/>
                <a:ea typeface="Helvetica Neue"/>
                <a:cs typeface="Helvetica Neue"/>
                <a:sym typeface="Helvetica Neue"/>
              </a:rPr>
              <a:t>+</a:t>
            </a:r>
            <a:r>
              <a:rPr b="0" i="0" lang="en-US" sz="1800" u="none" cap="none" strike="noStrike">
                <a:solidFill>
                  <a:schemeClr val="dk1"/>
                </a:solidFill>
                <a:latin typeface="Helvetica Neue"/>
                <a:ea typeface="Helvetica Neue"/>
                <a:cs typeface="Helvetica Neue"/>
                <a:sym typeface="Helvetica Neue"/>
              </a:rPr>
              <a:t>-tree</a:t>
            </a:r>
            <a:endParaRPr/>
          </a:p>
          <a:p>
            <a:pPr indent="-228600" lvl="3" marL="1428750" marR="0" rtl="0" algn="l">
              <a:lnSpc>
                <a:spcPct val="90000"/>
              </a:lnSpc>
              <a:spcBef>
                <a:spcPts val="630"/>
              </a:spcBef>
              <a:spcAft>
                <a:spcPts val="0"/>
              </a:spcAft>
              <a:buClr>
                <a:schemeClr val="hlink"/>
              </a:buClr>
              <a:buSzPts val="1800"/>
              <a:buFont typeface="Times New Roman"/>
              <a:buChar char="–"/>
            </a:pPr>
            <a:r>
              <a:rPr b="0" i="0" lang="en-US" sz="1800" u="none" cap="none" strike="noStrike">
                <a:solidFill>
                  <a:schemeClr val="dk1"/>
                </a:solidFill>
                <a:latin typeface="Helvetica Neue"/>
                <a:ea typeface="Helvetica Neue"/>
                <a:cs typeface="Helvetica Neue"/>
                <a:sym typeface="Helvetica Neue"/>
              </a:rPr>
              <a:t>No need to copy entire tree, only need to copy paths in the tree that lead to updated leaf nodes</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Commit overhead is high even with above extension</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Need to flush every updated page, and page table</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Data gets fragmented (related pages get separated on disk)</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After every transaction completion, the database pages containing old versions of modified data need to be garbage collected </a:t>
            </a:r>
            <a:endParaRPr/>
          </a:p>
          <a:p>
            <a:pPr indent="-285750" lvl="1" marL="742950" marR="0" rtl="0" algn="l">
              <a:lnSpc>
                <a:spcPct val="90000"/>
              </a:lnSpc>
              <a:spcBef>
                <a:spcPts val="630"/>
              </a:spcBef>
              <a:spcAft>
                <a:spcPts val="0"/>
              </a:spcAft>
              <a:buClr>
                <a:schemeClr val="folHlink"/>
              </a:buClr>
              <a:buSzPts val="1440"/>
              <a:buFont typeface="Arial"/>
              <a:buChar char="●"/>
            </a:pPr>
            <a:r>
              <a:rPr b="0" i="0" lang="en-US" sz="1800" u="none" cap="none" strike="noStrike">
                <a:solidFill>
                  <a:schemeClr val="dk1"/>
                </a:solidFill>
                <a:latin typeface="Helvetica Neue"/>
                <a:ea typeface="Helvetica Neue"/>
                <a:cs typeface="Helvetica Neue"/>
                <a:sym typeface="Helvetica Neue"/>
              </a:rPr>
              <a:t>Hard to extend algorithm to allow transactions to run concurrently</a:t>
            </a:r>
            <a:endParaRPr/>
          </a:p>
          <a:p>
            <a:pPr indent="-228600" lvl="2" marL="1085850" marR="0" rtl="0" algn="l">
              <a:lnSpc>
                <a:spcPct val="90000"/>
              </a:lnSpc>
              <a:spcBef>
                <a:spcPts val="630"/>
              </a:spcBef>
              <a:spcAft>
                <a:spcPts val="0"/>
              </a:spcAft>
              <a:buClr>
                <a:srgbClr val="33CC33"/>
              </a:buClr>
              <a:buSzPts val="1350"/>
              <a:buFont typeface="Arimo"/>
              <a:buChar char="4"/>
            </a:pPr>
            <a:r>
              <a:rPr b="0" i="0" lang="en-US" sz="1800" u="none" cap="none" strike="noStrike">
                <a:solidFill>
                  <a:schemeClr val="dk1"/>
                </a:solidFill>
                <a:latin typeface="Helvetica Neue"/>
                <a:ea typeface="Helvetica Neue"/>
                <a:cs typeface="Helvetica Neue"/>
                <a:sym typeface="Helvetica Neue"/>
              </a:rPr>
              <a:t>Easier to extend log based schemes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85"/>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Block Storage Operations</a:t>
            </a:r>
            <a:endParaRPr/>
          </a:p>
        </p:txBody>
      </p:sp>
      <p:sp>
        <p:nvSpPr>
          <p:cNvPr id="822" name="Google Shape;822;p85"/>
          <p:cNvSpPr/>
          <p:nvPr/>
        </p:nvSpPr>
        <p:spPr>
          <a:xfrm>
            <a:off x="762000" y="915987"/>
            <a:ext cx="7974012" cy="5422900"/>
          </a:xfrm>
          <a:prstGeom prst="rect">
            <a:avLst/>
          </a:prstGeom>
          <a:noFill/>
          <a:ln>
            <a:noFill/>
          </a:ln>
        </p:spPr>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86"/>
          <p:cNvSpPr txBox="1"/>
          <p:nvPr>
            <p:ph type="title"/>
          </p:nvPr>
        </p:nvSpPr>
        <p:spPr>
          <a:xfrm>
            <a:off x="685800" y="304800"/>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Portion of the Database Log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829" name="Google Shape;829;p86"/>
          <p:cNvPicPr preferRelativeResize="0"/>
          <p:nvPr/>
        </p:nvPicPr>
        <p:blipFill rotWithShape="1">
          <a:blip r:embed="rId3">
            <a:alphaModFix/>
          </a:blip>
          <a:srcRect b="3376" l="21736" r="23190" t="3866"/>
          <a:stretch/>
        </p:blipFill>
        <p:spPr>
          <a:xfrm>
            <a:off x="3124200" y="1447800"/>
            <a:ext cx="2895601" cy="365759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4" name="Shape 834"/>
        <p:cNvGrpSpPr/>
        <p:nvPr/>
      </p:nvGrpSpPr>
      <p:grpSpPr>
        <a:xfrm>
          <a:off x="0" y="0"/>
          <a:ext cx="0" cy="0"/>
          <a:chOff x="0" y="0"/>
          <a:chExt cx="0" cy="0"/>
        </a:xfrm>
      </p:grpSpPr>
      <p:sp>
        <p:nvSpPr>
          <p:cNvPr id="835" name="Google Shape;835;p87"/>
          <p:cNvSpPr txBox="1"/>
          <p:nvPr>
            <p:ph type="title"/>
          </p:nvPr>
        </p:nvSpPr>
        <p:spPr>
          <a:xfrm>
            <a:off x="457200"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State of the Log and Database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 </a:t>
            </a:r>
            <a:r>
              <a:rPr b="1" i="0" lang="en-US" sz="2800" u="none">
                <a:solidFill>
                  <a:schemeClr val="dk2"/>
                </a:solidFill>
                <a:latin typeface="Helvetica Neue"/>
                <a:ea typeface="Helvetica Neue"/>
                <a:cs typeface="Helvetica Neue"/>
                <a:sym typeface="Helvetica Neue"/>
              </a:rPr>
              <a:t>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836" name="Google Shape;836;p87"/>
          <p:cNvPicPr preferRelativeResize="0"/>
          <p:nvPr/>
        </p:nvPicPr>
        <p:blipFill rotWithShape="1">
          <a:blip r:embed="rId3">
            <a:alphaModFix/>
          </a:blip>
          <a:srcRect b="2701" l="10805" r="13515" t="1803"/>
          <a:stretch/>
        </p:blipFill>
        <p:spPr>
          <a:xfrm>
            <a:off x="2362200" y="1219200"/>
            <a:ext cx="4267201" cy="4038600"/>
          </a:xfrm>
          <a:prstGeom prst="rect">
            <a:avLst/>
          </a:prstGeom>
          <a:noFill/>
          <a:ln>
            <a:noFill/>
          </a:ln>
        </p:spPr>
      </p:pic>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88"/>
          <p:cNvSpPr txBox="1"/>
          <p:nvPr>
            <p:ph type="title"/>
          </p:nvPr>
        </p:nvSpPr>
        <p:spPr>
          <a:xfrm>
            <a:off x="561975"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Portion of the System Log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843" name="Google Shape;843;p88"/>
          <p:cNvPicPr preferRelativeResize="0"/>
          <p:nvPr/>
        </p:nvPicPr>
        <p:blipFill rotWithShape="1">
          <a:blip r:embed="rId3">
            <a:alphaModFix/>
          </a:blip>
          <a:srcRect b="1957" l="7351" r="11767" t="3923"/>
          <a:stretch/>
        </p:blipFill>
        <p:spPr>
          <a:xfrm>
            <a:off x="2286000" y="1524000"/>
            <a:ext cx="4190999" cy="3657599"/>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89"/>
          <p:cNvSpPr txBox="1"/>
          <p:nvPr>
            <p:ph type="title"/>
          </p:nvPr>
        </p:nvSpPr>
        <p:spPr>
          <a:xfrm>
            <a:off x="606425" y="496887"/>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2800"/>
              <a:buFont typeface="Helvetica Neue"/>
              <a:buNone/>
            </a:pPr>
            <a:r>
              <a:rPr b="1" i="0" lang="en-US" sz="2800" u="none">
                <a:solidFill>
                  <a:schemeClr val="dk2"/>
                </a:solidFill>
                <a:latin typeface="Helvetica Neue"/>
                <a:ea typeface="Helvetica Neue"/>
                <a:cs typeface="Helvetica Neue"/>
                <a:sym typeface="Helvetica Neue"/>
              </a:rPr>
              <a:t>State of System Log and Database Corresponding to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0</a:t>
            </a:r>
            <a:r>
              <a:rPr b="1" i="0" lang="en-US" sz="2800" u="none">
                <a:solidFill>
                  <a:schemeClr val="dk2"/>
                </a:solidFill>
                <a:latin typeface="Helvetica Neue"/>
                <a:ea typeface="Helvetica Neue"/>
                <a:cs typeface="Helvetica Neue"/>
                <a:sym typeface="Helvetica Neue"/>
              </a:rPr>
              <a:t> and </a:t>
            </a:r>
            <a:r>
              <a:rPr b="1" i="1" lang="en-US" sz="2800" u="none">
                <a:solidFill>
                  <a:schemeClr val="dk2"/>
                </a:solidFill>
                <a:latin typeface="Helvetica Neue"/>
                <a:ea typeface="Helvetica Neue"/>
                <a:cs typeface="Helvetica Neue"/>
                <a:sym typeface="Helvetica Neue"/>
              </a:rPr>
              <a:t>T</a:t>
            </a:r>
            <a:r>
              <a:rPr b="1" baseline="-25000" i="0" lang="en-US" sz="2800" u="none">
                <a:solidFill>
                  <a:schemeClr val="dk2"/>
                </a:solidFill>
                <a:latin typeface="Helvetica Neue"/>
                <a:ea typeface="Helvetica Neue"/>
                <a:cs typeface="Helvetica Neue"/>
                <a:sym typeface="Helvetica Neue"/>
              </a:rPr>
              <a:t>1</a:t>
            </a:r>
            <a:endParaRPr/>
          </a:p>
        </p:txBody>
      </p:sp>
      <p:pic>
        <p:nvPicPr>
          <p:cNvPr id="850" name="Google Shape;850;p89"/>
          <p:cNvPicPr preferRelativeResize="0"/>
          <p:nvPr/>
        </p:nvPicPr>
        <p:blipFill rotWithShape="1">
          <a:blip r:embed="rId3">
            <a:alphaModFix/>
          </a:blip>
          <a:srcRect b="3513" l="11844" r="11835" t="1752"/>
          <a:stretch/>
        </p:blipFill>
        <p:spPr>
          <a:xfrm>
            <a:off x="2209800" y="1371600"/>
            <a:ext cx="4419599" cy="4114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9"/>
          <p:cNvSpPr txBox="1"/>
          <p:nvPr>
            <p:ph type="title"/>
          </p:nvPr>
        </p:nvSpPr>
        <p:spPr>
          <a:xfrm>
            <a:off x="768350" y="117475"/>
            <a:ext cx="8077200" cy="609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dk2"/>
              </a:buClr>
              <a:buSzPts val="3200"/>
              <a:buFont typeface="Helvetica Neue"/>
              <a:buNone/>
            </a:pPr>
            <a:r>
              <a:rPr b="1" i="0" lang="en-US" sz="3200" u="none">
                <a:solidFill>
                  <a:schemeClr val="dk2"/>
                </a:solidFill>
                <a:latin typeface="Helvetica Neue"/>
                <a:ea typeface="Helvetica Neue"/>
                <a:cs typeface="Helvetica Neue"/>
                <a:sym typeface="Helvetica Neue"/>
              </a:rPr>
              <a:t>Example of Data Access</a:t>
            </a:r>
            <a:endParaRPr/>
          </a:p>
        </p:txBody>
      </p:sp>
      <p:sp>
        <p:nvSpPr>
          <p:cNvPr id="139" name="Google Shape;139;p9"/>
          <p:cNvSpPr txBox="1"/>
          <p:nvPr/>
        </p:nvSpPr>
        <p:spPr>
          <a:xfrm>
            <a:off x="4027487" y="1352550"/>
            <a:ext cx="1139700" cy="13383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40" name="Google Shape;140;p9"/>
          <p:cNvSpPr txBox="1"/>
          <p:nvPr/>
        </p:nvSpPr>
        <p:spPr>
          <a:xfrm>
            <a:off x="4217987" y="1443037"/>
            <a:ext cx="671400" cy="3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X      </a:t>
            </a:r>
            <a:endParaRPr b="0" i="0" sz="1400" u="none" cap="none" strike="noStrike">
              <a:solidFill>
                <a:srgbClr val="000000"/>
              </a:solidFill>
              <a:latin typeface="Arial"/>
              <a:ea typeface="Arial"/>
              <a:cs typeface="Arial"/>
              <a:sym typeface="Arial"/>
            </a:endParaRPr>
          </a:p>
        </p:txBody>
      </p:sp>
      <p:sp>
        <p:nvSpPr>
          <p:cNvPr id="141" name="Google Shape;141;p9"/>
          <p:cNvSpPr txBox="1"/>
          <p:nvPr/>
        </p:nvSpPr>
        <p:spPr>
          <a:xfrm>
            <a:off x="4217987" y="1900237"/>
            <a:ext cx="657300" cy="3192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800"/>
              <a:buFont typeface="Helvetica Neue"/>
              <a:buNone/>
            </a:pPr>
            <a:r>
              <a:rPr b="0" i="0" lang="en-US" sz="1800" u="none" cap="none" strike="noStrike">
                <a:solidFill>
                  <a:schemeClr val="dk1"/>
                </a:solidFill>
                <a:latin typeface="Helvetica Neue"/>
                <a:ea typeface="Helvetica Neue"/>
                <a:cs typeface="Helvetica Neue"/>
                <a:sym typeface="Helvetica Neue"/>
              </a:rPr>
              <a:t>Y     </a:t>
            </a:r>
            <a:endParaRPr b="0" i="0" sz="1400" u="none" cap="none" strike="noStrike">
              <a:solidFill>
                <a:srgbClr val="000000"/>
              </a:solidFill>
              <a:latin typeface="Arial"/>
              <a:ea typeface="Arial"/>
              <a:cs typeface="Arial"/>
              <a:sym typeface="Arial"/>
            </a:endParaRPr>
          </a:p>
        </p:txBody>
      </p:sp>
      <p:sp>
        <p:nvSpPr>
          <p:cNvPr id="142" name="Google Shape;142;p9"/>
          <p:cNvSpPr/>
          <p:nvPr/>
        </p:nvSpPr>
        <p:spPr>
          <a:xfrm>
            <a:off x="6623050" y="1095375"/>
            <a:ext cx="1143000" cy="381000"/>
          </a:xfrm>
          <a:prstGeom prst="ellipse">
            <a:avLst/>
          </a:prstGeom>
          <a:noFill/>
          <a:ln cap="flat" cmpd="sng" w="1270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143" name="Google Shape;143;p9"/>
          <p:cNvCxnSpPr/>
          <p:nvPr/>
        </p:nvCxnSpPr>
        <p:spPr>
          <a:xfrm>
            <a:off x="6623050" y="1247775"/>
            <a:ext cx="0" cy="1143000"/>
          </a:xfrm>
          <a:prstGeom prst="straightConnector1">
            <a:avLst/>
          </a:prstGeom>
          <a:noFill/>
          <a:ln cap="flat" cmpd="sng" w="9525">
            <a:solidFill>
              <a:schemeClr val="dk1"/>
            </a:solidFill>
            <a:prstDash val="solid"/>
            <a:miter lim="800000"/>
            <a:headEnd len="sm" w="sm" type="none"/>
            <a:tailEnd len="sm" w="sm" type="none"/>
          </a:ln>
        </p:spPr>
      </p:cxnSp>
      <p:cxnSp>
        <p:nvCxnSpPr>
          <p:cNvPr id="144" name="Google Shape;144;p9"/>
          <p:cNvCxnSpPr/>
          <p:nvPr/>
        </p:nvCxnSpPr>
        <p:spPr>
          <a:xfrm>
            <a:off x="7766050" y="1266825"/>
            <a:ext cx="0" cy="1143000"/>
          </a:xfrm>
          <a:prstGeom prst="straightConnector1">
            <a:avLst/>
          </a:prstGeom>
          <a:noFill/>
          <a:ln cap="flat" cmpd="sng" w="9525">
            <a:solidFill>
              <a:schemeClr val="dk1"/>
            </a:solidFill>
            <a:prstDash val="solid"/>
            <a:miter lim="800000"/>
            <a:headEnd len="sm" w="sm" type="none"/>
            <a:tailEnd len="sm" w="sm" type="none"/>
          </a:ln>
        </p:spPr>
      </p:cxnSp>
      <p:sp>
        <p:nvSpPr>
          <p:cNvPr id="145" name="Google Shape;145;p9"/>
          <p:cNvSpPr/>
          <p:nvPr/>
        </p:nvSpPr>
        <p:spPr>
          <a:xfrm>
            <a:off x="6623050" y="2390775"/>
            <a:ext cx="1143000" cy="177800"/>
          </a:xfrm>
          <a:custGeom>
            <a:rect b="b" l="l" r="r" t="t"/>
            <a:pathLst>
              <a:path extrusionOk="0" h="112" w="720">
                <a:moveTo>
                  <a:pt x="0" y="0"/>
                </a:moveTo>
                <a:cubicBezTo>
                  <a:pt x="76" y="40"/>
                  <a:pt x="152" y="80"/>
                  <a:pt x="240" y="96"/>
                </a:cubicBezTo>
                <a:cubicBezTo>
                  <a:pt x="328" y="112"/>
                  <a:pt x="448" y="112"/>
                  <a:pt x="528" y="96"/>
                </a:cubicBezTo>
                <a:cubicBezTo>
                  <a:pt x="608" y="80"/>
                  <a:pt x="688" y="16"/>
                  <a:pt x="720" y="0"/>
                </a:cubicBezTo>
              </a:path>
            </a:pathLst>
          </a:custGeom>
          <a:noFill/>
          <a:ln cap="flat" cmpd="sng" w="9525">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46" name="Google Shape;146;p9"/>
          <p:cNvSpPr txBox="1"/>
          <p:nvPr/>
        </p:nvSpPr>
        <p:spPr>
          <a:xfrm>
            <a:off x="7004050" y="15525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47" name="Google Shape;147;p9"/>
          <p:cNvSpPr txBox="1"/>
          <p:nvPr/>
        </p:nvSpPr>
        <p:spPr>
          <a:xfrm>
            <a:off x="7004050" y="2009775"/>
            <a:ext cx="304800" cy="3048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48" name="Google Shape;148;p9"/>
          <p:cNvSpPr txBox="1"/>
          <p:nvPr/>
        </p:nvSpPr>
        <p:spPr>
          <a:xfrm>
            <a:off x="7369175" y="1487487"/>
            <a:ext cx="3540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A</a:t>
            </a:r>
            <a:endParaRPr b="0" i="0" sz="1400" u="none" cap="none" strike="noStrike">
              <a:solidFill>
                <a:srgbClr val="000000"/>
              </a:solidFill>
              <a:latin typeface="Arial"/>
              <a:ea typeface="Arial"/>
              <a:cs typeface="Arial"/>
              <a:sym typeface="Arial"/>
            </a:endParaRPr>
          </a:p>
        </p:txBody>
      </p:sp>
      <p:sp>
        <p:nvSpPr>
          <p:cNvPr id="149" name="Google Shape;149;p9"/>
          <p:cNvSpPr txBox="1"/>
          <p:nvPr/>
        </p:nvSpPr>
        <p:spPr>
          <a:xfrm>
            <a:off x="7385050" y="1927225"/>
            <a:ext cx="3540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B</a:t>
            </a:r>
            <a:endParaRPr b="0" i="0" sz="1400" u="none" cap="none" strike="noStrike">
              <a:solidFill>
                <a:srgbClr val="000000"/>
              </a:solidFill>
              <a:latin typeface="Arial"/>
              <a:ea typeface="Arial"/>
              <a:cs typeface="Arial"/>
              <a:sym typeface="Arial"/>
            </a:endParaRPr>
          </a:p>
        </p:txBody>
      </p:sp>
      <p:sp>
        <p:nvSpPr>
          <p:cNvPr id="150" name="Google Shape;150;p9"/>
          <p:cNvSpPr txBox="1"/>
          <p:nvPr/>
        </p:nvSpPr>
        <p:spPr>
          <a:xfrm>
            <a:off x="3189287" y="3576637"/>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51" name="Google Shape;151;p9"/>
          <p:cNvSpPr txBox="1"/>
          <p:nvPr/>
        </p:nvSpPr>
        <p:spPr>
          <a:xfrm>
            <a:off x="4408487" y="3576637"/>
            <a:ext cx="762000" cy="11430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52" name="Google Shape;152;p9"/>
          <p:cNvSpPr txBox="1"/>
          <p:nvPr/>
        </p:nvSpPr>
        <p:spPr>
          <a:xfrm>
            <a:off x="4713287" y="37290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53" name="Google Shape;153;p9"/>
          <p:cNvSpPr txBox="1"/>
          <p:nvPr/>
        </p:nvSpPr>
        <p:spPr>
          <a:xfrm>
            <a:off x="3570287" y="38814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sp>
        <p:nvSpPr>
          <p:cNvPr id="154" name="Google Shape;154;p9"/>
          <p:cNvSpPr txBox="1"/>
          <p:nvPr/>
        </p:nvSpPr>
        <p:spPr>
          <a:xfrm>
            <a:off x="3570287" y="4338637"/>
            <a:ext cx="228600" cy="228600"/>
          </a:xfrm>
          <a:prstGeom prst="rect">
            <a:avLst/>
          </a:prstGeom>
          <a:no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Helvetica Neue"/>
              <a:ea typeface="Helvetica Neue"/>
              <a:cs typeface="Helvetica Neue"/>
              <a:sym typeface="Helvetica Neue"/>
            </a:endParaRPr>
          </a:p>
        </p:txBody>
      </p:sp>
      <p:cxnSp>
        <p:nvCxnSpPr>
          <p:cNvPr id="155" name="Google Shape;155;p9"/>
          <p:cNvCxnSpPr/>
          <p:nvPr/>
        </p:nvCxnSpPr>
        <p:spPr>
          <a:xfrm>
            <a:off x="3113087" y="5557837"/>
            <a:ext cx="4553100" cy="0"/>
          </a:xfrm>
          <a:prstGeom prst="straightConnector1">
            <a:avLst/>
          </a:prstGeom>
          <a:noFill/>
          <a:ln cap="flat" cmpd="sng" w="9525">
            <a:solidFill>
              <a:schemeClr val="dk1"/>
            </a:solidFill>
            <a:prstDash val="solid"/>
            <a:miter lim="800000"/>
            <a:headEnd len="sm" w="sm" type="none"/>
            <a:tailEnd len="sm" w="sm" type="none"/>
          </a:ln>
        </p:spPr>
      </p:cxnSp>
      <p:sp>
        <p:nvSpPr>
          <p:cNvPr id="156" name="Google Shape;156;p9"/>
          <p:cNvSpPr txBox="1"/>
          <p:nvPr/>
        </p:nvSpPr>
        <p:spPr>
          <a:xfrm>
            <a:off x="3230562" y="3816350"/>
            <a:ext cx="4032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x</a:t>
            </a:r>
            <a:r>
              <a:rPr b="0" baseline="-25000" i="0" lang="en-US" sz="2000" u="none" cap="none" strike="noStrike">
                <a:solidFill>
                  <a:schemeClr val="dk1"/>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157" name="Google Shape;157;p9"/>
          <p:cNvSpPr txBox="1"/>
          <p:nvPr/>
        </p:nvSpPr>
        <p:spPr>
          <a:xfrm>
            <a:off x="3227387" y="4211637"/>
            <a:ext cx="4494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y</a:t>
            </a:r>
            <a:r>
              <a:rPr b="0" baseline="-25000" i="0" lang="en-US" sz="2000" u="none" cap="none" strike="noStrike">
                <a:solidFill>
                  <a:schemeClr val="dk1"/>
                </a:solidFill>
                <a:latin typeface="Helvetica Neue"/>
                <a:ea typeface="Helvetica Neue"/>
                <a:cs typeface="Helvetica Neue"/>
                <a:sym typeface="Helvetica Neue"/>
              </a:rPr>
              <a:t>1 </a:t>
            </a:r>
            <a:endParaRPr b="0" i="0" sz="1400" u="none" cap="none" strike="noStrike">
              <a:solidFill>
                <a:srgbClr val="000000"/>
              </a:solidFill>
              <a:latin typeface="Arial"/>
              <a:ea typeface="Arial"/>
              <a:cs typeface="Arial"/>
              <a:sym typeface="Arial"/>
            </a:endParaRPr>
          </a:p>
        </p:txBody>
      </p:sp>
      <p:sp>
        <p:nvSpPr>
          <p:cNvPr id="158" name="Google Shape;158;p9"/>
          <p:cNvSpPr txBox="1"/>
          <p:nvPr/>
        </p:nvSpPr>
        <p:spPr>
          <a:xfrm>
            <a:off x="4087812" y="996950"/>
            <a:ext cx="8319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Helvetica Neue"/>
              <a:buNone/>
            </a:pPr>
            <a:r>
              <a:rPr b="0" i="0" lang="en-US" sz="2000" u="none" cap="none" strike="noStrike">
                <a:solidFill>
                  <a:srgbClr val="000099"/>
                </a:solidFill>
                <a:latin typeface="Helvetica Neue"/>
                <a:ea typeface="Helvetica Neue"/>
                <a:cs typeface="Helvetica Neue"/>
                <a:sym typeface="Helvetica Neue"/>
              </a:rPr>
              <a:t>buffer</a:t>
            </a:r>
            <a:endParaRPr b="0" i="0" sz="1400" u="none" cap="none" strike="noStrike">
              <a:solidFill>
                <a:srgbClr val="000000"/>
              </a:solidFill>
              <a:latin typeface="Arial"/>
              <a:ea typeface="Arial"/>
              <a:cs typeface="Arial"/>
              <a:sym typeface="Arial"/>
            </a:endParaRPr>
          </a:p>
        </p:txBody>
      </p:sp>
      <p:sp>
        <p:nvSpPr>
          <p:cNvPr id="159" name="Google Shape;159;p9"/>
          <p:cNvSpPr txBox="1"/>
          <p:nvPr/>
        </p:nvSpPr>
        <p:spPr>
          <a:xfrm>
            <a:off x="1549400" y="1330325"/>
            <a:ext cx="18621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Buffer Block A</a:t>
            </a:r>
            <a:r>
              <a:rPr b="0" i="0" lang="en-US" sz="2000" u="none" cap="none" strike="noStrike">
                <a:solidFill>
                  <a:schemeClr val="dk1"/>
                </a:solidFill>
                <a:latin typeface="Helvetica Neue"/>
                <a:ea typeface="Helvetica Neue"/>
                <a:cs typeface="Helvetica Neue"/>
                <a:sym typeface="Helvetica Neue"/>
              </a:rPr>
              <a:t> </a:t>
            </a:r>
            <a:endParaRPr b="0" i="0" sz="1400" u="none" cap="none" strike="noStrike">
              <a:solidFill>
                <a:srgbClr val="000000"/>
              </a:solidFill>
              <a:latin typeface="Arial"/>
              <a:ea typeface="Arial"/>
              <a:cs typeface="Arial"/>
              <a:sym typeface="Arial"/>
            </a:endParaRPr>
          </a:p>
        </p:txBody>
      </p:sp>
      <p:sp>
        <p:nvSpPr>
          <p:cNvPr id="160" name="Google Shape;160;p9"/>
          <p:cNvSpPr txBox="1"/>
          <p:nvPr/>
        </p:nvSpPr>
        <p:spPr>
          <a:xfrm>
            <a:off x="1535112" y="1847850"/>
            <a:ext cx="17922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1" lang="en-US" sz="2000" u="none" cap="none" strike="noStrike">
                <a:solidFill>
                  <a:schemeClr val="dk1"/>
                </a:solidFill>
                <a:latin typeface="Helvetica Neue"/>
                <a:ea typeface="Helvetica Neue"/>
                <a:cs typeface="Helvetica Neue"/>
                <a:sym typeface="Helvetica Neue"/>
              </a:rPr>
              <a:t>Buffer Block B</a:t>
            </a:r>
            <a:endParaRPr b="0" i="0" sz="1400" u="none" cap="none" strike="noStrike">
              <a:solidFill>
                <a:srgbClr val="000000"/>
              </a:solidFill>
              <a:latin typeface="Arial"/>
              <a:ea typeface="Arial"/>
              <a:cs typeface="Arial"/>
              <a:sym typeface="Arial"/>
            </a:endParaRPr>
          </a:p>
        </p:txBody>
      </p:sp>
      <p:cxnSp>
        <p:nvCxnSpPr>
          <p:cNvPr id="161" name="Google Shape;161;p9"/>
          <p:cNvCxnSpPr/>
          <p:nvPr/>
        </p:nvCxnSpPr>
        <p:spPr>
          <a:xfrm>
            <a:off x="3357562" y="1562100"/>
            <a:ext cx="8382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62" name="Google Shape;162;p9"/>
          <p:cNvCxnSpPr/>
          <p:nvPr/>
        </p:nvCxnSpPr>
        <p:spPr>
          <a:xfrm>
            <a:off x="3341687" y="2052637"/>
            <a:ext cx="895500" cy="0"/>
          </a:xfrm>
          <a:prstGeom prst="straightConnector1">
            <a:avLst/>
          </a:prstGeom>
          <a:noFill/>
          <a:ln cap="flat" cmpd="sng" w="9525">
            <a:solidFill>
              <a:schemeClr val="dk1"/>
            </a:solidFill>
            <a:prstDash val="solid"/>
            <a:miter lim="800000"/>
            <a:headEnd len="sm" w="sm" type="none"/>
            <a:tailEnd len="med" w="med" type="triangle"/>
          </a:ln>
        </p:spPr>
      </p:cxnSp>
      <p:cxnSp>
        <p:nvCxnSpPr>
          <p:cNvPr id="163" name="Google Shape;163;p9"/>
          <p:cNvCxnSpPr/>
          <p:nvPr/>
        </p:nvCxnSpPr>
        <p:spPr>
          <a:xfrm rot="10800000">
            <a:off x="4865737" y="1593912"/>
            <a:ext cx="2101800" cy="93600"/>
          </a:xfrm>
          <a:prstGeom prst="straightConnector1">
            <a:avLst/>
          </a:prstGeom>
          <a:noFill/>
          <a:ln cap="flat" cmpd="sng" w="9525">
            <a:solidFill>
              <a:schemeClr val="dk1"/>
            </a:solidFill>
            <a:prstDash val="solid"/>
            <a:miter lim="800000"/>
            <a:headEnd len="sm" w="sm" type="none"/>
            <a:tailEnd len="lg" w="lg" type="triangle"/>
          </a:ln>
        </p:spPr>
      </p:cxnSp>
      <p:cxnSp>
        <p:nvCxnSpPr>
          <p:cNvPr id="164" name="Google Shape;164;p9"/>
          <p:cNvCxnSpPr/>
          <p:nvPr/>
        </p:nvCxnSpPr>
        <p:spPr>
          <a:xfrm>
            <a:off x="4868862" y="2052637"/>
            <a:ext cx="2082900" cy="104700"/>
          </a:xfrm>
          <a:prstGeom prst="straightConnector1">
            <a:avLst/>
          </a:prstGeom>
          <a:noFill/>
          <a:ln cap="flat" cmpd="sng" w="9525">
            <a:solidFill>
              <a:schemeClr val="dk1"/>
            </a:solidFill>
            <a:prstDash val="solid"/>
            <a:miter lim="800000"/>
            <a:headEnd len="sm" w="sm" type="none"/>
            <a:tailEnd len="lg" w="lg" type="triangle"/>
          </a:ln>
        </p:spPr>
      </p:cxnSp>
      <p:sp>
        <p:nvSpPr>
          <p:cNvPr id="165" name="Google Shape;165;p9"/>
          <p:cNvSpPr txBox="1"/>
          <p:nvPr/>
        </p:nvSpPr>
        <p:spPr>
          <a:xfrm>
            <a:off x="5353050" y="1231900"/>
            <a:ext cx="10731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input(A)</a:t>
            </a:r>
            <a:endParaRPr b="0" i="0" sz="1400" u="none" cap="none" strike="noStrike">
              <a:solidFill>
                <a:srgbClr val="000000"/>
              </a:solidFill>
              <a:latin typeface="Arial"/>
              <a:ea typeface="Arial"/>
              <a:cs typeface="Arial"/>
              <a:sym typeface="Arial"/>
            </a:endParaRPr>
          </a:p>
        </p:txBody>
      </p:sp>
      <p:sp>
        <p:nvSpPr>
          <p:cNvPr id="166" name="Google Shape;166;p9"/>
          <p:cNvSpPr txBox="1"/>
          <p:nvPr/>
        </p:nvSpPr>
        <p:spPr>
          <a:xfrm>
            <a:off x="5295900" y="2155825"/>
            <a:ext cx="12969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output(B) </a:t>
            </a:r>
            <a:endParaRPr b="0" i="0" sz="1400" u="none" cap="none" strike="noStrike">
              <a:solidFill>
                <a:srgbClr val="000000"/>
              </a:solidFill>
              <a:latin typeface="Arial"/>
              <a:ea typeface="Arial"/>
              <a:cs typeface="Arial"/>
              <a:sym typeface="Arial"/>
            </a:endParaRPr>
          </a:p>
        </p:txBody>
      </p:sp>
      <p:cxnSp>
        <p:nvCxnSpPr>
          <p:cNvPr id="167" name="Google Shape;167;p9"/>
          <p:cNvCxnSpPr/>
          <p:nvPr/>
        </p:nvCxnSpPr>
        <p:spPr>
          <a:xfrm flipH="1">
            <a:off x="3665537" y="1671637"/>
            <a:ext cx="533400" cy="2209800"/>
          </a:xfrm>
          <a:prstGeom prst="straightConnector1">
            <a:avLst/>
          </a:prstGeom>
          <a:noFill/>
          <a:ln cap="flat" cmpd="sng" w="9525">
            <a:solidFill>
              <a:schemeClr val="dk1"/>
            </a:solidFill>
            <a:prstDash val="solid"/>
            <a:miter lim="800000"/>
            <a:headEnd len="sm" w="sm" type="none"/>
            <a:tailEnd len="lg" w="lg" type="triangle"/>
          </a:ln>
        </p:spPr>
      </p:cxnSp>
      <p:cxnSp>
        <p:nvCxnSpPr>
          <p:cNvPr id="168" name="Google Shape;168;p9"/>
          <p:cNvCxnSpPr/>
          <p:nvPr/>
        </p:nvCxnSpPr>
        <p:spPr>
          <a:xfrm flipH="1" rot="10800000">
            <a:off x="3798887" y="2205037"/>
            <a:ext cx="609600" cy="2286000"/>
          </a:xfrm>
          <a:prstGeom prst="straightConnector1">
            <a:avLst/>
          </a:prstGeom>
          <a:noFill/>
          <a:ln cap="flat" cmpd="sng" w="9525">
            <a:solidFill>
              <a:schemeClr val="dk1"/>
            </a:solidFill>
            <a:prstDash val="solid"/>
            <a:miter lim="800000"/>
            <a:headEnd len="sm" w="sm" type="none"/>
            <a:tailEnd len="lg" w="lg" type="triangle"/>
          </a:ln>
        </p:spPr>
      </p:cxnSp>
      <p:sp>
        <p:nvSpPr>
          <p:cNvPr id="169" name="Google Shape;169;p9"/>
          <p:cNvSpPr txBox="1"/>
          <p:nvPr/>
        </p:nvSpPr>
        <p:spPr>
          <a:xfrm>
            <a:off x="2881312" y="2605087"/>
            <a:ext cx="10302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read(X)</a:t>
            </a:r>
            <a:endParaRPr b="0" i="0" sz="1400" u="none" cap="none" strike="noStrike">
              <a:solidFill>
                <a:srgbClr val="000000"/>
              </a:solidFill>
              <a:latin typeface="Arial"/>
              <a:ea typeface="Arial"/>
              <a:cs typeface="Arial"/>
              <a:sym typeface="Arial"/>
            </a:endParaRPr>
          </a:p>
        </p:txBody>
      </p:sp>
      <p:sp>
        <p:nvSpPr>
          <p:cNvPr id="170" name="Google Shape;170;p9"/>
          <p:cNvSpPr txBox="1"/>
          <p:nvPr/>
        </p:nvSpPr>
        <p:spPr>
          <a:xfrm>
            <a:off x="4195762" y="2936875"/>
            <a:ext cx="10542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write(Y)</a:t>
            </a:r>
            <a:endParaRPr b="0" i="0" sz="1400" u="none" cap="none" strike="noStrike">
              <a:solidFill>
                <a:srgbClr val="000000"/>
              </a:solidFill>
              <a:latin typeface="Arial"/>
              <a:ea typeface="Arial"/>
              <a:cs typeface="Arial"/>
              <a:sym typeface="Arial"/>
            </a:endParaRPr>
          </a:p>
        </p:txBody>
      </p:sp>
      <p:sp>
        <p:nvSpPr>
          <p:cNvPr id="171" name="Google Shape;171;p9"/>
          <p:cNvSpPr txBox="1"/>
          <p:nvPr/>
        </p:nvSpPr>
        <p:spPr>
          <a:xfrm>
            <a:off x="6961187" y="5748337"/>
            <a:ext cx="6366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Helvetica Neue"/>
              <a:buNone/>
            </a:pPr>
            <a:r>
              <a:rPr b="0" i="0" lang="en-US" sz="2000" u="none" cap="none" strike="noStrike">
                <a:solidFill>
                  <a:srgbClr val="000099"/>
                </a:solidFill>
                <a:latin typeface="Helvetica Neue"/>
                <a:ea typeface="Helvetica Neue"/>
                <a:cs typeface="Helvetica Neue"/>
                <a:sym typeface="Helvetica Neue"/>
              </a:rPr>
              <a:t>disk</a:t>
            </a:r>
            <a:endParaRPr b="0" i="0" sz="1400" u="none" cap="none" strike="noStrike">
              <a:solidFill>
                <a:srgbClr val="000000"/>
              </a:solidFill>
              <a:latin typeface="Arial"/>
              <a:ea typeface="Arial"/>
              <a:cs typeface="Arial"/>
              <a:sym typeface="Arial"/>
            </a:endParaRPr>
          </a:p>
        </p:txBody>
      </p:sp>
      <p:sp>
        <p:nvSpPr>
          <p:cNvPr id="172" name="Google Shape;172;p9"/>
          <p:cNvSpPr txBox="1"/>
          <p:nvPr/>
        </p:nvSpPr>
        <p:spPr>
          <a:xfrm>
            <a:off x="2971800" y="4795837"/>
            <a:ext cx="13716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work area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of T</a:t>
            </a:r>
            <a:r>
              <a:rPr b="0" baseline="-25000" i="0" lang="en-US" sz="2000" u="none" cap="none" strike="noStrike">
                <a:solidFill>
                  <a:schemeClr val="dk1"/>
                </a:solidFill>
                <a:latin typeface="Helvetica Neue"/>
                <a:ea typeface="Helvetica Neue"/>
                <a:cs typeface="Helvetica Neue"/>
                <a:sym typeface="Helvetica Neue"/>
              </a:rPr>
              <a:t>1</a:t>
            </a:r>
            <a:endParaRPr b="0" i="0" sz="1400" u="none" cap="none" strike="noStrike">
              <a:solidFill>
                <a:srgbClr val="000000"/>
              </a:solidFill>
              <a:latin typeface="Arial"/>
              <a:ea typeface="Arial"/>
              <a:cs typeface="Arial"/>
              <a:sym typeface="Arial"/>
            </a:endParaRPr>
          </a:p>
        </p:txBody>
      </p:sp>
      <p:sp>
        <p:nvSpPr>
          <p:cNvPr id="173" name="Google Shape;173;p9"/>
          <p:cNvSpPr txBox="1"/>
          <p:nvPr/>
        </p:nvSpPr>
        <p:spPr>
          <a:xfrm>
            <a:off x="4416425" y="4768850"/>
            <a:ext cx="1293900" cy="70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work area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of T</a:t>
            </a:r>
            <a:r>
              <a:rPr b="0" baseline="-25000" i="0" lang="en-US" sz="2000" u="none" cap="none" strike="noStrike">
                <a:solidFill>
                  <a:schemeClr val="dk1"/>
                </a:solidFill>
                <a:latin typeface="Helvetica Neue"/>
                <a:ea typeface="Helvetica Neue"/>
                <a:cs typeface="Helvetica Neue"/>
                <a:sym typeface="Helvetica Neue"/>
              </a:rPr>
              <a:t>2 </a:t>
            </a:r>
            <a:endParaRPr b="0" i="0" sz="1400" u="none" cap="none" strike="noStrike">
              <a:solidFill>
                <a:srgbClr val="000000"/>
              </a:solidFill>
              <a:latin typeface="Arial"/>
              <a:ea typeface="Arial"/>
              <a:cs typeface="Arial"/>
              <a:sym typeface="Arial"/>
            </a:endParaRPr>
          </a:p>
        </p:txBody>
      </p:sp>
      <p:sp>
        <p:nvSpPr>
          <p:cNvPr id="174" name="Google Shape;174;p9"/>
          <p:cNvSpPr txBox="1"/>
          <p:nvPr/>
        </p:nvSpPr>
        <p:spPr>
          <a:xfrm>
            <a:off x="4335462" y="5762625"/>
            <a:ext cx="11001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99"/>
              </a:buClr>
              <a:buSzPts val="2000"/>
              <a:buFont typeface="Helvetica Neue"/>
              <a:buNone/>
            </a:pPr>
            <a:r>
              <a:rPr b="0" i="0" lang="en-US" sz="2000" u="none" cap="none" strike="noStrike">
                <a:solidFill>
                  <a:srgbClr val="000099"/>
                </a:solidFill>
                <a:latin typeface="Helvetica Neue"/>
                <a:ea typeface="Helvetica Neue"/>
                <a:cs typeface="Helvetica Neue"/>
                <a:sym typeface="Helvetica Neue"/>
              </a:rPr>
              <a:t>memory</a:t>
            </a:r>
            <a:endParaRPr b="0" i="0" sz="1400" u="none" cap="none" strike="noStrike">
              <a:solidFill>
                <a:srgbClr val="000000"/>
              </a:solidFill>
              <a:latin typeface="Arial"/>
              <a:ea typeface="Arial"/>
              <a:cs typeface="Arial"/>
              <a:sym typeface="Arial"/>
            </a:endParaRPr>
          </a:p>
        </p:txBody>
      </p:sp>
      <p:sp>
        <p:nvSpPr>
          <p:cNvPr id="175" name="Google Shape;175;p9"/>
          <p:cNvSpPr txBox="1"/>
          <p:nvPr/>
        </p:nvSpPr>
        <p:spPr>
          <a:xfrm>
            <a:off x="4389437" y="3589337"/>
            <a:ext cx="403200" cy="396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000"/>
              <a:buFont typeface="Helvetica Neue"/>
              <a:buNone/>
            </a:pPr>
            <a:r>
              <a:rPr b="0" i="0" lang="en-US" sz="2000" u="none" cap="none" strike="noStrike">
                <a:solidFill>
                  <a:schemeClr val="dk1"/>
                </a:solidFill>
                <a:latin typeface="Helvetica Neue"/>
                <a:ea typeface="Helvetica Neue"/>
                <a:cs typeface="Helvetica Neue"/>
                <a:sym typeface="Helvetica Neue"/>
              </a:rPr>
              <a:t>x</a:t>
            </a:r>
            <a:r>
              <a:rPr b="0" baseline="-25000" i="0" lang="en-US" sz="2000" u="none" cap="none" strike="noStrike">
                <a:solidFill>
                  <a:schemeClr val="dk1"/>
                </a:solidFill>
                <a:latin typeface="Helvetica Neue"/>
                <a:ea typeface="Helvetica Neue"/>
                <a:cs typeface="Helvetica Neue"/>
                <a:sym typeface="Helvetica Neue"/>
              </a:rPr>
              <a:t>2</a:t>
            </a:r>
            <a:endParaRPr b="0" i="0" sz="1400" u="none" cap="none" strike="noStrike">
              <a:solidFill>
                <a:srgbClr val="000000"/>
              </a:solidFill>
              <a:latin typeface="Arial"/>
              <a:ea typeface="Arial"/>
              <a:cs typeface="Arial"/>
              <a:sym typeface="Arial"/>
            </a:endParaRPr>
          </a:p>
        </p:txBody>
      </p:sp>
      <p:cxnSp>
        <p:nvCxnSpPr>
          <p:cNvPr id="176" name="Google Shape;176;p9"/>
          <p:cNvCxnSpPr/>
          <p:nvPr/>
        </p:nvCxnSpPr>
        <p:spPr>
          <a:xfrm>
            <a:off x="6443662" y="784225"/>
            <a:ext cx="0" cy="5543700"/>
          </a:xfrm>
          <a:prstGeom prst="straightConnector1">
            <a:avLst/>
          </a:prstGeom>
          <a:noFill/>
          <a:ln cap="flat" cmpd="sng" w="9525">
            <a:solidFill>
              <a:schemeClr val="dk1"/>
            </a:solidFill>
            <a:prstDash val="solid"/>
            <a:miter lim="800000"/>
            <a:headEnd len="sm" w="sm" type="none"/>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name="2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3_db-5-grey">
  <a:themeElements>
    <a:clrScheme name="">
      <a:dk1>
        <a:srgbClr val="000000"/>
      </a:dk1>
      <a:lt1>
        <a:srgbClr val="CCECFF"/>
      </a:lt1>
      <a:dk2>
        <a:srgbClr val="CC3300"/>
      </a:dk2>
      <a:lt2>
        <a:srgbClr val="666699"/>
      </a:lt2>
      <a:accent1>
        <a:srgbClr val="FFFFFF"/>
      </a:accent1>
      <a:accent2>
        <a:srgbClr val="CCCC00"/>
      </a:accent2>
      <a:accent3>
        <a:srgbClr val="E2F4FF"/>
      </a:accent3>
      <a:accent4>
        <a:srgbClr val="000000"/>
      </a:accent4>
      <a:accent5>
        <a:srgbClr val="FFFFFF"/>
      </a:accent5>
      <a:accent6>
        <a:srgbClr val="B9B900"/>
      </a:accent6>
      <a:hlink>
        <a:srgbClr val="FF9900"/>
      </a:hlink>
      <a:folHlink>
        <a:srgbClr val="FF993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