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4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2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2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2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2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05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0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8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6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70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615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BD71C-9885-487A-8D2C-3E88A4B259C8}" type="datetimeFigureOut">
              <a:rPr lang="en-IN" smtClean="0"/>
              <a:t>01-12-2021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27D5-CE56-4D4C-9DC6-A1359D3B8F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5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Recruitment </a:t>
            </a:r>
            <a:r>
              <a:rPr lang="en-US" dirty="0" smtClean="0"/>
              <a:t>and </a:t>
            </a:r>
            <a:r>
              <a:rPr lang="en-US" dirty="0" smtClean="0"/>
              <a:t>Selection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21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2509"/>
            <a:ext cx="10515600" cy="5844454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Purpose and Importance</a:t>
            </a:r>
          </a:p>
          <a:p>
            <a:r>
              <a:rPr lang="en-US" dirty="0" smtClean="0"/>
              <a:t>Determine the present and future requirements of the firm in conjunction with its personnel planning and job-analysis</a:t>
            </a:r>
          </a:p>
          <a:p>
            <a:r>
              <a:rPr lang="en-US" dirty="0" smtClean="0"/>
              <a:t>Increase the pool of job candidates at minimum cost</a:t>
            </a:r>
          </a:p>
          <a:p>
            <a:r>
              <a:rPr lang="en-US" dirty="0" smtClean="0"/>
              <a:t>Help increase the success rate of the selection process by reducing the number of visibly under-qualified or overqualified job applicants</a:t>
            </a:r>
          </a:p>
          <a:p>
            <a:r>
              <a:rPr lang="en-US" dirty="0" smtClean="0"/>
              <a:t>Reduce the probability that job applicants, once recruited and selected, will leave the organization only after a short period of time</a:t>
            </a:r>
          </a:p>
          <a:p>
            <a:r>
              <a:rPr lang="en-US" dirty="0" smtClean="0"/>
              <a:t>Meet the organization’s legal and social obligations regarding the composition of its workforce</a:t>
            </a:r>
          </a:p>
          <a:p>
            <a:r>
              <a:rPr lang="en-US" dirty="0" smtClean="0"/>
              <a:t>Begin identifying and preparing potential job applicants who will be appropriate candidates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59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1891"/>
            <a:ext cx="10515600" cy="5595072"/>
          </a:xfrm>
        </p:spPr>
        <p:txBody>
          <a:bodyPr/>
          <a:lstStyle/>
          <a:p>
            <a:r>
              <a:rPr lang="en-US" dirty="0" smtClean="0"/>
              <a:t>Increase organizational and individual effectiveness in the short term and long term </a:t>
            </a:r>
          </a:p>
          <a:p>
            <a:r>
              <a:rPr lang="en-US" dirty="0" smtClean="0"/>
              <a:t>Evaluate the effectiveness of various recruiting techniques and sources for all types of job applicants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62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761"/>
            <a:ext cx="10515600" cy="57732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recruiting </a:t>
            </a:r>
            <a:r>
              <a:rPr lang="en-US" dirty="0" err="1" smtClean="0"/>
              <a:t>programme</a:t>
            </a:r>
            <a:r>
              <a:rPr lang="en-US" dirty="0" smtClean="0"/>
              <a:t> helps the firm in at least four ways:</a:t>
            </a:r>
          </a:p>
          <a:p>
            <a:r>
              <a:rPr lang="en-US" dirty="0" smtClean="0"/>
              <a:t>Attract highly qualified and competent people</a:t>
            </a:r>
          </a:p>
          <a:p>
            <a:r>
              <a:rPr lang="en-US" dirty="0" smtClean="0"/>
              <a:t>Ensure that the selected candidates stay longer with the company</a:t>
            </a:r>
          </a:p>
          <a:p>
            <a:r>
              <a:rPr lang="en-US" dirty="0" smtClean="0"/>
              <a:t>Make sure that there is match between cost and benefit</a:t>
            </a:r>
          </a:p>
          <a:p>
            <a:r>
              <a:rPr lang="en-US" dirty="0" smtClean="0"/>
              <a:t>Help the firm create more culturally </a:t>
            </a:r>
            <a:r>
              <a:rPr lang="en-US" smtClean="0"/>
              <a:t>diverse workforce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0148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2" y="1238503"/>
            <a:ext cx="11819638" cy="386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0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0" y="310084"/>
            <a:ext cx="11481400" cy="60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6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852843"/>
            <a:ext cx="11595741" cy="435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83" y="0"/>
            <a:ext cx="8411455" cy="662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173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Recruitment and Selection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Planning (HRP)</dc:title>
  <dc:creator>Admin</dc:creator>
  <cp:lastModifiedBy>Admin</cp:lastModifiedBy>
  <cp:revision>12</cp:revision>
  <dcterms:created xsi:type="dcterms:W3CDTF">2021-10-21T04:59:52Z</dcterms:created>
  <dcterms:modified xsi:type="dcterms:W3CDTF">2021-12-01T06:26:47Z</dcterms:modified>
</cp:coreProperties>
</file>