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90" d="100"/>
          <a:sy n="90" d="100"/>
        </p:scale>
        <p:origin x="168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AD3B80-D3B3-4914-AC27-8A666B0AE4A9}" type="datetimeFigureOut">
              <a:rPr lang="en-US" smtClean="0"/>
              <a:t>1/25/2024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8DD943-682A-43D9-9CD3-8922A1EF1974}" type="slidenum">
              <a:rPr lang="en-IN" smtClean="0"/>
              <a:t>‹#›</a:t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B8C0C1A9-0669-4BF9-B69A-C08D10EF4B05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2322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70D4C-B245-4C86-BAA6-14F566557093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615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79A59-1C1E-45CE-8B2D-C6D0EE0E411E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952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CC76-2F61-4E1F-B7D9-E52A750A84E3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92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E0313-AD53-4A48-87A5-9168AF704927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142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1ABA7-97F0-4B42-A545-8B2B0BB4ABBE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52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C3C4C1-42C9-42DD-A3D1-AF392D93C516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0638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2DEC3DE5-BA49-447E-B0ED-3F7BF2EB185F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126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640AD1B4-654D-46AE-984B-93BECC6C00B0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486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5FFF6B-FA95-4ED3-B788-29752AEEB468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963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440A6-65C7-4F4B-AAA4-37829936604E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91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2F49F6-5B7B-4828-A20A-56AC8C5E0E84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990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08CE-F566-4895-90BA-A15533998F4E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776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18B70-FBDC-4F5B-B6C4-80C679AFBF6B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5343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6B080-245C-4765-8973-29EEBB36B2AE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609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ACEA0C-5642-4FD8-92DF-1A85971C0978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980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5EA85-D191-4F3F-ACA9-BA2F832A4E62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5890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22919DB-436B-46AF-AF19-400AAEFC6E11}" type="datetime8">
              <a:rPr lang="en-US" smtClean="0"/>
              <a:t>1/25/2024 2:01 PM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3224A18E-506D-49AA-9CEB-E731DE8258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738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sldNum="0" hdr="0" ftr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9324"/>
            <a:ext cx="8825658" cy="3328057"/>
          </a:xfrm>
        </p:spPr>
        <p:txBody>
          <a:bodyPr/>
          <a:lstStyle/>
          <a:p>
            <a:r>
              <a:rPr lang="en-US" dirty="0"/>
              <a:t>Unit 5</a:t>
            </a:r>
            <a:br>
              <a:rPr lang="en-US" dirty="0"/>
            </a:br>
            <a:r>
              <a:rPr lang="en-US" dirty="0"/>
              <a:t>Code Generation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		</a:t>
            </a:r>
            <a:r>
              <a:rPr lang="en-US" dirty="0" err="1"/>
              <a:t>Sini</a:t>
            </a:r>
            <a:r>
              <a:rPr lang="en-US" dirty="0"/>
              <a:t> Anna Alex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3B400-01C2-42FA-9D86-9E8D2CB37947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Instructions for</a:t>
            </a:r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175657" y="2730137"/>
            <a:ext cx="8875010" cy="17373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19479" y="1018903"/>
            <a:ext cx="2009302" cy="7053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672044" y="5172891"/>
            <a:ext cx="5943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Assume elements of a are indexed starting at 0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32BEB-6CB2-4F50-821F-5B73391D5E96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Instructions for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417161" y="3069772"/>
            <a:ext cx="9774870" cy="17443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60981" y="1018903"/>
            <a:ext cx="2267632" cy="6184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EBD98F-0ED4-474F-8964-562520618269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7464" y="600891"/>
            <a:ext cx="8988904" cy="1079741"/>
          </a:xfrm>
        </p:spPr>
        <p:txBody>
          <a:bodyPr/>
          <a:lstStyle/>
          <a:p>
            <a:r>
              <a:rPr lang="en-US" dirty="0"/>
              <a:t>Generate Code for the three address statements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61272" y="2603408"/>
            <a:ext cx="8105743" cy="3562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3AC8F-C7D7-4BDF-A3CF-B3671E6F4E74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code for a conditional jump instruction like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413873" y="1345475"/>
            <a:ext cx="2608229" cy="5128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1691248" y="3108960"/>
            <a:ext cx="7478877" cy="23200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834640" y="5852161"/>
            <a:ext cx="3670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Here M means the label L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rot="5400000" flipH="1" flipV="1">
            <a:off x="3866606" y="5656218"/>
            <a:ext cx="444137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A11A9-1F3A-42BC-ACAF-2E4B2BAFFECA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and Instruction Cost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7777" y="2142308"/>
            <a:ext cx="9695469" cy="40397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935863" y="5355771"/>
            <a:ext cx="548641" cy="1959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007341-FD09-4704-9719-4705CE51468F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9602" y="483327"/>
            <a:ext cx="9357175" cy="659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4993" y="2700364"/>
            <a:ext cx="4162217" cy="267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354389" y="4232366"/>
            <a:ext cx="24296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/>
              <a:t>Cost :</a:t>
            </a:r>
          </a:p>
          <a:p>
            <a:r>
              <a:rPr lang="en-IN" sz="2400" dirty="0"/>
              <a:t>2+2+1+2 = 7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C6D93-F34C-406A-AB11-5503EA8C3563}" type="datetime8">
              <a:rPr lang="en-US" smtClean="0"/>
              <a:t>1/25/2024 2:01 PM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866</TotalTime>
  <Words>64</Words>
  <Application>Microsoft Office PowerPoint</Application>
  <PresentationFormat>Widescreen</PresentationFormat>
  <Paragraphs>18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Century Gothic</vt:lpstr>
      <vt:lpstr>Wingdings 3</vt:lpstr>
      <vt:lpstr>Ion Boardroom</vt:lpstr>
      <vt:lpstr>Unit 5 Code Generation  </vt:lpstr>
      <vt:lpstr>Machine Instructions for</vt:lpstr>
      <vt:lpstr>Machine Instructions for</vt:lpstr>
      <vt:lpstr>Generate Code for the three address statements</vt:lpstr>
      <vt:lpstr>Machine code for a conditional jump instruction like</vt:lpstr>
      <vt:lpstr>Program and Instruction Cost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CSE-PG</dc:creator>
  <cp:lastModifiedBy>ADMIN</cp:lastModifiedBy>
  <cp:revision>242</cp:revision>
  <dcterms:created xsi:type="dcterms:W3CDTF">2020-03-04T06:24:59Z</dcterms:created>
  <dcterms:modified xsi:type="dcterms:W3CDTF">2024-01-25T08:31:42Z</dcterms:modified>
</cp:coreProperties>
</file>