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67D25-CD63-49E8-8F2A-21C6A564158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BD437-7082-4594-99C6-AD41D396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BD437-7082-4594-99C6-AD41D396B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BD437-7082-4594-99C6-AD41D396B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762" y="1841679"/>
            <a:ext cx="11204618" cy="1416676"/>
          </a:xfrm>
        </p:spPr>
        <p:txBody>
          <a:bodyPr/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6" y="973668"/>
            <a:ext cx="9517122" cy="706964"/>
          </a:xfrm>
        </p:spPr>
        <p:txBody>
          <a:bodyPr/>
          <a:lstStyle/>
          <a:p>
            <a:r>
              <a:rPr lang="en-US" dirty="0"/>
              <a:t>Logical structure of a compiler 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15166"/>
            <a:ext cx="12192000" cy="4642834"/>
          </a:xfrm>
        </p:spPr>
        <p:txBody>
          <a:bodyPr/>
          <a:lstStyle/>
          <a:p>
            <a:r>
              <a:rPr lang="en-US" dirty="0"/>
              <a:t>In the analysis-synthesis model of a compiler, the front end analyzes a </a:t>
            </a:r>
            <a:r>
              <a:rPr lang="en-US" dirty="0" smtClean="0"/>
              <a:t>source program </a:t>
            </a:r>
            <a:r>
              <a:rPr lang="en-US" dirty="0"/>
              <a:t>and creates an intermediate representation, from which the back </a:t>
            </a:r>
            <a:r>
              <a:rPr lang="en-US" dirty="0" smtClean="0"/>
              <a:t>end generates </a:t>
            </a:r>
            <a:r>
              <a:rPr lang="en-US" dirty="0"/>
              <a:t>target code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21" y="2897746"/>
            <a:ext cx="8599358" cy="2104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457" y="5757307"/>
            <a:ext cx="11921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Static checking includes type checking, which ensures that operators are </a:t>
            </a:r>
            <a:r>
              <a:rPr lang="en-US" dirty="0" smtClean="0"/>
              <a:t>applied </a:t>
            </a:r>
            <a:r>
              <a:rPr lang="en-US" dirty="0"/>
              <a:t>to compatible operands. For example, static checking assures that a break-statement </a:t>
            </a:r>
            <a:r>
              <a:rPr lang="en-US" dirty="0" smtClean="0"/>
              <a:t>in C </a:t>
            </a:r>
            <a:r>
              <a:rPr lang="en-US" dirty="0"/>
              <a:t>is enclosed within a while-, for-, or switch-statement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456" y="4972146"/>
            <a:ext cx="11921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where parsing, static checking, and intermediate-code generation are done sequentially; sometimes they can be combined and folded into parsing.</a:t>
            </a:r>
          </a:p>
        </p:txBody>
      </p:sp>
    </p:spTree>
    <p:extLst>
      <p:ext uri="{BB962C8B-B14F-4D97-AF65-F5344CB8AC3E}">
        <p14:creationId xmlns:p14="http://schemas.microsoft.com/office/powerpoint/2010/main" val="1481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0" y="708337"/>
            <a:ext cx="9800823" cy="1081825"/>
          </a:xfrm>
        </p:spPr>
        <p:txBody>
          <a:bodyPr/>
          <a:lstStyle/>
          <a:p>
            <a:r>
              <a:rPr lang="en-US" dirty="0" smtClean="0"/>
              <a:t>Compiler </a:t>
            </a:r>
            <a:r>
              <a:rPr lang="en-US" dirty="0"/>
              <a:t>might use a sequence of intermediate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2408351"/>
            <a:ext cx="11101589" cy="3753118"/>
          </a:xfrm>
        </p:spPr>
        <p:txBody>
          <a:bodyPr/>
          <a:lstStyle/>
          <a:p>
            <a:pPr algn="just"/>
            <a:r>
              <a:rPr lang="en-US" dirty="0"/>
              <a:t>The term </a:t>
            </a:r>
            <a:r>
              <a:rPr lang="en-US" b="1" dirty="0" smtClean="0"/>
              <a:t>three-address code </a:t>
            </a:r>
            <a:r>
              <a:rPr lang="en-US" dirty="0"/>
              <a:t>comes </a:t>
            </a:r>
            <a:r>
              <a:rPr lang="en-US" dirty="0" smtClean="0"/>
              <a:t>from instructions </a:t>
            </a:r>
            <a:r>
              <a:rPr lang="en-US" dirty="0"/>
              <a:t>of the general form </a:t>
            </a:r>
            <a:endParaRPr lang="en-US" dirty="0" smtClean="0"/>
          </a:p>
          <a:p>
            <a:pPr algn="just"/>
            <a:r>
              <a:rPr lang="en-US" b="1" dirty="0" smtClean="0"/>
              <a:t>x </a:t>
            </a:r>
            <a:r>
              <a:rPr lang="en-US" b="1" dirty="0"/>
              <a:t>= y op z with three addresses</a:t>
            </a:r>
            <a:r>
              <a:rPr lang="en-US" dirty="0"/>
              <a:t>: two for </a:t>
            </a:r>
            <a:r>
              <a:rPr lang="en-US" dirty="0" smtClean="0"/>
              <a:t>the operands </a:t>
            </a:r>
            <a:r>
              <a:rPr lang="en-US" dirty="0"/>
              <a:t>y and z and one for the result x.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process of translating a program in a given source language into </a:t>
            </a:r>
            <a:r>
              <a:rPr lang="en-US" dirty="0" smtClean="0"/>
              <a:t>code for </a:t>
            </a:r>
            <a:r>
              <a:rPr lang="en-US" dirty="0"/>
              <a:t>a given target machine, a compiler may construct a sequence of intermediate representations.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low-level representation is suitable for machine-dependent tasks like </a:t>
            </a:r>
            <a:r>
              <a:rPr lang="en-US" dirty="0" smtClean="0"/>
              <a:t>register </a:t>
            </a:r>
            <a:r>
              <a:rPr lang="en-US" dirty="0"/>
              <a:t>allocation and instruction </a:t>
            </a:r>
            <a:r>
              <a:rPr lang="en-US" dirty="0" smtClean="0"/>
              <a:t>selection. High Level representation a tree like structure.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3" y="4662153"/>
            <a:ext cx="7245624" cy="9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42" y="857759"/>
            <a:ext cx="8761413" cy="706964"/>
          </a:xfrm>
        </p:spPr>
        <p:txBody>
          <a:bodyPr/>
          <a:lstStyle/>
          <a:p>
            <a:r>
              <a:rPr lang="en-US" dirty="0"/>
              <a:t>Variants of Syntax </a:t>
            </a:r>
            <a:r>
              <a:rPr lang="en-US" dirty="0" smtClean="0"/>
              <a:t>Trees - 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2369713"/>
            <a:ext cx="11668259" cy="38379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smtClean="0"/>
              <a:t>directed acyclic </a:t>
            </a:r>
            <a:r>
              <a:rPr lang="en-US" dirty="0"/>
              <a:t>graph (hereafter called a DAG) for an expression </a:t>
            </a:r>
            <a:r>
              <a:rPr lang="en-US" dirty="0" smtClean="0"/>
              <a:t>identifies </a:t>
            </a:r>
            <a:r>
              <a:rPr lang="en-US" dirty="0"/>
              <a:t>the </a:t>
            </a:r>
            <a:r>
              <a:rPr lang="en-US" dirty="0" smtClean="0"/>
              <a:t>common subexpressions </a:t>
            </a:r>
            <a:r>
              <a:rPr lang="en-US" dirty="0"/>
              <a:t>(subexpressions that occur more than once) of the expression. Nodes in a syntax tree represent constructs in the source program; the </a:t>
            </a:r>
            <a:r>
              <a:rPr lang="en-US" dirty="0" smtClean="0"/>
              <a:t>children of </a:t>
            </a:r>
            <a:r>
              <a:rPr lang="en-US" dirty="0"/>
              <a:t>a node represent the meaningful components of a construct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Directed Acyclic Graphs for </a:t>
            </a:r>
            <a:r>
              <a:rPr lang="en-US" b="1" dirty="0" smtClean="0"/>
              <a:t>Expressions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Like the syntax tree for an expression, a DAG has leaves corresponding </a:t>
            </a:r>
            <a:r>
              <a:rPr lang="en-US" dirty="0" smtClean="0"/>
              <a:t>to atomic </a:t>
            </a:r>
            <a:r>
              <a:rPr lang="en-US" dirty="0"/>
              <a:t>operands and interior nodes corresponding to operators.</a:t>
            </a:r>
          </a:p>
        </p:txBody>
      </p:sp>
    </p:spTree>
    <p:extLst>
      <p:ext uri="{BB962C8B-B14F-4D97-AF65-F5344CB8AC3E}">
        <p14:creationId xmlns:p14="http://schemas.microsoft.com/office/powerpoint/2010/main" val="21609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463639"/>
            <a:ext cx="10071279" cy="1506829"/>
          </a:xfrm>
        </p:spPr>
        <p:txBody>
          <a:bodyPr/>
          <a:lstStyle/>
          <a:p>
            <a:r>
              <a:rPr lang="en-US" dirty="0"/>
              <a:t>Syntax-directed </a:t>
            </a:r>
            <a:r>
              <a:rPr lang="en-US" dirty="0" smtClean="0"/>
              <a:t>definition </a:t>
            </a:r>
            <a:r>
              <a:rPr lang="en-US" dirty="0"/>
              <a:t>to produce syntax trees or DAG's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2812"/>
            <a:ext cx="6450200" cy="2582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5567" y="4509184"/>
            <a:ext cx="1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Syntax Tree</a:t>
            </a:r>
            <a:endParaRPr lang="en-US" b="1" u="sn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99" y="4137401"/>
            <a:ext cx="2596239" cy="275156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296481" y="1997332"/>
            <a:ext cx="117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DAG</a:t>
            </a:r>
            <a:endParaRPr lang="en-US" b="1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8109642" y="4509184"/>
            <a:ext cx="3611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Steps for constructing the </a:t>
            </a:r>
            <a:r>
              <a:rPr lang="en-US" b="1" u="sng" dirty="0" smtClean="0"/>
              <a:t>DAG</a:t>
            </a:r>
          </a:p>
          <a:p>
            <a:pPr marL="342900" indent="-342900">
              <a:buAutoNum type="arabicParenR"/>
            </a:pPr>
            <a:r>
              <a:rPr lang="en-US" dirty="0" smtClean="0"/>
              <a:t>p1= Leaf(id, entry-a)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p2 = </a:t>
            </a:r>
            <a:r>
              <a:rPr lang="en-US" dirty="0"/>
              <a:t>Leaf(id, </a:t>
            </a:r>
            <a:r>
              <a:rPr lang="en-US" dirty="0" smtClean="0"/>
              <a:t>entry-b)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p</a:t>
            </a:r>
            <a:r>
              <a:rPr lang="en-US" dirty="0" smtClean="0"/>
              <a:t>3= Node(‘+’,p1,p2)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p</a:t>
            </a:r>
            <a:r>
              <a:rPr lang="en-US" dirty="0" smtClean="0"/>
              <a:t>4=Leaf(id</a:t>
            </a:r>
            <a:r>
              <a:rPr lang="en-US" dirty="0"/>
              <a:t>, entry-a</a:t>
            </a:r>
            <a:r>
              <a:rPr lang="en-US" dirty="0" smtClean="0"/>
              <a:t>) = p1</a:t>
            </a: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p</a:t>
            </a:r>
            <a:r>
              <a:rPr lang="en-US" dirty="0" smtClean="0"/>
              <a:t>5=Leaf(id</a:t>
            </a:r>
            <a:r>
              <a:rPr lang="en-US" dirty="0"/>
              <a:t>, entry-b</a:t>
            </a:r>
            <a:r>
              <a:rPr lang="en-US" dirty="0" smtClean="0"/>
              <a:t>) = p2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p</a:t>
            </a:r>
            <a:r>
              <a:rPr lang="en-US" dirty="0" smtClean="0"/>
              <a:t>6=Node(‘+’,p1,p2) = p3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p</a:t>
            </a:r>
            <a:r>
              <a:rPr lang="en-US" dirty="0" smtClean="0"/>
              <a:t>7= Node(‘+’,p3,p3)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440" y="2409375"/>
            <a:ext cx="1676713" cy="2099809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503811" y="2285462"/>
            <a:ext cx="34579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Input string to be represented</a:t>
            </a:r>
          </a:p>
          <a:p>
            <a:r>
              <a:rPr lang="en-US" sz="2400" b="1" dirty="0" smtClean="0"/>
              <a:t>a </a:t>
            </a:r>
            <a:r>
              <a:rPr lang="en-US" sz="2400" b="1" dirty="0"/>
              <a:t>+ b + (a + b)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4951" y="5196112"/>
            <a:ext cx="34579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Input string to be represented</a:t>
            </a:r>
          </a:p>
          <a:p>
            <a:r>
              <a:rPr lang="en-US" sz="2400" b="1" dirty="0" smtClean="0"/>
              <a:t>a </a:t>
            </a:r>
            <a:r>
              <a:rPr lang="en-US" sz="2400" b="1" dirty="0"/>
              <a:t>+ b + (a + b)</a:t>
            </a:r>
          </a:p>
        </p:txBody>
      </p:sp>
    </p:spTree>
    <p:extLst>
      <p:ext uri="{BB962C8B-B14F-4D97-AF65-F5344CB8AC3E}">
        <p14:creationId xmlns:p14="http://schemas.microsoft.com/office/powerpoint/2010/main" val="216421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3" y="622852"/>
            <a:ext cx="9819861" cy="1364974"/>
          </a:xfrm>
        </p:spPr>
        <p:txBody>
          <a:bodyPr/>
          <a:lstStyle/>
          <a:p>
            <a:r>
              <a:rPr lang="en-US" dirty="0"/>
              <a:t>Construct DAG for the expression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+a*(b-c)+ (b-c)*d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90" y="2938533"/>
            <a:ext cx="5108516" cy="3393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868" y="2938533"/>
            <a:ext cx="3919467" cy="3919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9979" y="2292202"/>
            <a:ext cx="36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Steps for constructing the DAG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0435" y="2458486"/>
            <a:ext cx="17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34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43" y="549599"/>
            <a:ext cx="9327516" cy="1173184"/>
          </a:xfrm>
        </p:spPr>
        <p:txBody>
          <a:bodyPr/>
          <a:lstStyle/>
          <a:p>
            <a:r>
              <a:rPr lang="en-US" dirty="0"/>
              <a:t>Construct the DAG for the </a:t>
            </a:r>
            <a:r>
              <a:rPr lang="en-US" dirty="0" smtClean="0"/>
              <a:t>expression</a:t>
            </a:r>
            <a:br>
              <a:rPr lang="en-US" dirty="0" smtClean="0"/>
            </a:br>
            <a:r>
              <a:rPr lang="en-US" dirty="0" smtClean="0"/>
              <a:t>(assuming </a:t>
            </a:r>
            <a:r>
              <a:rPr lang="en-US" dirty="0"/>
              <a:t>+ associates from the </a:t>
            </a:r>
            <a:r>
              <a:rPr lang="en-US" dirty="0" smtClean="0"/>
              <a:t>left)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122" y="2864171"/>
            <a:ext cx="8620937" cy="568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16" y="3784485"/>
            <a:ext cx="6449389" cy="16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54" y="901521"/>
            <a:ext cx="9156513" cy="779111"/>
          </a:xfrm>
        </p:spPr>
        <p:txBody>
          <a:bodyPr/>
          <a:lstStyle/>
          <a:p>
            <a:r>
              <a:rPr lang="en-US" dirty="0"/>
              <a:t>Tutorial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289812" cy="3578359"/>
          </a:xfrm>
        </p:spPr>
        <p:txBody>
          <a:bodyPr/>
          <a:lstStyle/>
          <a:p>
            <a:r>
              <a:rPr lang="en-US" sz="2800" dirty="0" smtClean="0"/>
              <a:t>1. A-&gt; L M {  </a:t>
            </a:r>
            <a:r>
              <a:rPr lang="en-US" sz="2800" dirty="0" err="1" smtClean="0"/>
              <a:t>L.i</a:t>
            </a:r>
            <a:r>
              <a:rPr lang="en-US" sz="2800" dirty="0" smtClean="0"/>
              <a:t>=f(A.s); </a:t>
            </a:r>
            <a:r>
              <a:rPr lang="en-US" sz="2800" dirty="0" err="1" smtClean="0"/>
              <a:t>M.i</a:t>
            </a:r>
            <a:r>
              <a:rPr lang="en-US" sz="2800" dirty="0" smtClean="0"/>
              <a:t>=f(L.s); A.s=f(M.s);  }</a:t>
            </a:r>
          </a:p>
          <a:p>
            <a:endParaRPr lang="en-US" sz="2800" dirty="0"/>
          </a:p>
          <a:p>
            <a:r>
              <a:rPr lang="en-US" sz="2800" dirty="0" smtClean="0"/>
              <a:t>2. A-&gt;Q R {  </a:t>
            </a:r>
            <a:r>
              <a:rPr lang="en-US" sz="2800" dirty="0" err="1" smtClean="0"/>
              <a:t>R.i</a:t>
            </a:r>
            <a:r>
              <a:rPr lang="en-US" sz="2800" dirty="0" smtClean="0"/>
              <a:t>=f(</a:t>
            </a:r>
            <a:r>
              <a:rPr lang="en-US" sz="2800" dirty="0" err="1" smtClean="0"/>
              <a:t>A.i</a:t>
            </a:r>
            <a:r>
              <a:rPr lang="en-US" sz="2800" dirty="0" smtClean="0"/>
              <a:t>);</a:t>
            </a:r>
            <a:r>
              <a:rPr lang="en-US" sz="2800" dirty="0" err="1" smtClean="0"/>
              <a:t>Q.i</a:t>
            </a:r>
            <a:r>
              <a:rPr lang="en-US" sz="2800" dirty="0" smtClean="0"/>
              <a:t>=f(</a:t>
            </a:r>
            <a:r>
              <a:rPr lang="en-US" sz="2800" dirty="0" err="1" smtClean="0"/>
              <a:t>R.i</a:t>
            </a:r>
            <a:r>
              <a:rPr lang="en-US" sz="2800" dirty="0" smtClean="0"/>
              <a:t>); A.s=f(Q.s);  }</a:t>
            </a:r>
          </a:p>
          <a:p>
            <a:endParaRPr lang="en-US" dirty="0"/>
          </a:p>
          <a:p>
            <a:r>
              <a:rPr lang="en-US" b="1" dirty="0" smtClean="0"/>
              <a:t>Is the above definitions S-Attributed or L-attributed?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1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528034"/>
            <a:ext cx="9478485" cy="1152598"/>
          </a:xfrm>
        </p:spPr>
        <p:txBody>
          <a:bodyPr/>
          <a:lstStyle/>
          <a:p>
            <a:r>
              <a:rPr lang="en-US" dirty="0" smtClean="0"/>
              <a:t>Construct Activation Tree and Activation Record for the given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9" y="2228045"/>
            <a:ext cx="10998557" cy="4378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main(){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(“%d  “, fib(5));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 fib(int </a:t>
            </a:r>
            <a:r>
              <a:rPr lang="en-US" dirty="0"/>
              <a:t>num)</a:t>
            </a:r>
          </a:p>
          <a:p>
            <a:pPr marL="0" indent="0">
              <a:buNone/>
            </a:pP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/>
              <a:t>    if(num == 0 || num == 1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return num;</a:t>
            </a:r>
          </a:p>
          <a:p>
            <a:pPr marL="0" indent="0">
              <a:buNone/>
            </a:pPr>
            <a:r>
              <a:rPr lang="en-US" dirty="0"/>
              <a:t>    else</a:t>
            </a:r>
          </a:p>
          <a:p>
            <a:pPr marL="0" indent="0">
              <a:buNone/>
            </a:pPr>
            <a:r>
              <a:rPr lang="en-US" dirty="0"/>
              <a:t>        return </a:t>
            </a:r>
            <a:r>
              <a:rPr lang="en-US" dirty="0" smtClean="0"/>
              <a:t>fib(num-1</a:t>
            </a:r>
            <a:r>
              <a:rPr lang="en-US" dirty="0"/>
              <a:t>) + </a:t>
            </a:r>
            <a:r>
              <a:rPr lang="en-US" dirty="0" smtClean="0"/>
              <a:t>fib(num-2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0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411</TotalTime>
  <Words>451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Intermediate Code Generation</vt:lpstr>
      <vt:lpstr>Logical structure of a compiler front end</vt:lpstr>
      <vt:lpstr>Compiler might use a sequence of intermediate representations</vt:lpstr>
      <vt:lpstr>Variants of Syntax Trees - DAG</vt:lpstr>
      <vt:lpstr>Syntax-directed definition to produce syntax trees or DAG's</vt:lpstr>
      <vt:lpstr>Construct DAG for the expression  a +a*(b-c)+ (b-c)*d</vt:lpstr>
      <vt:lpstr>Construct the DAG for the expression (assuming + associates from the left)</vt:lpstr>
      <vt:lpstr>Tutorial Questions</vt:lpstr>
      <vt:lpstr>Construct Activation Tree and Activation Record for the given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CSE-PG</cp:lastModifiedBy>
  <cp:revision>130</cp:revision>
  <dcterms:created xsi:type="dcterms:W3CDTF">2020-03-04T06:24:59Z</dcterms:created>
  <dcterms:modified xsi:type="dcterms:W3CDTF">2020-03-13T04:43:44Z</dcterms:modified>
</cp:coreProperties>
</file>