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for procedures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57438" y="3435532"/>
            <a:ext cx="2371172" cy="61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4824" y="4286793"/>
            <a:ext cx="5123226" cy="176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345474" y="2142310"/>
            <a:ext cx="930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Assume that the parameters are passed by value.</a:t>
            </a:r>
          </a:p>
          <a:p>
            <a:r>
              <a:rPr lang="en-IN" dirty="0"/>
              <a:t>Suppose that a is an array of integers, and that f is a function from integers to integers. Then, the assignment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3544" y="1877119"/>
            <a:ext cx="3386796" cy="165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271453" y="3690986"/>
            <a:ext cx="9688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Symbol tables:</a:t>
            </a:r>
          </a:p>
          <a:p>
            <a:r>
              <a:rPr lang="en-IN" dirty="0"/>
              <a:t> Let s be the top symbol table when the function definition is reached. The function name is entered into s for use in the rest of the program.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8721" y="4691631"/>
            <a:ext cx="9091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In the production for D, after seeing define and the function name, we push s and set up a new symbol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7097" y="5380672"/>
            <a:ext cx="9888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Env.push(top); top = new Env(top);</a:t>
            </a:r>
          </a:p>
          <a:p>
            <a:r>
              <a:rPr lang="en-IN" dirty="0"/>
              <a:t>Call the new symbol table, t. Note that top is passed as a parameter in new Env(top), so the new symbol table t can be linked to the previous one, s. The new table t is used to translate the function body.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4326" y="751599"/>
            <a:ext cx="8761413" cy="706964"/>
          </a:xfrm>
        </p:spPr>
        <p:txBody>
          <a:bodyPr/>
          <a:lstStyle/>
          <a:p>
            <a:r>
              <a:rPr lang="en-US" dirty="0"/>
              <a:t>Intermediate code for procedures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Translate these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8" y="2207623"/>
            <a:ext cx="9118465" cy="3812177"/>
          </a:xfrm>
        </p:spPr>
        <p:txBody>
          <a:bodyPr/>
          <a:lstStyle/>
          <a:p>
            <a:r>
              <a:rPr lang="en-IN" dirty="0"/>
              <a:t>1. f=min(1,n-1,n+1)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535660" y="2821049"/>
            <a:ext cx="352697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/>
              <a:t>Three address code:</a:t>
            </a:r>
          </a:p>
          <a:p>
            <a:pPr marL="342900" indent="-342900"/>
            <a:r>
              <a:rPr lang="en-IN" dirty="0"/>
              <a:t>	t1=n-1</a:t>
            </a:r>
          </a:p>
          <a:p>
            <a:pPr marL="342900" indent="-342900"/>
            <a:r>
              <a:rPr lang="en-IN" dirty="0"/>
              <a:t>	t2=n+1</a:t>
            </a:r>
          </a:p>
          <a:p>
            <a:pPr marL="342900" indent="-342900"/>
            <a:r>
              <a:rPr lang="en-IN"/>
              <a:t>	param 1</a:t>
            </a:r>
            <a:endParaRPr lang="en-IN" dirty="0"/>
          </a:p>
          <a:p>
            <a:pPr marL="342900" indent="-342900"/>
            <a:r>
              <a:rPr lang="en-IN" dirty="0"/>
              <a:t>	param t1</a:t>
            </a:r>
          </a:p>
          <a:p>
            <a:pPr marL="342900" indent="-342900"/>
            <a:r>
              <a:rPr lang="en-IN" dirty="0"/>
              <a:t>	param t2</a:t>
            </a:r>
          </a:p>
          <a:p>
            <a:pPr marL="342900" indent="-342900"/>
            <a:r>
              <a:rPr lang="en-IN" dirty="0"/>
              <a:t>	t3= call min , 3</a:t>
            </a:r>
          </a:p>
          <a:p>
            <a:pPr marL="342900" indent="-342900"/>
            <a:r>
              <a:rPr lang="en-IN" dirty="0"/>
              <a:t>	f = t3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211387" y="3297810"/>
            <a:ext cx="3135086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914</TotalTime>
  <Words>214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Intermediate code for procedures</vt:lpstr>
      <vt:lpstr>Intermediate code for procedures</vt:lpstr>
      <vt:lpstr>Translate these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238</cp:revision>
  <dcterms:created xsi:type="dcterms:W3CDTF">2020-03-04T06:24:59Z</dcterms:created>
  <dcterms:modified xsi:type="dcterms:W3CDTF">2024-01-25T08:33:47Z</dcterms:modified>
</cp:coreProperties>
</file>