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8876E-9DAA-476D-9C3B-7856A66F21F7}" type="datetimeFigureOut">
              <a:rPr lang="en-US" smtClean="0"/>
              <a:pPr/>
              <a:t>4/6/2020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D2A3-4D19-4616-8747-241E4654E65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Intermediate Code Generation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29424" cy="161450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Unit 4</a:t>
            </a:r>
          </a:p>
          <a:p>
            <a:endParaRPr lang="en-IN" dirty="0" smtClean="0"/>
          </a:p>
          <a:p>
            <a:pPr algn="r"/>
            <a:r>
              <a:rPr lang="en-IN" dirty="0" smtClean="0"/>
              <a:t>                                                                                   </a:t>
            </a:r>
            <a:r>
              <a:rPr lang="en-IN" sz="2400" dirty="0" smtClean="0"/>
              <a:t>Sini Anna Alex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64" y="214290"/>
            <a:ext cx="9144064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3108" y="6286520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Ans</a:t>
            </a:r>
            <a:r>
              <a:rPr lang="en-IN" sz="2400" dirty="0" smtClean="0"/>
              <a:t>: b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143116"/>
          </a:xfrm>
        </p:spPr>
        <p:txBody>
          <a:bodyPr>
            <a:normAutofit/>
          </a:bodyPr>
          <a:lstStyle/>
          <a:p>
            <a:r>
              <a:rPr lang="en-IN" dirty="0" smtClean="0"/>
              <a:t>What is the triple representation of </a:t>
            </a:r>
            <a:br>
              <a:rPr lang="en-IN" dirty="0" smtClean="0"/>
            </a:br>
            <a:r>
              <a:rPr lang="en-IN" dirty="0" smtClean="0"/>
              <a:t>x[</a:t>
            </a:r>
            <a:r>
              <a:rPr lang="en-IN" dirty="0" err="1" smtClean="0"/>
              <a:t>i</a:t>
            </a:r>
            <a:r>
              <a:rPr lang="en-IN" dirty="0" smtClean="0"/>
              <a:t>]=y </a:t>
            </a:r>
            <a:br>
              <a:rPr lang="en-IN" dirty="0" smtClean="0"/>
            </a:br>
            <a:r>
              <a:rPr lang="en-IN" dirty="0" smtClean="0"/>
              <a:t>(Assume x is an integer array)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472518" cy="4214842"/>
          </a:xfrm>
        </p:spPr>
        <p:txBody>
          <a:bodyPr/>
          <a:lstStyle/>
          <a:p>
            <a:pPr>
              <a:buNone/>
            </a:pPr>
            <a:r>
              <a:rPr lang="en-IN" b="1" u="sng" dirty="0" smtClean="0"/>
              <a:t>Three address Code: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t1=</a:t>
            </a:r>
            <a:r>
              <a:rPr lang="en-IN" dirty="0" err="1" smtClean="0"/>
              <a:t>i</a:t>
            </a:r>
            <a:r>
              <a:rPr lang="en-IN" dirty="0" smtClean="0"/>
              <a:t>*4</a:t>
            </a:r>
          </a:p>
          <a:p>
            <a:pPr>
              <a:buNone/>
            </a:pPr>
            <a:r>
              <a:rPr lang="en-IN" dirty="0"/>
              <a:t>x</a:t>
            </a:r>
            <a:r>
              <a:rPr lang="en-IN" dirty="0" smtClean="0"/>
              <a:t>[t1]=y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400" dirty="0" smtClean="0">
                <a:solidFill>
                  <a:schemeClr val="bg1"/>
                </a:solidFill>
              </a:rPr>
              <a:t>*x[t1] is computed as base address(x)+t1 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57620" y="3500438"/>
          <a:ext cx="4857783" cy="1785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61"/>
                <a:gridCol w="1619261"/>
                <a:gridCol w="1619261"/>
              </a:tblGrid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op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arg1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arg2</a:t>
                      </a:r>
                      <a:endParaRPr lang="en-IN" sz="2800" dirty="0"/>
                    </a:p>
                  </a:txBody>
                  <a:tcPr/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*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err="1" smtClean="0"/>
                        <a:t>i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/>
                </a:tc>
              </a:tr>
              <a:tr h="59531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[]=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(0)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y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8992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428992" y="42862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500562" y="3000372"/>
            <a:ext cx="164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/>
              <a:t>Triple</a:t>
            </a:r>
            <a:endParaRPr lang="en-IN" sz="2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357167"/>
            <a:ext cx="8286808" cy="595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4568" y="0"/>
            <a:ext cx="916856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215206" y="2357430"/>
            <a:ext cx="2857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4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6200000" flipV="1">
            <a:off x="6500826" y="2500306"/>
            <a:ext cx="357190" cy="71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Intermediate Code Generation</vt:lpstr>
      <vt:lpstr>Slide 2</vt:lpstr>
      <vt:lpstr>What is the triple representation of  x[i]=y  (Assume x is an integer array)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sini</dc:creator>
  <cp:lastModifiedBy>sini</cp:lastModifiedBy>
  <cp:revision>26</cp:revision>
  <dcterms:created xsi:type="dcterms:W3CDTF">2020-04-06T08:28:09Z</dcterms:created>
  <dcterms:modified xsi:type="dcterms:W3CDTF">2020-04-06T11:00:39Z</dcterms:modified>
</cp:coreProperties>
</file>