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>
        <p:scale>
          <a:sx n="73" d="100"/>
          <a:sy n="73" d="100"/>
        </p:scale>
        <p:origin x="-61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103C29F-D897-4532-A731-FA625B118F45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232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2615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9952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0792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3714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32852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1063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103C29F-D897-4532-A731-FA625B118F45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3126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103C29F-D897-4532-A731-FA625B118F45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948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77963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7089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7990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3776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95343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7609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3980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589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103C29F-D897-4532-A731-FA625B118F45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173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543" y="849086"/>
            <a:ext cx="8348824" cy="705394"/>
          </a:xfrm>
        </p:spPr>
        <p:txBody>
          <a:bodyPr/>
          <a:lstStyle/>
          <a:p>
            <a:r>
              <a:rPr lang="en-US" dirty="0" smtClean="0"/>
              <a:t>Addressing Array Elements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31967" y="2259874"/>
            <a:ext cx="10358844" cy="432380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Array elements can be accessed quickly if they are stored in a block of consecutive locations. In C and Java array </a:t>
            </a:r>
            <a:r>
              <a:rPr lang="en-US" dirty="0" smtClean="0"/>
              <a:t>elements </a:t>
            </a:r>
            <a:r>
              <a:rPr lang="en-IN" dirty="0" smtClean="0"/>
              <a:t> are numbered </a:t>
            </a:r>
            <a:r>
              <a:rPr lang="en-IN" dirty="0" smtClean="0"/>
              <a:t>0,1,…n -1, </a:t>
            </a:r>
            <a:r>
              <a:rPr lang="en-IN" dirty="0" smtClean="0"/>
              <a:t>for an array with n elements.</a:t>
            </a:r>
            <a:endParaRPr lang="en-US" dirty="0" smtClean="0"/>
          </a:p>
          <a:p>
            <a:pPr algn="just"/>
            <a:r>
              <a:rPr lang="en-IN" dirty="0" smtClean="0"/>
              <a:t> If the width of each array element </a:t>
            </a:r>
            <a:r>
              <a:rPr lang="en-IN" dirty="0" smtClean="0"/>
              <a:t>is w</a:t>
            </a:r>
            <a:r>
              <a:rPr lang="en-IN" dirty="0" smtClean="0"/>
              <a:t>, then the </a:t>
            </a:r>
            <a:r>
              <a:rPr lang="en-IN" dirty="0" err="1" smtClean="0"/>
              <a:t>i</a:t>
            </a:r>
            <a:r>
              <a:rPr lang="en-IN" baseline="30000" dirty="0" err="1" smtClean="0"/>
              <a:t>th</a:t>
            </a:r>
            <a:r>
              <a:rPr lang="en-IN" dirty="0" smtClean="0"/>
              <a:t> element of array A begins in </a:t>
            </a:r>
            <a:r>
              <a:rPr lang="en-IN" dirty="0" smtClean="0"/>
              <a:t>location. For a one dimensional array, address calculation will be</a:t>
            </a:r>
          </a:p>
          <a:p>
            <a:pPr algn="ctr">
              <a:buNone/>
            </a:pPr>
            <a:r>
              <a:rPr lang="en-IN" b="1" dirty="0" smtClean="0"/>
              <a:t>b</a:t>
            </a:r>
            <a:r>
              <a:rPr lang="en-IN" b="1" dirty="0" smtClean="0"/>
              <a:t>ase+ </a:t>
            </a:r>
            <a:r>
              <a:rPr lang="en-IN" b="1" dirty="0" err="1" smtClean="0"/>
              <a:t>i</a:t>
            </a:r>
            <a:r>
              <a:rPr lang="en-IN" b="1" dirty="0" smtClean="0"/>
              <a:t> x w</a:t>
            </a:r>
          </a:p>
          <a:p>
            <a:pPr lvl="1" algn="just"/>
            <a:r>
              <a:rPr lang="en-IN" dirty="0" smtClean="0"/>
              <a:t>where base is the relative address of the storage allocated for the array. That is, base is the relative address of A[0]. </a:t>
            </a:r>
            <a:endParaRPr lang="en-US" dirty="0" smtClean="0"/>
          </a:p>
          <a:p>
            <a:pPr algn="just"/>
            <a:r>
              <a:rPr lang="en-IN" dirty="0" smtClean="0"/>
              <a:t> </a:t>
            </a:r>
            <a:r>
              <a:rPr lang="en-IN" dirty="0" smtClean="0"/>
              <a:t>For a two dimensional array, the </a:t>
            </a:r>
            <a:r>
              <a:rPr lang="en-IN" dirty="0" smtClean="0"/>
              <a:t>relative address of A[i1][i2] can then be calculated by the formula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 In two </a:t>
            </a:r>
            <a:r>
              <a:rPr lang="en-IN" dirty="0" smtClean="0"/>
              <a:t>dimensions, </a:t>
            </a:r>
            <a:r>
              <a:rPr lang="en-IN" dirty="0" smtClean="0"/>
              <a:t>the location for A[i1][i2] is given </a:t>
            </a:r>
            <a:r>
              <a:rPr lang="en-IN" dirty="0" smtClean="0"/>
              <a:t>by</a:t>
            </a:r>
          </a:p>
          <a:p>
            <a:pPr algn="ctr">
              <a:buNone/>
            </a:pPr>
            <a:r>
              <a:rPr lang="en-IN" b="1" dirty="0" smtClean="0"/>
              <a:t>b</a:t>
            </a:r>
            <a:r>
              <a:rPr lang="en-IN" b="1" dirty="0" smtClean="0"/>
              <a:t>ase+(i</a:t>
            </a:r>
            <a:r>
              <a:rPr lang="en-IN" b="1" baseline="-25000" dirty="0" smtClean="0"/>
              <a:t>1</a:t>
            </a:r>
            <a:r>
              <a:rPr lang="en-IN" b="1" dirty="0" smtClean="0"/>
              <a:t>x n</a:t>
            </a:r>
            <a:r>
              <a:rPr lang="en-IN" b="1" baseline="-25000" dirty="0" smtClean="0"/>
              <a:t>2</a:t>
            </a:r>
            <a:r>
              <a:rPr lang="en-IN" b="1" dirty="0" smtClean="0"/>
              <a:t> +i</a:t>
            </a:r>
            <a:r>
              <a:rPr lang="en-IN" b="1" baseline="-25000" dirty="0" smtClean="0"/>
              <a:t>2</a:t>
            </a:r>
            <a:r>
              <a:rPr lang="en-IN" b="1" dirty="0" smtClean="0"/>
              <a:t>)x w</a:t>
            </a:r>
            <a:endParaRPr lang="en-IN" b="1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65443" y="5012601"/>
            <a:ext cx="2343150" cy="4381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712276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Layouts for a two dimensional array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41134" y="3409407"/>
            <a:ext cx="6885656" cy="283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940526" y="2299063"/>
            <a:ext cx="1090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 </a:t>
            </a:r>
            <a:r>
              <a:rPr lang="en-IN" dirty="0" smtClean="0"/>
              <a:t>address calculations </a:t>
            </a:r>
            <a:r>
              <a:rPr lang="en-IN" dirty="0" smtClean="0"/>
              <a:t>used here are </a:t>
            </a:r>
            <a:r>
              <a:rPr lang="en-IN" dirty="0" smtClean="0"/>
              <a:t>based on row-major layout for arrays, which is used in </a:t>
            </a:r>
            <a:r>
              <a:rPr lang="en-IN" dirty="0" smtClean="0"/>
              <a:t>C. </a:t>
            </a:r>
          </a:p>
          <a:p>
            <a:r>
              <a:rPr lang="en-US" dirty="0" smtClean="0"/>
              <a:t>Column </a:t>
            </a:r>
            <a:r>
              <a:rPr lang="en-US" dirty="0" smtClean="0"/>
              <a:t>major form is used in the Fortran family of </a:t>
            </a:r>
            <a:r>
              <a:rPr lang="en-US" dirty="0" smtClean="0"/>
              <a:t>languages.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692332"/>
            <a:ext cx="8761413" cy="705394"/>
          </a:xfrm>
        </p:spPr>
        <p:txBody>
          <a:bodyPr/>
          <a:lstStyle/>
          <a:p>
            <a:r>
              <a:rPr lang="en-US" dirty="0" smtClean="0"/>
              <a:t>Translation of Array References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88313" y="1777156"/>
            <a:ext cx="7794876" cy="971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384662" y="2717074"/>
            <a:ext cx="7615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C and Java , the lowest numbered array index element is 0.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9898" y="4174397"/>
            <a:ext cx="7836420" cy="2213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7857" y="3082436"/>
            <a:ext cx="7779206" cy="110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1258"/>
            <a:ext cx="8761413" cy="692331"/>
          </a:xfrm>
        </p:spPr>
        <p:txBody>
          <a:bodyPr/>
          <a:lstStyle/>
          <a:p>
            <a:r>
              <a:rPr lang="en-US" dirty="0" smtClean="0"/>
              <a:t>Semantic Actions for Array </a:t>
            </a:r>
            <a:r>
              <a:rPr lang="en-US" dirty="0" smtClean="0"/>
              <a:t>References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74337" y="1164183"/>
            <a:ext cx="5948086" cy="5693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94121" y="1658984"/>
            <a:ext cx="5638800" cy="398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44491" y="1140143"/>
            <a:ext cx="4421301" cy="558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9658893" y="5120640"/>
            <a:ext cx="2262608" cy="1737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44133" y="5772830"/>
            <a:ext cx="3743325" cy="562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514" y="522514"/>
            <a:ext cx="9393853" cy="1158118"/>
          </a:xfrm>
        </p:spPr>
        <p:txBody>
          <a:bodyPr/>
          <a:lstStyle/>
          <a:p>
            <a:r>
              <a:rPr lang="en-US" dirty="0" smtClean="0"/>
              <a:t>Use the Translation Scheme and translate the following assignment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3600" b="1" dirty="0" smtClean="0">
                <a:solidFill>
                  <a:schemeClr val="tx1"/>
                </a:solidFill>
              </a:rPr>
              <a:t>x=a[ </a:t>
            </a:r>
            <a:r>
              <a:rPr lang="en-US" sz="3600" b="1" dirty="0" err="1" smtClean="0">
                <a:solidFill>
                  <a:schemeClr val="tx1"/>
                </a:solidFill>
              </a:rPr>
              <a:t>i</a:t>
            </a:r>
            <a:r>
              <a:rPr lang="en-US" sz="3600" b="1" dirty="0" smtClean="0">
                <a:solidFill>
                  <a:schemeClr val="tx1"/>
                </a:solidFill>
              </a:rPr>
              <a:t> ] + b[ j ]</a:t>
            </a:r>
          </a:p>
          <a:p>
            <a:pPr algn="ctr">
              <a:buNone/>
            </a:pPr>
            <a:endParaRPr lang="en-US" sz="3600" b="1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Both a and b are integer arrays a[3] and b[2] respectively.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692332"/>
            <a:ext cx="8761413" cy="757646"/>
          </a:xfrm>
        </p:spPr>
        <p:txBody>
          <a:bodyPr/>
          <a:lstStyle/>
          <a:p>
            <a:r>
              <a:rPr lang="en-US" dirty="0" smtClean="0"/>
              <a:t>Translation of 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42169" y="1489166"/>
            <a:ext cx="6932014" cy="5211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843" y="752612"/>
            <a:ext cx="301942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FFFFFF"/>
      </a:dk1>
      <a:lt1>
        <a:sysClr val="window" lastClr="000000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250</TotalTime>
  <Words>242</Words>
  <Application>Microsoft Office PowerPoint</Application>
  <PresentationFormat>Custom</PresentationFormat>
  <Paragraphs>21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Ion Boardroom</vt:lpstr>
      <vt:lpstr>Addressing Array Elements</vt:lpstr>
      <vt:lpstr>Layouts for a two dimensional array</vt:lpstr>
      <vt:lpstr>Translation of Array References</vt:lpstr>
      <vt:lpstr>Semantic Actions for Array References</vt:lpstr>
      <vt:lpstr>Use the Translation Scheme and translate the following assignment statements</vt:lpstr>
      <vt:lpstr>Translation of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CSE-PG</dc:creator>
  <cp:lastModifiedBy>sini</cp:lastModifiedBy>
  <cp:revision>102</cp:revision>
  <dcterms:created xsi:type="dcterms:W3CDTF">2020-03-04T06:24:59Z</dcterms:created>
  <dcterms:modified xsi:type="dcterms:W3CDTF">2020-04-09T03:02:01Z</dcterms:modified>
</cp:coreProperties>
</file>