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6858000" cx="9144000"/>
  <p:notesSz cx="9144000" cy="6858000"/>
  <p:embeddedFontLst>
    <p:embeddedFont>
      <p:font typeface="Helvetica Neue"/>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http://customooxmlschemas.google.com/">
      <go:slidesCustomData xmlns:go="http://customooxmlschemas.google.com/" r:id="rId68" roundtripDataSignature="AMtx7miNVsNezpsN+kM6eViDUoM4BTbS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01E62C-BFC8-483F-9D79-EAD045C5AA1C}">
  <a:tblStyle styleId="{3801E62C-BFC8-483F-9D79-EAD045C5AA1C}"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HelveticaNeue-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HelveticaNeue-italic.fntdata"/><Relationship Id="rId21" Type="http://schemas.openxmlformats.org/officeDocument/2006/relationships/slide" Target="slides/slide15.xml"/><Relationship Id="rId65" Type="http://schemas.openxmlformats.org/officeDocument/2006/relationships/font" Target="fonts/HelveticaNeue-bold.fntdata"/><Relationship Id="rId24" Type="http://schemas.openxmlformats.org/officeDocument/2006/relationships/slide" Target="slides/slide18.xml"/><Relationship Id="rId68" Type="http://customschemas.google.com/relationships/presentationmetadata" Target="metadata"/><Relationship Id="rId23" Type="http://schemas.openxmlformats.org/officeDocument/2006/relationships/slide" Target="slides/slide17.xml"/><Relationship Id="rId67" Type="http://schemas.openxmlformats.org/officeDocument/2006/relationships/font" Target="fonts/HelveticaNeue-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1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2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2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2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2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2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2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2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2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2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3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3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3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3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3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p3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p3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p4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p4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3" name="Shape 1453"/>
        <p:cNvGrpSpPr/>
        <p:nvPr/>
      </p:nvGrpSpPr>
      <p:grpSpPr>
        <a:xfrm>
          <a:off x="0" y="0"/>
          <a:ext cx="0" cy="0"/>
          <a:chOff x="0" y="0"/>
          <a:chExt cx="0" cy="0"/>
        </a:xfrm>
      </p:grpSpPr>
      <p:sp>
        <p:nvSpPr>
          <p:cNvPr id="1454" name="Google Shape;1454;p4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p4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9" name="Shape 1469"/>
        <p:cNvGrpSpPr/>
        <p:nvPr/>
      </p:nvGrpSpPr>
      <p:grpSpPr>
        <a:xfrm>
          <a:off x="0" y="0"/>
          <a:ext cx="0" cy="0"/>
          <a:chOff x="0" y="0"/>
          <a:chExt cx="0" cy="0"/>
        </a:xfrm>
      </p:grpSpPr>
      <p:sp>
        <p:nvSpPr>
          <p:cNvPr id="1470" name="Google Shape;1470;p4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4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7" name="Shape 1477"/>
        <p:cNvGrpSpPr/>
        <p:nvPr/>
      </p:nvGrpSpPr>
      <p:grpSpPr>
        <a:xfrm>
          <a:off x="0" y="0"/>
          <a:ext cx="0" cy="0"/>
          <a:chOff x="0" y="0"/>
          <a:chExt cx="0" cy="0"/>
        </a:xfrm>
      </p:grpSpPr>
      <p:sp>
        <p:nvSpPr>
          <p:cNvPr id="1478" name="Google Shape;1478;p4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p4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p4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p4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4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4" name="Shape 1594"/>
        <p:cNvGrpSpPr/>
        <p:nvPr/>
      </p:nvGrpSpPr>
      <p:grpSpPr>
        <a:xfrm>
          <a:off x="0" y="0"/>
          <a:ext cx="0" cy="0"/>
          <a:chOff x="0" y="0"/>
          <a:chExt cx="0" cy="0"/>
        </a:xfrm>
      </p:grpSpPr>
      <p:sp>
        <p:nvSpPr>
          <p:cNvPr id="1595" name="Google Shape;1595;p4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4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p50: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9" name="Shape 1609"/>
        <p:cNvGrpSpPr/>
        <p:nvPr/>
      </p:nvGrpSpPr>
      <p:grpSpPr>
        <a:xfrm>
          <a:off x="0" y="0"/>
          <a:ext cx="0" cy="0"/>
          <a:chOff x="0" y="0"/>
          <a:chExt cx="0" cy="0"/>
        </a:xfrm>
      </p:grpSpPr>
      <p:sp>
        <p:nvSpPr>
          <p:cNvPr id="1610" name="Google Shape;1610;p51: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6" name="Shape 1616"/>
        <p:cNvGrpSpPr/>
        <p:nvPr/>
      </p:nvGrpSpPr>
      <p:grpSpPr>
        <a:xfrm>
          <a:off x="0" y="0"/>
          <a:ext cx="0" cy="0"/>
          <a:chOff x="0" y="0"/>
          <a:chExt cx="0" cy="0"/>
        </a:xfrm>
      </p:grpSpPr>
      <p:sp>
        <p:nvSpPr>
          <p:cNvPr id="1617" name="Google Shape;1617;p52: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5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5" name="Shape 1685"/>
        <p:cNvGrpSpPr/>
        <p:nvPr/>
      </p:nvGrpSpPr>
      <p:grpSpPr>
        <a:xfrm>
          <a:off x="0" y="0"/>
          <a:ext cx="0" cy="0"/>
          <a:chOff x="0" y="0"/>
          <a:chExt cx="0" cy="0"/>
        </a:xfrm>
      </p:grpSpPr>
      <p:sp>
        <p:nvSpPr>
          <p:cNvPr id="1686" name="Google Shape;1686;p53: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5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2" name="Shape 1692"/>
        <p:cNvGrpSpPr/>
        <p:nvPr/>
      </p:nvGrpSpPr>
      <p:grpSpPr>
        <a:xfrm>
          <a:off x="0" y="0"/>
          <a:ext cx="0" cy="0"/>
          <a:chOff x="0" y="0"/>
          <a:chExt cx="0" cy="0"/>
        </a:xfrm>
      </p:grpSpPr>
      <p:sp>
        <p:nvSpPr>
          <p:cNvPr id="1693" name="Google Shape;1693;p54: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5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9" name="Shape 1699"/>
        <p:cNvGrpSpPr/>
        <p:nvPr/>
      </p:nvGrpSpPr>
      <p:grpSpPr>
        <a:xfrm>
          <a:off x="0" y="0"/>
          <a:ext cx="0" cy="0"/>
          <a:chOff x="0" y="0"/>
          <a:chExt cx="0" cy="0"/>
        </a:xfrm>
      </p:grpSpPr>
      <p:sp>
        <p:nvSpPr>
          <p:cNvPr id="1700" name="Google Shape;1700;p55: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6" name="Shape 1706"/>
        <p:cNvGrpSpPr/>
        <p:nvPr/>
      </p:nvGrpSpPr>
      <p:grpSpPr>
        <a:xfrm>
          <a:off x="0" y="0"/>
          <a:ext cx="0" cy="0"/>
          <a:chOff x="0" y="0"/>
          <a:chExt cx="0" cy="0"/>
        </a:xfrm>
      </p:grpSpPr>
      <p:sp>
        <p:nvSpPr>
          <p:cNvPr id="1707" name="Google Shape;1707;p5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3" name="Shape 1713"/>
        <p:cNvGrpSpPr/>
        <p:nvPr/>
      </p:nvGrpSpPr>
      <p:grpSpPr>
        <a:xfrm>
          <a:off x="0" y="0"/>
          <a:ext cx="0" cy="0"/>
          <a:chOff x="0" y="0"/>
          <a:chExt cx="0" cy="0"/>
        </a:xfrm>
      </p:grpSpPr>
      <p:sp>
        <p:nvSpPr>
          <p:cNvPr id="1714" name="Google Shape;1714;p5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6: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9:notes"/>
          <p:cNvSpPr txBox="1"/>
          <p:nvPr>
            <p:ph idx="1" type="body"/>
          </p:nvPr>
        </p:nvSpPr>
        <p:spPr>
          <a:xfrm>
            <a:off x="914400" y="3257550"/>
            <a:ext cx="73152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59"/>
          <p:cNvSpPr txBox="1"/>
          <p:nvPr>
            <p:ph type="title"/>
          </p:nvPr>
        </p:nvSpPr>
        <p:spPr>
          <a:xfrm>
            <a:off x="149224" y="475945"/>
            <a:ext cx="8845550" cy="6807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300" u="sng">
                <a:solidFill>
                  <a:srgbClr val="40404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59"/>
          <p:cNvSpPr txBox="1"/>
          <p:nvPr>
            <p:ph idx="1" type="body"/>
          </p:nvPr>
        </p:nvSpPr>
        <p:spPr>
          <a:xfrm>
            <a:off x="499795" y="1898650"/>
            <a:ext cx="8183880" cy="2786379"/>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 name="Google Shape;17;p59"/>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9"/>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9"/>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libri"/>
                <a:ea typeface="Calibri"/>
                <a:cs typeface="Calibri"/>
                <a:sym typeface="Calibri"/>
              </a:defRPr>
            </a:lvl1pPr>
            <a:lvl2pPr indent="0" lvl="1" marL="38100" marR="0" algn="l">
              <a:lnSpc>
                <a:spcPct val="104761"/>
              </a:lnSpc>
              <a:spcBef>
                <a:spcPts val="0"/>
              </a:spcBef>
              <a:buNone/>
              <a:defRPr b="0" i="0" sz="1050">
                <a:solidFill>
                  <a:schemeClr val="lt1"/>
                </a:solidFill>
                <a:latin typeface="Calibri"/>
                <a:ea typeface="Calibri"/>
                <a:cs typeface="Calibri"/>
                <a:sym typeface="Calibri"/>
              </a:defRPr>
            </a:lvl2pPr>
            <a:lvl3pPr indent="0" lvl="2" marL="38100" marR="0" algn="l">
              <a:lnSpc>
                <a:spcPct val="104761"/>
              </a:lnSpc>
              <a:spcBef>
                <a:spcPts val="0"/>
              </a:spcBef>
              <a:buNone/>
              <a:defRPr b="0" i="0" sz="1050">
                <a:solidFill>
                  <a:schemeClr val="lt1"/>
                </a:solidFill>
                <a:latin typeface="Calibri"/>
                <a:ea typeface="Calibri"/>
                <a:cs typeface="Calibri"/>
                <a:sym typeface="Calibri"/>
              </a:defRPr>
            </a:lvl3pPr>
            <a:lvl4pPr indent="0" lvl="3" marL="38100" marR="0" algn="l">
              <a:lnSpc>
                <a:spcPct val="104761"/>
              </a:lnSpc>
              <a:spcBef>
                <a:spcPts val="0"/>
              </a:spcBef>
              <a:buNone/>
              <a:defRPr b="0" i="0" sz="1050">
                <a:solidFill>
                  <a:schemeClr val="lt1"/>
                </a:solidFill>
                <a:latin typeface="Calibri"/>
                <a:ea typeface="Calibri"/>
                <a:cs typeface="Calibri"/>
                <a:sym typeface="Calibri"/>
              </a:defRPr>
            </a:lvl4pPr>
            <a:lvl5pPr indent="0" lvl="4" marL="38100" marR="0" algn="l">
              <a:lnSpc>
                <a:spcPct val="104761"/>
              </a:lnSpc>
              <a:spcBef>
                <a:spcPts val="0"/>
              </a:spcBef>
              <a:buNone/>
              <a:defRPr b="0" i="0" sz="1050">
                <a:solidFill>
                  <a:schemeClr val="lt1"/>
                </a:solidFill>
                <a:latin typeface="Calibri"/>
                <a:ea typeface="Calibri"/>
                <a:cs typeface="Calibri"/>
                <a:sym typeface="Calibri"/>
              </a:defRPr>
            </a:lvl5pPr>
            <a:lvl6pPr indent="0" lvl="5" marL="38100" marR="0" algn="l">
              <a:lnSpc>
                <a:spcPct val="104761"/>
              </a:lnSpc>
              <a:spcBef>
                <a:spcPts val="0"/>
              </a:spcBef>
              <a:buNone/>
              <a:defRPr b="0" i="0" sz="1050">
                <a:solidFill>
                  <a:schemeClr val="lt1"/>
                </a:solidFill>
                <a:latin typeface="Calibri"/>
                <a:ea typeface="Calibri"/>
                <a:cs typeface="Calibri"/>
                <a:sym typeface="Calibri"/>
              </a:defRPr>
            </a:lvl6pPr>
            <a:lvl7pPr indent="0" lvl="6" marL="38100" marR="0" algn="l">
              <a:lnSpc>
                <a:spcPct val="104761"/>
              </a:lnSpc>
              <a:spcBef>
                <a:spcPts val="0"/>
              </a:spcBef>
              <a:buNone/>
              <a:defRPr b="0" i="0" sz="1050">
                <a:solidFill>
                  <a:schemeClr val="lt1"/>
                </a:solidFill>
                <a:latin typeface="Calibri"/>
                <a:ea typeface="Calibri"/>
                <a:cs typeface="Calibri"/>
                <a:sym typeface="Calibri"/>
              </a:defRPr>
            </a:lvl7pPr>
            <a:lvl8pPr indent="0" lvl="7" marL="38100" marR="0" algn="l">
              <a:lnSpc>
                <a:spcPct val="104761"/>
              </a:lnSpc>
              <a:spcBef>
                <a:spcPts val="0"/>
              </a:spcBef>
              <a:buNone/>
              <a:defRPr b="0" i="0" sz="1050">
                <a:solidFill>
                  <a:schemeClr val="lt1"/>
                </a:solidFill>
                <a:latin typeface="Calibri"/>
                <a:ea typeface="Calibri"/>
                <a:cs typeface="Calibri"/>
                <a:sym typeface="Calibri"/>
              </a:defRPr>
            </a:lvl8pPr>
            <a:lvl9pPr indent="0" lvl="8" marL="38100" marR="0" algn="l">
              <a:lnSpc>
                <a:spcPct val="104761"/>
              </a:lnSpc>
              <a:spcBef>
                <a:spcPts val="0"/>
              </a:spcBef>
              <a:buNone/>
              <a:defRPr b="0" i="0" sz="105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0" name="Shape 20"/>
        <p:cNvGrpSpPr/>
        <p:nvPr/>
      </p:nvGrpSpPr>
      <p:grpSpPr>
        <a:xfrm>
          <a:off x="0" y="0"/>
          <a:ext cx="0" cy="0"/>
          <a:chOff x="0" y="0"/>
          <a:chExt cx="0" cy="0"/>
        </a:xfrm>
      </p:grpSpPr>
      <p:sp>
        <p:nvSpPr>
          <p:cNvPr id="21" name="Google Shape;21;p60"/>
          <p:cNvSpPr txBox="1"/>
          <p:nvPr>
            <p:ph type="title"/>
          </p:nvPr>
        </p:nvSpPr>
        <p:spPr>
          <a:xfrm>
            <a:off x="149224" y="475945"/>
            <a:ext cx="8845550" cy="6807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300" u="sng">
                <a:solidFill>
                  <a:srgbClr val="40404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60"/>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60"/>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60"/>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0"/>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0"/>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libri"/>
                <a:ea typeface="Calibri"/>
                <a:cs typeface="Calibri"/>
                <a:sym typeface="Calibri"/>
              </a:defRPr>
            </a:lvl1pPr>
            <a:lvl2pPr indent="0" lvl="1" marL="38100" marR="0" algn="l">
              <a:lnSpc>
                <a:spcPct val="104761"/>
              </a:lnSpc>
              <a:spcBef>
                <a:spcPts val="0"/>
              </a:spcBef>
              <a:buNone/>
              <a:defRPr b="0" i="0" sz="1050">
                <a:solidFill>
                  <a:schemeClr val="lt1"/>
                </a:solidFill>
                <a:latin typeface="Calibri"/>
                <a:ea typeface="Calibri"/>
                <a:cs typeface="Calibri"/>
                <a:sym typeface="Calibri"/>
              </a:defRPr>
            </a:lvl2pPr>
            <a:lvl3pPr indent="0" lvl="2" marL="38100" marR="0" algn="l">
              <a:lnSpc>
                <a:spcPct val="104761"/>
              </a:lnSpc>
              <a:spcBef>
                <a:spcPts val="0"/>
              </a:spcBef>
              <a:buNone/>
              <a:defRPr b="0" i="0" sz="1050">
                <a:solidFill>
                  <a:schemeClr val="lt1"/>
                </a:solidFill>
                <a:latin typeface="Calibri"/>
                <a:ea typeface="Calibri"/>
                <a:cs typeface="Calibri"/>
                <a:sym typeface="Calibri"/>
              </a:defRPr>
            </a:lvl3pPr>
            <a:lvl4pPr indent="0" lvl="3" marL="38100" marR="0" algn="l">
              <a:lnSpc>
                <a:spcPct val="104761"/>
              </a:lnSpc>
              <a:spcBef>
                <a:spcPts val="0"/>
              </a:spcBef>
              <a:buNone/>
              <a:defRPr b="0" i="0" sz="1050">
                <a:solidFill>
                  <a:schemeClr val="lt1"/>
                </a:solidFill>
                <a:latin typeface="Calibri"/>
                <a:ea typeface="Calibri"/>
                <a:cs typeface="Calibri"/>
                <a:sym typeface="Calibri"/>
              </a:defRPr>
            </a:lvl4pPr>
            <a:lvl5pPr indent="0" lvl="4" marL="38100" marR="0" algn="l">
              <a:lnSpc>
                <a:spcPct val="104761"/>
              </a:lnSpc>
              <a:spcBef>
                <a:spcPts val="0"/>
              </a:spcBef>
              <a:buNone/>
              <a:defRPr b="0" i="0" sz="1050">
                <a:solidFill>
                  <a:schemeClr val="lt1"/>
                </a:solidFill>
                <a:latin typeface="Calibri"/>
                <a:ea typeface="Calibri"/>
                <a:cs typeface="Calibri"/>
                <a:sym typeface="Calibri"/>
              </a:defRPr>
            </a:lvl5pPr>
            <a:lvl6pPr indent="0" lvl="5" marL="38100" marR="0" algn="l">
              <a:lnSpc>
                <a:spcPct val="104761"/>
              </a:lnSpc>
              <a:spcBef>
                <a:spcPts val="0"/>
              </a:spcBef>
              <a:buNone/>
              <a:defRPr b="0" i="0" sz="1050">
                <a:solidFill>
                  <a:schemeClr val="lt1"/>
                </a:solidFill>
                <a:latin typeface="Calibri"/>
                <a:ea typeface="Calibri"/>
                <a:cs typeface="Calibri"/>
                <a:sym typeface="Calibri"/>
              </a:defRPr>
            </a:lvl6pPr>
            <a:lvl7pPr indent="0" lvl="6" marL="38100" marR="0" algn="l">
              <a:lnSpc>
                <a:spcPct val="104761"/>
              </a:lnSpc>
              <a:spcBef>
                <a:spcPts val="0"/>
              </a:spcBef>
              <a:buNone/>
              <a:defRPr b="0" i="0" sz="1050">
                <a:solidFill>
                  <a:schemeClr val="lt1"/>
                </a:solidFill>
                <a:latin typeface="Calibri"/>
                <a:ea typeface="Calibri"/>
                <a:cs typeface="Calibri"/>
                <a:sym typeface="Calibri"/>
              </a:defRPr>
            </a:lvl7pPr>
            <a:lvl8pPr indent="0" lvl="7" marL="38100" marR="0" algn="l">
              <a:lnSpc>
                <a:spcPct val="104761"/>
              </a:lnSpc>
              <a:spcBef>
                <a:spcPts val="0"/>
              </a:spcBef>
              <a:buNone/>
              <a:defRPr b="0" i="0" sz="1050">
                <a:solidFill>
                  <a:schemeClr val="lt1"/>
                </a:solidFill>
                <a:latin typeface="Calibri"/>
                <a:ea typeface="Calibri"/>
                <a:cs typeface="Calibri"/>
                <a:sym typeface="Calibri"/>
              </a:defRPr>
            </a:lvl8pPr>
            <a:lvl9pPr indent="0" lvl="8" marL="38100" marR="0" algn="l">
              <a:lnSpc>
                <a:spcPct val="104761"/>
              </a:lnSpc>
              <a:spcBef>
                <a:spcPts val="0"/>
              </a:spcBef>
              <a:buNone/>
              <a:defRPr b="0" i="0" sz="105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7" name="Shape 27"/>
        <p:cNvGrpSpPr/>
        <p:nvPr/>
      </p:nvGrpSpPr>
      <p:grpSpPr>
        <a:xfrm>
          <a:off x="0" y="0"/>
          <a:ext cx="0" cy="0"/>
          <a:chOff x="0" y="0"/>
          <a:chExt cx="0" cy="0"/>
        </a:xfrm>
      </p:grpSpPr>
      <p:sp>
        <p:nvSpPr>
          <p:cNvPr id="28" name="Google Shape;28;p61"/>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1"/>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1"/>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1"/>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1"/>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libri"/>
                <a:ea typeface="Calibri"/>
                <a:cs typeface="Calibri"/>
                <a:sym typeface="Calibri"/>
              </a:defRPr>
            </a:lvl1pPr>
            <a:lvl2pPr indent="0" lvl="1" marL="38100" marR="0" algn="l">
              <a:lnSpc>
                <a:spcPct val="104761"/>
              </a:lnSpc>
              <a:spcBef>
                <a:spcPts val="0"/>
              </a:spcBef>
              <a:buNone/>
              <a:defRPr b="0" i="0" sz="1050">
                <a:solidFill>
                  <a:schemeClr val="lt1"/>
                </a:solidFill>
                <a:latin typeface="Calibri"/>
                <a:ea typeface="Calibri"/>
                <a:cs typeface="Calibri"/>
                <a:sym typeface="Calibri"/>
              </a:defRPr>
            </a:lvl2pPr>
            <a:lvl3pPr indent="0" lvl="2" marL="38100" marR="0" algn="l">
              <a:lnSpc>
                <a:spcPct val="104761"/>
              </a:lnSpc>
              <a:spcBef>
                <a:spcPts val="0"/>
              </a:spcBef>
              <a:buNone/>
              <a:defRPr b="0" i="0" sz="1050">
                <a:solidFill>
                  <a:schemeClr val="lt1"/>
                </a:solidFill>
                <a:latin typeface="Calibri"/>
                <a:ea typeface="Calibri"/>
                <a:cs typeface="Calibri"/>
                <a:sym typeface="Calibri"/>
              </a:defRPr>
            </a:lvl3pPr>
            <a:lvl4pPr indent="0" lvl="3" marL="38100" marR="0" algn="l">
              <a:lnSpc>
                <a:spcPct val="104761"/>
              </a:lnSpc>
              <a:spcBef>
                <a:spcPts val="0"/>
              </a:spcBef>
              <a:buNone/>
              <a:defRPr b="0" i="0" sz="1050">
                <a:solidFill>
                  <a:schemeClr val="lt1"/>
                </a:solidFill>
                <a:latin typeface="Calibri"/>
                <a:ea typeface="Calibri"/>
                <a:cs typeface="Calibri"/>
                <a:sym typeface="Calibri"/>
              </a:defRPr>
            </a:lvl4pPr>
            <a:lvl5pPr indent="0" lvl="4" marL="38100" marR="0" algn="l">
              <a:lnSpc>
                <a:spcPct val="104761"/>
              </a:lnSpc>
              <a:spcBef>
                <a:spcPts val="0"/>
              </a:spcBef>
              <a:buNone/>
              <a:defRPr b="0" i="0" sz="1050">
                <a:solidFill>
                  <a:schemeClr val="lt1"/>
                </a:solidFill>
                <a:latin typeface="Calibri"/>
                <a:ea typeface="Calibri"/>
                <a:cs typeface="Calibri"/>
                <a:sym typeface="Calibri"/>
              </a:defRPr>
            </a:lvl5pPr>
            <a:lvl6pPr indent="0" lvl="5" marL="38100" marR="0" algn="l">
              <a:lnSpc>
                <a:spcPct val="104761"/>
              </a:lnSpc>
              <a:spcBef>
                <a:spcPts val="0"/>
              </a:spcBef>
              <a:buNone/>
              <a:defRPr b="0" i="0" sz="1050">
                <a:solidFill>
                  <a:schemeClr val="lt1"/>
                </a:solidFill>
                <a:latin typeface="Calibri"/>
                <a:ea typeface="Calibri"/>
                <a:cs typeface="Calibri"/>
                <a:sym typeface="Calibri"/>
              </a:defRPr>
            </a:lvl6pPr>
            <a:lvl7pPr indent="0" lvl="6" marL="38100" marR="0" algn="l">
              <a:lnSpc>
                <a:spcPct val="104761"/>
              </a:lnSpc>
              <a:spcBef>
                <a:spcPts val="0"/>
              </a:spcBef>
              <a:buNone/>
              <a:defRPr b="0" i="0" sz="1050">
                <a:solidFill>
                  <a:schemeClr val="lt1"/>
                </a:solidFill>
                <a:latin typeface="Calibri"/>
                <a:ea typeface="Calibri"/>
                <a:cs typeface="Calibri"/>
                <a:sym typeface="Calibri"/>
              </a:defRPr>
            </a:lvl7pPr>
            <a:lvl8pPr indent="0" lvl="7" marL="38100" marR="0" algn="l">
              <a:lnSpc>
                <a:spcPct val="104761"/>
              </a:lnSpc>
              <a:spcBef>
                <a:spcPts val="0"/>
              </a:spcBef>
              <a:buNone/>
              <a:defRPr b="0" i="0" sz="1050">
                <a:solidFill>
                  <a:schemeClr val="lt1"/>
                </a:solidFill>
                <a:latin typeface="Calibri"/>
                <a:ea typeface="Calibri"/>
                <a:cs typeface="Calibri"/>
                <a:sym typeface="Calibri"/>
              </a:defRPr>
            </a:lvl8pPr>
            <a:lvl9pPr indent="0" lvl="8" marL="38100" marR="0" algn="l">
              <a:lnSpc>
                <a:spcPct val="104761"/>
              </a:lnSpc>
              <a:spcBef>
                <a:spcPts val="0"/>
              </a:spcBef>
              <a:buNone/>
              <a:defRPr b="0" i="0" sz="105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3" name="Shape 33"/>
        <p:cNvGrpSpPr/>
        <p:nvPr/>
      </p:nvGrpSpPr>
      <p:grpSpPr>
        <a:xfrm>
          <a:off x="0" y="0"/>
          <a:ext cx="0" cy="0"/>
          <a:chOff x="0" y="0"/>
          <a:chExt cx="0" cy="0"/>
        </a:xfrm>
      </p:grpSpPr>
      <p:sp>
        <p:nvSpPr>
          <p:cNvPr id="34" name="Google Shape;34;p62"/>
          <p:cNvSpPr txBox="1"/>
          <p:nvPr>
            <p:ph type="title"/>
          </p:nvPr>
        </p:nvSpPr>
        <p:spPr>
          <a:xfrm>
            <a:off x="149224" y="475945"/>
            <a:ext cx="8845550" cy="6807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4300" u="sng">
                <a:solidFill>
                  <a:srgbClr val="40404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2"/>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2"/>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2"/>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libri"/>
                <a:ea typeface="Calibri"/>
                <a:cs typeface="Calibri"/>
                <a:sym typeface="Calibri"/>
              </a:defRPr>
            </a:lvl1pPr>
            <a:lvl2pPr indent="0" lvl="1" marL="38100" marR="0" algn="l">
              <a:lnSpc>
                <a:spcPct val="104761"/>
              </a:lnSpc>
              <a:spcBef>
                <a:spcPts val="0"/>
              </a:spcBef>
              <a:buNone/>
              <a:defRPr b="0" i="0" sz="1050">
                <a:solidFill>
                  <a:schemeClr val="lt1"/>
                </a:solidFill>
                <a:latin typeface="Calibri"/>
                <a:ea typeface="Calibri"/>
                <a:cs typeface="Calibri"/>
                <a:sym typeface="Calibri"/>
              </a:defRPr>
            </a:lvl2pPr>
            <a:lvl3pPr indent="0" lvl="2" marL="38100" marR="0" algn="l">
              <a:lnSpc>
                <a:spcPct val="104761"/>
              </a:lnSpc>
              <a:spcBef>
                <a:spcPts val="0"/>
              </a:spcBef>
              <a:buNone/>
              <a:defRPr b="0" i="0" sz="1050">
                <a:solidFill>
                  <a:schemeClr val="lt1"/>
                </a:solidFill>
                <a:latin typeface="Calibri"/>
                <a:ea typeface="Calibri"/>
                <a:cs typeface="Calibri"/>
                <a:sym typeface="Calibri"/>
              </a:defRPr>
            </a:lvl3pPr>
            <a:lvl4pPr indent="0" lvl="3" marL="38100" marR="0" algn="l">
              <a:lnSpc>
                <a:spcPct val="104761"/>
              </a:lnSpc>
              <a:spcBef>
                <a:spcPts val="0"/>
              </a:spcBef>
              <a:buNone/>
              <a:defRPr b="0" i="0" sz="1050">
                <a:solidFill>
                  <a:schemeClr val="lt1"/>
                </a:solidFill>
                <a:latin typeface="Calibri"/>
                <a:ea typeface="Calibri"/>
                <a:cs typeface="Calibri"/>
                <a:sym typeface="Calibri"/>
              </a:defRPr>
            </a:lvl4pPr>
            <a:lvl5pPr indent="0" lvl="4" marL="38100" marR="0" algn="l">
              <a:lnSpc>
                <a:spcPct val="104761"/>
              </a:lnSpc>
              <a:spcBef>
                <a:spcPts val="0"/>
              </a:spcBef>
              <a:buNone/>
              <a:defRPr b="0" i="0" sz="1050">
                <a:solidFill>
                  <a:schemeClr val="lt1"/>
                </a:solidFill>
                <a:latin typeface="Calibri"/>
                <a:ea typeface="Calibri"/>
                <a:cs typeface="Calibri"/>
                <a:sym typeface="Calibri"/>
              </a:defRPr>
            </a:lvl5pPr>
            <a:lvl6pPr indent="0" lvl="5" marL="38100" marR="0" algn="l">
              <a:lnSpc>
                <a:spcPct val="104761"/>
              </a:lnSpc>
              <a:spcBef>
                <a:spcPts val="0"/>
              </a:spcBef>
              <a:buNone/>
              <a:defRPr b="0" i="0" sz="1050">
                <a:solidFill>
                  <a:schemeClr val="lt1"/>
                </a:solidFill>
                <a:latin typeface="Calibri"/>
                <a:ea typeface="Calibri"/>
                <a:cs typeface="Calibri"/>
                <a:sym typeface="Calibri"/>
              </a:defRPr>
            </a:lvl6pPr>
            <a:lvl7pPr indent="0" lvl="6" marL="38100" marR="0" algn="l">
              <a:lnSpc>
                <a:spcPct val="104761"/>
              </a:lnSpc>
              <a:spcBef>
                <a:spcPts val="0"/>
              </a:spcBef>
              <a:buNone/>
              <a:defRPr b="0" i="0" sz="1050">
                <a:solidFill>
                  <a:schemeClr val="lt1"/>
                </a:solidFill>
                <a:latin typeface="Calibri"/>
                <a:ea typeface="Calibri"/>
                <a:cs typeface="Calibri"/>
                <a:sym typeface="Calibri"/>
              </a:defRPr>
            </a:lvl7pPr>
            <a:lvl8pPr indent="0" lvl="7" marL="38100" marR="0" algn="l">
              <a:lnSpc>
                <a:spcPct val="104761"/>
              </a:lnSpc>
              <a:spcBef>
                <a:spcPts val="0"/>
              </a:spcBef>
              <a:buNone/>
              <a:defRPr b="0" i="0" sz="1050">
                <a:solidFill>
                  <a:schemeClr val="lt1"/>
                </a:solidFill>
                <a:latin typeface="Calibri"/>
                <a:ea typeface="Calibri"/>
                <a:cs typeface="Calibri"/>
                <a:sym typeface="Calibri"/>
              </a:defRPr>
            </a:lvl8pPr>
            <a:lvl9pPr indent="0" lvl="8" marL="38100" marR="0" algn="l">
              <a:lnSpc>
                <a:spcPct val="104761"/>
              </a:lnSpc>
              <a:spcBef>
                <a:spcPts val="0"/>
              </a:spcBef>
              <a:buNone/>
              <a:defRPr b="0" i="0" sz="105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8" name="Shape 38"/>
        <p:cNvGrpSpPr/>
        <p:nvPr/>
      </p:nvGrpSpPr>
      <p:grpSpPr>
        <a:xfrm>
          <a:off x="0" y="0"/>
          <a:ext cx="0" cy="0"/>
          <a:chOff x="0" y="0"/>
          <a:chExt cx="0" cy="0"/>
        </a:xfrm>
      </p:grpSpPr>
      <p:sp>
        <p:nvSpPr>
          <p:cNvPr id="39" name="Google Shape;39;p6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3"/>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lvl1pPr indent="0" lvl="0" marL="38100" marR="0" algn="l">
              <a:lnSpc>
                <a:spcPct val="104761"/>
              </a:lnSpc>
              <a:spcBef>
                <a:spcPts val="0"/>
              </a:spcBef>
              <a:buNone/>
              <a:defRPr b="0" i="0" sz="1050">
                <a:solidFill>
                  <a:schemeClr val="lt1"/>
                </a:solidFill>
                <a:latin typeface="Calibri"/>
                <a:ea typeface="Calibri"/>
                <a:cs typeface="Calibri"/>
                <a:sym typeface="Calibri"/>
              </a:defRPr>
            </a:lvl1pPr>
            <a:lvl2pPr indent="0" lvl="1" marL="38100" marR="0" algn="l">
              <a:lnSpc>
                <a:spcPct val="104761"/>
              </a:lnSpc>
              <a:spcBef>
                <a:spcPts val="0"/>
              </a:spcBef>
              <a:buNone/>
              <a:defRPr b="0" i="0" sz="1050">
                <a:solidFill>
                  <a:schemeClr val="lt1"/>
                </a:solidFill>
                <a:latin typeface="Calibri"/>
                <a:ea typeface="Calibri"/>
                <a:cs typeface="Calibri"/>
                <a:sym typeface="Calibri"/>
              </a:defRPr>
            </a:lvl2pPr>
            <a:lvl3pPr indent="0" lvl="2" marL="38100" marR="0" algn="l">
              <a:lnSpc>
                <a:spcPct val="104761"/>
              </a:lnSpc>
              <a:spcBef>
                <a:spcPts val="0"/>
              </a:spcBef>
              <a:buNone/>
              <a:defRPr b="0" i="0" sz="1050">
                <a:solidFill>
                  <a:schemeClr val="lt1"/>
                </a:solidFill>
                <a:latin typeface="Calibri"/>
                <a:ea typeface="Calibri"/>
                <a:cs typeface="Calibri"/>
                <a:sym typeface="Calibri"/>
              </a:defRPr>
            </a:lvl3pPr>
            <a:lvl4pPr indent="0" lvl="3" marL="38100" marR="0" algn="l">
              <a:lnSpc>
                <a:spcPct val="104761"/>
              </a:lnSpc>
              <a:spcBef>
                <a:spcPts val="0"/>
              </a:spcBef>
              <a:buNone/>
              <a:defRPr b="0" i="0" sz="1050">
                <a:solidFill>
                  <a:schemeClr val="lt1"/>
                </a:solidFill>
                <a:latin typeface="Calibri"/>
                <a:ea typeface="Calibri"/>
                <a:cs typeface="Calibri"/>
                <a:sym typeface="Calibri"/>
              </a:defRPr>
            </a:lvl4pPr>
            <a:lvl5pPr indent="0" lvl="4" marL="38100" marR="0" algn="l">
              <a:lnSpc>
                <a:spcPct val="104761"/>
              </a:lnSpc>
              <a:spcBef>
                <a:spcPts val="0"/>
              </a:spcBef>
              <a:buNone/>
              <a:defRPr b="0" i="0" sz="1050">
                <a:solidFill>
                  <a:schemeClr val="lt1"/>
                </a:solidFill>
                <a:latin typeface="Calibri"/>
                <a:ea typeface="Calibri"/>
                <a:cs typeface="Calibri"/>
                <a:sym typeface="Calibri"/>
              </a:defRPr>
            </a:lvl5pPr>
            <a:lvl6pPr indent="0" lvl="5" marL="38100" marR="0" algn="l">
              <a:lnSpc>
                <a:spcPct val="104761"/>
              </a:lnSpc>
              <a:spcBef>
                <a:spcPts val="0"/>
              </a:spcBef>
              <a:buNone/>
              <a:defRPr b="0" i="0" sz="1050">
                <a:solidFill>
                  <a:schemeClr val="lt1"/>
                </a:solidFill>
                <a:latin typeface="Calibri"/>
                <a:ea typeface="Calibri"/>
                <a:cs typeface="Calibri"/>
                <a:sym typeface="Calibri"/>
              </a:defRPr>
            </a:lvl6pPr>
            <a:lvl7pPr indent="0" lvl="6" marL="38100" marR="0" algn="l">
              <a:lnSpc>
                <a:spcPct val="104761"/>
              </a:lnSpc>
              <a:spcBef>
                <a:spcPts val="0"/>
              </a:spcBef>
              <a:buNone/>
              <a:defRPr b="0" i="0" sz="1050">
                <a:solidFill>
                  <a:schemeClr val="lt1"/>
                </a:solidFill>
                <a:latin typeface="Calibri"/>
                <a:ea typeface="Calibri"/>
                <a:cs typeface="Calibri"/>
                <a:sym typeface="Calibri"/>
              </a:defRPr>
            </a:lvl7pPr>
            <a:lvl8pPr indent="0" lvl="7" marL="38100" marR="0" algn="l">
              <a:lnSpc>
                <a:spcPct val="104761"/>
              </a:lnSpc>
              <a:spcBef>
                <a:spcPts val="0"/>
              </a:spcBef>
              <a:buNone/>
              <a:defRPr b="0" i="0" sz="1050">
                <a:solidFill>
                  <a:schemeClr val="lt1"/>
                </a:solidFill>
                <a:latin typeface="Calibri"/>
                <a:ea typeface="Calibri"/>
                <a:cs typeface="Calibri"/>
                <a:sym typeface="Calibri"/>
              </a:defRPr>
            </a:lvl8pPr>
            <a:lvl9pPr indent="0" lvl="8" marL="38100" marR="0" algn="l">
              <a:lnSpc>
                <a:spcPct val="104761"/>
              </a:lnSpc>
              <a:spcBef>
                <a:spcPts val="0"/>
              </a:spcBef>
              <a:buNone/>
              <a:defRPr b="0" i="0" sz="1050">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8"/>
          <p:cNvSpPr/>
          <p:nvPr/>
        </p:nvSpPr>
        <p:spPr>
          <a:xfrm>
            <a:off x="0" y="6400799"/>
            <a:ext cx="9144000" cy="457200"/>
          </a:xfrm>
          <a:custGeom>
            <a:rect b="b" l="l" r="r" t="t"/>
            <a:pathLst>
              <a:path extrusionOk="0" h="457200" w="9144000">
                <a:moveTo>
                  <a:pt x="9144000" y="0"/>
                </a:moveTo>
                <a:lnTo>
                  <a:pt x="0" y="0"/>
                </a:lnTo>
                <a:lnTo>
                  <a:pt x="0" y="457199"/>
                </a:lnTo>
                <a:lnTo>
                  <a:pt x="9144000" y="457199"/>
                </a:lnTo>
                <a:lnTo>
                  <a:pt x="9144000" y="0"/>
                </a:lnTo>
                <a:close/>
              </a:path>
            </a:pathLst>
          </a:custGeom>
          <a:solidFill>
            <a:srgbClr val="2583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58"/>
          <p:cNvSpPr/>
          <p:nvPr/>
        </p:nvSpPr>
        <p:spPr>
          <a:xfrm>
            <a:off x="0" y="6333744"/>
            <a:ext cx="9144000" cy="67310"/>
          </a:xfrm>
          <a:custGeom>
            <a:rect b="b" l="l" r="r" t="t"/>
            <a:pathLst>
              <a:path extrusionOk="0" h="67310" w="9144000">
                <a:moveTo>
                  <a:pt x="9144000" y="0"/>
                </a:moveTo>
                <a:lnTo>
                  <a:pt x="0" y="0"/>
                </a:lnTo>
                <a:lnTo>
                  <a:pt x="0" y="67055"/>
                </a:lnTo>
                <a:lnTo>
                  <a:pt x="9144000" y="67055"/>
                </a:lnTo>
                <a:lnTo>
                  <a:pt x="9144000"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58"/>
          <p:cNvSpPr/>
          <p:nvPr/>
        </p:nvSpPr>
        <p:spPr>
          <a:xfrm>
            <a:off x="201168" y="1143000"/>
            <a:ext cx="8777605" cy="8255"/>
          </a:xfrm>
          <a:custGeom>
            <a:rect b="b" l="l" r="r" t="t"/>
            <a:pathLst>
              <a:path extrusionOk="0" h="8255" w="8777605">
                <a:moveTo>
                  <a:pt x="0" y="8254"/>
                </a:moveTo>
                <a:lnTo>
                  <a:pt x="8777605" y="0"/>
                </a:lnTo>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58"/>
          <p:cNvSpPr txBox="1"/>
          <p:nvPr>
            <p:ph type="title"/>
          </p:nvPr>
        </p:nvSpPr>
        <p:spPr>
          <a:xfrm>
            <a:off x="149224" y="475945"/>
            <a:ext cx="8845550" cy="68071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4300" u="sng" cap="none" strike="noStrike">
                <a:solidFill>
                  <a:srgbClr val="40404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58"/>
          <p:cNvSpPr txBox="1"/>
          <p:nvPr>
            <p:ph idx="1" type="body"/>
          </p:nvPr>
        </p:nvSpPr>
        <p:spPr>
          <a:xfrm>
            <a:off x="499795" y="1898650"/>
            <a:ext cx="8183880" cy="2786379"/>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1" name="Google Shape;11;p58"/>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58"/>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8"/>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lvl1pPr indent="0" lvl="0" marL="38100" marR="0" rtl="0" algn="l">
              <a:lnSpc>
                <a:spcPct val="104761"/>
              </a:lnSpc>
              <a:spcBef>
                <a:spcPts val="0"/>
              </a:spcBef>
              <a:buNone/>
              <a:defRPr b="0" i="0" sz="1050" u="none">
                <a:solidFill>
                  <a:schemeClr val="lt1"/>
                </a:solidFill>
                <a:latin typeface="Calibri"/>
                <a:ea typeface="Calibri"/>
                <a:cs typeface="Calibri"/>
                <a:sym typeface="Calibri"/>
              </a:defRPr>
            </a:lvl1pPr>
            <a:lvl2pPr indent="0" lvl="1" marL="38100" marR="0" rtl="0" algn="l">
              <a:lnSpc>
                <a:spcPct val="104761"/>
              </a:lnSpc>
              <a:spcBef>
                <a:spcPts val="0"/>
              </a:spcBef>
              <a:buNone/>
              <a:defRPr b="0" i="0" sz="1050" u="none">
                <a:solidFill>
                  <a:schemeClr val="lt1"/>
                </a:solidFill>
                <a:latin typeface="Calibri"/>
                <a:ea typeface="Calibri"/>
                <a:cs typeface="Calibri"/>
                <a:sym typeface="Calibri"/>
              </a:defRPr>
            </a:lvl2pPr>
            <a:lvl3pPr indent="0" lvl="2" marL="38100" marR="0" rtl="0" algn="l">
              <a:lnSpc>
                <a:spcPct val="104761"/>
              </a:lnSpc>
              <a:spcBef>
                <a:spcPts val="0"/>
              </a:spcBef>
              <a:buNone/>
              <a:defRPr b="0" i="0" sz="1050" u="none">
                <a:solidFill>
                  <a:schemeClr val="lt1"/>
                </a:solidFill>
                <a:latin typeface="Calibri"/>
                <a:ea typeface="Calibri"/>
                <a:cs typeface="Calibri"/>
                <a:sym typeface="Calibri"/>
              </a:defRPr>
            </a:lvl3pPr>
            <a:lvl4pPr indent="0" lvl="3" marL="38100" marR="0" rtl="0" algn="l">
              <a:lnSpc>
                <a:spcPct val="104761"/>
              </a:lnSpc>
              <a:spcBef>
                <a:spcPts val="0"/>
              </a:spcBef>
              <a:buNone/>
              <a:defRPr b="0" i="0" sz="1050" u="none">
                <a:solidFill>
                  <a:schemeClr val="lt1"/>
                </a:solidFill>
                <a:latin typeface="Calibri"/>
                <a:ea typeface="Calibri"/>
                <a:cs typeface="Calibri"/>
                <a:sym typeface="Calibri"/>
              </a:defRPr>
            </a:lvl4pPr>
            <a:lvl5pPr indent="0" lvl="4" marL="38100" marR="0" rtl="0" algn="l">
              <a:lnSpc>
                <a:spcPct val="104761"/>
              </a:lnSpc>
              <a:spcBef>
                <a:spcPts val="0"/>
              </a:spcBef>
              <a:buNone/>
              <a:defRPr b="0" i="0" sz="1050" u="none">
                <a:solidFill>
                  <a:schemeClr val="lt1"/>
                </a:solidFill>
                <a:latin typeface="Calibri"/>
                <a:ea typeface="Calibri"/>
                <a:cs typeface="Calibri"/>
                <a:sym typeface="Calibri"/>
              </a:defRPr>
            </a:lvl5pPr>
            <a:lvl6pPr indent="0" lvl="5" marL="38100" marR="0" rtl="0" algn="l">
              <a:lnSpc>
                <a:spcPct val="104761"/>
              </a:lnSpc>
              <a:spcBef>
                <a:spcPts val="0"/>
              </a:spcBef>
              <a:buNone/>
              <a:defRPr b="0" i="0" sz="1050" u="none">
                <a:solidFill>
                  <a:schemeClr val="lt1"/>
                </a:solidFill>
                <a:latin typeface="Calibri"/>
                <a:ea typeface="Calibri"/>
                <a:cs typeface="Calibri"/>
                <a:sym typeface="Calibri"/>
              </a:defRPr>
            </a:lvl6pPr>
            <a:lvl7pPr indent="0" lvl="6" marL="38100" marR="0" rtl="0" algn="l">
              <a:lnSpc>
                <a:spcPct val="104761"/>
              </a:lnSpc>
              <a:spcBef>
                <a:spcPts val="0"/>
              </a:spcBef>
              <a:buNone/>
              <a:defRPr b="0" i="0" sz="1050" u="none">
                <a:solidFill>
                  <a:schemeClr val="lt1"/>
                </a:solidFill>
                <a:latin typeface="Calibri"/>
                <a:ea typeface="Calibri"/>
                <a:cs typeface="Calibri"/>
                <a:sym typeface="Calibri"/>
              </a:defRPr>
            </a:lvl7pPr>
            <a:lvl8pPr indent="0" lvl="7" marL="38100" marR="0" rtl="0" algn="l">
              <a:lnSpc>
                <a:spcPct val="104761"/>
              </a:lnSpc>
              <a:spcBef>
                <a:spcPts val="0"/>
              </a:spcBef>
              <a:buNone/>
              <a:defRPr b="0" i="0" sz="1050" u="none">
                <a:solidFill>
                  <a:schemeClr val="lt1"/>
                </a:solidFill>
                <a:latin typeface="Calibri"/>
                <a:ea typeface="Calibri"/>
                <a:cs typeface="Calibri"/>
                <a:sym typeface="Calibri"/>
              </a:defRPr>
            </a:lvl8pPr>
            <a:lvl9pPr indent="0" lvl="8" marL="38100" marR="0" rtl="0" algn="l">
              <a:lnSpc>
                <a:spcPct val="104761"/>
              </a:lnSpc>
              <a:spcBef>
                <a:spcPts val="0"/>
              </a:spcBef>
              <a:buNone/>
              <a:defRPr b="0" i="0" sz="1050" u="none">
                <a:solidFill>
                  <a:schemeClr val="lt1"/>
                </a:solidFill>
                <a:latin typeface="Calibri"/>
                <a:ea typeface="Calibri"/>
                <a:cs typeface="Calibri"/>
                <a:sym typeface="Calibri"/>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155.png"/><Relationship Id="rId6" Type="http://schemas.openxmlformats.org/officeDocument/2006/relationships/image" Target="../media/image6.png"/></Relationships>
</file>

<file path=ppt/slides/_rels/slide14.xml.rels><?xml version="1.0" encoding="UTF-8" standalone="yes"?><Relationships xmlns="http://schemas.openxmlformats.org/package/2006/relationships"><Relationship Id="rId20" Type="http://schemas.openxmlformats.org/officeDocument/2006/relationships/image" Target="../media/image35.png"/><Relationship Id="rId11" Type="http://schemas.openxmlformats.org/officeDocument/2006/relationships/image" Target="../media/image29.png"/><Relationship Id="rId10" Type="http://schemas.openxmlformats.org/officeDocument/2006/relationships/image" Target="../media/image28.png"/><Relationship Id="rId13" Type="http://schemas.openxmlformats.org/officeDocument/2006/relationships/image" Target="../media/image22.png"/><Relationship Id="rId12"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24.png"/><Relationship Id="rId9" Type="http://schemas.openxmlformats.org/officeDocument/2006/relationships/image" Target="../media/image25.png"/><Relationship Id="rId15" Type="http://schemas.openxmlformats.org/officeDocument/2006/relationships/image" Target="../media/image23.png"/><Relationship Id="rId14" Type="http://schemas.openxmlformats.org/officeDocument/2006/relationships/image" Target="../media/image30.png"/><Relationship Id="rId17" Type="http://schemas.openxmlformats.org/officeDocument/2006/relationships/image" Target="../media/image31.png"/><Relationship Id="rId16" Type="http://schemas.openxmlformats.org/officeDocument/2006/relationships/image" Target="../media/image32.png"/><Relationship Id="rId5" Type="http://schemas.openxmlformats.org/officeDocument/2006/relationships/image" Target="../media/image20.png"/><Relationship Id="rId19" Type="http://schemas.openxmlformats.org/officeDocument/2006/relationships/image" Target="../media/image37.png"/><Relationship Id="rId6" Type="http://schemas.openxmlformats.org/officeDocument/2006/relationships/image" Target="../media/image21.png"/><Relationship Id="rId18" Type="http://schemas.openxmlformats.org/officeDocument/2006/relationships/image" Target="../media/image38.png"/><Relationship Id="rId7" Type="http://schemas.openxmlformats.org/officeDocument/2006/relationships/image" Target="../media/image27.png"/><Relationship Id="rId8"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3.png"/><Relationship Id="rId4" Type="http://schemas.openxmlformats.org/officeDocument/2006/relationships/image" Target="../media/image39.png"/><Relationship Id="rId5" Type="http://schemas.openxmlformats.org/officeDocument/2006/relationships/image" Target="../media/image5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6.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5.png"/><Relationship Id="rId4" Type="http://schemas.openxmlformats.org/officeDocument/2006/relationships/image" Target="../media/image44.png"/><Relationship Id="rId5" Type="http://schemas.openxmlformats.org/officeDocument/2006/relationships/image" Target="../media/image48.png"/><Relationship Id="rId6" Type="http://schemas.openxmlformats.org/officeDocument/2006/relationships/image" Target="../media/image5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1" Type="http://schemas.openxmlformats.org/officeDocument/2006/relationships/image" Target="../media/image47.png"/><Relationship Id="rId10" Type="http://schemas.openxmlformats.org/officeDocument/2006/relationships/image" Target="../media/image64.png"/><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2.png"/><Relationship Id="rId4" Type="http://schemas.openxmlformats.org/officeDocument/2006/relationships/image" Target="../media/image40.png"/><Relationship Id="rId9" Type="http://schemas.openxmlformats.org/officeDocument/2006/relationships/image" Target="../media/image55.png"/><Relationship Id="rId5" Type="http://schemas.openxmlformats.org/officeDocument/2006/relationships/image" Target="../media/image46.png"/><Relationship Id="rId6" Type="http://schemas.openxmlformats.org/officeDocument/2006/relationships/image" Target="../media/image49.png"/><Relationship Id="rId7" Type="http://schemas.openxmlformats.org/officeDocument/2006/relationships/image" Target="../media/image43.png"/><Relationship Id="rId8" Type="http://schemas.openxmlformats.org/officeDocument/2006/relationships/image" Target="../media/image5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6.png"/><Relationship Id="rId4" Type="http://schemas.openxmlformats.org/officeDocument/2006/relationships/image" Target="../media/image54.png"/><Relationship Id="rId5" Type="http://schemas.openxmlformats.org/officeDocument/2006/relationships/image" Target="../media/image6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51.png"/><Relationship Id="rId4" Type="http://schemas.openxmlformats.org/officeDocument/2006/relationships/image" Target="../media/image50.png"/><Relationship Id="rId5" Type="http://schemas.openxmlformats.org/officeDocument/2006/relationships/image" Target="../media/image165.png"/><Relationship Id="rId6" Type="http://schemas.openxmlformats.org/officeDocument/2006/relationships/image" Target="../media/image56.png"/><Relationship Id="rId7" Type="http://schemas.openxmlformats.org/officeDocument/2006/relationships/image" Target="../media/image6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9.png"/><Relationship Id="rId4" Type="http://schemas.openxmlformats.org/officeDocument/2006/relationships/image" Target="../media/image62.png"/><Relationship Id="rId5" Type="http://schemas.openxmlformats.org/officeDocument/2006/relationships/image" Target="../media/image6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7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7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40" Type="http://schemas.openxmlformats.org/officeDocument/2006/relationships/image" Target="../media/image98.png"/><Relationship Id="rId42" Type="http://schemas.openxmlformats.org/officeDocument/2006/relationships/image" Target="../media/image104.png"/><Relationship Id="rId41" Type="http://schemas.openxmlformats.org/officeDocument/2006/relationships/image" Target="../media/image109.png"/><Relationship Id="rId44" Type="http://schemas.openxmlformats.org/officeDocument/2006/relationships/image" Target="../media/image108.png"/><Relationship Id="rId43" Type="http://schemas.openxmlformats.org/officeDocument/2006/relationships/image" Target="../media/image111.png"/><Relationship Id="rId46" Type="http://schemas.openxmlformats.org/officeDocument/2006/relationships/image" Target="../media/image113.png"/><Relationship Id="rId45" Type="http://schemas.openxmlformats.org/officeDocument/2006/relationships/image" Target="../media/image106.png"/><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66.png"/><Relationship Id="rId4" Type="http://schemas.openxmlformats.org/officeDocument/2006/relationships/image" Target="../media/image77.png"/><Relationship Id="rId9" Type="http://schemas.openxmlformats.org/officeDocument/2006/relationships/image" Target="../media/image70.png"/><Relationship Id="rId48" Type="http://schemas.openxmlformats.org/officeDocument/2006/relationships/image" Target="../media/image153.png"/><Relationship Id="rId47" Type="http://schemas.openxmlformats.org/officeDocument/2006/relationships/image" Target="../media/image105.png"/><Relationship Id="rId49" Type="http://schemas.openxmlformats.org/officeDocument/2006/relationships/image" Target="../media/image119.png"/><Relationship Id="rId5" Type="http://schemas.openxmlformats.org/officeDocument/2006/relationships/image" Target="../media/image67.png"/><Relationship Id="rId6" Type="http://schemas.openxmlformats.org/officeDocument/2006/relationships/image" Target="../media/image68.png"/><Relationship Id="rId7" Type="http://schemas.openxmlformats.org/officeDocument/2006/relationships/image" Target="../media/image73.png"/><Relationship Id="rId8" Type="http://schemas.openxmlformats.org/officeDocument/2006/relationships/image" Target="../media/image69.png"/><Relationship Id="rId31" Type="http://schemas.openxmlformats.org/officeDocument/2006/relationships/image" Target="../media/image94.png"/><Relationship Id="rId30" Type="http://schemas.openxmlformats.org/officeDocument/2006/relationships/image" Target="../media/image95.png"/><Relationship Id="rId33" Type="http://schemas.openxmlformats.org/officeDocument/2006/relationships/image" Target="../media/image103.png"/><Relationship Id="rId32" Type="http://schemas.openxmlformats.org/officeDocument/2006/relationships/image" Target="../media/image99.png"/><Relationship Id="rId35" Type="http://schemas.openxmlformats.org/officeDocument/2006/relationships/image" Target="../media/image100.png"/><Relationship Id="rId34" Type="http://schemas.openxmlformats.org/officeDocument/2006/relationships/image" Target="../media/image97.png"/><Relationship Id="rId37" Type="http://schemas.openxmlformats.org/officeDocument/2006/relationships/image" Target="../media/image107.png"/><Relationship Id="rId36" Type="http://schemas.openxmlformats.org/officeDocument/2006/relationships/image" Target="../media/image102.png"/><Relationship Id="rId39" Type="http://schemas.openxmlformats.org/officeDocument/2006/relationships/image" Target="../media/image101.png"/><Relationship Id="rId38" Type="http://schemas.openxmlformats.org/officeDocument/2006/relationships/image" Target="../media/image112.png"/><Relationship Id="rId61" Type="http://schemas.openxmlformats.org/officeDocument/2006/relationships/image" Target="../media/image128.png"/><Relationship Id="rId20" Type="http://schemas.openxmlformats.org/officeDocument/2006/relationships/image" Target="../media/image80.png"/><Relationship Id="rId22" Type="http://schemas.openxmlformats.org/officeDocument/2006/relationships/image" Target="../media/image79.png"/><Relationship Id="rId21" Type="http://schemas.openxmlformats.org/officeDocument/2006/relationships/image" Target="../media/image87.png"/><Relationship Id="rId24" Type="http://schemas.openxmlformats.org/officeDocument/2006/relationships/image" Target="../media/image92.png"/><Relationship Id="rId23" Type="http://schemas.openxmlformats.org/officeDocument/2006/relationships/image" Target="../media/image85.png"/><Relationship Id="rId60" Type="http://schemas.openxmlformats.org/officeDocument/2006/relationships/image" Target="../media/image171.png"/><Relationship Id="rId26" Type="http://schemas.openxmlformats.org/officeDocument/2006/relationships/image" Target="../media/image90.png"/><Relationship Id="rId25" Type="http://schemas.openxmlformats.org/officeDocument/2006/relationships/image" Target="../media/image86.png"/><Relationship Id="rId28" Type="http://schemas.openxmlformats.org/officeDocument/2006/relationships/image" Target="../media/image88.png"/><Relationship Id="rId27" Type="http://schemas.openxmlformats.org/officeDocument/2006/relationships/image" Target="../media/image89.png"/><Relationship Id="rId29" Type="http://schemas.openxmlformats.org/officeDocument/2006/relationships/image" Target="../media/image93.png"/><Relationship Id="rId51" Type="http://schemas.openxmlformats.org/officeDocument/2006/relationships/image" Target="../media/image116.png"/><Relationship Id="rId50" Type="http://schemas.openxmlformats.org/officeDocument/2006/relationships/image" Target="../media/image110.png"/><Relationship Id="rId53" Type="http://schemas.openxmlformats.org/officeDocument/2006/relationships/image" Target="../media/image121.png"/><Relationship Id="rId52" Type="http://schemas.openxmlformats.org/officeDocument/2006/relationships/image" Target="../media/image114.png"/><Relationship Id="rId11" Type="http://schemas.openxmlformats.org/officeDocument/2006/relationships/image" Target="../media/image83.png"/><Relationship Id="rId55" Type="http://schemas.openxmlformats.org/officeDocument/2006/relationships/image" Target="../media/image117.png"/><Relationship Id="rId10" Type="http://schemas.openxmlformats.org/officeDocument/2006/relationships/image" Target="../media/image72.png"/><Relationship Id="rId54" Type="http://schemas.openxmlformats.org/officeDocument/2006/relationships/image" Target="../media/image123.png"/><Relationship Id="rId13" Type="http://schemas.openxmlformats.org/officeDocument/2006/relationships/image" Target="../media/image76.png"/><Relationship Id="rId57" Type="http://schemas.openxmlformats.org/officeDocument/2006/relationships/image" Target="../media/image115.png"/><Relationship Id="rId12" Type="http://schemas.openxmlformats.org/officeDocument/2006/relationships/image" Target="../media/image75.png"/><Relationship Id="rId56" Type="http://schemas.openxmlformats.org/officeDocument/2006/relationships/image" Target="../media/image118.png"/><Relationship Id="rId15" Type="http://schemas.openxmlformats.org/officeDocument/2006/relationships/image" Target="../media/image91.png"/><Relationship Id="rId59" Type="http://schemas.openxmlformats.org/officeDocument/2006/relationships/image" Target="../media/image120.png"/><Relationship Id="rId14" Type="http://schemas.openxmlformats.org/officeDocument/2006/relationships/image" Target="../media/image74.png"/><Relationship Id="rId58" Type="http://schemas.openxmlformats.org/officeDocument/2006/relationships/image" Target="../media/image127.png"/><Relationship Id="rId17" Type="http://schemas.openxmlformats.org/officeDocument/2006/relationships/image" Target="../media/image82.png"/><Relationship Id="rId16" Type="http://schemas.openxmlformats.org/officeDocument/2006/relationships/image" Target="../media/image81.png"/><Relationship Id="rId19" Type="http://schemas.openxmlformats.org/officeDocument/2006/relationships/image" Target="../media/image84.png"/><Relationship Id="rId18" Type="http://schemas.openxmlformats.org/officeDocument/2006/relationships/image" Target="../media/image9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3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2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40.xml.rels><?xml version="1.0" encoding="UTF-8" standalone="yes"?><Relationships xmlns="http://schemas.openxmlformats.org/package/2006/relationships"><Relationship Id="rId40" Type="http://schemas.openxmlformats.org/officeDocument/2006/relationships/image" Target="../media/image162.png"/><Relationship Id="rId42" Type="http://schemas.openxmlformats.org/officeDocument/2006/relationships/image" Target="../media/image167.png"/><Relationship Id="rId41" Type="http://schemas.openxmlformats.org/officeDocument/2006/relationships/image" Target="../media/image168.png"/><Relationship Id="rId44" Type="http://schemas.openxmlformats.org/officeDocument/2006/relationships/image" Target="../media/image163.png"/><Relationship Id="rId43" Type="http://schemas.openxmlformats.org/officeDocument/2006/relationships/image" Target="../media/image169.png"/><Relationship Id="rId46" Type="http://schemas.openxmlformats.org/officeDocument/2006/relationships/image" Target="../media/image172.png"/><Relationship Id="rId45" Type="http://schemas.openxmlformats.org/officeDocument/2006/relationships/image" Target="../media/image175.png"/><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25.png"/><Relationship Id="rId4" Type="http://schemas.openxmlformats.org/officeDocument/2006/relationships/image" Target="../media/image130.png"/><Relationship Id="rId9" Type="http://schemas.openxmlformats.org/officeDocument/2006/relationships/image" Target="../media/image126.png"/><Relationship Id="rId48" Type="http://schemas.openxmlformats.org/officeDocument/2006/relationships/image" Target="../media/image177.png"/><Relationship Id="rId47" Type="http://schemas.openxmlformats.org/officeDocument/2006/relationships/image" Target="../media/image173.png"/><Relationship Id="rId49" Type="http://schemas.openxmlformats.org/officeDocument/2006/relationships/image" Target="../media/image176.png"/><Relationship Id="rId5" Type="http://schemas.openxmlformats.org/officeDocument/2006/relationships/image" Target="../media/image131.png"/><Relationship Id="rId6" Type="http://schemas.openxmlformats.org/officeDocument/2006/relationships/image" Target="../media/image124.png"/><Relationship Id="rId7" Type="http://schemas.openxmlformats.org/officeDocument/2006/relationships/image" Target="../media/image129.png"/><Relationship Id="rId8" Type="http://schemas.openxmlformats.org/officeDocument/2006/relationships/image" Target="../media/image134.png"/><Relationship Id="rId31" Type="http://schemas.openxmlformats.org/officeDocument/2006/relationships/image" Target="../media/image211.png"/><Relationship Id="rId30" Type="http://schemas.openxmlformats.org/officeDocument/2006/relationships/image" Target="../media/image170.png"/><Relationship Id="rId33" Type="http://schemas.openxmlformats.org/officeDocument/2006/relationships/image" Target="../media/image156.png"/><Relationship Id="rId32" Type="http://schemas.openxmlformats.org/officeDocument/2006/relationships/image" Target="../media/image152.png"/><Relationship Id="rId35" Type="http://schemas.openxmlformats.org/officeDocument/2006/relationships/image" Target="../media/image157.png"/><Relationship Id="rId34" Type="http://schemas.openxmlformats.org/officeDocument/2006/relationships/image" Target="../media/image161.png"/><Relationship Id="rId37" Type="http://schemas.openxmlformats.org/officeDocument/2006/relationships/image" Target="../media/image160.png"/><Relationship Id="rId36" Type="http://schemas.openxmlformats.org/officeDocument/2006/relationships/image" Target="../media/image164.png"/><Relationship Id="rId39" Type="http://schemas.openxmlformats.org/officeDocument/2006/relationships/image" Target="../media/image166.png"/><Relationship Id="rId38" Type="http://schemas.openxmlformats.org/officeDocument/2006/relationships/image" Target="../media/image158.png"/><Relationship Id="rId20" Type="http://schemas.openxmlformats.org/officeDocument/2006/relationships/image" Target="../media/image143.png"/><Relationship Id="rId22" Type="http://schemas.openxmlformats.org/officeDocument/2006/relationships/image" Target="../media/image140.png"/><Relationship Id="rId21" Type="http://schemas.openxmlformats.org/officeDocument/2006/relationships/image" Target="../media/image145.png"/><Relationship Id="rId24" Type="http://schemas.openxmlformats.org/officeDocument/2006/relationships/image" Target="../media/image149.png"/><Relationship Id="rId23" Type="http://schemas.openxmlformats.org/officeDocument/2006/relationships/image" Target="../media/image154.png"/><Relationship Id="rId26" Type="http://schemas.openxmlformats.org/officeDocument/2006/relationships/image" Target="../media/image141.png"/><Relationship Id="rId25" Type="http://schemas.openxmlformats.org/officeDocument/2006/relationships/image" Target="../media/image148.png"/><Relationship Id="rId28" Type="http://schemas.openxmlformats.org/officeDocument/2006/relationships/image" Target="../media/image147.png"/><Relationship Id="rId27" Type="http://schemas.openxmlformats.org/officeDocument/2006/relationships/image" Target="../media/image150.png"/><Relationship Id="rId29" Type="http://schemas.openxmlformats.org/officeDocument/2006/relationships/image" Target="../media/image159.png"/><Relationship Id="rId51" Type="http://schemas.openxmlformats.org/officeDocument/2006/relationships/image" Target="../media/image174.png"/><Relationship Id="rId50" Type="http://schemas.openxmlformats.org/officeDocument/2006/relationships/image" Target="../media/image178.png"/><Relationship Id="rId11" Type="http://schemas.openxmlformats.org/officeDocument/2006/relationships/image" Target="../media/image151.png"/><Relationship Id="rId10" Type="http://schemas.openxmlformats.org/officeDocument/2006/relationships/image" Target="../media/image132.png"/><Relationship Id="rId13" Type="http://schemas.openxmlformats.org/officeDocument/2006/relationships/image" Target="../media/image138.png"/><Relationship Id="rId12" Type="http://schemas.openxmlformats.org/officeDocument/2006/relationships/image" Target="../media/image137.png"/><Relationship Id="rId15" Type="http://schemas.openxmlformats.org/officeDocument/2006/relationships/image" Target="../media/image144.png"/><Relationship Id="rId14" Type="http://schemas.openxmlformats.org/officeDocument/2006/relationships/image" Target="../media/image136.png"/><Relationship Id="rId17" Type="http://schemas.openxmlformats.org/officeDocument/2006/relationships/image" Target="../media/image135.png"/><Relationship Id="rId16" Type="http://schemas.openxmlformats.org/officeDocument/2006/relationships/image" Target="../media/image146.png"/><Relationship Id="rId19" Type="http://schemas.openxmlformats.org/officeDocument/2006/relationships/image" Target="../media/image139.png"/><Relationship Id="rId18" Type="http://schemas.openxmlformats.org/officeDocument/2006/relationships/image" Target="../media/image14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9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80.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93.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9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8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84.png"/><Relationship Id="rId4" Type="http://schemas.openxmlformats.org/officeDocument/2006/relationships/image" Target="../media/image179.png"/><Relationship Id="rId9" Type="http://schemas.openxmlformats.org/officeDocument/2006/relationships/image" Target="../media/image185.png"/><Relationship Id="rId5" Type="http://schemas.openxmlformats.org/officeDocument/2006/relationships/image" Target="../media/image186.png"/><Relationship Id="rId6" Type="http://schemas.openxmlformats.org/officeDocument/2006/relationships/image" Target="../media/image188.png"/><Relationship Id="rId7" Type="http://schemas.openxmlformats.org/officeDocument/2006/relationships/image" Target="../media/image194.png"/><Relationship Id="rId8" Type="http://schemas.openxmlformats.org/officeDocument/2006/relationships/image" Target="../media/image181.png"/><Relationship Id="rId20" Type="http://schemas.openxmlformats.org/officeDocument/2006/relationships/image" Target="../media/image199.png"/><Relationship Id="rId11" Type="http://schemas.openxmlformats.org/officeDocument/2006/relationships/image" Target="../media/image187.png"/><Relationship Id="rId10" Type="http://schemas.openxmlformats.org/officeDocument/2006/relationships/image" Target="../media/image183.png"/><Relationship Id="rId13" Type="http://schemas.openxmlformats.org/officeDocument/2006/relationships/image" Target="../media/image189.png"/><Relationship Id="rId12" Type="http://schemas.openxmlformats.org/officeDocument/2006/relationships/image" Target="../media/image198.png"/><Relationship Id="rId15" Type="http://schemas.openxmlformats.org/officeDocument/2006/relationships/image" Target="../media/image197.png"/><Relationship Id="rId14" Type="http://schemas.openxmlformats.org/officeDocument/2006/relationships/image" Target="../media/image195.png"/><Relationship Id="rId17" Type="http://schemas.openxmlformats.org/officeDocument/2006/relationships/image" Target="../media/image200.png"/><Relationship Id="rId16" Type="http://schemas.openxmlformats.org/officeDocument/2006/relationships/image" Target="../media/image196.png"/><Relationship Id="rId19" Type="http://schemas.openxmlformats.org/officeDocument/2006/relationships/image" Target="../media/image190.png"/><Relationship Id="rId18" Type="http://schemas.openxmlformats.org/officeDocument/2006/relationships/image" Target="../media/image19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20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20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04.png"/><Relationship Id="rId4" Type="http://schemas.openxmlformats.org/officeDocument/2006/relationships/image" Target="../media/image203.png"/><Relationship Id="rId9" Type="http://schemas.openxmlformats.org/officeDocument/2006/relationships/image" Target="../media/image207.png"/><Relationship Id="rId5" Type="http://schemas.openxmlformats.org/officeDocument/2006/relationships/image" Target="../media/image202.png"/><Relationship Id="rId6" Type="http://schemas.openxmlformats.org/officeDocument/2006/relationships/image" Target="../media/image208.png"/><Relationship Id="rId7" Type="http://schemas.openxmlformats.org/officeDocument/2006/relationships/image" Target="../media/image209.png"/><Relationship Id="rId8" Type="http://schemas.openxmlformats.org/officeDocument/2006/relationships/image" Target="../media/image206.png"/><Relationship Id="rId11" Type="http://schemas.openxmlformats.org/officeDocument/2006/relationships/image" Target="../media/image212.png"/><Relationship Id="rId10" Type="http://schemas.openxmlformats.org/officeDocument/2006/relationships/image" Target="../media/image21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8.png"/><Relationship Id="rId10" Type="http://schemas.openxmlformats.org/officeDocument/2006/relationships/image" Target="../media/image9.png"/><Relationship Id="rId9" Type="http://schemas.openxmlformats.org/officeDocument/2006/relationships/image" Target="../media/image11.png"/><Relationship Id="rId5" Type="http://schemas.openxmlformats.org/officeDocument/2006/relationships/image" Target="../media/image17.png"/><Relationship Id="rId6" Type="http://schemas.openxmlformats.org/officeDocument/2006/relationships/image" Target="../media/image15.png"/><Relationship Id="rId7" Type="http://schemas.openxmlformats.org/officeDocument/2006/relationships/image" Target="../media/image10.png"/><Relationship Id="rId8"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 name="Shape 45"/>
        <p:cNvGrpSpPr/>
        <p:nvPr/>
      </p:nvGrpSpPr>
      <p:grpSpPr>
        <a:xfrm>
          <a:off x="0" y="0"/>
          <a:ext cx="0" cy="0"/>
          <a:chOff x="0" y="0"/>
          <a:chExt cx="0" cy="0"/>
        </a:xfrm>
      </p:grpSpPr>
      <p:grpSp>
        <p:nvGrpSpPr>
          <p:cNvPr id="46" name="Google Shape;46;p1"/>
          <p:cNvGrpSpPr/>
          <p:nvPr/>
        </p:nvGrpSpPr>
        <p:grpSpPr>
          <a:xfrm>
            <a:off x="0" y="6333744"/>
            <a:ext cx="9144507" cy="524255"/>
            <a:chOff x="0" y="6333744"/>
            <a:chExt cx="9144507" cy="524255"/>
          </a:xfrm>
        </p:grpSpPr>
        <p:sp>
          <p:nvSpPr>
            <p:cNvPr id="47" name="Google Shape;47;p1"/>
            <p:cNvSpPr/>
            <p:nvPr/>
          </p:nvSpPr>
          <p:spPr>
            <a:xfrm>
              <a:off x="3047" y="6400799"/>
              <a:ext cx="9141460" cy="457200"/>
            </a:xfrm>
            <a:custGeom>
              <a:rect b="b" l="l" r="r" t="t"/>
              <a:pathLst>
                <a:path extrusionOk="0" h="457200" w="9141460">
                  <a:moveTo>
                    <a:pt x="9140952" y="0"/>
                  </a:moveTo>
                  <a:lnTo>
                    <a:pt x="0" y="0"/>
                  </a:lnTo>
                  <a:lnTo>
                    <a:pt x="0" y="457199"/>
                  </a:lnTo>
                  <a:lnTo>
                    <a:pt x="9140952" y="457199"/>
                  </a:lnTo>
                  <a:lnTo>
                    <a:pt x="9140952" y="0"/>
                  </a:lnTo>
                  <a:close/>
                </a:path>
              </a:pathLst>
            </a:custGeom>
            <a:solidFill>
              <a:srgbClr val="2583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1"/>
            <p:cNvSpPr/>
            <p:nvPr/>
          </p:nvSpPr>
          <p:spPr>
            <a:xfrm>
              <a:off x="0" y="6333744"/>
              <a:ext cx="9141460" cy="64135"/>
            </a:xfrm>
            <a:custGeom>
              <a:rect b="b" l="l" r="r" t="t"/>
              <a:pathLst>
                <a:path extrusionOk="0" h="64135" w="9141460">
                  <a:moveTo>
                    <a:pt x="9140952" y="0"/>
                  </a:moveTo>
                  <a:lnTo>
                    <a:pt x="0" y="0"/>
                  </a:lnTo>
                  <a:lnTo>
                    <a:pt x="0" y="64007"/>
                  </a:lnTo>
                  <a:lnTo>
                    <a:pt x="9140952" y="64007"/>
                  </a:lnTo>
                  <a:lnTo>
                    <a:pt x="9140952"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 name="Google Shape;49;p1"/>
          <p:cNvSpPr/>
          <p:nvPr/>
        </p:nvSpPr>
        <p:spPr>
          <a:xfrm>
            <a:off x="905255" y="3200400"/>
            <a:ext cx="7406640" cy="0"/>
          </a:xfrm>
          <a:custGeom>
            <a:rect b="b" l="l" r="r" t="t"/>
            <a:pathLst>
              <a:path extrusionOk="0" h="120000" w="7406640">
                <a:moveTo>
                  <a:pt x="0" y="0"/>
                </a:moveTo>
                <a:lnTo>
                  <a:pt x="7406640" y="0"/>
                </a:lnTo>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1"/>
          <p:cNvSpPr txBox="1"/>
          <p:nvPr>
            <p:ph type="title"/>
          </p:nvPr>
        </p:nvSpPr>
        <p:spPr>
          <a:xfrm>
            <a:off x="902004" y="1987372"/>
            <a:ext cx="7353300" cy="1159932"/>
          </a:xfrm>
          <a:prstGeom prst="rect">
            <a:avLst/>
          </a:prstGeom>
          <a:noFill/>
          <a:ln>
            <a:noFill/>
          </a:ln>
        </p:spPr>
        <p:txBody>
          <a:bodyPr anchorCtr="0" anchor="t" bIns="0" lIns="0" spcFirstLastPara="1" rIns="0" wrap="square" tIns="107300">
            <a:spAutoFit/>
          </a:bodyPr>
          <a:lstStyle/>
          <a:p>
            <a:pPr indent="0" lvl="0" marL="12700" marR="5080" rtl="0" algn="ctr">
              <a:lnSpc>
                <a:spcPct val="101975"/>
              </a:lnSpc>
              <a:spcBef>
                <a:spcPts val="0"/>
              </a:spcBef>
              <a:spcAft>
                <a:spcPts val="0"/>
              </a:spcAft>
              <a:buNone/>
            </a:pPr>
            <a:r>
              <a:rPr lang="en-US" sz="4000" u="none">
                <a:solidFill>
                  <a:srgbClr val="C00000"/>
                </a:solidFill>
              </a:rPr>
              <a:t>Data Communications  and Networking-CS44</a:t>
            </a:r>
            <a:endParaRPr sz="4000"/>
          </a:p>
        </p:txBody>
      </p:sp>
      <p:sp>
        <p:nvSpPr>
          <p:cNvPr id="51" name="Google Shape;51;p1"/>
          <p:cNvSpPr txBox="1"/>
          <p:nvPr/>
        </p:nvSpPr>
        <p:spPr>
          <a:xfrm>
            <a:off x="1222044" y="3240481"/>
            <a:ext cx="7071359" cy="736099"/>
          </a:xfrm>
          <a:prstGeom prst="rect">
            <a:avLst/>
          </a:prstGeom>
          <a:noFill/>
          <a:ln>
            <a:noFill/>
          </a:ln>
        </p:spPr>
        <p:txBody>
          <a:bodyPr anchorCtr="0" anchor="t" bIns="0" lIns="0" spcFirstLastPara="1" rIns="0" wrap="square" tIns="12700">
            <a:spAutoFit/>
          </a:bodyPr>
          <a:lstStyle/>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23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277164" y="320497"/>
            <a:ext cx="58188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Data Representation</a:t>
            </a:r>
            <a:endParaRPr sz="4800"/>
          </a:p>
        </p:txBody>
      </p:sp>
      <p:sp>
        <p:nvSpPr>
          <p:cNvPr id="156" name="Google Shape;156;p10"/>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157" name="Google Shape;157;p10"/>
          <p:cNvSpPr txBox="1"/>
          <p:nvPr/>
        </p:nvSpPr>
        <p:spPr>
          <a:xfrm>
            <a:off x="240588" y="1256487"/>
            <a:ext cx="8731885" cy="4430395"/>
          </a:xfrm>
          <a:prstGeom prst="rect">
            <a:avLst/>
          </a:prstGeom>
          <a:noFill/>
          <a:ln>
            <a:noFill/>
          </a:ln>
        </p:spPr>
        <p:txBody>
          <a:bodyPr anchorCtr="0" anchor="t" bIns="0" lIns="0" spcFirstLastPara="1" rIns="0" wrap="square" tIns="12050">
            <a:spAutoFit/>
          </a:bodyPr>
          <a:lstStyle/>
          <a:p>
            <a:pPr indent="-177165" lvl="0" marL="189230" marR="0" rtl="0" algn="l">
              <a:lnSpc>
                <a:spcPct val="112500"/>
              </a:lnSpc>
              <a:spcBef>
                <a:spcPts val="0"/>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text is represented as a bit pattern, a sequence of bits (0s or 1s)</a:t>
            </a:r>
            <a:endParaRPr sz="2600">
              <a:solidFill>
                <a:schemeClr val="dk1"/>
              </a:solidFill>
              <a:latin typeface="Calibri"/>
              <a:ea typeface="Calibri"/>
              <a:cs typeface="Calibri"/>
              <a:sym typeface="Calibri"/>
            </a:endParaRPr>
          </a:p>
          <a:p>
            <a:pPr indent="-183515" lvl="1" marL="421005" marR="0" rtl="0" algn="l">
              <a:lnSpc>
                <a:spcPct val="93181"/>
              </a:lnSpc>
              <a:spcBef>
                <a:spcPts val="0"/>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Different sets of bit patterns have been designed to represent text</a:t>
            </a:r>
            <a:endParaRPr b="0" i="0" sz="2200" u="none" cap="none" strike="noStrike">
              <a:solidFill>
                <a:schemeClr val="dk1"/>
              </a:solidFill>
              <a:latin typeface="Calibri"/>
              <a:ea typeface="Calibri"/>
              <a:cs typeface="Calibri"/>
              <a:sym typeface="Calibri"/>
            </a:endParaRPr>
          </a:p>
          <a:p>
            <a:pPr indent="0" lvl="0" marL="421005" marR="0" rtl="0" algn="l">
              <a:lnSpc>
                <a:spcPct val="97727"/>
              </a:lnSpc>
              <a:spcBef>
                <a:spcPts val="0"/>
              </a:spcBef>
              <a:spcAft>
                <a:spcPts val="0"/>
              </a:spcAft>
              <a:buNone/>
            </a:pPr>
            <a:r>
              <a:rPr lang="en-US" sz="2200">
                <a:solidFill>
                  <a:srgbClr val="404040"/>
                </a:solidFill>
                <a:latin typeface="Calibri"/>
                <a:ea typeface="Calibri"/>
                <a:cs typeface="Calibri"/>
                <a:sym typeface="Calibri"/>
              </a:rPr>
              <a:t>symbols – code</a:t>
            </a:r>
            <a:endParaRPr sz="2200">
              <a:solidFill>
                <a:schemeClr val="dk1"/>
              </a:solidFill>
              <a:latin typeface="Calibri"/>
              <a:ea typeface="Calibri"/>
              <a:cs typeface="Calibri"/>
              <a:sym typeface="Calibri"/>
            </a:endParaRPr>
          </a:p>
          <a:p>
            <a:pPr indent="-183515" lvl="1" marL="421005" marR="0" rtl="0" algn="l">
              <a:lnSpc>
                <a:spcPct val="111363"/>
              </a:lnSpc>
              <a:spcBef>
                <a:spcPts val="0"/>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the process of representing symbols is called coding.</a:t>
            </a:r>
            <a:endParaRPr b="0" i="0" sz="2200" u="none" cap="none" strike="noStrike">
              <a:solidFill>
                <a:schemeClr val="dk1"/>
              </a:solidFill>
              <a:latin typeface="Calibri"/>
              <a:ea typeface="Calibri"/>
              <a:cs typeface="Calibri"/>
              <a:sym typeface="Calibri"/>
            </a:endParaRPr>
          </a:p>
          <a:p>
            <a:pPr indent="-183515" lvl="1" marL="421005" marR="0" rtl="0" algn="l">
              <a:lnSpc>
                <a:spcPct val="97727"/>
              </a:lnSpc>
              <a:spcBef>
                <a:spcPts val="0"/>
              </a:spcBef>
              <a:spcAft>
                <a:spcPts val="0"/>
              </a:spcAft>
              <a:buClr>
                <a:srgbClr val="1CACE3"/>
              </a:buClr>
              <a:buSzPts val="2200"/>
              <a:buFont typeface="Calibri"/>
              <a:buChar char="◦"/>
            </a:pPr>
            <a:r>
              <a:rPr b="1" i="0" lang="en-US" sz="2200" u="none" cap="none" strike="noStrike">
                <a:solidFill>
                  <a:srgbClr val="404040"/>
                </a:solidFill>
                <a:latin typeface="Calibri"/>
                <a:ea typeface="Calibri"/>
                <a:cs typeface="Calibri"/>
                <a:sym typeface="Calibri"/>
              </a:rPr>
              <a:t>Unicode - </a:t>
            </a:r>
            <a:r>
              <a:rPr b="0" i="0" lang="en-US" sz="2200" u="none" cap="none" strike="noStrike">
                <a:solidFill>
                  <a:srgbClr val="404040"/>
                </a:solidFill>
                <a:latin typeface="Calibri"/>
                <a:ea typeface="Calibri"/>
                <a:cs typeface="Calibri"/>
                <a:sym typeface="Calibri"/>
              </a:rPr>
              <a:t>prevalent coding system - uses 32 bits to represent a symbol or</a:t>
            </a:r>
            <a:endParaRPr b="0" i="0" sz="2200" u="none" cap="none" strike="noStrike">
              <a:solidFill>
                <a:schemeClr val="dk1"/>
              </a:solidFill>
              <a:latin typeface="Calibri"/>
              <a:ea typeface="Calibri"/>
              <a:cs typeface="Calibri"/>
              <a:sym typeface="Calibri"/>
            </a:endParaRPr>
          </a:p>
          <a:p>
            <a:pPr indent="0" lvl="0" marL="421005" marR="0" rtl="0" algn="l">
              <a:lnSpc>
                <a:spcPct val="102045"/>
              </a:lnSpc>
              <a:spcBef>
                <a:spcPts val="0"/>
              </a:spcBef>
              <a:spcAft>
                <a:spcPts val="0"/>
              </a:spcAft>
              <a:buNone/>
            </a:pPr>
            <a:r>
              <a:rPr lang="en-US" sz="2200">
                <a:solidFill>
                  <a:srgbClr val="404040"/>
                </a:solidFill>
                <a:latin typeface="Calibri"/>
                <a:ea typeface="Calibri"/>
                <a:cs typeface="Calibri"/>
                <a:sym typeface="Calibri"/>
              </a:rPr>
              <a:t>character used in any language in the world.</a:t>
            </a:r>
            <a:endParaRPr sz="2200">
              <a:solidFill>
                <a:schemeClr val="dk1"/>
              </a:solidFill>
              <a:latin typeface="Calibri"/>
              <a:ea typeface="Calibri"/>
              <a:cs typeface="Calibri"/>
              <a:sym typeface="Calibri"/>
            </a:endParaRPr>
          </a:p>
          <a:p>
            <a:pPr indent="-183515" lvl="2" marL="640715" marR="19050" rtl="0" algn="l">
              <a:lnSpc>
                <a:spcPct val="70600"/>
              </a:lnSpc>
              <a:spcBef>
                <a:spcPts val="595"/>
              </a:spcBef>
              <a:spcAft>
                <a:spcPts val="0"/>
              </a:spcAft>
              <a:buClr>
                <a:srgbClr val="1CACE3"/>
              </a:buClr>
              <a:buSzPts val="1700"/>
              <a:buFont typeface="Calibri"/>
              <a:buChar char="◦"/>
            </a:pPr>
            <a:r>
              <a:rPr b="1" i="0" lang="en-US" sz="1700" u="none" cap="none" strike="noStrike">
                <a:solidFill>
                  <a:srgbClr val="404040"/>
                </a:solidFill>
                <a:latin typeface="Calibri"/>
                <a:ea typeface="Calibri"/>
                <a:cs typeface="Calibri"/>
                <a:sym typeface="Calibri"/>
              </a:rPr>
              <a:t>American Standard Code for Information Interchange (ASCII) developed some decades ago  in the United States</a:t>
            </a:r>
            <a:endParaRPr b="0" i="0" sz="1700" u="none" cap="none" strike="noStrike">
              <a:solidFill>
                <a:schemeClr val="dk1"/>
              </a:solidFill>
              <a:latin typeface="Calibri"/>
              <a:ea typeface="Calibri"/>
              <a:cs typeface="Calibri"/>
              <a:sym typeface="Calibri"/>
            </a:endParaRPr>
          </a:p>
          <a:p>
            <a:pPr indent="-183515" lvl="3" marL="817244" marR="0" rtl="0" algn="l">
              <a:lnSpc>
                <a:spcPct val="118470"/>
              </a:lnSpc>
              <a:spcBef>
                <a:spcPts val="0"/>
              </a:spcBef>
              <a:spcAft>
                <a:spcPts val="0"/>
              </a:spcAft>
              <a:buClr>
                <a:srgbClr val="1CACE3"/>
              </a:buClr>
              <a:buSzPts val="1700"/>
              <a:buFont typeface="Calibri"/>
              <a:buChar char="◦"/>
            </a:pPr>
            <a:r>
              <a:rPr b="0" i="0" lang="en-US" sz="1700" u="none" cap="none" strike="noStrike">
                <a:solidFill>
                  <a:srgbClr val="404040"/>
                </a:solidFill>
                <a:latin typeface="Calibri"/>
                <a:ea typeface="Calibri"/>
                <a:cs typeface="Calibri"/>
                <a:sym typeface="Calibri"/>
              </a:rPr>
              <a:t>constitutes the first 127 characters in Unicode and is also referred to as </a:t>
            </a:r>
            <a:r>
              <a:rPr b="1" i="0" lang="en-US" sz="1700" u="none" cap="none" strike="noStrike">
                <a:solidFill>
                  <a:srgbClr val="404040"/>
                </a:solidFill>
                <a:latin typeface="Calibri"/>
                <a:ea typeface="Calibri"/>
                <a:cs typeface="Calibri"/>
                <a:sym typeface="Calibri"/>
              </a:rPr>
              <a:t>Basic Latin</a:t>
            </a:r>
            <a:endParaRPr b="0" i="0" sz="1700" u="none" cap="none" strike="noStrike">
              <a:solidFill>
                <a:schemeClr val="dk1"/>
              </a:solidFill>
              <a:latin typeface="Calibri"/>
              <a:ea typeface="Calibri"/>
              <a:cs typeface="Calibri"/>
              <a:sym typeface="Calibri"/>
            </a:endParaRPr>
          </a:p>
          <a:p>
            <a:pPr indent="-177165" lvl="0" marL="189230" marR="0" rtl="0" algn="l">
              <a:lnSpc>
                <a:spcPct val="112500"/>
              </a:lnSpc>
              <a:spcBef>
                <a:spcPts val="665"/>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Numbers – also represented by bit patterns</a:t>
            </a:r>
            <a:endParaRPr sz="2600">
              <a:solidFill>
                <a:schemeClr val="dk1"/>
              </a:solidFill>
              <a:latin typeface="Calibri"/>
              <a:ea typeface="Calibri"/>
              <a:cs typeface="Calibri"/>
              <a:sym typeface="Calibri"/>
            </a:endParaRPr>
          </a:p>
          <a:p>
            <a:pPr indent="-183515" lvl="1" marL="421005" marR="0" rtl="0" algn="l">
              <a:lnSpc>
                <a:spcPct val="106818"/>
              </a:lnSpc>
              <a:spcBef>
                <a:spcPts val="0"/>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8/16/32 bit integers, signed/unsigned</a:t>
            </a:r>
            <a:endParaRPr b="0" i="0" sz="2200" u="none" cap="none" strike="noStrike">
              <a:solidFill>
                <a:schemeClr val="dk1"/>
              </a:solidFill>
              <a:latin typeface="Calibri"/>
              <a:ea typeface="Calibri"/>
              <a:cs typeface="Calibri"/>
              <a:sym typeface="Calibri"/>
            </a:endParaRPr>
          </a:p>
          <a:p>
            <a:pPr indent="-183515" lvl="1" marL="421005" marR="0" rtl="0" algn="l">
              <a:lnSpc>
                <a:spcPct val="111363"/>
              </a:lnSpc>
              <a:spcBef>
                <a:spcPts val="0"/>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floating-point</a:t>
            </a:r>
            <a:endParaRPr b="0" i="0" sz="2200" u="none" cap="none" strike="noStrike">
              <a:solidFill>
                <a:schemeClr val="dk1"/>
              </a:solidFill>
              <a:latin typeface="Calibri"/>
              <a:ea typeface="Calibri"/>
              <a:cs typeface="Calibri"/>
              <a:sym typeface="Calibri"/>
            </a:endParaRPr>
          </a:p>
          <a:p>
            <a:pPr indent="-183515" lvl="1" marL="421005" marR="0" rtl="0" algn="l">
              <a:lnSpc>
                <a:spcPct val="111363"/>
              </a:lnSpc>
              <a:spcBef>
                <a:spcPts val="0"/>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ASCII is not used to represent numbers</a:t>
            </a:r>
            <a:endParaRPr b="0" i="0" sz="2200" u="none" cap="none" strike="noStrike">
              <a:solidFill>
                <a:schemeClr val="dk1"/>
              </a:solidFill>
              <a:latin typeface="Calibri"/>
              <a:ea typeface="Calibri"/>
              <a:cs typeface="Calibri"/>
              <a:sym typeface="Calibri"/>
            </a:endParaRPr>
          </a:p>
          <a:p>
            <a:pPr indent="-182880" lvl="1" marL="421005" marR="671195" rtl="0" algn="l">
              <a:lnSpc>
                <a:spcPct val="70000"/>
              </a:lnSpc>
              <a:spcBef>
                <a:spcPts val="695"/>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It is directly converted to a binary number to simplify mathematical  operations.</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1"/>
          <p:cNvSpPr txBox="1"/>
          <p:nvPr>
            <p:ph type="title"/>
          </p:nvPr>
        </p:nvSpPr>
        <p:spPr>
          <a:xfrm>
            <a:off x="277164" y="320497"/>
            <a:ext cx="5480685"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Data Representation	…</a:t>
            </a:r>
            <a:endParaRPr sz="4800"/>
          </a:p>
        </p:txBody>
      </p:sp>
      <p:sp>
        <p:nvSpPr>
          <p:cNvPr id="163" name="Google Shape;163;p11"/>
          <p:cNvSpPr txBox="1"/>
          <p:nvPr/>
        </p:nvSpPr>
        <p:spPr>
          <a:xfrm>
            <a:off x="240588" y="1277823"/>
            <a:ext cx="8710930" cy="3822065"/>
          </a:xfrm>
          <a:prstGeom prst="rect">
            <a:avLst/>
          </a:prstGeom>
          <a:noFill/>
          <a:ln>
            <a:noFill/>
          </a:ln>
        </p:spPr>
        <p:txBody>
          <a:bodyPr anchorCtr="0" anchor="t" bIns="0" lIns="0" spcFirstLastPara="1" rIns="0" wrap="square" tIns="13950">
            <a:spAutoFit/>
          </a:bodyPr>
          <a:lstStyle/>
          <a:p>
            <a:pPr indent="-177800" lvl="0" marL="189230" marR="0" rtl="0" algn="l">
              <a:lnSpc>
                <a:spcPct val="117321"/>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Images</a:t>
            </a:r>
            <a:endParaRPr sz="2800">
              <a:solidFill>
                <a:schemeClr val="dk1"/>
              </a:solidFill>
              <a:latin typeface="Calibri"/>
              <a:ea typeface="Calibri"/>
              <a:cs typeface="Calibri"/>
              <a:sym typeface="Calibri"/>
            </a:endParaRPr>
          </a:p>
          <a:p>
            <a:pPr indent="-182880" lvl="1" marL="421005" marR="21590" rtl="0" algn="l">
              <a:lnSpc>
                <a:spcPct val="80000"/>
              </a:lnSpc>
              <a:spcBef>
                <a:spcPts val="50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composed of a matrix of pixels (picture elements) =&gt; each pixel is a  small dot</a:t>
            </a:r>
            <a:endParaRPr b="0" i="0" sz="2400" u="none" cap="none" strike="noStrike">
              <a:solidFill>
                <a:schemeClr val="dk1"/>
              </a:solidFill>
              <a:latin typeface="Calibri"/>
              <a:ea typeface="Calibri"/>
              <a:cs typeface="Calibri"/>
              <a:sym typeface="Calibri"/>
            </a:endParaRPr>
          </a:p>
          <a:p>
            <a:pPr indent="-183515" lvl="1" marL="421005" marR="0" rtl="0" algn="l">
              <a:lnSpc>
                <a:spcPct val="100000"/>
              </a:lnSpc>
              <a:spcBef>
                <a:spcPts val="2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size of the pixel depends on the </a:t>
            </a:r>
            <a:r>
              <a:rPr b="0" i="1" lang="en-US" sz="2400" u="none" cap="none" strike="noStrike">
                <a:solidFill>
                  <a:srgbClr val="404040"/>
                </a:solidFill>
                <a:latin typeface="Calibri"/>
                <a:ea typeface="Calibri"/>
                <a:cs typeface="Calibri"/>
                <a:sym typeface="Calibri"/>
              </a:rPr>
              <a:t>resolution</a:t>
            </a:r>
            <a:endParaRPr b="0" i="0" sz="2400" u="none" cap="none" strike="noStrike">
              <a:solidFill>
                <a:schemeClr val="dk1"/>
              </a:solidFill>
              <a:latin typeface="Calibri"/>
              <a:ea typeface="Calibri"/>
              <a:cs typeface="Calibri"/>
              <a:sym typeface="Calibri"/>
            </a:endParaRPr>
          </a:p>
          <a:p>
            <a:pPr indent="-183515" lvl="1" marL="421005" marR="0" rtl="0" algn="l">
              <a:lnSpc>
                <a:spcPct val="108124"/>
              </a:lnSpc>
              <a:spcBef>
                <a:spcPts val="25"/>
              </a:spcBef>
              <a:spcAft>
                <a:spcPts val="0"/>
              </a:spcAft>
              <a:buClr>
                <a:srgbClr val="1CACE3"/>
              </a:buClr>
              <a:buSzPts val="2400"/>
              <a:buFont typeface="Calibri"/>
              <a:buChar char="◦"/>
            </a:pPr>
            <a:r>
              <a:rPr b="0" i="1" lang="en-US" sz="2400" u="none" cap="none" strike="noStrike">
                <a:solidFill>
                  <a:srgbClr val="404040"/>
                </a:solidFill>
                <a:latin typeface="Calibri"/>
                <a:ea typeface="Calibri"/>
                <a:cs typeface="Calibri"/>
                <a:sym typeface="Calibri"/>
              </a:rPr>
              <a:t>More pixels in a image - </a:t>
            </a:r>
            <a:r>
              <a:rPr b="0" i="0" lang="en-US" sz="2400" u="none" cap="none" strike="noStrike">
                <a:solidFill>
                  <a:srgbClr val="404040"/>
                </a:solidFill>
                <a:latin typeface="Calibri"/>
                <a:ea typeface="Calibri"/>
                <a:cs typeface="Calibri"/>
                <a:sym typeface="Calibri"/>
              </a:rPr>
              <a:t>a better representation of the image</a:t>
            </a:r>
            <a:endParaRPr b="0" i="0" sz="2400" u="none" cap="none" strike="noStrike">
              <a:solidFill>
                <a:schemeClr val="dk1"/>
              </a:solidFill>
              <a:latin typeface="Calibri"/>
              <a:ea typeface="Calibri"/>
              <a:cs typeface="Calibri"/>
              <a:sym typeface="Calibri"/>
            </a:endParaRPr>
          </a:p>
          <a:p>
            <a:pPr indent="0" lvl="0" marL="421005" marR="0" rtl="0" algn="l">
              <a:lnSpc>
                <a:spcPct val="108124"/>
              </a:lnSpc>
              <a:spcBef>
                <a:spcPts val="0"/>
              </a:spcBef>
              <a:spcAft>
                <a:spcPts val="0"/>
              </a:spcAft>
              <a:buNone/>
            </a:pPr>
            <a:r>
              <a:rPr lang="en-US" sz="2400">
                <a:solidFill>
                  <a:srgbClr val="404040"/>
                </a:solidFill>
                <a:latin typeface="Calibri"/>
                <a:ea typeface="Calibri"/>
                <a:cs typeface="Calibri"/>
                <a:sym typeface="Calibri"/>
              </a:rPr>
              <a:t>(better resolution), but more memory is needed to store the image</a:t>
            </a:r>
            <a:endParaRPr sz="2400">
              <a:solidFill>
                <a:schemeClr val="dk1"/>
              </a:solidFill>
              <a:latin typeface="Calibri"/>
              <a:ea typeface="Calibri"/>
              <a:cs typeface="Calibri"/>
              <a:sym typeface="Calibri"/>
            </a:endParaRPr>
          </a:p>
          <a:p>
            <a:pPr indent="-183515" lvl="1" marL="421005" marR="0" rtl="0" algn="l">
              <a:lnSpc>
                <a:spcPct val="100000"/>
              </a:lnSpc>
              <a:spcBef>
                <a:spcPts val="2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each pixel is assigned a bit pattern</a:t>
            </a:r>
            <a:endParaRPr b="0" i="0" sz="2400" u="none" cap="none" strike="noStrike">
              <a:solidFill>
                <a:schemeClr val="dk1"/>
              </a:solidFill>
              <a:latin typeface="Calibri"/>
              <a:ea typeface="Calibri"/>
              <a:cs typeface="Calibri"/>
              <a:sym typeface="Calibri"/>
            </a:endParaRPr>
          </a:p>
          <a:p>
            <a:pPr indent="-184150" lvl="2" marL="640715" marR="0" rtl="0" algn="l">
              <a:lnSpc>
                <a:spcPct val="100000"/>
              </a:lnSpc>
              <a:spcBef>
                <a:spcPts val="195"/>
              </a:spcBef>
              <a:spcAft>
                <a:spcPts val="0"/>
              </a:spcAft>
              <a:buClr>
                <a:srgbClr val="1CACE3"/>
              </a:buClr>
              <a:buSzPts val="1800"/>
              <a:buFont typeface="Calibri"/>
              <a:buChar char="◦"/>
            </a:pPr>
            <a:r>
              <a:rPr b="0" i="0" lang="en-US" sz="1800" u="none" cap="none" strike="noStrike">
                <a:solidFill>
                  <a:srgbClr val="404040"/>
                </a:solidFill>
                <a:latin typeface="Calibri"/>
                <a:ea typeface="Calibri"/>
                <a:cs typeface="Calibri"/>
                <a:sym typeface="Calibri"/>
              </a:rPr>
              <a:t>The size and the value of the pattern depend on the image</a:t>
            </a:r>
            <a:endParaRPr b="0" i="0" sz="1800" u="none" cap="none" strike="noStrike">
              <a:solidFill>
                <a:schemeClr val="dk1"/>
              </a:solidFill>
              <a:latin typeface="Calibri"/>
              <a:ea typeface="Calibri"/>
              <a:cs typeface="Calibri"/>
              <a:sym typeface="Calibri"/>
            </a:endParaRPr>
          </a:p>
          <a:p>
            <a:pPr indent="-183515" lvl="3" marL="817244" marR="0" rtl="0" algn="l">
              <a:lnSpc>
                <a:spcPct val="108055"/>
              </a:lnSpc>
              <a:spcBef>
                <a:spcPts val="170"/>
              </a:spcBef>
              <a:spcAft>
                <a:spcPts val="0"/>
              </a:spcAft>
              <a:buClr>
                <a:srgbClr val="1CACE3"/>
              </a:buClr>
              <a:buSzPts val="1800"/>
              <a:buFont typeface="Calibri"/>
              <a:buChar char="◦"/>
            </a:pPr>
            <a:r>
              <a:rPr b="0" i="0" lang="en-US" sz="1800" u="none" cap="none" strike="noStrike">
                <a:solidFill>
                  <a:srgbClr val="404040"/>
                </a:solidFill>
                <a:latin typeface="Calibri"/>
                <a:ea typeface="Calibri"/>
                <a:cs typeface="Calibri"/>
                <a:sym typeface="Calibri"/>
              </a:rPr>
              <a:t>For an image made of only black and white dots (e.g., a chessboard), a 1-bit pattern</a:t>
            </a:r>
            <a:endParaRPr b="0" i="0" sz="1800" u="none" cap="none" strike="noStrike">
              <a:solidFill>
                <a:schemeClr val="dk1"/>
              </a:solidFill>
              <a:latin typeface="Calibri"/>
              <a:ea typeface="Calibri"/>
              <a:cs typeface="Calibri"/>
              <a:sym typeface="Calibri"/>
            </a:endParaRPr>
          </a:p>
          <a:p>
            <a:pPr indent="0" lvl="0" marL="817244" marR="0" rtl="0" algn="l">
              <a:lnSpc>
                <a:spcPct val="108055"/>
              </a:lnSpc>
              <a:spcBef>
                <a:spcPts val="0"/>
              </a:spcBef>
              <a:spcAft>
                <a:spcPts val="0"/>
              </a:spcAft>
              <a:buNone/>
            </a:pPr>
            <a:r>
              <a:rPr lang="en-US" sz="1800">
                <a:solidFill>
                  <a:srgbClr val="404040"/>
                </a:solidFill>
                <a:latin typeface="Calibri"/>
                <a:ea typeface="Calibri"/>
                <a:cs typeface="Calibri"/>
                <a:sym typeface="Calibri"/>
              </a:rPr>
              <a:t>is enough to represent a pixel.</a:t>
            </a:r>
            <a:endParaRPr sz="1800">
              <a:solidFill>
                <a:schemeClr val="dk1"/>
              </a:solidFill>
              <a:latin typeface="Calibri"/>
              <a:ea typeface="Calibri"/>
              <a:cs typeface="Calibri"/>
              <a:sym typeface="Calibri"/>
            </a:endParaRPr>
          </a:p>
          <a:p>
            <a:pPr indent="-182880" lvl="3" marL="817244" marR="256540" rtl="0" algn="l">
              <a:lnSpc>
                <a:spcPct val="96111"/>
              </a:lnSpc>
              <a:spcBef>
                <a:spcPts val="585"/>
              </a:spcBef>
              <a:spcAft>
                <a:spcPts val="0"/>
              </a:spcAft>
              <a:buClr>
                <a:srgbClr val="1CACE3"/>
              </a:buClr>
              <a:buSzPts val="1800"/>
              <a:buFont typeface="Calibri"/>
              <a:buChar char="◦"/>
            </a:pPr>
            <a:r>
              <a:rPr b="0" i="0" lang="en-US" sz="1800" u="none" cap="none" strike="noStrike">
                <a:solidFill>
                  <a:srgbClr val="404040"/>
                </a:solidFill>
                <a:latin typeface="Calibri"/>
                <a:ea typeface="Calibri"/>
                <a:cs typeface="Calibri"/>
                <a:sym typeface="Calibri"/>
              </a:rPr>
              <a:t>represent color images: RGB (combination of three primary colors: red, green, and  blue) and YCM (combination of three other primary colors: yellow, cyan, and</a:t>
            </a:r>
            <a:endParaRPr b="0" i="0" sz="1800" u="none" cap="none" strike="noStrike">
              <a:solidFill>
                <a:schemeClr val="dk1"/>
              </a:solidFill>
              <a:latin typeface="Calibri"/>
              <a:ea typeface="Calibri"/>
              <a:cs typeface="Calibri"/>
              <a:sym typeface="Calibri"/>
            </a:endParaRPr>
          </a:p>
        </p:txBody>
      </p:sp>
      <p:sp>
        <p:nvSpPr>
          <p:cNvPr id="164" name="Google Shape;164;p11"/>
          <p:cNvSpPr txBox="1"/>
          <p:nvPr/>
        </p:nvSpPr>
        <p:spPr>
          <a:xfrm>
            <a:off x="466140" y="5019243"/>
            <a:ext cx="4111625" cy="666115"/>
          </a:xfrm>
          <a:prstGeom prst="rect">
            <a:avLst/>
          </a:prstGeom>
          <a:noFill/>
          <a:ln>
            <a:noFill/>
          </a:ln>
        </p:spPr>
        <p:txBody>
          <a:bodyPr anchorCtr="0" anchor="t" bIns="0" lIns="0" spcFirstLastPara="1" rIns="0" wrap="square" tIns="12700">
            <a:spAutoFit/>
          </a:bodyPr>
          <a:lstStyle/>
          <a:p>
            <a:pPr indent="0" lvl="0" marL="591820" marR="0" rtl="0" algn="l">
              <a:lnSpc>
                <a:spcPct val="100000"/>
              </a:lnSpc>
              <a:spcBef>
                <a:spcPts val="0"/>
              </a:spcBef>
              <a:spcAft>
                <a:spcPts val="0"/>
              </a:spcAft>
              <a:buNone/>
            </a:pPr>
            <a:r>
              <a:rPr lang="en-US" sz="1800">
                <a:solidFill>
                  <a:srgbClr val="404040"/>
                </a:solidFill>
                <a:latin typeface="Calibri"/>
                <a:ea typeface="Calibri"/>
                <a:cs typeface="Calibri"/>
                <a:sym typeface="Calibri"/>
              </a:rPr>
              <a:t>magenta)</a:t>
            </a:r>
            <a:endParaRPr sz="1800">
              <a:solidFill>
                <a:schemeClr val="dk1"/>
              </a:solidFill>
              <a:latin typeface="Calibri"/>
              <a:ea typeface="Calibri"/>
              <a:cs typeface="Calibri"/>
              <a:sym typeface="Calibri"/>
            </a:endParaRPr>
          </a:p>
          <a:p>
            <a:pPr indent="-182880" lvl="0" marL="195580" marR="0" rtl="0" algn="l">
              <a:lnSpc>
                <a:spcPct val="100000"/>
              </a:lnSpc>
              <a:spcBef>
                <a:spcPts val="5"/>
              </a:spcBef>
              <a:spcAft>
                <a:spcPts val="0"/>
              </a:spcAft>
              <a:buClr>
                <a:srgbClr val="1CACE3"/>
              </a:buClr>
              <a:buSzPts val="2400"/>
              <a:buFont typeface="Calibri"/>
              <a:buChar char="◦"/>
            </a:pPr>
            <a:r>
              <a:rPr lang="en-US" sz="2400">
                <a:solidFill>
                  <a:srgbClr val="404040"/>
                </a:solidFill>
                <a:latin typeface="Calibri"/>
                <a:ea typeface="Calibri"/>
                <a:cs typeface="Calibri"/>
                <a:sym typeface="Calibri"/>
              </a:rPr>
              <a:t>Graphics formats JPG, PNG, </a:t>
            </a:r>
            <a:r>
              <a:rPr i="1" lang="en-US" sz="2400">
                <a:solidFill>
                  <a:srgbClr val="404040"/>
                </a:solidFill>
                <a:latin typeface="Calibri"/>
                <a:ea typeface="Calibri"/>
                <a:cs typeface="Calibri"/>
                <a:sym typeface="Calibri"/>
              </a:rPr>
              <a:t>etc.</a:t>
            </a:r>
            <a:endParaRPr sz="2400">
              <a:solidFill>
                <a:schemeClr val="dk1"/>
              </a:solidFill>
              <a:latin typeface="Calibri"/>
              <a:ea typeface="Calibri"/>
              <a:cs typeface="Calibri"/>
              <a:sym typeface="Calibri"/>
            </a:endParaRPr>
          </a:p>
        </p:txBody>
      </p:sp>
      <p:grpSp>
        <p:nvGrpSpPr>
          <p:cNvPr id="165" name="Google Shape;165;p11"/>
          <p:cNvGrpSpPr/>
          <p:nvPr/>
        </p:nvGrpSpPr>
        <p:grpSpPr>
          <a:xfrm>
            <a:off x="7162800" y="5105400"/>
            <a:ext cx="1676400" cy="907287"/>
            <a:chOff x="7162800" y="5105400"/>
            <a:chExt cx="1676400" cy="907287"/>
          </a:xfrm>
        </p:grpSpPr>
        <p:pic>
          <p:nvPicPr>
            <p:cNvPr id="166" name="Google Shape;166;p11"/>
            <p:cNvPicPr preferRelativeResize="0"/>
            <p:nvPr/>
          </p:nvPicPr>
          <p:blipFill rotWithShape="1">
            <a:blip r:embed="rId3">
              <a:alphaModFix/>
            </a:blip>
            <a:srcRect b="0" l="0" r="0" t="0"/>
            <a:stretch/>
          </p:blipFill>
          <p:spPr>
            <a:xfrm>
              <a:off x="7162800" y="5257800"/>
              <a:ext cx="691896" cy="716280"/>
            </a:xfrm>
            <a:prstGeom prst="rect">
              <a:avLst/>
            </a:prstGeom>
            <a:noFill/>
            <a:ln>
              <a:noFill/>
            </a:ln>
          </p:spPr>
        </p:pic>
        <p:sp>
          <p:nvSpPr>
            <p:cNvPr id="167" name="Google Shape;167;p11"/>
            <p:cNvSpPr/>
            <p:nvPr/>
          </p:nvSpPr>
          <p:spPr>
            <a:xfrm>
              <a:off x="7780019" y="5527548"/>
              <a:ext cx="55244" cy="64135"/>
            </a:xfrm>
            <a:custGeom>
              <a:rect b="b" l="l" r="r" t="t"/>
              <a:pathLst>
                <a:path extrusionOk="0" h="64135" w="55245">
                  <a:moveTo>
                    <a:pt x="0" y="64007"/>
                  </a:moveTo>
                  <a:lnTo>
                    <a:pt x="54864" y="64007"/>
                  </a:lnTo>
                  <a:lnTo>
                    <a:pt x="54864" y="0"/>
                  </a:lnTo>
                  <a:lnTo>
                    <a:pt x="0" y="0"/>
                  </a:lnTo>
                  <a:lnTo>
                    <a:pt x="0" y="64007"/>
                  </a:lnTo>
                  <a:close/>
                </a:path>
              </a:pathLst>
            </a:custGeom>
            <a:noFill/>
            <a:ln cap="flat" cmpd="sng" w="27425">
              <a:solidFill>
                <a:srgbClr val="FF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8" name="Google Shape;168;p11"/>
            <p:cNvPicPr preferRelativeResize="0"/>
            <p:nvPr/>
          </p:nvPicPr>
          <p:blipFill rotWithShape="1">
            <a:blip r:embed="rId4">
              <a:alphaModFix/>
            </a:blip>
            <a:srcRect b="0" l="0" r="0" t="0"/>
            <a:stretch/>
          </p:blipFill>
          <p:spPr>
            <a:xfrm>
              <a:off x="8040624" y="5257800"/>
              <a:ext cx="573024" cy="734568"/>
            </a:xfrm>
            <a:prstGeom prst="rect">
              <a:avLst/>
            </a:prstGeom>
            <a:noFill/>
            <a:ln>
              <a:noFill/>
            </a:ln>
          </p:spPr>
        </p:pic>
        <p:sp>
          <p:nvSpPr>
            <p:cNvPr id="169" name="Google Shape;169;p11"/>
            <p:cNvSpPr/>
            <p:nvPr/>
          </p:nvSpPr>
          <p:spPr>
            <a:xfrm>
              <a:off x="8020811" y="5237987"/>
              <a:ext cx="612775" cy="774700"/>
            </a:xfrm>
            <a:custGeom>
              <a:rect b="b" l="l" r="r" t="t"/>
              <a:pathLst>
                <a:path extrusionOk="0" h="774700" w="612775">
                  <a:moveTo>
                    <a:pt x="0" y="774192"/>
                  </a:moveTo>
                  <a:lnTo>
                    <a:pt x="612648" y="774192"/>
                  </a:lnTo>
                  <a:lnTo>
                    <a:pt x="612648" y="0"/>
                  </a:lnTo>
                  <a:lnTo>
                    <a:pt x="0" y="0"/>
                  </a:lnTo>
                  <a:lnTo>
                    <a:pt x="0" y="774192"/>
                  </a:lnTo>
                  <a:close/>
                </a:path>
              </a:pathLst>
            </a:custGeom>
            <a:noFill/>
            <a:ln cap="flat" cmpd="sng" w="39600">
              <a:solidFill>
                <a:srgbClr val="FF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1"/>
            <p:cNvSpPr/>
            <p:nvPr/>
          </p:nvSpPr>
          <p:spPr>
            <a:xfrm>
              <a:off x="7773923" y="5259323"/>
              <a:ext cx="268605" cy="734695"/>
            </a:xfrm>
            <a:custGeom>
              <a:rect b="b" l="l" r="r" t="t"/>
              <a:pathLst>
                <a:path extrusionOk="0" h="734695" w="268604">
                  <a:moveTo>
                    <a:pt x="0" y="268223"/>
                  </a:moveTo>
                  <a:lnTo>
                    <a:pt x="268224" y="0"/>
                  </a:lnTo>
                </a:path>
                <a:path extrusionOk="0" h="734695" w="268604">
                  <a:moveTo>
                    <a:pt x="6096" y="332231"/>
                  </a:moveTo>
                  <a:lnTo>
                    <a:pt x="268224" y="734567"/>
                  </a:lnTo>
                </a:path>
              </a:pathLst>
            </a:custGeom>
            <a:noFill/>
            <a:ln cap="flat" cmpd="sng" w="39600">
              <a:solidFill>
                <a:srgbClr val="FF33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1"/>
            <p:cNvSpPr/>
            <p:nvPr/>
          </p:nvSpPr>
          <p:spPr>
            <a:xfrm>
              <a:off x="8153400" y="5105400"/>
              <a:ext cx="685800" cy="402590"/>
            </a:xfrm>
            <a:custGeom>
              <a:rect b="b" l="l" r="r" t="t"/>
              <a:pathLst>
                <a:path extrusionOk="0" h="402589" w="685800">
                  <a:moveTo>
                    <a:pt x="285750" y="201168"/>
                  </a:moveTo>
                  <a:lnTo>
                    <a:pt x="114300" y="201168"/>
                  </a:lnTo>
                  <a:lnTo>
                    <a:pt x="42799" y="402336"/>
                  </a:lnTo>
                  <a:lnTo>
                    <a:pt x="285750" y="201168"/>
                  </a:lnTo>
                  <a:close/>
                </a:path>
                <a:path extrusionOk="0" h="402589" w="685800">
                  <a:moveTo>
                    <a:pt x="652272" y="0"/>
                  </a:moveTo>
                  <a:lnTo>
                    <a:pt x="33527" y="0"/>
                  </a:lnTo>
                  <a:lnTo>
                    <a:pt x="20466" y="2631"/>
                  </a:lnTo>
                  <a:lnTo>
                    <a:pt x="9810" y="9810"/>
                  </a:lnTo>
                  <a:lnTo>
                    <a:pt x="2631" y="20466"/>
                  </a:lnTo>
                  <a:lnTo>
                    <a:pt x="0" y="33527"/>
                  </a:lnTo>
                  <a:lnTo>
                    <a:pt x="0" y="167640"/>
                  </a:lnTo>
                  <a:lnTo>
                    <a:pt x="2631" y="180701"/>
                  </a:lnTo>
                  <a:lnTo>
                    <a:pt x="9810" y="191357"/>
                  </a:lnTo>
                  <a:lnTo>
                    <a:pt x="20466" y="198536"/>
                  </a:lnTo>
                  <a:lnTo>
                    <a:pt x="33527" y="201168"/>
                  </a:lnTo>
                  <a:lnTo>
                    <a:pt x="652272" y="201168"/>
                  </a:lnTo>
                  <a:lnTo>
                    <a:pt x="665333" y="198536"/>
                  </a:lnTo>
                  <a:lnTo>
                    <a:pt x="675989" y="191357"/>
                  </a:lnTo>
                  <a:lnTo>
                    <a:pt x="683168" y="180701"/>
                  </a:lnTo>
                  <a:lnTo>
                    <a:pt x="685800" y="167640"/>
                  </a:lnTo>
                  <a:lnTo>
                    <a:pt x="685800" y="33527"/>
                  </a:lnTo>
                  <a:lnTo>
                    <a:pt x="683168" y="20466"/>
                  </a:lnTo>
                  <a:lnTo>
                    <a:pt x="675989" y="9810"/>
                  </a:lnTo>
                  <a:lnTo>
                    <a:pt x="665333" y="2631"/>
                  </a:lnTo>
                  <a:lnTo>
                    <a:pt x="652272" y="0"/>
                  </a:lnTo>
                  <a:close/>
                </a:path>
              </a:pathLst>
            </a:custGeom>
            <a:solidFill>
              <a:srgbClr val="2583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1"/>
            <p:cNvSpPr/>
            <p:nvPr/>
          </p:nvSpPr>
          <p:spPr>
            <a:xfrm>
              <a:off x="8153400" y="5105400"/>
              <a:ext cx="685800" cy="402590"/>
            </a:xfrm>
            <a:custGeom>
              <a:rect b="b" l="l" r="r" t="t"/>
              <a:pathLst>
                <a:path extrusionOk="0" h="402589" w="685800">
                  <a:moveTo>
                    <a:pt x="0" y="33527"/>
                  </a:moveTo>
                  <a:lnTo>
                    <a:pt x="2631" y="20466"/>
                  </a:lnTo>
                  <a:lnTo>
                    <a:pt x="9810" y="9810"/>
                  </a:lnTo>
                  <a:lnTo>
                    <a:pt x="20466" y="2631"/>
                  </a:lnTo>
                  <a:lnTo>
                    <a:pt x="33527" y="0"/>
                  </a:lnTo>
                  <a:lnTo>
                    <a:pt x="114300" y="0"/>
                  </a:lnTo>
                  <a:lnTo>
                    <a:pt x="285750" y="0"/>
                  </a:lnTo>
                  <a:lnTo>
                    <a:pt x="652272" y="0"/>
                  </a:lnTo>
                  <a:lnTo>
                    <a:pt x="665333" y="2631"/>
                  </a:lnTo>
                  <a:lnTo>
                    <a:pt x="675989" y="9810"/>
                  </a:lnTo>
                  <a:lnTo>
                    <a:pt x="683168" y="20466"/>
                  </a:lnTo>
                  <a:lnTo>
                    <a:pt x="685800" y="33527"/>
                  </a:lnTo>
                  <a:lnTo>
                    <a:pt x="685800" y="117348"/>
                  </a:lnTo>
                  <a:lnTo>
                    <a:pt x="685800" y="167640"/>
                  </a:lnTo>
                  <a:lnTo>
                    <a:pt x="683168" y="180701"/>
                  </a:lnTo>
                  <a:lnTo>
                    <a:pt x="675989" y="191357"/>
                  </a:lnTo>
                  <a:lnTo>
                    <a:pt x="665333" y="198536"/>
                  </a:lnTo>
                  <a:lnTo>
                    <a:pt x="652272" y="201168"/>
                  </a:lnTo>
                  <a:lnTo>
                    <a:pt x="285750" y="201168"/>
                  </a:lnTo>
                  <a:lnTo>
                    <a:pt x="42799" y="402336"/>
                  </a:lnTo>
                  <a:lnTo>
                    <a:pt x="114300" y="201168"/>
                  </a:lnTo>
                  <a:lnTo>
                    <a:pt x="33527" y="201168"/>
                  </a:lnTo>
                  <a:lnTo>
                    <a:pt x="20466" y="198536"/>
                  </a:lnTo>
                  <a:lnTo>
                    <a:pt x="9810" y="191357"/>
                  </a:lnTo>
                  <a:lnTo>
                    <a:pt x="2631" y="180701"/>
                  </a:lnTo>
                  <a:lnTo>
                    <a:pt x="0" y="167640"/>
                  </a:lnTo>
                  <a:lnTo>
                    <a:pt x="0" y="117348"/>
                  </a:lnTo>
                  <a:lnTo>
                    <a:pt x="0" y="33527"/>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3" name="Google Shape;173;p11"/>
          <p:cNvSpPr txBox="1"/>
          <p:nvPr/>
        </p:nvSpPr>
        <p:spPr>
          <a:xfrm>
            <a:off x="8351901" y="5098237"/>
            <a:ext cx="290830" cy="2381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400">
                <a:solidFill>
                  <a:srgbClr val="FFCCCC"/>
                </a:solidFill>
                <a:latin typeface="Times New Roman"/>
                <a:ea typeface="Times New Roman"/>
                <a:cs typeface="Times New Roman"/>
                <a:sym typeface="Times New Roman"/>
              </a:rPr>
              <a:t>150</a:t>
            </a:r>
            <a:endParaRPr sz="1400">
              <a:solidFill>
                <a:schemeClr val="dk1"/>
              </a:solidFill>
              <a:latin typeface="Times New Roman"/>
              <a:ea typeface="Times New Roman"/>
              <a:cs typeface="Times New Roman"/>
              <a:sym typeface="Times New Roman"/>
            </a:endParaRPr>
          </a:p>
        </p:txBody>
      </p:sp>
      <p:grpSp>
        <p:nvGrpSpPr>
          <p:cNvPr id="174" name="Google Shape;174;p11"/>
          <p:cNvGrpSpPr/>
          <p:nvPr/>
        </p:nvGrpSpPr>
        <p:grpSpPr>
          <a:xfrm>
            <a:off x="8458200" y="5334000"/>
            <a:ext cx="685800" cy="457200"/>
            <a:chOff x="8458200" y="5334000"/>
            <a:chExt cx="685800" cy="457200"/>
          </a:xfrm>
        </p:grpSpPr>
        <p:sp>
          <p:nvSpPr>
            <p:cNvPr id="175" name="Google Shape;175;p11"/>
            <p:cNvSpPr/>
            <p:nvPr/>
          </p:nvSpPr>
          <p:spPr>
            <a:xfrm>
              <a:off x="8458200" y="5334000"/>
              <a:ext cx="685800" cy="457200"/>
            </a:xfrm>
            <a:custGeom>
              <a:rect b="b" l="l" r="r" t="t"/>
              <a:pathLst>
                <a:path extrusionOk="0" h="457200" w="685800">
                  <a:moveTo>
                    <a:pt x="285750" y="228600"/>
                  </a:moveTo>
                  <a:lnTo>
                    <a:pt x="114300" y="228600"/>
                  </a:lnTo>
                  <a:lnTo>
                    <a:pt x="42799" y="457200"/>
                  </a:lnTo>
                  <a:lnTo>
                    <a:pt x="285750" y="228600"/>
                  </a:lnTo>
                  <a:close/>
                </a:path>
                <a:path extrusionOk="0" h="457200" w="685800">
                  <a:moveTo>
                    <a:pt x="647700" y="0"/>
                  </a:moveTo>
                  <a:lnTo>
                    <a:pt x="38100" y="0"/>
                  </a:lnTo>
                  <a:lnTo>
                    <a:pt x="23252" y="2988"/>
                  </a:lnTo>
                  <a:lnTo>
                    <a:pt x="11144" y="11144"/>
                  </a:lnTo>
                  <a:lnTo>
                    <a:pt x="2988" y="23252"/>
                  </a:lnTo>
                  <a:lnTo>
                    <a:pt x="0" y="38100"/>
                  </a:lnTo>
                  <a:lnTo>
                    <a:pt x="0" y="190500"/>
                  </a:lnTo>
                  <a:lnTo>
                    <a:pt x="2988" y="205347"/>
                  </a:lnTo>
                  <a:lnTo>
                    <a:pt x="11144" y="217455"/>
                  </a:lnTo>
                  <a:lnTo>
                    <a:pt x="23252" y="225611"/>
                  </a:lnTo>
                  <a:lnTo>
                    <a:pt x="38100" y="228600"/>
                  </a:lnTo>
                  <a:lnTo>
                    <a:pt x="647700" y="228600"/>
                  </a:lnTo>
                  <a:lnTo>
                    <a:pt x="662547" y="225611"/>
                  </a:lnTo>
                  <a:lnTo>
                    <a:pt x="674655" y="217455"/>
                  </a:lnTo>
                  <a:lnTo>
                    <a:pt x="682811" y="205347"/>
                  </a:lnTo>
                  <a:lnTo>
                    <a:pt x="685800" y="190500"/>
                  </a:lnTo>
                  <a:lnTo>
                    <a:pt x="685800" y="38100"/>
                  </a:lnTo>
                  <a:lnTo>
                    <a:pt x="682811" y="23252"/>
                  </a:lnTo>
                  <a:lnTo>
                    <a:pt x="674655" y="11144"/>
                  </a:lnTo>
                  <a:lnTo>
                    <a:pt x="662547" y="2988"/>
                  </a:lnTo>
                  <a:lnTo>
                    <a:pt x="647700" y="0"/>
                  </a:lnTo>
                  <a:close/>
                </a:path>
              </a:pathLst>
            </a:custGeom>
            <a:solidFill>
              <a:srgbClr val="2583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1"/>
            <p:cNvSpPr/>
            <p:nvPr/>
          </p:nvSpPr>
          <p:spPr>
            <a:xfrm>
              <a:off x="8458200" y="5334000"/>
              <a:ext cx="685800" cy="457200"/>
            </a:xfrm>
            <a:custGeom>
              <a:rect b="b" l="l" r="r" t="t"/>
              <a:pathLst>
                <a:path extrusionOk="0" h="457200" w="685800">
                  <a:moveTo>
                    <a:pt x="0" y="38100"/>
                  </a:moveTo>
                  <a:lnTo>
                    <a:pt x="2988" y="23252"/>
                  </a:lnTo>
                  <a:lnTo>
                    <a:pt x="11144" y="11144"/>
                  </a:lnTo>
                  <a:lnTo>
                    <a:pt x="23252" y="2988"/>
                  </a:lnTo>
                  <a:lnTo>
                    <a:pt x="38100" y="0"/>
                  </a:lnTo>
                  <a:lnTo>
                    <a:pt x="114300" y="0"/>
                  </a:lnTo>
                  <a:lnTo>
                    <a:pt x="285750" y="0"/>
                  </a:lnTo>
                  <a:lnTo>
                    <a:pt x="647700" y="0"/>
                  </a:lnTo>
                  <a:lnTo>
                    <a:pt x="662547" y="2988"/>
                  </a:lnTo>
                  <a:lnTo>
                    <a:pt x="674655" y="11144"/>
                  </a:lnTo>
                  <a:lnTo>
                    <a:pt x="682811" y="23252"/>
                  </a:lnTo>
                  <a:lnTo>
                    <a:pt x="685800" y="38100"/>
                  </a:lnTo>
                  <a:lnTo>
                    <a:pt x="685800" y="133350"/>
                  </a:lnTo>
                  <a:lnTo>
                    <a:pt x="685800" y="190500"/>
                  </a:lnTo>
                  <a:lnTo>
                    <a:pt x="682811" y="205347"/>
                  </a:lnTo>
                  <a:lnTo>
                    <a:pt x="674655" y="217455"/>
                  </a:lnTo>
                  <a:lnTo>
                    <a:pt x="662547" y="225611"/>
                  </a:lnTo>
                  <a:lnTo>
                    <a:pt x="647700" y="228600"/>
                  </a:lnTo>
                  <a:lnTo>
                    <a:pt x="285750" y="228600"/>
                  </a:lnTo>
                  <a:lnTo>
                    <a:pt x="42799" y="457200"/>
                  </a:lnTo>
                  <a:lnTo>
                    <a:pt x="114300" y="228600"/>
                  </a:lnTo>
                  <a:lnTo>
                    <a:pt x="38100" y="228600"/>
                  </a:lnTo>
                  <a:lnTo>
                    <a:pt x="23252" y="225611"/>
                  </a:lnTo>
                  <a:lnTo>
                    <a:pt x="11144" y="217455"/>
                  </a:lnTo>
                  <a:lnTo>
                    <a:pt x="2988" y="205347"/>
                  </a:lnTo>
                  <a:lnTo>
                    <a:pt x="0" y="190500"/>
                  </a:lnTo>
                  <a:lnTo>
                    <a:pt x="0" y="133350"/>
                  </a:lnTo>
                  <a:lnTo>
                    <a:pt x="0" y="3810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7" name="Google Shape;177;p11"/>
          <p:cNvSpPr txBox="1"/>
          <p:nvPr/>
        </p:nvSpPr>
        <p:spPr>
          <a:xfrm>
            <a:off x="8746617" y="5328665"/>
            <a:ext cx="114300"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rgbClr val="FFCCCC"/>
                </a:solidFill>
                <a:latin typeface="Times New Roman"/>
                <a:ea typeface="Times New Roman"/>
                <a:cs typeface="Times New Roman"/>
                <a:sym typeface="Times New Roman"/>
              </a:rPr>
              <a:t>2</a:t>
            </a:r>
            <a:endParaRPr sz="1400">
              <a:solidFill>
                <a:schemeClr val="dk1"/>
              </a:solidFill>
              <a:latin typeface="Times New Roman"/>
              <a:ea typeface="Times New Roman"/>
              <a:cs typeface="Times New Roman"/>
              <a:sym typeface="Times New Roman"/>
            </a:endParaRPr>
          </a:p>
        </p:txBody>
      </p:sp>
      <p:grpSp>
        <p:nvGrpSpPr>
          <p:cNvPr id="178" name="Google Shape;178;p11"/>
          <p:cNvGrpSpPr/>
          <p:nvPr/>
        </p:nvGrpSpPr>
        <p:grpSpPr>
          <a:xfrm>
            <a:off x="8077200" y="5803899"/>
            <a:ext cx="609600" cy="520700"/>
            <a:chOff x="8077200" y="5803899"/>
            <a:chExt cx="609600" cy="520700"/>
          </a:xfrm>
        </p:grpSpPr>
        <p:sp>
          <p:nvSpPr>
            <p:cNvPr id="179" name="Google Shape;179;p11"/>
            <p:cNvSpPr/>
            <p:nvPr/>
          </p:nvSpPr>
          <p:spPr>
            <a:xfrm>
              <a:off x="8077200" y="5803899"/>
              <a:ext cx="609600" cy="520700"/>
            </a:xfrm>
            <a:custGeom>
              <a:rect b="b" l="l" r="r" t="t"/>
              <a:pathLst>
                <a:path extrusionOk="0" h="520700" w="609600">
                  <a:moveTo>
                    <a:pt x="571500" y="292100"/>
                  </a:moveTo>
                  <a:lnTo>
                    <a:pt x="38100" y="292100"/>
                  </a:lnTo>
                  <a:lnTo>
                    <a:pt x="23252" y="295093"/>
                  </a:lnTo>
                  <a:lnTo>
                    <a:pt x="11144" y="303258"/>
                  </a:lnTo>
                  <a:lnTo>
                    <a:pt x="2988" y="315368"/>
                  </a:lnTo>
                  <a:lnTo>
                    <a:pt x="0" y="330200"/>
                  </a:lnTo>
                  <a:lnTo>
                    <a:pt x="0" y="482600"/>
                  </a:lnTo>
                  <a:lnTo>
                    <a:pt x="2988" y="497431"/>
                  </a:lnTo>
                  <a:lnTo>
                    <a:pt x="11144" y="509541"/>
                  </a:lnTo>
                  <a:lnTo>
                    <a:pt x="23252" y="517706"/>
                  </a:lnTo>
                  <a:lnTo>
                    <a:pt x="38100" y="520700"/>
                  </a:lnTo>
                  <a:lnTo>
                    <a:pt x="571500" y="520700"/>
                  </a:lnTo>
                  <a:lnTo>
                    <a:pt x="586347" y="517706"/>
                  </a:lnTo>
                  <a:lnTo>
                    <a:pt x="598455" y="509541"/>
                  </a:lnTo>
                  <a:lnTo>
                    <a:pt x="606611" y="497431"/>
                  </a:lnTo>
                  <a:lnTo>
                    <a:pt x="609600" y="482600"/>
                  </a:lnTo>
                  <a:lnTo>
                    <a:pt x="609600" y="330200"/>
                  </a:lnTo>
                  <a:lnTo>
                    <a:pt x="606611" y="315368"/>
                  </a:lnTo>
                  <a:lnTo>
                    <a:pt x="598455" y="303258"/>
                  </a:lnTo>
                  <a:lnTo>
                    <a:pt x="586347" y="295093"/>
                  </a:lnTo>
                  <a:lnTo>
                    <a:pt x="571500" y="292100"/>
                  </a:lnTo>
                  <a:close/>
                </a:path>
                <a:path extrusionOk="0" h="520700" w="609600">
                  <a:moveTo>
                    <a:pt x="83311" y="0"/>
                  </a:moveTo>
                  <a:lnTo>
                    <a:pt x="101600" y="292100"/>
                  </a:lnTo>
                  <a:lnTo>
                    <a:pt x="254000" y="292100"/>
                  </a:lnTo>
                  <a:lnTo>
                    <a:pt x="83311" y="0"/>
                  </a:lnTo>
                  <a:close/>
                </a:path>
              </a:pathLst>
            </a:custGeom>
            <a:solidFill>
              <a:srgbClr val="2583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1"/>
            <p:cNvSpPr/>
            <p:nvPr/>
          </p:nvSpPr>
          <p:spPr>
            <a:xfrm>
              <a:off x="8077200" y="5803899"/>
              <a:ext cx="609600" cy="520700"/>
            </a:xfrm>
            <a:custGeom>
              <a:rect b="b" l="l" r="r" t="t"/>
              <a:pathLst>
                <a:path extrusionOk="0" h="520700" w="609600">
                  <a:moveTo>
                    <a:pt x="0" y="330200"/>
                  </a:moveTo>
                  <a:lnTo>
                    <a:pt x="2988" y="315368"/>
                  </a:lnTo>
                  <a:lnTo>
                    <a:pt x="11144" y="303258"/>
                  </a:lnTo>
                  <a:lnTo>
                    <a:pt x="23252" y="295093"/>
                  </a:lnTo>
                  <a:lnTo>
                    <a:pt x="38100" y="292100"/>
                  </a:lnTo>
                  <a:lnTo>
                    <a:pt x="101600" y="292100"/>
                  </a:lnTo>
                  <a:lnTo>
                    <a:pt x="83311" y="0"/>
                  </a:lnTo>
                  <a:lnTo>
                    <a:pt x="254000" y="292100"/>
                  </a:lnTo>
                  <a:lnTo>
                    <a:pt x="571500" y="292100"/>
                  </a:lnTo>
                  <a:lnTo>
                    <a:pt x="586347" y="295093"/>
                  </a:lnTo>
                  <a:lnTo>
                    <a:pt x="598455" y="303258"/>
                  </a:lnTo>
                  <a:lnTo>
                    <a:pt x="606611" y="315368"/>
                  </a:lnTo>
                  <a:lnTo>
                    <a:pt x="609600" y="330200"/>
                  </a:lnTo>
                  <a:lnTo>
                    <a:pt x="609600" y="387350"/>
                  </a:lnTo>
                  <a:lnTo>
                    <a:pt x="609600" y="482600"/>
                  </a:lnTo>
                  <a:lnTo>
                    <a:pt x="606611" y="497431"/>
                  </a:lnTo>
                  <a:lnTo>
                    <a:pt x="598455" y="509541"/>
                  </a:lnTo>
                  <a:lnTo>
                    <a:pt x="586347" y="517706"/>
                  </a:lnTo>
                  <a:lnTo>
                    <a:pt x="571500" y="520700"/>
                  </a:lnTo>
                  <a:lnTo>
                    <a:pt x="254000" y="520700"/>
                  </a:lnTo>
                  <a:lnTo>
                    <a:pt x="101600" y="520700"/>
                  </a:lnTo>
                  <a:lnTo>
                    <a:pt x="38100" y="520700"/>
                  </a:lnTo>
                  <a:lnTo>
                    <a:pt x="23252" y="517706"/>
                  </a:lnTo>
                  <a:lnTo>
                    <a:pt x="11144" y="509541"/>
                  </a:lnTo>
                  <a:lnTo>
                    <a:pt x="2988" y="497431"/>
                  </a:lnTo>
                  <a:lnTo>
                    <a:pt x="0" y="482600"/>
                  </a:lnTo>
                  <a:lnTo>
                    <a:pt x="0" y="387350"/>
                  </a:lnTo>
                  <a:lnTo>
                    <a:pt x="0" y="330200"/>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1" name="Google Shape;181;p11"/>
          <p:cNvSpPr txBox="1"/>
          <p:nvPr/>
        </p:nvSpPr>
        <p:spPr>
          <a:xfrm>
            <a:off x="8237601" y="6090615"/>
            <a:ext cx="290830" cy="2381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400">
                <a:solidFill>
                  <a:srgbClr val="FFCCCC"/>
                </a:solidFill>
                <a:latin typeface="Times New Roman"/>
                <a:ea typeface="Times New Roman"/>
                <a:cs typeface="Times New Roman"/>
                <a:sym typeface="Times New Roman"/>
              </a:rPr>
              <a:t>255</a:t>
            </a:r>
            <a:endParaRPr sz="1400">
              <a:solidFill>
                <a:schemeClr val="dk1"/>
              </a:solidFill>
              <a:latin typeface="Times New Roman"/>
              <a:ea typeface="Times New Roman"/>
              <a:cs typeface="Times New Roman"/>
              <a:sym typeface="Times New Roman"/>
            </a:endParaRPr>
          </a:p>
        </p:txBody>
      </p:sp>
      <p:sp>
        <p:nvSpPr>
          <p:cNvPr id="182" name="Google Shape;182;p11"/>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277164" y="320497"/>
            <a:ext cx="65808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Data Representation …</a:t>
            </a:r>
            <a:endParaRPr sz="4800"/>
          </a:p>
        </p:txBody>
      </p:sp>
      <p:sp>
        <p:nvSpPr>
          <p:cNvPr id="188" name="Google Shape;188;p12"/>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189" name="Google Shape;189;p12"/>
          <p:cNvSpPr txBox="1"/>
          <p:nvPr/>
        </p:nvSpPr>
        <p:spPr>
          <a:xfrm>
            <a:off x="499668" y="1324138"/>
            <a:ext cx="8066405" cy="3790315"/>
          </a:xfrm>
          <a:prstGeom prst="rect">
            <a:avLst/>
          </a:prstGeom>
          <a:noFill/>
          <a:ln>
            <a:noFill/>
          </a:ln>
        </p:spPr>
        <p:txBody>
          <a:bodyPr anchorCtr="0" anchor="t" bIns="0" lIns="0" spcFirstLastPara="1" rIns="0" wrap="square" tIns="73025">
            <a:spAutoFit/>
          </a:bodyPr>
          <a:lstStyle/>
          <a:p>
            <a:pPr indent="-177800" lvl="0" marL="189230" marR="0" rtl="0" algn="l">
              <a:lnSpc>
                <a:spcPct val="10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Audio </a:t>
            </a:r>
            <a:r>
              <a:rPr lang="en-US" sz="2800">
                <a:solidFill>
                  <a:srgbClr val="404040"/>
                </a:solidFill>
                <a:latin typeface="Noto Sans Symbols"/>
                <a:ea typeface="Noto Sans Symbols"/>
                <a:cs typeface="Noto Sans Symbols"/>
                <a:sym typeface="Noto Sans Symbols"/>
              </a:rPr>
              <a:t>→</a:t>
            </a:r>
            <a:r>
              <a:rPr lang="en-US" sz="2800">
                <a:solidFill>
                  <a:srgbClr val="404040"/>
                </a:solidFill>
                <a:latin typeface="Calibri"/>
                <a:ea typeface="Calibri"/>
                <a:cs typeface="Calibri"/>
                <a:sym typeface="Calibri"/>
              </a:rPr>
              <a:t>recording or broadcasting of sound or music</a:t>
            </a:r>
            <a:endParaRPr sz="2800">
              <a:solidFill>
                <a:schemeClr val="dk1"/>
              </a:solidFill>
              <a:latin typeface="Calibri"/>
              <a:ea typeface="Calibri"/>
              <a:cs typeface="Calibri"/>
              <a:sym typeface="Calibri"/>
            </a:endParaRPr>
          </a:p>
          <a:p>
            <a:pPr indent="-183515" lvl="1" marL="421005" marR="0" rtl="0" algn="l">
              <a:lnSpc>
                <a:spcPct val="100000"/>
              </a:lnSpc>
              <a:spcBef>
                <a:spcPts val="40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Samples of continuous, not discrete signal</a:t>
            </a:r>
            <a:endParaRPr b="0" i="0" sz="2400" u="none" cap="none" strike="noStrike">
              <a:solidFill>
                <a:schemeClr val="dk1"/>
              </a:solidFill>
              <a:latin typeface="Calibri"/>
              <a:ea typeface="Calibri"/>
              <a:cs typeface="Calibri"/>
              <a:sym typeface="Calibri"/>
            </a:endParaRPr>
          </a:p>
          <a:p>
            <a:pPr indent="-183515" lvl="1" marL="421005" marR="0" rtl="0" algn="l">
              <a:lnSpc>
                <a:spcPct val="100000"/>
              </a:lnSpc>
              <a:spcBef>
                <a:spcPts val="60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Audio is by nature different from text, numbers, or images.</a:t>
            </a:r>
            <a:endParaRPr b="0" i="0" sz="2400" u="none" cap="none" strike="noStrike">
              <a:solidFill>
                <a:schemeClr val="dk1"/>
              </a:solidFill>
              <a:latin typeface="Calibri"/>
              <a:ea typeface="Calibri"/>
              <a:cs typeface="Calibri"/>
              <a:sym typeface="Calibri"/>
            </a:endParaRPr>
          </a:p>
          <a:p>
            <a:pPr indent="-177800" lvl="0" marL="189230" marR="697230" rtl="0" algn="l">
              <a:lnSpc>
                <a:spcPct val="107142"/>
              </a:lnSpc>
              <a:spcBef>
                <a:spcPts val="168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Video </a:t>
            </a:r>
            <a:r>
              <a:rPr lang="en-US" sz="2800">
                <a:solidFill>
                  <a:srgbClr val="404040"/>
                </a:solidFill>
                <a:latin typeface="Noto Sans Symbols"/>
                <a:ea typeface="Noto Sans Symbols"/>
                <a:cs typeface="Noto Sans Symbols"/>
                <a:sym typeface="Noto Sans Symbols"/>
              </a:rPr>
              <a:t>→</a:t>
            </a:r>
            <a:r>
              <a:rPr lang="en-US" sz="2800">
                <a:solidFill>
                  <a:srgbClr val="404040"/>
                </a:solidFill>
                <a:latin typeface="Times New Roman"/>
                <a:ea typeface="Times New Roman"/>
                <a:cs typeface="Times New Roman"/>
                <a:sym typeface="Times New Roman"/>
              </a:rPr>
              <a:t> </a:t>
            </a:r>
            <a:r>
              <a:rPr lang="en-US" sz="2800">
                <a:solidFill>
                  <a:srgbClr val="404040"/>
                </a:solidFill>
                <a:latin typeface="Calibri"/>
                <a:ea typeface="Calibri"/>
                <a:cs typeface="Calibri"/>
                <a:sym typeface="Calibri"/>
              </a:rPr>
              <a:t>recording or broadcasting of a picture or  movie</a:t>
            </a:r>
            <a:endParaRPr sz="2800">
              <a:solidFill>
                <a:schemeClr val="dk1"/>
              </a:solidFill>
              <a:latin typeface="Calibri"/>
              <a:ea typeface="Calibri"/>
              <a:cs typeface="Calibri"/>
              <a:sym typeface="Calibri"/>
            </a:endParaRPr>
          </a:p>
          <a:p>
            <a:pPr indent="-182880" lvl="1" marL="421005" marR="5080" rtl="0" algn="l">
              <a:lnSpc>
                <a:spcPct val="107916"/>
              </a:lnSpc>
              <a:spcBef>
                <a:spcPts val="43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can either be produced as a continuous entity (e.g., by a TV  camera), or it can be a combination of images, each a discrete  entity, arranged to convey the idea of motion</a:t>
            </a:r>
            <a:endParaRPr b="0" i="0" sz="2400" u="none" cap="none" strike="noStrike">
              <a:solidFill>
                <a:schemeClr val="dk1"/>
              </a:solidFill>
              <a:latin typeface="Calibri"/>
              <a:ea typeface="Calibri"/>
              <a:cs typeface="Calibri"/>
              <a:sym typeface="Calibri"/>
            </a:endParaRPr>
          </a:p>
          <a:p>
            <a:pPr indent="-183515" lvl="1" marL="421005" marR="0" rtl="0" algn="l">
              <a:lnSpc>
                <a:spcPct val="100000"/>
              </a:lnSpc>
              <a:spcBef>
                <a:spcPts val="28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Sequence of bitmap images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277164" y="320497"/>
            <a:ext cx="36090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Data Flow</a:t>
            </a:r>
            <a:endParaRPr sz="4800"/>
          </a:p>
        </p:txBody>
      </p:sp>
      <p:sp>
        <p:nvSpPr>
          <p:cNvPr id="195" name="Google Shape;195;p13"/>
          <p:cNvSpPr txBox="1"/>
          <p:nvPr/>
        </p:nvSpPr>
        <p:spPr>
          <a:xfrm>
            <a:off x="240588" y="1311910"/>
            <a:ext cx="3332479" cy="453390"/>
          </a:xfrm>
          <a:prstGeom prst="rect">
            <a:avLst/>
          </a:prstGeom>
          <a:noFill/>
          <a:ln>
            <a:noFill/>
          </a:ln>
        </p:spPr>
        <p:txBody>
          <a:bodyPr anchorCtr="0" anchor="t" bIns="0" lIns="0" spcFirstLastPara="1" rIns="0" wrap="square" tIns="13325">
            <a:spAutoFit/>
          </a:bodyPr>
          <a:lstStyle/>
          <a:p>
            <a:pPr indent="-177800" lvl="0" marL="189230" marR="0" rtl="0" algn="l">
              <a:lnSpc>
                <a:spcPct val="10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Direction of data flow</a:t>
            </a:r>
            <a:endParaRPr sz="2800">
              <a:solidFill>
                <a:schemeClr val="dk1"/>
              </a:solidFill>
              <a:latin typeface="Calibri"/>
              <a:ea typeface="Calibri"/>
              <a:cs typeface="Calibri"/>
              <a:sym typeface="Calibri"/>
            </a:endParaRPr>
          </a:p>
        </p:txBody>
      </p:sp>
      <p:grpSp>
        <p:nvGrpSpPr>
          <p:cNvPr id="196" name="Google Shape;196;p13"/>
          <p:cNvGrpSpPr/>
          <p:nvPr/>
        </p:nvGrpSpPr>
        <p:grpSpPr>
          <a:xfrm>
            <a:off x="1014983" y="2514600"/>
            <a:ext cx="6681216" cy="3810000"/>
            <a:chOff x="1014983" y="2514600"/>
            <a:chExt cx="6681216" cy="3810000"/>
          </a:xfrm>
        </p:grpSpPr>
        <p:pic>
          <p:nvPicPr>
            <p:cNvPr id="197" name="Google Shape;197;p13"/>
            <p:cNvPicPr preferRelativeResize="0"/>
            <p:nvPr/>
          </p:nvPicPr>
          <p:blipFill rotWithShape="1">
            <a:blip r:embed="rId3">
              <a:alphaModFix/>
            </a:blip>
            <a:srcRect b="0" l="0" r="0" t="0"/>
            <a:stretch/>
          </p:blipFill>
          <p:spPr>
            <a:xfrm>
              <a:off x="1794456" y="2514600"/>
              <a:ext cx="5901743" cy="3810000"/>
            </a:xfrm>
            <a:prstGeom prst="rect">
              <a:avLst/>
            </a:prstGeom>
            <a:noFill/>
            <a:ln>
              <a:noFill/>
            </a:ln>
          </p:spPr>
        </p:pic>
        <p:sp>
          <p:nvSpPr>
            <p:cNvPr id="198" name="Google Shape;198;p13"/>
            <p:cNvSpPr/>
            <p:nvPr/>
          </p:nvSpPr>
          <p:spPr>
            <a:xfrm>
              <a:off x="2398775" y="3300983"/>
              <a:ext cx="594360" cy="2423160"/>
            </a:xfrm>
            <a:custGeom>
              <a:rect b="b" l="l" r="r" t="t"/>
              <a:pathLst>
                <a:path extrusionOk="0" h="2423160" w="594360">
                  <a:moveTo>
                    <a:pt x="259080" y="0"/>
                  </a:moveTo>
                  <a:lnTo>
                    <a:pt x="259080" y="2423160"/>
                  </a:lnTo>
                </a:path>
                <a:path extrusionOk="0" h="2423160" w="594360">
                  <a:moveTo>
                    <a:pt x="259080" y="0"/>
                  </a:moveTo>
                  <a:lnTo>
                    <a:pt x="594360" y="0"/>
                  </a:lnTo>
                </a:path>
                <a:path extrusionOk="0" h="2423160" w="594360">
                  <a:moveTo>
                    <a:pt x="0" y="1231391"/>
                  </a:moveTo>
                  <a:lnTo>
                    <a:pt x="585216" y="1240535"/>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9" name="Google Shape;199;p13"/>
            <p:cNvPicPr preferRelativeResize="0"/>
            <p:nvPr/>
          </p:nvPicPr>
          <p:blipFill rotWithShape="1">
            <a:blip r:embed="rId4">
              <a:alphaModFix/>
            </a:blip>
            <a:srcRect b="0" l="0" r="0" t="0"/>
            <a:stretch/>
          </p:blipFill>
          <p:spPr>
            <a:xfrm>
              <a:off x="1045463" y="4197095"/>
              <a:ext cx="1472946" cy="744474"/>
            </a:xfrm>
            <a:prstGeom prst="rect">
              <a:avLst/>
            </a:prstGeom>
            <a:noFill/>
            <a:ln>
              <a:noFill/>
            </a:ln>
          </p:spPr>
        </p:pic>
        <p:pic>
          <p:nvPicPr>
            <p:cNvPr id="200" name="Google Shape;200;p13"/>
            <p:cNvPicPr preferRelativeResize="0"/>
            <p:nvPr/>
          </p:nvPicPr>
          <p:blipFill rotWithShape="1">
            <a:blip r:embed="rId5">
              <a:alphaModFix/>
            </a:blip>
            <a:srcRect b="0" l="0" r="0" t="0"/>
            <a:stretch/>
          </p:blipFill>
          <p:spPr>
            <a:xfrm>
              <a:off x="1014983" y="4120896"/>
              <a:ext cx="1533905" cy="970026"/>
            </a:xfrm>
            <a:prstGeom prst="rect">
              <a:avLst/>
            </a:prstGeom>
            <a:noFill/>
            <a:ln>
              <a:noFill/>
            </a:ln>
          </p:spPr>
        </p:pic>
        <p:pic>
          <p:nvPicPr>
            <p:cNvPr id="201" name="Google Shape;201;p13"/>
            <p:cNvPicPr preferRelativeResize="0"/>
            <p:nvPr/>
          </p:nvPicPr>
          <p:blipFill rotWithShape="1">
            <a:blip r:embed="rId6">
              <a:alphaModFix/>
            </a:blip>
            <a:srcRect b="0" l="0" r="0" t="0"/>
            <a:stretch/>
          </p:blipFill>
          <p:spPr>
            <a:xfrm>
              <a:off x="1066799" y="4218432"/>
              <a:ext cx="1328927" cy="600456"/>
            </a:xfrm>
            <a:prstGeom prst="rect">
              <a:avLst/>
            </a:prstGeom>
            <a:noFill/>
            <a:ln>
              <a:noFill/>
            </a:ln>
          </p:spPr>
        </p:pic>
        <p:sp>
          <p:nvSpPr>
            <p:cNvPr id="202" name="Google Shape;202;p13"/>
            <p:cNvSpPr/>
            <p:nvPr/>
          </p:nvSpPr>
          <p:spPr>
            <a:xfrm>
              <a:off x="1066799" y="4218432"/>
              <a:ext cx="1329055" cy="600710"/>
            </a:xfrm>
            <a:custGeom>
              <a:rect b="b" l="l" r="r" t="t"/>
              <a:pathLst>
                <a:path extrusionOk="0" h="600710" w="1329055">
                  <a:moveTo>
                    <a:pt x="0" y="600456"/>
                  </a:moveTo>
                  <a:lnTo>
                    <a:pt x="1328927" y="600456"/>
                  </a:lnTo>
                  <a:lnTo>
                    <a:pt x="1328927" y="0"/>
                  </a:lnTo>
                  <a:lnTo>
                    <a:pt x="0" y="0"/>
                  </a:lnTo>
                  <a:lnTo>
                    <a:pt x="0" y="600456"/>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3" name="Google Shape;203;p13"/>
          <p:cNvSpPr txBox="1"/>
          <p:nvPr/>
        </p:nvSpPr>
        <p:spPr>
          <a:xfrm>
            <a:off x="1072896" y="4195394"/>
            <a:ext cx="1316990" cy="634365"/>
          </a:xfrm>
          <a:prstGeom prst="rect">
            <a:avLst/>
          </a:prstGeom>
          <a:noFill/>
          <a:ln>
            <a:noFill/>
          </a:ln>
        </p:spPr>
        <p:txBody>
          <a:bodyPr anchorCtr="0" anchor="t" bIns="0" lIns="0" spcFirstLastPara="1" rIns="0" wrap="square" tIns="12050">
            <a:spAutoFit/>
          </a:bodyPr>
          <a:lstStyle/>
          <a:p>
            <a:pPr indent="0" lvl="0" marL="180975" marR="0" rtl="0" algn="l">
              <a:lnSpc>
                <a:spcPct val="100000"/>
              </a:lnSpc>
              <a:spcBef>
                <a:spcPts val="0"/>
              </a:spcBef>
              <a:spcAft>
                <a:spcPts val="0"/>
              </a:spcAft>
              <a:buNone/>
            </a:pPr>
            <a:r>
              <a:rPr b="1" lang="en-US" sz="2000">
                <a:solidFill>
                  <a:schemeClr val="dk1"/>
                </a:solidFill>
                <a:latin typeface="Arial"/>
                <a:ea typeface="Arial"/>
                <a:cs typeface="Arial"/>
                <a:sym typeface="Arial"/>
              </a:rPr>
              <a:t>Type of</a:t>
            </a:r>
            <a:endParaRPr sz="2000">
              <a:solidFill>
                <a:schemeClr val="dk1"/>
              </a:solidFill>
              <a:latin typeface="Arial"/>
              <a:ea typeface="Arial"/>
              <a:cs typeface="Arial"/>
              <a:sym typeface="Arial"/>
            </a:endParaRPr>
          </a:p>
          <a:p>
            <a:pPr indent="0" lvl="0" marL="110489" marR="0" rtl="0" algn="l">
              <a:lnSpc>
                <a:spcPct val="100000"/>
              </a:lnSpc>
              <a:spcBef>
                <a:spcPts val="0"/>
              </a:spcBef>
              <a:spcAft>
                <a:spcPts val="0"/>
              </a:spcAft>
              <a:buNone/>
            </a:pPr>
            <a:r>
              <a:rPr b="1" lang="en-US" sz="2000">
                <a:solidFill>
                  <a:schemeClr val="dk1"/>
                </a:solidFill>
                <a:latin typeface="Arial"/>
                <a:ea typeface="Arial"/>
                <a:cs typeface="Arial"/>
                <a:sym typeface="Arial"/>
              </a:rPr>
              <a:t>Direction</a:t>
            </a:r>
            <a:endParaRPr sz="2000">
              <a:solidFill>
                <a:schemeClr val="dk1"/>
              </a:solidFill>
              <a:latin typeface="Arial"/>
              <a:ea typeface="Arial"/>
              <a:cs typeface="Arial"/>
              <a:sym typeface="Arial"/>
            </a:endParaRPr>
          </a:p>
        </p:txBody>
      </p:sp>
      <p:sp>
        <p:nvSpPr>
          <p:cNvPr id="204" name="Google Shape;204;p13"/>
          <p:cNvSpPr/>
          <p:nvPr/>
        </p:nvSpPr>
        <p:spPr>
          <a:xfrm>
            <a:off x="2651760" y="5718047"/>
            <a:ext cx="311150" cy="0"/>
          </a:xfrm>
          <a:custGeom>
            <a:rect b="b" l="l" r="r" t="t"/>
            <a:pathLst>
              <a:path extrusionOk="0" h="120000" w="311150">
                <a:moveTo>
                  <a:pt x="0" y="0"/>
                </a:moveTo>
                <a:lnTo>
                  <a:pt x="310895" y="0"/>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3"/>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4"/>
          <p:cNvSpPr/>
          <p:nvPr/>
        </p:nvSpPr>
        <p:spPr>
          <a:xfrm>
            <a:off x="1447800" y="4855464"/>
            <a:ext cx="6324600" cy="1240790"/>
          </a:xfrm>
          <a:custGeom>
            <a:rect b="b" l="l" r="r" t="t"/>
            <a:pathLst>
              <a:path extrusionOk="0" h="1240789" w="6324600">
                <a:moveTo>
                  <a:pt x="6324600" y="0"/>
                </a:moveTo>
                <a:lnTo>
                  <a:pt x="0" y="0"/>
                </a:lnTo>
                <a:lnTo>
                  <a:pt x="0" y="1240536"/>
                </a:lnTo>
                <a:lnTo>
                  <a:pt x="6324600" y="1240536"/>
                </a:lnTo>
                <a:lnTo>
                  <a:pt x="6324600" y="0"/>
                </a:lnTo>
                <a:close/>
              </a:path>
            </a:pathLst>
          </a:custGeom>
          <a:solidFill>
            <a:srgbClr val="EAEA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11" name="Google Shape;211;p14"/>
          <p:cNvGrpSpPr/>
          <p:nvPr/>
        </p:nvGrpSpPr>
        <p:grpSpPr>
          <a:xfrm>
            <a:off x="1487424" y="2971800"/>
            <a:ext cx="6132830" cy="1143000"/>
            <a:chOff x="1487424" y="2971800"/>
            <a:chExt cx="6132830" cy="1143000"/>
          </a:xfrm>
        </p:grpSpPr>
        <p:sp>
          <p:nvSpPr>
            <p:cNvPr id="212" name="Google Shape;212;p14"/>
            <p:cNvSpPr/>
            <p:nvPr/>
          </p:nvSpPr>
          <p:spPr>
            <a:xfrm>
              <a:off x="1487424" y="2971800"/>
              <a:ext cx="6132830" cy="1143000"/>
            </a:xfrm>
            <a:custGeom>
              <a:rect b="b" l="l" r="r" t="t"/>
              <a:pathLst>
                <a:path extrusionOk="0" h="1143000" w="6132830">
                  <a:moveTo>
                    <a:pt x="6132576" y="0"/>
                  </a:moveTo>
                  <a:lnTo>
                    <a:pt x="0" y="0"/>
                  </a:lnTo>
                  <a:lnTo>
                    <a:pt x="0" y="1143000"/>
                  </a:lnTo>
                  <a:lnTo>
                    <a:pt x="6132576" y="1143000"/>
                  </a:lnTo>
                  <a:lnTo>
                    <a:pt x="6132576" y="0"/>
                  </a:lnTo>
                  <a:close/>
                </a:path>
              </a:pathLst>
            </a:custGeom>
            <a:solidFill>
              <a:srgbClr val="EAEA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4"/>
            <p:cNvSpPr/>
            <p:nvPr/>
          </p:nvSpPr>
          <p:spPr>
            <a:xfrm>
              <a:off x="2491740" y="3424427"/>
              <a:ext cx="4389120" cy="0"/>
            </a:xfrm>
            <a:custGeom>
              <a:rect b="b" l="l" r="r" t="t"/>
              <a:pathLst>
                <a:path extrusionOk="0" h="120000" w="4389120">
                  <a:moveTo>
                    <a:pt x="0" y="0"/>
                  </a:moveTo>
                  <a:lnTo>
                    <a:pt x="4389120" y="0"/>
                  </a:lnTo>
                </a:path>
              </a:pathLst>
            </a:custGeom>
            <a:noFill/>
            <a:ln cap="flat" cmpd="sng" w="57900">
              <a:solidFill>
                <a:srgbClr val="A40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4" name="Google Shape;214;p14"/>
          <p:cNvSpPr txBox="1"/>
          <p:nvPr>
            <p:ph type="title"/>
          </p:nvPr>
        </p:nvSpPr>
        <p:spPr>
          <a:xfrm>
            <a:off x="277164" y="320497"/>
            <a:ext cx="28470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Simplex</a:t>
            </a:r>
            <a:endParaRPr sz="4800"/>
          </a:p>
        </p:txBody>
      </p:sp>
      <p:sp>
        <p:nvSpPr>
          <p:cNvPr id="215" name="Google Shape;215;p14"/>
          <p:cNvSpPr txBox="1"/>
          <p:nvPr/>
        </p:nvSpPr>
        <p:spPr>
          <a:xfrm>
            <a:off x="3875023" y="4300854"/>
            <a:ext cx="1386840" cy="27051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600">
                <a:solidFill>
                  <a:schemeClr val="dk1"/>
                </a:solidFill>
                <a:latin typeface="Arial"/>
                <a:ea typeface="Arial"/>
                <a:cs typeface="Arial"/>
                <a:sym typeface="Arial"/>
              </a:rPr>
              <a:t>Unidirectional</a:t>
            </a:r>
            <a:endParaRPr sz="1600">
              <a:solidFill>
                <a:schemeClr val="dk1"/>
              </a:solidFill>
              <a:latin typeface="Arial"/>
              <a:ea typeface="Arial"/>
              <a:cs typeface="Arial"/>
              <a:sym typeface="Arial"/>
            </a:endParaRPr>
          </a:p>
        </p:txBody>
      </p:sp>
      <p:grpSp>
        <p:nvGrpSpPr>
          <p:cNvPr id="216" name="Google Shape;216;p14"/>
          <p:cNvGrpSpPr/>
          <p:nvPr/>
        </p:nvGrpSpPr>
        <p:grpSpPr>
          <a:xfrm>
            <a:off x="1979675" y="3076956"/>
            <a:ext cx="5398515" cy="1254506"/>
            <a:chOff x="1979675" y="3076956"/>
            <a:chExt cx="5398515" cy="1254506"/>
          </a:xfrm>
        </p:grpSpPr>
        <p:sp>
          <p:nvSpPr>
            <p:cNvPr id="217" name="Google Shape;217;p14"/>
            <p:cNvSpPr/>
            <p:nvPr/>
          </p:nvSpPr>
          <p:spPr>
            <a:xfrm>
              <a:off x="2031491" y="3787140"/>
              <a:ext cx="52069" cy="12700"/>
            </a:xfrm>
            <a:custGeom>
              <a:rect b="b" l="l" r="r" t="t"/>
              <a:pathLst>
                <a:path extrusionOk="0" h="12700" w="52069">
                  <a:moveTo>
                    <a:pt x="0" y="12192"/>
                  </a:moveTo>
                  <a:lnTo>
                    <a:pt x="51816" y="12192"/>
                  </a:lnTo>
                  <a:lnTo>
                    <a:pt x="51816" y="0"/>
                  </a:lnTo>
                  <a:lnTo>
                    <a:pt x="0" y="0"/>
                  </a:lnTo>
                  <a:lnTo>
                    <a:pt x="0" y="12192"/>
                  </a:lnTo>
                  <a:close/>
                </a:path>
              </a:pathLst>
            </a:custGeom>
            <a:solidFill>
              <a:srgbClr val="80808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4"/>
            <p:cNvSpPr/>
            <p:nvPr/>
          </p:nvSpPr>
          <p:spPr>
            <a:xfrm>
              <a:off x="2031491" y="3744468"/>
              <a:ext cx="52069" cy="55244"/>
            </a:xfrm>
            <a:custGeom>
              <a:rect b="b" l="l" r="r" t="t"/>
              <a:pathLst>
                <a:path extrusionOk="0" h="55245" w="52069">
                  <a:moveTo>
                    <a:pt x="0" y="54863"/>
                  </a:moveTo>
                  <a:lnTo>
                    <a:pt x="51816" y="54863"/>
                  </a:lnTo>
                  <a:lnTo>
                    <a:pt x="51816" y="0"/>
                  </a:lnTo>
                  <a:lnTo>
                    <a:pt x="0" y="0"/>
                  </a:lnTo>
                  <a:lnTo>
                    <a:pt x="0" y="5486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4"/>
            <p:cNvSpPr/>
            <p:nvPr/>
          </p:nvSpPr>
          <p:spPr>
            <a:xfrm>
              <a:off x="2388107" y="3787140"/>
              <a:ext cx="52069" cy="12700"/>
            </a:xfrm>
            <a:custGeom>
              <a:rect b="b" l="l" r="r" t="t"/>
              <a:pathLst>
                <a:path extrusionOk="0" h="12700" w="52069">
                  <a:moveTo>
                    <a:pt x="0" y="12192"/>
                  </a:moveTo>
                  <a:lnTo>
                    <a:pt x="51816" y="12192"/>
                  </a:lnTo>
                  <a:lnTo>
                    <a:pt x="51816" y="0"/>
                  </a:lnTo>
                  <a:lnTo>
                    <a:pt x="0" y="0"/>
                  </a:lnTo>
                  <a:lnTo>
                    <a:pt x="0" y="12192"/>
                  </a:lnTo>
                  <a:close/>
                </a:path>
              </a:pathLst>
            </a:custGeom>
            <a:solidFill>
              <a:srgbClr val="80808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4"/>
            <p:cNvSpPr/>
            <p:nvPr/>
          </p:nvSpPr>
          <p:spPr>
            <a:xfrm>
              <a:off x="2388107" y="3744468"/>
              <a:ext cx="52069" cy="55244"/>
            </a:xfrm>
            <a:custGeom>
              <a:rect b="b" l="l" r="r" t="t"/>
              <a:pathLst>
                <a:path extrusionOk="0" h="55245" w="52069">
                  <a:moveTo>
                    <a:pt x="0" y="54863"/>
                  </a:moveTo>
                  <a:lnTo>
                    <a:pt x="51816" y="54863"/>
                  </a:lnTo>
                  <a:lnTo>
                    <a:pt x="51816" y="0"/>
                  </a:lnTo>
                  <a:lnTo>
                    <a:pt x="0" y="0"/>
                  </a:lnTo>
                  <a:lnTo>
                    <a:pt x="0" y="5486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4"/>
            <p:cNvSpPr/>
            <p:nvPr/>
          </p:nvSpPr>
          <p:spPr>
            <a:xfrm>
              <a:off x="1979675" y="3119627"/>
              <a:ext cx="512445" cy="640080"/>
            </a:xfrm>
            <a:custGeom>
              <a:rect b="b" l="l" r="r" t="t"/>
              <a:pathLst>
                <a:path extrusionOk="0" h="640079" w="512444">
                  <a:moveTo>
                    <a:pt x="512064" y="0"/>
                  </a:moveTo>
                  <a:lnTo>
                    <a:pt x="0" y="0"/>
                  </a:lnTo>
                  <a:lnTo>
                    <a:pt x="0" y="109728"/>
                  </a:lnTo>
                  <a:lnTo>
                    <a:pt x="0" y="612648"/>
                  </a:lnTo>
                  <a:lnTo>
                    <a:pt x="0" y="640080"/>
                  </a:lnTo>
                  <a:lnTo>
                    <a:pt x="512064" y="640080"/>
                  </a:lnTo>
                  <a:lnTo>
                    <a:pt x="512064" y="612648"/>
                  </a:lnTo>
                  <a:lnTo>
                    <a:pt x="512064" y="109728"/>
                  </a:lnTo>
                  <a:lnTo>
                    <a:pt x="512064" y="0"/>
                  </a:lnTo>
                  <a:close/>
                </a:path>
              </a:pathLst>
            </a:custGeom>
            <a:solidFill>
              <a:srgbClr val="C7C7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4"/>
            <p:cNvSpPr/>
            <p:nvPr/>
          </p:nvSpPr>
          <p:spPr>
            <a:xfrm>
              <a:off x="1979675" y="3119628"/>
              <a:ext cx="512445" cy="640080"/>
            </a:xfrm>
            <a:custGeom>
              <a:rect b="b" l="l" r="r" t="t"/>
              <a:pathLst>
                <a:path extrusionOk="0" h="640079" w="512444">
                  <a:moveTo>
                    <a:pt x="0" y="640080"/>
                  </a:moveTo>
                  <a:lnTo>
                    <a:pt x="512063" y="640080"/>
                  </a:lnTo>
                  <a:lnTo>
                    <a:pt x="512063" y="0"/>
                  </a:lnTo>
                  <a:lnTo>
                    <a:pt x="0" y="0"/>
                  </a:lnTo>
                  <a:lnTo>
                    <a:pt x="0" y="64008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4"/>
            <p:cNvSpPr/>
            <p:nvPr/>
          </p:nvSpPr>
          <p:spPr>
            <a:xfrm>
              <a:off x="2031492" y="3229355"/>
              <a:ext cx="408940" cy="502920"/>
            </a:xfrm>
            <a:custGeom>
              <a:rect b="b" l="l" r="r" t="t"/>
              <a:pathLst>
                <a:path extrusionOk="0" h="502920" w="408939">
                  <a:moveTo>
                    <a:pt x="408432" y="475488"/>
                  </a:moveTo>
                  <a:lnTo>
                    <a:pt x="0" y="475488"/>
                  </a:lnTo>
                  <a:lnTo>
                    <a:pt x="0" y="502920"/>
                  </a:lnTo>
                  <a:lnTo>
                    <a:pt x="408432" y="502920"/>
                  </a:lnTo>
                  <a:lnTo>
                    <a:pt x="408432" y="475488"/>
                  </a:lnTo>
                  <a:close/>
                </a:path>
                <a:path extrusionOk="0" h="502920" w="408939">
                  <a:moveTo>
                    <a:pt x="408432" y="310896"/>
                  </a:moveTo>
                  <a:lnTo>
                    <a:pt x="0" y="310896"/>
                  </a:lnTo>
                  <a:lnTo>
                    <a:pt x="0" y="326136"/>
                  </a:lnTo>
                  <a:lnTo>
                    <a:pt x="408432" y="326136"/>
                  </a:lnTo>
                  <a:lnTo>
                    <a:pt x="408432" y="310896"/>
                  </a:lnTo>
                  <a:close/>
                </a:path>
                <a:path extrusionOk="0" h="502920" w="408939">
                  <a:moveTo>
                    <a:pt x="408432" y="146304"/>
                  </a:moveTo>
                  <a:lnTo>
                    <a:pt x="0" y="146304"/>
                  </a:lnTo>
                  <a:lnTo>
                    <a:pt x="0" y="161544"/>
                  </a:lnTo>
                  <a:lnTo>
                    <a:pt x="408432" y="161544"/>
                  </a:lnTo>
                  <a:lnTo>
                    <a:pt x="408432" y="146304"/>
                  </a:lnTo>
                  <a:close/>
                </a:path>
                <a:path extrusionOk="0" h="502920" w="408939">
                  <a:moveTo>
                    <a:pt x="408432" y="0"/>
                  </a:moveTo>
                  <a:lnTo>
                    <a:pt x="0" y="0"/>
                  </a:lnTo>
                  <a:lnTo>
                    <a:pt x="0" y="12192"/>
                  </a:lnTo>
                  <a:lnTo>
                    <a:pt x="408432" y="12192"/>
                  </a:lnTo>
                  <a:lnTo>
                    <a:pt x="408432"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4"/>
            <p:cNvSpPr/>
            <p:nvPr/>
          </p:nvSpPr>
          <p:spPr>
            <a:xfrm>
              <a:off x="2031491" y="3134868"/>
              <a:ext cx="408940" cy="624840"/>
            </a:xfrm>
            <a:custGeom>
              <a:rect b="b" l="l" r="r" t="t"/>
              <a:pathLst>
                <a:path extrusionOk="0" h="624839" w="408939">
                  <a:moveTo>
                    <a:pt x="0" y="624840"/>
                  </a:moveTo>
                  <a:lnTo>
                    <a:pt x="408431" y="624840"/>
                  </a:lnTo>
                  <a:lnTo>
                    <a:pt x="408431" y="0"/>
                  </a:lnTo>
                  <a:lnTo>
                    <a:pt x="0" y="0"/>
                  </a:lnTo>
                  <a:lnTo>
                    <a:pt x="0" y="62484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4"/>
            <p:cNvSpPr/>
            <p:nvPr/>
          </p:nvSpPr>
          <p:spPr>
            <a:xfrm>
              <a:off x="2016251" y="3076956"/>
              <a:ext cx="439420" cy="152400"/>
            </a:xfrm>
            <a:custGeom>
              <a:rect b="b" l="l" r="r" t="t"/>
              <a:pathLst>
                <a:path extrusionOk="0" h="152400" w="439419">
                  <a:moveTo>
                    <a:pt x="438912" y="0"/>
                  </a:moveTo>
                  <a:lnTo>
                    <a:pt x="0" y="0"/>
                  </a:lnTo>
                  <a:lnTo>
                    <a:pt x="0" y="152400"/>
                  </a:lnTo>
                  <a:lnTo>
                    <a:pt x="438912" y="152400"/>
                  </a:lnTo>
                  <a:lnTo>
                    <a:pt x="438912" y="0"/>
                  </a:lnTo>
                  <a:close/>
                </a:path>
              </a:pathLst>
            </a:custGeom>
            <a:solidFill>
              <a:srgbClr val="ECECE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4"/>
            <p:cNvSpPr/>
            <p:nvPr/>
          </p:nvSpPr>
          <p:spPr>
            <a:xfrm>
              <a:off x="2016251" y="3076956"/>
              <a:ext cx="439420" cy="152400"/>
            </a:xfrm>
            <a:custGeom>
              <a:rect b="b" l="l" r="r" t="t"/>
              <a:pathLst>
                <a:path extrusionOk="0" h="152400" w="439419">
                  <a:moveTo>
                    <a:pt x="0" y="152400"/>
                  </a:moveTo>
                  <a:lnTo>
                    <a:pt x="438912" y="152400"/>
                  </a:lnTo>
                  <a:lnTo>
                    <a:pt x="438912" y="0"/>
                  </a:lnTo>
                  <a:lnTo>
                    <a:pt x="0" y="0"/>
                  </a:lnTo>
                  <a:lnTo>
                    <a:pt x="0" y="15240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4"/>
            <p:cNvSpPr/>
            <p:nvPr/>
          </p:nvSpPr>
          <p:spPr>
            <a:xfrm>
              <a:off x="2016251" y="3076956"/>
              <a:ext cx="439420" cy="152400"/>
            </a:xfrm>
            <a:custGeom>
              <a:rect b="b" l="l" r="r" t="t"/>
              <a:pathLst>
                <a:path extrusionOk="0" h="152400" w="439419">
                  <a:moveTo>
                    <a:pt x="438912" y="0"/>
                  </a:moveTo>
                  <a:lnTo>
                    <a:pt x="14478" y="137541"/>
                  </a:lnTo>
                  <a:lnTo>
                    <a:pt x="0" y="152400"/>
                  </a:lnTo>
                  <a:lnTo>
                    <a:pt x="438912" y="152400"/>
                  </a:lnTo>
                  <a:lnTo>
                    <a:pt x="438912"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4"/>
            <p:cNvSpPr/>
            <p:nvPr/>
          </p:nvSpPr>
          <p:spPr>
            <a:xfrm>
              <a:off x="2016251" y="3076956"/>
              <a:ext cx="439420" cy="152400"/>
            </a:xfrm>
            <a:custGeom>
              <a:rect b="b" l="l" r="r" t="t"/>
              <a:pathLst>
                <a:path extrusionOk="0" h="152400" w="439419">
                  <a:moveTo>
                    <a:pt x="438912" y="0"/>
                  </a:moveTo>
                  <a:lnTo>
                    <a:pt x="14478" y="137541"/>
                  </a:lnTo>
                  <a:lnTo>
                    <a:pt x="0" y="152400"/>
                  </a:lnTo>
                  <a:lnTo>
                    <a:pt x="438912" y="152400"/>
                  </a:lnTo>
                  <a:lnTo>
                    <a:pt x="438912"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4"/>
            <p:cNvSpPr/>
            <p:nvPr/>
          </p:nvSpPr>
          <p:spPr>
            <a:xfrm>
              <a:off x="2031491" y="3076956"/>
              <a:ext cx="424180" cy="137160"/>
            </a:xfrm>
            <a:custGeom>
              <a:rect b="b" l="l" r="r" t="t"/>
              <a:pathLst>
                <a:path extrusionOk="0" h="137160" w="424180">
                  <a:moveTo>
                    <a:pt x="423671" y="0"/>
                  </a:moveTo>
                  <a:lnTo>
                    <a:pt x="0" y="0"/>
                  </a:lnTo>
                  <a:lnTo>
                    <a:pt x="0" y="137160"/>
                  </a:lnTo>
                  <a:lnTo>
                    <a:pt x="423671" y="137160"/>
                  </a:lnTo>
                  <a:lnTo>
                    <a:pt x="423671" y="0"/>
                  </a:lnTo>
                  <a:close/>
                </a:path>
              </a:pathLst>
            </a:custGeom>
            <a:solidFill>
              <a:srgbClr val="DBDB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4"/>
            <p:cNvSpPr/>
            <p:nvPr/>
          </p:nvSpPr>
          <p:spPr>
            <a:xfrm>
              <a:off x="2031491" y="3076956"/>
              <a:ext cx="424180" cy="137160"/>
            </a:xfrm>
            <a:custGeom>
              <a:rect b="b" l="l" r="r" t="t"/>
              <a:pathLst>
                <a:path extrusionOk="0" h="137160" w="424180">
                  <a:moveTo>
                    <a:pt x="0" y="137160"/>
                  </a:moveTo>
                  <a:lnTo>
                    <a:pt x="423671" y="137160"/>
                  </a:lnTo>
                  <a:lnTo>
                    <a:pt x="423671" y="0"/>
                  </a:lnTo>
                  <a:lnTo>
                    <a:pt x="0" y="0"/>
                  </a:lnTo>
                  <a:lnTo>
                    <a:pt x="0" y="13716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1" name="Google Shape;231;p14"/>
            <p:cNvPicPr preferRelativeResize="0"/>
            <p:nvPr/>
          </p:nvPicPr>
          <p:blipFill rotWithShape="1">
            <a:blip r:embed="rId3">
              <a:alphaModFix/>
            </a:blip>
            <a:srcRect b="0" l="0" r="0" t="0"/>
            <a:stretch/>
          </p:blipFill>
          <p:spPr>
            <a:xfrm>
              <a:off x="2029966" y="3090670"/>
              <a:ext cx="155451" cy="70107"/>
            </a:xfrm>
            <a:prstGeom prst="rect">
              <a:avLst/>
            </a:prstGeom>
            <a:noFill/>
            <a:ln>
              <a:noFill/>
            </a:ln>
          </p:spPr>
        </p:pic>
        <p:sp>
          <p:nvSpPr>
            <p:cNvPr id="232" name="Google Shape;232;p14"/>
            <p:cNvSpPr/>
            <p:nvPr/>
          </p:nvSpPr>
          <p:spPr>
            <a:xfrm>
              <a:off x="2016251" y="3732276"/>
              <a:ext cx="439420" cy="55244"/>
            </a:xfrm>
            <a:custGeom>
              <a:rect b="b" l="l" r="r" t="t"/>
              <a:pathLst>
                <a:path extrusionOk="0" h="55245" w="439419">
                  <a:moveTo>
                    <a:pt x="438912" y="0"/>
                  </a:moveTo>
                  <a:lnTo>
                    <a:pt x="0" y="0"/>
                  </a:lnTo>
                  <a:lnTo>
                    <a:pt x="0" y="54863"/>
                  </a:lnTo>
                  <a:lnTo>
                    <a:pt x="438912" y="54863"/>
                  </a:lnTo>
                  <a:lnTo>
                    <a:pt x="438912" y="0"/>
                  </a:lnTo>
                  <a:close/>
                </a:path>
              </a:pathLst>
            </a:custGeom>
            <a:solidFill>
              <a:srgbClr val="ECECE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14"/>
            <p:cNvSpPr/>
            <p:nvPr/>
          </p:nvSpPr>
          <p:spPr>
            <a:xfrm>
              <a:off x="2016251" y="3732276"/>
              <a:ext cx="439420" cy="55244"/>
            </a:xfrm>
            <a:custGeom>
              <a:rect b="b" l="l" r="r" t="t"/>
              <a:pathLst>
                <a:path extrusionOk="0" h="55245" w="439419">
                  <a:moveTo>
                    <a:pt x="0" y="54863"/>
                  </a:moveTo>
                  <a:lnTo>
                    <a:pt x="438912" y="54863"/>
                  </a:lnTo>
                  <a:lnTo>
                    <a:pt x="438912" y="0"/>
                  </a:lnTo>
                  <a:lnTo>
                    <a:pt x="0" y="0"/>
                  </a:lnTo>
                  <a:lnTo>
                    <a:pt x="0" y="54863"/>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14"/>
            <p:cNvSpPr/>
            <p:nvPr/>
          </p:nvSpPr>
          <p:spPr>
            <a:xfrm>
              <a:off x="2030729" y="3745992"/>
              <a:ext cx="424815" cy="41275"/>
            </a:xfrm>
            <a:custGeom>
              <a:rect b="b" l="l" r="r" t="t"/>
              <a:pathLst>
                <a:path extrusionOk="0" h="41275" w="424814">
                  <a:moveTo>
                    <a:pt x="424433" y="0"/>
                  </a:moveTo>
                  <a:lnTo>
                    <a:pt x="0" y="41147"/>
                  </a:lnTo>
                  <a:lnTo>
                    <a:pt x="424433" y="41147"/>
                  </a:lnTo>
                  <a:lnTo>
                    <a:pt x="424433"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14"/>
            <p:cNvSpPr/>
            <p:nvPr/>
          </p:nvSpPr>
          <p:spPr>
            <a:xfrm>
              <a:off x="2016251" y="3732276"/>
              <a:ext cx="439420" cy="55244"/>
            </a:xfrm>
            <a:custGeom>
              <a:rect b="b" l="l" r="r" t="t"/>
              <a:pathLst>
                <a:path extrusionOk="0" h="55245" w="439419">
                  <a:moveTo>
                    <a:pt x="438912" y="13716"/>
                  </a:moveTo>
                  <a:lnTo>
                    <a:pt x="14478" y="54863"/>
                  </a:lnTo>
                  <a:lnTo>
                    <a:pt x="0" y="54863"/>
                  </a:lnTo>
                  <a:lnTo>
                    <a:pt x="438912" y="54863"/>
                  </a:lnTo>
                  <a:lnTo>
                    <a:pt x="438912" y="0"/>
                  </a:lnTo>
                  <a:lnTo>
                    <a:pt x="438912" y="1371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14"/>
            <p:cNvSpPr/>
            <p:nvPr/>
          </p:nvSpPr>
          <p:spPr>
            <a:xfrm>
              <a:off x="2031491" y="3744468"/>
              <a:ext cx="424180" cy="43180"/>
            </a:xfrm>
            <a:custGeom>
              <a:rect b="b" l="l" r="r" t="t"/>
              <a:pathLst>
                <a:path extrusionOk="0" h="43179" w="424180">
                  <a:moveTo>
                    <a:pt x="423671" y="0"/>
                  </a:moveTo>
                  <a:lnTo>
                    <a:pt x="0" y="0"/>
                  </a:lnTo>
                  <a:lnTo>
                    <a:pt x="0" y="42672"/>
                  </a:lnTo>
                  <a:lnTo>
                    <a:pt x="423671" y="42672"/>
                  </a:lnTo>
                  <a:lnTo>
                    <a:pt x="423671" y="0"/>
                  </a:lnTo>
                  <a:close/>
                </a:path>
              </a:pathLst>
            </a:custGeom>
            <a:solidFill>
              <a:srgbClr val="C7C7C7"/>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14"/>
            <p:cNvSpPr/>
            <p:nvPr/>
          </p:nvSpPr>
          <p:spPr>
            <a:xfrm>
              <a:off x="2031491" y="3744468"/>
              <a:ext cx="424180" cy="43180"/>
            </a:xfrm>
            <a:custGeom>
              <a:rect b="b" l="l" r="r" t="t"/>
              <a:pathLst>
                <a:path extrusionOk="0" h="43179" w="424180">
                  <a:moveTo>
                    <a:pt x="0" y="42672"/>
                  </a:moveTo>
                  <a:lnTo>
                    <a:pt x="423671" y="42672"/>
                  </a:lnTo>
                  <a:lnTo>
                    <a:pt x="423671" y="0"/>
                  </a:lnTo>
                  <a:lnTo>
                    <a:pt x="0" y="0"/>
                  </a:lnTo>
                  <a:lnTo>
                    <a:pt x="0" y="4267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14"/>
            <p:cNvSpPr/>
            <p:nvPr/>
          </p:nvSpPr>
          <p:spPr>
            <a:xfrm>
              <a:off x="2049779" y="3147060"/>
              <a:ext cx="119380" cy="0"/>
            </a:xfrm>
            <a:custGeom>
              <a:rect b="b" l="l" r="r" t="t"/>
              <a:pathLst>
                <a:path extrusionOk="0" h="120000" w="119380">
                  <a:moveTo>
                    <a:pt x="118871" y="0"/>
                  </a:moveTo>
                  <a:lnTo>
                    <a:pt x="0" y="0"/>
                  </a:lnTo>
                  <a:lnTo>
                    <a:pt x="118871"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14"/>
            <p:cNvSpPr/>
            <p:nvPr/>
          </p:nvSpPr>
          <p:spPr>
            <a:xfrm>
              <a:off x="2049779" y="3134867"/>
              <a:ext cx="119380" cy="12700"/>
            </a:xfrm>
            <a:custGeom>
              <a:rect b="b" l="l" r="r" t="t"/>
              <a:pathLst>
                <a:path extrusionOk="0" h="12700" w="119380">
                  <a:moveTo>
                    <a:pt x="118871" y="0"/>
                  </a:moveTo>
                  <a:lnTo>
                    <a:pt x="0" y="0"/>
                  </a:lnTo>
                  <a:lnTo>
                    <a:pt x="0" y="12192"/>
                  </a:lnTo>
                  <a:lnTo>
                    <a:pt x="118871" y="12192"/>
                  </a:lnTo>
                  <a:lnTo>
                    <a:pt x="118871" y="0"/>
                  </a:lnTo>
                  <a:close/>
                </a:path>
              </a:pathLst>
            </a:custGeom>
            <a:solidFill>
              <a:srgbClr val="92929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14"/>
            <p:cNvSpPr/>
            <p:nvPr/>
          </p:nvSpPr>
          <p:spPr>
            <a:xfrm>
              <a:off x="2049779" y="3134867"/>
              <a:ext cx="119380" cy="12700"/>
            </a:xfrm>
            <a:custGeom>
              <a:rect b="b" l="l" r="r" t="t"/>
              <a:pathLst>
                <a:path extrusionOk="0" h="12700" w="119380">
                  <a:moveTo>
                    <a:pt x="0" y="12192"/>
                  </a:moveTo>
                  <a:lnTo>
                    <a:pt x="118871" y="12192"/>
                  </a:lnTo>
                  <a:lnTo>
                    <a:pt x="118871" y="0"/>
                  </a:lnTo>
                  <a:lnTo>
                    <a:pt x="0" y="0"/>
                  </a:lnTo>
                  <a:lnTo>
                    <a:pt x="0" y="1219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14"/>
            <p:cNvSpPr/>
            <p:nvPr/>
          </p:nvSpPr>
          <p:spPr>
            <a:xfrm>
              <a:off x="2031491" y="3107436"/>
              <a:ext cx="137160" cy="79375"/>
            </a:xfrm>
            <a:custGeom>
              <a:rect b="b" l="l" r="r" t="t"/>
              <a:pathLst>
                <a:path extrusionOk="0" h="79375" w="137160">
                  <a:moveTo>
                    <a:pt x="137159" y="0"/>
                  </a:moveTo>
                  <a:lnTo>
                    <a:pt x="18287" y="0"/>
                  </a:lnTo>
                  <a:lnTo>
                    <a:pt x="137159" y="0"/>
                  </a:lnTo>
                  <a:close/>
                </a:path>
                <a:path extrusionOk="0" h="79375" w="137160">
                  <a:moveTo>
                    <a:pt x="100583" y="0"/>
                  </a:moveTo>
                  <a:lnTo>
                    <a:pt x="51815" y="0"/>
                  </a:lnTo>
                  <a:lnTo>
                    <a:pt x="100583" y="0"/>
                  </a:lnTo>
                  <a:close/>
                </a:path>
                <a:path extrusionOk="0" h="79375" w="137160">
                  <a:moveTo>
                    <a:pt x="51815" y="79248"/>
                  </a:moveTo>
                  <a:lnTo>
                    <a:pt x="0" y="79248"/>
                  </a:lnTo>
                  <a:lnTo>
                    <a:pt x="51815" y="7924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14"/>
            <p:cNvSpPr/>
            <p:nvPr/>
          </p:nvSpPr>
          <p:spPr>
            <a:xfrm>
              <a:off x="2016251" y="3241548"/>
              <a:ext cx="15240" cy="134620"/>
            </a:xfrm>
            <a:custGeom>
              <a:rect b="b" l="l" r="r" t="t"/>
              <a:pathLst>
                <a:path extrusionOk="0" h="134620" w="15239">
                  <a:moveTo>
                    <a:pt x="0" y="134112"/>
                  </a:moveTo>
                  <a:lnTo>
                    <a:pt x="15240" y="134112"/>
                  </a:lnTo>
                  <a:lnTo>
                    <a:pt x="15240" y="0"/>
                  </a:lnTo>
                  <a:lnTo>
                    <a:pt x="0" y="0"/>
                  </a:lnTo>
                  <a:lnTo>
                    <a:pt x="0" y="134112"/>
                  </a:lnTo>
                  <a:close/>
                </a:path>
              </a:pathLst>
            </a:custGeom>
            <a:solidFill>
              <a:srgbClr val="ECECE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14"/>
            <p:cNvSpPr/>
            <p:nvPr/>
          </p:nvSpPr>
          <p:spPr>
            <a:xfrm>
              <a:off x="2016251" y="3241548"/>
              <a:ext cx="439420" cy="134620"/>
            </a:xfrm>
            <a:custGeom>
              <a:rect b="b" l="l" r="r" t="t"/>
              <a:pathLst>
                <a:path extrusionOk="0" h="134620" w="439419">
                  <a:moveTo>
                    <a:pt x="0" y="134112"/>
                  </a:moveTo>
                  <a:lnTo>
                    <a:pt x="438912" y="134112"/>
                  </a:lnTo>
                  <a:lnTo>
                    <a:pt x="438912" y="0"/>
                  </a:lnTo>
                  <a:lnTo>
                    <a:pt x="0" y="0"/>
                  </a:lnTo>
                  <a:lnTo>
                    <a:pt x="0" y="13411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14"/>
            <p:cNvSpPr/>
            <p:nvPr/>
          </p:nvSpPr>
          <p:spPr>
            <a:xfrm>
              <a:off x="2016251" y="3241548"/>
              <a:ext cx="439420" cy="134620"/>
            </a:xfrm>
            <a:custGeom>
              <a:rect b="b" l="l" r="r" t="t"/>
              <a:pathLst>
                <a:path extrusionOk="0" h="134620" w="439419">
                  <a:moveTo>
                    <a:pt x="438912" y="0"/>
                  </a:moveTo>
                  <a:lnTo>
                    <a:pt x="14478" y="134112"/>
                  </a:lnTo>
                  <a:lnTo>
                    <a:pt x="0" y="134112"/>
                  </a:lnTo>
                  <a:lnTo>
                    <a:pt x="438912" y="134112"/>
                  </a:lnTo>
                  <a:lnTo>
                    <a:pt x="438912"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14"/>
            <p:cNvSpPr/>
            <p:nvPr/>
          </p:nvSpPr>
          <p:spPr>
            <a:xfrm>
              <a:off x="2031491" y="3241548"/>
              <a:ext cx="424180" cy="134620"/>
            </a:xfrm>
            <a:custGeom>
              <a:rect b="b" l="l" r="r" t="t"/>
              <a:pathLst>
                <a:path extrusionOk="0" h="134620" w="424180">
                  <a:moveTo>
                    <a:pt x="423671" y="0"/>
                  </a:moveTo>
                  <a:lnTo>
                    <a:pt x="0" y="0"/>
                  </a:lnTo>
                  <a:lnTo>
                    <a:pt x="0" y="134112"/>
                  </a:lnTo>
                  <a:lnTo>
                    <a:pt x="423671" y="134112"/>
                  </a:lnTo>
                  <a:lnTo>
                    <a:pt x="423671" y="0"/>
                  </a:lnTo>
                  <a:close/>
                </a:path>
              </a:pathLst>
            </a:custGeom>
            <a:solidFill>
              <a:srgbClr val="DBDB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4"/>
            <p:cNvSpPr/>
            <p:nvPr/>
          </p:nvSpPr>
          <p:spPr>
            <a:xfrm>
              <a:off x="2031491" y="3241548"/>
              <a:ext cx="424180" cy="134620"/>
            </a:xfrm>
            <a:custGeom>
              <a:rect b="b" l="l" r="r" t="t"/>
              <a:pathLst>
                <a:path extrusionOk="0" h="134620" w="424180">
                  <a:moveTo>
                    <a:pt x="0" y="134112"/>
                  </a:moveTo>
                  <a:lnTo>
                    <a:pt x="423671" y="134112"/>
                  </a:lnTo>
                  <a:lnTo>
                    <a:pt x="423671" y="0"/>
                  </a:lnTo>
                  <a:lnTo>
                    <a:pt x="0" y="0"/>
                  </a:lnTo>
                  <a:lnTo>
                    <a:pt x="0" y="13411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4"/>
            <p:cNvSpPr/>
            <p:nvPr/>
          </p:nvSpPr>
          <p:spPr>
            <a:xfrm>
              <a:off x="2031491" y="3351276"/>
              <a:ext cx="52069" cy="0"/>
            </a:xfrm>
            <a:custGeom>
              <a:rect b="b" l="l" r="r" t="t"/>
              <a:pathLst>
                <a:path extrusionOk="0" h="120000" w="52069">
                  <a:moveTo>
                    <a:pt x="51815" y="0"/>
                  </a:moveTo>
                  <a:lnTo>
                    <a:pt x="0" y="0"/>
                  </a:lnTo>
                  <a:lnTo>
                    <a:pt x="51815"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14"/>
            <p:cNvSpPr/>
            <p:nvPr/>
          </p:nvSpPr>
          <p:spPr>
            <a:xfrm>
              <a:off x="2016251" y="3390900"/>
              <a:ext cx="439420" cy="149860"/>
            </a:xfrm>
            <a:custGeom>
              <a:rect b="b" l="l" r="r" t="t"/>
              <a:pathLst>
                <a:path extrusionOk="0" h="149860" w="439419">
                  <a:moveTo>
                    <a:pt x="438912" y="0"/>
                  </a:moveTo>
                  <a:lnTo>
                    <a:pt x="0" y="0"/>
                  </a:lnTo>
                  <a:lnTo>
                    <a:pt x="0" y="149351"/>
                  </a:lnTo>
                  <a:lnTo>
                    <a:pt x="438912" y="149351"/>
                  </a:lnTo>
                  <a:lnTo>
                    <a:pt x="438912" y="0"/>
                  </a:lnTo>
                  <a:close/>
                </a:path>
              </a:pathLst>
            </a:custGeom>
            <a:solidFill>
              <a:srgbClr val="ECECE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14"/>
            <p:cNvSpPr/>
            <p:nvPr/>
          </p:nvSpPr>
          <p:spPr>
            <a:xfrm>
              <a:off x="2016251" y="3390900"/>
              <a:ext cx="439420" cy="149860"/>
            </a:xfrm>
            <a:custGeom>
              <a:rect b="b" l="l" r="r" t="t"/>
              <a:pathLst>
                <a:path extrusionOk="0" h="149860" w="439419">
                  <a:moveTo>
                    <a:pt x="0" y="149351"/>
                  </a:moveTo>
                  <a:lnTo>
                    <a:pt x="438912" y="149351"/>
                  </a:lnTo>
                  <a:lnTo>
                    <a:pt x="438912" y="0"/>
                  </a:lnTo>
                  <a:lnTo>
                    <a:pt x="0" y="0"/>
                  </a:lnTo>
                  <a:lnTo>
                    <a:pt x="0" y="149351"/>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14"/>
            <p:cNvSpPr/>
            <p:nvPr/>
          </p:nvSpPr>
          <p:spPr>
            <a:xfrm>
              <a:off x="2016251" y="3390900"/>
              <a:ext cx="439420" cy="149860"/>
            </a:xfrm>
            <a:custGeom>
              <a:rect b="b" l="l" r="r" t="t"/>
              <a:pathLst>
                <a:path extrusionOk="0" h="149860" w="439419">
                  <a:moveTo>
                    <a:pt x="438912" y="12446"/>
                  </a:moveTo>
                  <a:lnTo>
                    <a:pt x="14478" y="149351"/>
                  </a:lnTo>
                  <a:lnTo>
                    <a:pt x="0" y="149351"/>
                  </a:lnTo>
                  <a:lnTo>
                    <a:pt x="438912" y="149351"/>
                  </a:lnTo>
                  <a:lnTo>
                    <a:pt x="438912" y="0"/>
                  </a:lnTo>
                  <a:lnTo>
                    <a:pt x="438912" y="1244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14"/>
            <p:cNvSpPr/>
            <p:nvPr/>
          </p:nvSpPr>
          <p:spPr>
            <a:xfrm>
              <a:off x="2031491" y="3403092"/>
              <a:ext cx="424180" cy="137160"/>
            </a:xfrm>
            <a:custGeom>
              <a:rect b="b" l="l" r="r" t="t"/>
              <a:pathLst>
                <a:path extrusionOk="0" h="137160" w="424180">
                  <a:moveTo>
                    <a:pt x="423671" y="0"/>
                  </a:moveTo>
                  <a:lnTo>
                    <a:pt x="0" y="0"/>
                  </a:lnTo>
                  <a:lnTo>
                    <a:pt x="0" y="137160"/>
                  </a:lnTo>
                  <a:lnTo>
                    <a:pt x="423671" y="137160"/>
                  </a:lnTo>
                  <a:lnTo>
                    <a:pt x="423671" y="0"/>
                  </a:lnTo>
                  <a:close/>
                </a:path>
              </a:pathLst>
            </a:custGeom>
            <a:solidFill>
              <a:srgbClr val="DBDB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14"/>
            <p:cNvSpPr/>
            <p:nvPr/>
          </p:nvSpPr>
          <p:spPr>
            <a:xfrm>
              <a:off x="2031491" y="3403092"/>
              <a:ext cx="424180" cy="137160"/>
            </a:xfrm>
            <a:custGeom>
              <a:rect b="b" l="l" r="r" t="t"/>
              <a:pathLst>
                <a:path extrusionOk="0" h="137160" w="424180">
                  <a:moveTo>
                    <a:pt x="0" y="137160"/>
                  </a:moveTo>
                  <a:lnTo>
                    <a:pt x="423671" y="137160"/>
                  </a:lnTo>
                  <a:lnTo>
                    <a:pt x="423671" y="0"/>
                  </a:lnTo>
                  <a:lnTo>
                    <a:pt x="0" y="0"/>
                  </a:lnTo>
                  <a:lnTo>
                    <a:pt x="0" y="13716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53" name="Google Shape;253;p14"/>
            <p:cNvPicPr preferRelativeResize="0"/>
            <p:nvPr/>
          </p:nvPicPr>
          <p:blipFill rotWithShape="1">
            <a:blip r:embed="rId4">
              <a:alphaModFix/>
            </a:blip>
            <a:srcRect b="0" l="0" r="0" t="0"/>
            <a:stretch/>
          </p:blipFill>
          <p:spPr>
            <a:xfrm>
              <a:off x="2029966" y="3401566"/>
              <a:ext cx="155451" cy="73155"/>
            </a:xfrm>
            <a:prstGeom prst="rect">
              <a:avLst/>
            </a:prstGeom>
            <a:noFill/>
            <a:ln>
              <a:noFill/>
            </a:ln>
          </p:spPr>
        </p:pic>
        <p:sp>
          <p:nvSpPr>
            <p:cNvPr id="254" name="Google Shape;254;p14"/>
            <p:cNvSpPr/>
            <p:nvPr/>
          </p:nvSpPr>
          <p:spPr>
            <a:xfrm>
              <a:off x="2031491" y="3500628"/>
              <a:ext cx="52069" cy="12700"/>
            </a:xfrm>
            <a:custGeom>
              <a:rect b="b" l="l" r="r" t="t"/>
              <a:pathLst>
                <a:path extrusionOk="0" h="12700" w="52069">
                  <a:moveTo>
                    <a:pt x="51816" y="0"/>
                  </a:moveTo>
                  <a:lnTo>
                    <a:pt x="0" y="0"/>
                  </a:lnTo>
                  <a:lnTo>
                    <a:pt x="0" y="12191"/>
                  </a:lnTo>
                  <a:lnTo>
                    <a:pt x="51816" y="12191"/>
                  </a:lnTo>
                  <a:lnTo>
                    <a:pt x="51816" y="0"/>
                  </a:lnTo>
                  <a:close/>
                </a:path>
              </a:pathLst>
            </a:custGeom>
            <a:solidFill>
              <a:srgbClr val="688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14"/>
            <p:cNvSpPr/>
            <p:nvPr/>
          </p:nvSpPr>
          <p:spPr>
            <a:xfrm>
              <a:off x="2031491" y="3500628"/>
              <a:ext cx="52069" cy="12700"/>
            </a:xfrm>
            <a:custGeom>
              <a:rect b="b" l="l" r="r" t="t"/>
              <a:pathLst>
                <a:path extrusionOk="0" h="12700" w="52069">
                  <a:moveTo>
                    <a:pt x="0" y="12191"/>
                  </a:moveTo>
                  <a:lnTo>
                    <a:pt x="51816" y="12191"/>
                  </a:lnTo>
                  <a:lnTo>
                    <a:pt x="51816" y="0"/>
                  </a:lnTo>
                  <a:lnTo>
                    <a:pt x="0" y="0"/>
                  </a:lnTo>
                  <a:lnTo>
                    <a:pt x="0" y="12191"/>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14"/>
            <p:cNvSpPr/>
            <p:nvPr/>
          </p:nvSpPr>
          <p:spPr>
            <a:xfrm>
              <a:off x="2016251" y="3555492"/>
              <a:ext cx="15240" cy="149860"/>
            </a:xfrm>
            <a:custGeom>
              <a:rect b="b" l="l" r="r" t="t"/>
              <a:pathLst>
                <a:path extrusionOk="0" h="149860" w="15239">
                  <a:moveTo>
                    <a:pt x="0" y="149352"/>
                  </a:moveTo>
                  <a:lnTo>
                    <a:pt x="15240" y="149352"/>
                  </a:lnTo>
                  <a:lnTo>
                    <a:pt x="15240" y="0"/>
                  </a:lnTo>
                  <a:lnTo>
                    <a:pt x="0" y="0"/>
                  </a:lnTo>
                  <a:lnTo>
                    <a:pt x="0" y="149352"/>
                  </a:lnTo>
                  <a:close/>
                </a:path>
              </a:pathLst>
            </a:custGeom>
            <a:solidFill>
              <a:srgbClr val="ECECE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14"/>
            <p:cNvSpPr/>
            <p:nvPr/>
          </p:nvSpPr>
          <p:spPr>
            <a:xfrm>
              <a:off x="2016251" y="3555492"/>
              <a:ext cx="439420" cy="149860"/>
            </a:xfrm>
            <a:custGeom>
              <a:rect b="b" l="l" r="r" t="t"/>
              <a:pathLst>
                <a:path extrusionOk="0" h="149860" w="439419">
                  <a:moveTo>
                    <a:pt x="0" y="149352"/>
                  </a:moveTo>
                  <a:lnTo>
                    <a:pt x="438912" y="149352"/>
                  </a:lnTo>
                  <a:lnTo>
                    <a:pt x="438912" y="0"/>
                  </a:lnTo>
                  <a:lnTo>
                    <a:pt x="0" y="0"/>
                  </a:lnTo>
                  <a:lnTo>
                    <a:pt x="0" y="14935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4"/>
            <p:cNvSpPr/>
            <p:nvPr/>
          </p:nvSpPr>
          <p:spPr>
            <a:xfrm>
              <a:off x="2016251" y="3555492"/>
              <a:ext cx="439420" cy="149860"/>
            </a:xfrm>
            <a:custGeom>
              <a:rect b="b" l="l" r="r" t="t"/>
              <a:pathLst>
                <a:path extrusionOk="0" h="149860" w="439419">
                  <a:moveTo>
                    <a:pt x="438912" y="0"/>
                  </a:moveTo>
                  <a:lnTo>
                    <a:pt x="14478" y="149352"/>
                  </a:lnTo>
                  <a:lnTo>
                    <a:pt x="0" y="149352"/>
                  </a:lnTo>
                  <a:lnTo>
                    <a:pt x="438912" y="149352"/>
                  </a:lnTo>
                  <a:lnTo>
                    <a:pt x="438912"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14"/>
            <p:cNvSpPr/>
            <p:nvPr/>
          </p:nvSpPr>
          <p:spPr>
            <a:xfrm>
              <a:off x="2031491" y="3555492"/>
              <a:ext cx="424180" cy="149860"/>
            </a:xfrm>
            <a:custGeom>
              <a:rect b="b" l="l" r="r" t="t"/>
              <a:pathLst>
                <a:path extrusionOk="0" h="149860" w="424180">
                  <a:moveTo>
                    <a:pt x="423671" y="0"/>
                  </a:moveTo>
                  <a:lnTo>
                    <a:pt x="0" y="0"/>
                  </a:lnTo>
                  <a:lnTo>
                    <a:pt x="0" y="149352"/>
                  </a:lnTo>
                  <a:lnTo>
                    <a:pt x="423671" y="149352"/>
                  </a:lnTo>
                  <a:lnTo>
                    <a:pt x="423671" y="0"/>
                  </a:lnTo>
                  <a:close/>
                </a:path>
              </a:pathLst>
            </a:custGeom>
            <a:solidFill>
              <a:srgbClr val="DBDBD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14"/>
            <p:cNvSpPr/>
            <p:nvPr/>
          </p:nvSpPr>
          <p:spPr>
            <a:xfrm>
              <a:off x="2031491" y="3555492"/>
              <a:ext cx="424180" cy="149860"/>
            </a:xfrm>
            <a:custGeom>
              <a:rect b="b" l="l" r="r" t="t"/>
              <a:pathLst>
                <a:path extrusionOk="0" h="149860" w="424180">
                  <a:moveTo>
                    <a:pt x="0" y="149352"/>
                  </a:moveTo>
                  <a:lnTo>
                    <a:pt x="423671" y="149352"/>
                  </a:lnTo>
                  <a:lnTo>
                    <a:pt x="423671" y="0"/>
                  </a:lnTo>
                  <a:lnTo>
                    <a:pt x="0" y="0"/>
                  </a:lnTo>
                  <a:lnTo>
                    <a:pt x="0" y="149352"/>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4"/>
            <p:cNvSpPr/>
            <p:nvPr/>
          </p:nvSpPr>
          <p:spPr>
            <a:xfrm>
              <a:off x="2031491" y="3665220"/>
              <a:ext cx="52069" cy="0"/>
            </a:xfrm>
            <a:custGeom>
              <a:rect b="b" l="l" r="r" t="t"/>
              <a:pathLst>
                <a:path extrusionOk="0" h="120000" w="52069">
                  <a:moveTo>
                    <a:pt x="51815" y="0"/>
                  </a:moveTo>
                  <a:lnTo>
                    <a:pt x="0" y="0"/>
                  </a:lnTo>
                  <a:lnTo>
                    <a:pt x="51815"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62" name="Google Shape;262;p14"/>
            <p:cNvPicPr preferRelativeResize="0"/>
            <p:nvPr/>
          </p:nvPicPr>
          <p:blipFill rotWithShape="1">
            <a:blip r:embed="rId5">
              <a:alphaModFix/>
            </a:blip>
            <a:srcRect b="0" l="0" r="0" t="0"/>
            <a:stretch/>
          </p:blipFill>
          <p:spPr>
            <a:xfrm>
              <a:off x="6986016" y="3569208"/>
              <a:ext cx="291464" cy="62737"/>
            </a:xfrm>
            <a:prstGeom prst="rect">
              <a:avLst/>
            </a:prstGeom>
            <a:noFill/>
            <a:ln>
              <a:noFill/>
            </a:ln>
          </p:spPr>
        </p:pic>
        <p:sp>
          <p:nvSpPr>
            <p:cNvPr id="263" name="Google Shape;263;p14"/>
            <p:cNvSpPr/>
            <p:nvPr/>
          </p:nvSpPr>
          <p:spPr>
            <a:xfrm>
              <a:off x="6986016" y="3599688"/>
              <a:ext cx="291465" cy="44450"/>
            </a:xfrm>
            <a:custGeom>
              <a:rect b="b" l="l" r="r" t="t"/>
              <a:pathLst>
                <a:path extrusionOk="0" h="44450" w="291465">
                  <a:moveTo>
                    <a:pt x="291464" y="0"/>
                  </a:moveTo>
                  <a:lnTo>
                    <a:pt x="291464" y="2412"/>
                  </a:lnTo>
                  <a:lnTo>
                    <a:pt x="289305" y="6223"/>
                  </a:lnTo>
                  <a:lnTo>
                    <a:pt x="282828" y="11175"/>
                  </a:lnTo>
                  <a:lnTo>
                    <a:pt x="278510" y="12318"/>
                  </a:lnTo>
                  <a:lnTo>
                    <a:pt x="265429" y="17272"/>
                  </a:lnTo>
                  <a:lnTo>
                    <a:pt x="257809" y="19812"/>
                  </a:lnTo>
                  <a:lnTo>
                    <a:pt x="249047" y="20955"/>
                  </a:lnTo>
                  <a:lnTo>
                    <a:pt x="239267" y="23494"/>
                  </a:lnTo>
                  <a:lnTo>
                    <a:pt x="229488" y="24764"/>
                  </a:lnTo>
                  <a:lnTo>
                    <a:pt x="195833" y="28448"/>
                  </a:lnTo>
                  <a:lnTo>
                    <a:pt x="183768" y="28448"/>
                  </a:lnTo>
                  <a:lnTo>
                    <a:pt x="170814" y="29718"/>
                  </a:lnTo>
                  <a:lnTo>
                    <a:pt x="120776" y="29718"/>
                  </a:lnTo>
                  <a:lnTo>
                    <a:pt x="107695" y="28448"/>
                  </a:lnTo>
                  <a:lnTo>
                    <a:pt x="95757" y="28448"/>
                  </a:lnTo>
                  <a:lnTo>
                    <a:pt x="61975" y="24764"/>
                  </a:lnTo>
                  <a:lnTo>
                    <a:pt x="52197" y="23494"/>
                  </a:lnTo>
                  <a:lnTo>
                    <a:pt x="42417" y="20955"/>
                  </a:lnTo>
                  <a:lnTo>
                    <a:pt x="33781" y="19812"/>
                  </a:lnTo>
                  <a:lnTo>
                    <a:pt x="26161" y="17272"/>
                  </a:lnTo>
                  <a:lnTo>
                    <a:pt x="13080" y="12318"/>
                  </a:lnTo>
                  <a:lnTo>
                    <a:pt x="8762" y="11175"/>
                  </a:lnTo>
                  <a:lnTo>
                    <a:pt x="2158" y="6223"/>
                  </a:lnTo>
                  <a:lnTo>
                    <a:pt x="1142" y="2412"/>
                  </a:lnTo>
                  <a:lnTo>
                    <a:pt x="0" y="0"/>
                  </a:lnTo>
                  <a:lnTo>
                    <a:pt x="0" y="14859"/>
                  </a:lnTo>
                  <a:lnTo>
                    <a:pt x="2158" y="19812"/>
                  </a:lnTo>
                  <a:lnTo>
                    <a:pt x="52197" y="37084"/>
                  </a:lnTo>
                  <a:lnTo>
                    <a:pt x="61975" y="39497"/>
                  </a:lnTo>
                  <a:lnTo>
                    <a:pt x="95757" y="43306"/>
                  </a:lnTo>
                  <a:lnTo>
                    <a:pt x="107695" y="43306"/>
                  </a:lnTo>
                  <a:lnTo>
                    <a:pt x="120776" y="44450"/>
                  </a:lnTo>
                  <a:lnTo>
                    <a:pt x="170814" y="44450"/>
                  </a:lnTo>
                  <a:lnTo>
                    <a:pt x="183768" y="43306"/>
                  </a:lnTo>
                  <a:lnTo>
                    <a:pt x="195833" y="43306"/>
                  </a:lnTo>
                  <a:lnTo>
                    <a:pt x="229488" y="39497"/>
                  </a:lnTo>
                  <a:lnTo>
                    <a:pt x="239267" y="37084"/>
                  </a:lnTo>
                  <a:lnTo>
                    <a:pt x="257809" y="34543"/>
                  </a:lnTo>
                  <a:lnTo>
                    <a:pt x="291464" y="17272"/>
                  </a:lnTo>
                  <a:lnTo>
                    <a:pt x="291464" y="14859"/>
                  </a:lnTo>
                  <a:lnTo>
                    <a:pt x="291464"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4"/>
            <p:cNvSpPr/>
            <p:nvPr/>
          </p:nvSpPr>
          <p:spPr>
            <a:xfrm>
              <a:off x="6922007" y="3575304"/>
              <a:ext cx="401320" cy="32384"/>
            </a:xfrm>
            <a:custGeom>
              <a:rect b="b" l="l" r="r" t="t"/>
              <a:pathLst>
                <a:path extrusionOk="0" h="32385" w="401320">
                  <a:moveTo>
                    <a:pt x="401320" y="0"/>
                  </a:moveTo>
                  <a:lnTo>
                    <a:pt x="0" y="0"/>
                  </a:lnTo>
                  <a:lnTo>
                    <a:pt x="0" y="32385"/>
                  </a:lnTo>
                  <a:lnTo>
                    <a:pt x="401320" y="32385"/>
                  </a:lnTo>
                  <a:lnTo>
                    <a:pt x="401320" y="0"/>
                  </a:lnTo>
                  <a:close/>
                </a:path>
              </a:pathLst>
            </a:custGeom>
            <a:solidFill>
              <a:srgbClr val="99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65" name="Google Shape;265;p14"/>
            <p:cNvPicPr preferRelativeResize="0"/>
            <p:nvPr/>
          </p:nvPicPr>
          <p:blipFill rotWithShape="1">
            <a:blip r:embed="rId6">
              <a:alphaModFix/>
            </a:blip>
            <a:srcRect b="0" l="0" r="0" t="0"/>
            <a:stretch/>
          </p:blipFill>
          <p:spPr>
            <a:xfrm>
              <a:off x="6876287" y="3121152"/>
              <a:ext cx="501903" cy="452882"/>
            </a:xfrm>
            <a:prstGeom prst="rect">
              <a:avLst/>
            </a:prstGeom>
            <a:noFill/>
            <a:ln>
              <a:noFill/>
            </a:ln>
          </p:spPr>
        </p:pic>
        <p:sp>
          <p:nvSpPr>
            <p:cNvPr id="266" name="Google Shape;266;p14"/>
            <p:cNvSpPr/>
            <p:nvPr/>
          </p:nvSpPr>
          <p:spPr>
            <a:xfrm>
              <a:off x="6949439" y="3185160"/>
              <a:ext cx="374015" cy="337185"/>
            </a:xfrm>
            <a:custGeom>
              <a:rect b="b" l="l" r="r" t="t"/>
              <a:pathLst>
                <a:path extrusionOk="0" h="337185" w="374015">
                  <a:moveTo>
                    <a:pt x="372744" y="0"/>
                  </a:moveTo>
                  <a:lnTo>
                    <a:pt x="371601" y="0"/>
                  </a:lnTo>
                  <a:lnTo>
                    <a:pt x="365125" y="7365"/>
                  </a:lnTo>
                  <a:lnTo>
                    <a:pt x="366267" y="8636"/>
                  </a:lnTo>
                  <a:lnTo>
                    <a:pt x="366267" y="326009"/>
                  </a:lnTo>
                  <a:lnTo>
                    <a:pt x="365125" y="326009"/>
                  </a:lnTo>
                  <a:lnTo>
                    <a:pt x="365125" y="327151"/>
                  </a:lnTo>
                  <a:lnTo>
                    <a:pt x="7619" y="327151"/>
                  </a:lnTo>
                  <a:lnTo>
                    <a:pt x="0" y="337057"/>
                  </a:lnTo>
                  <a:lnTo>
                    <a:pt x="365125" y="337057"/>
                  </a:lnTo>
                  <a:lnTo>
                    <a:pt x="366267" y="335914"/>
                  </a:lnTo>
                  <a:lnTo>
                    <a:pt x="369442" y="335914"/>
                  </a:lnTo>
                  <a:lnTo>
                    <a:pt x="369442" y="334644"/>
                  </a:lnTo>
                  <a:lnTo>
                    <a:pt x="371601" y="334644"/>
                  </a:lnTo>
                  <a:lnTo>
                    <a:pt x="371601" y="332104"/>
                  </a:lnTo>
                  <a:lnTo>
                    <a:pt x="372744" y="332104"/>
                  </a:lnTo>
                  <a:lnTo>
                    <a:pt x="372744" y="329691"/>
                  </a:lnTo>
                  <a:lnTo>
                    <a:pt x="373760" y="328422"/>
                  </a:lnTo>
                  <a:lnTo>
                    <a:pt x="373760" y="4952"/>
                  </a:lnTo>
                  <a:lnTo>
                    <a:pt x="372744" y="2412"/>
                  </a:lnTo>
                  <a:lnTo>
                    <a:pt x="37274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14"/>
            <p:cNvSpPr/>
            <p:nvPr/>
          </p:nvSpPr>
          <p:spPr>
            <a:xfrm>
              <a:off x="6931151" y="3172968"/>
              <a:ext cx="392430" cy="349250"/>
            </a:xfrm>
            <a:custGeom>
              <a:rect b="b" l="l" r="r" t="t"/>
              <a:pathLst>
                <a:path extrusionOk="0" h="349250" w="392429">
                  <a:moveTo>
                    <a:pt x="391032" y="0"/>
                  </a:moveTo>
                  <a:lnTo>
                    <a:pt x="4318" y="0"/>
                  </a:lnTo>
                  <a:lnTo>
                    <a:pt x="2158" y="1270"/>
                  </a:lnTo>
                  <a:lnTo>
                    <a:pt x="1143" y="2540"/>
                  </a:lnTo>
                  <a:lnTo>
                    <a:pt x="0" y="4953"/>
                  </a:lnTo>
                  <a:lnTo>
                    <a:pt x="0" y="344297"/>
                  </a:lnTo>
                  <a:lnTo>
                    <a:pt x="1143" y="344297"/>
                  </a:lnTo>
                  <a:lnTo>
                    <a:pt x="1143" y="346837"/>
                  </a:lnTo>
                  <a:lnTo>
                    <a:pt x="2158" y="346837"/>
                  </a:lnTo>
                  <a:lnTo>
                    <a:pt x="2158" y="347980"/>
                  </a:lnTo>
                  <a:lnTo>
                    <a:pt x="7620" y="347980"/>
                  </a:lnTo>
                  <a:lnTo>
                    <a:pt x="7620" y="349250"/>
                  </a:lnTo>
                  <a:lnTo>
                    <a:pt x="18415" y="349250"/>
                  </a:lnTo>
                  <a:lnTo>
                    <a:pt x="25907" y="339344"/>
                  </a:lnTo>
                  <a:lnTo>
                    <a:pt x="7620" y="339344"/>
                  </a:lnTo>
                  <a:lnTo>
                    <a:pt x="7620" y="335661"/>
                  </a:lnTo>
                  <a:lnTo>
                    <a:pt x="6476" y="335661"/>
                  </a:lnTo>
                  <a:lnTo>
                    <a:pt x="6476" y="12446"/>
                  </a:lnTo>
                  <a:lnTo>
                    <a:pt x="7620" y="12446"/>
                  </a:lnTo>
                  <a:lnTo>
                    <a:pt x="7620" y="8762"/>
                  </a:lnTo>
                  <a:lnTo>
                    <a:pt x="384555" y="8762"/>
                  </a:lnTo>
                  <a:lnTo>
                    <a:pt x="384555" y="9906"/>
                  </a:lnTo>
                  <a:lnTo>
                    <a:pt x="385572" y="9906"/>
                  </a:lnTo>
                  <a:lnTo>
                    <a:pt x="392049" y="2540"/>
                  </a:lnTo>
                  <a:lnTo>
                    <a:pt x="391032" y="1270"/>
                  </a:lnTo>
                  <a:lnTo>
                    <a:pt x="391032"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14"/>
            <p:cNvSpPr/>
            <p:nvPr/>
          </p:nvSpPr>
          <p:spPr>
            <a:xfrm>
              <a:off x="4186427" y="3570731"/>
              <a:ext cx="612775" cy="152400"/>
            </a:xfrm>
            <a:custGeom>
              <a:rect b="b" l="l" r="r" t="t"/>
              <a:pathLst>
                <a:path extrusionOk="0" h="152400" w="612775">
                  <a:moveTo>
                    <a:pt x="460248" y="0"/>
                  </a:moveTo>
                  <a:lnTo>
                    <a:pt x="460248" y="152399"/>
                  </a:lnTo>
                  <a:lnTo>
                    <a:pt x="536448" y="114299"/>
                  </a:lnTo>
                  <a:lnTo>
                    <a:pt x="498348" y="114299"/>
                  </a:lnTo>
                  <a:lnTo>
                    <a:pt x="498348" y="38099"/>
                  </a:lnTo>
                  <a:lnTo>
                    <a:pt x="536448" y="38099"/>
                  </a:lnTo>
                  <a:lnTo>
                    <a:pt x="460248" y="0"/>
                  </a:lnTo>
                  <a:close/>
                </a:path>
                <a:path extrusionOk="0" h="152400" w="612775">
                  <a:moveTo>
                    <a:pt x="460248" y="38099"/>
                  </a:moveTo>
                  <a:lnTo>
                    <a:pt x="0" y="38099"/>
                  </a:lnTo>
                  <a:lnTo>
                    <a:pt x="0" y="114299"/>
                  </a:lnTo>
                  <a:lnTo>
                    <a:pt x="460248" y="114299"/>
                  </a:lnTo>
                  <a:lnTo>
                    <a:pt x="460248" y="38099"/>
                  </a:lnTo>
                  <a:close/>
                </a:path>
                <a:path extrusionOk="0" h="152400" w="612775">
                  <a:moveTo>
                    <a:pt x="536448" y="38099"/>
                  </a:moveTo>
                  <a:lnTo>
                    <a:pt x="498348" y="38099"/>
                  </a:lnTo>
                  <a:lnTo>
                    <a:pt x="498348" y="114299"/>
                  </a:lnTo>
                  <a:lnTo>
                    <a:pt x="536448" y="114299"/>
                  </a:lnTo>
                  <a:lnTo>
                    <a:pt x="612648" y="76199"/>
                  </a:lnTo>
                  <a:lnTo>
                    <a:pt x="536448" y="38099"/>
                  </a:lnTo>
                  <a:close/>
                </a:path>
              </a:pathLst>
            </a:custGeom>
            <a:solidFill>
              <a:srgbClr val="2583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14"/>
            <p:cNvSpPr/>
            <p:nvPr/>
          </p:nvSpPr>
          <p:spPr>
            <a:xfrm>
              <a:off x="4066031" y="3700272"/>
              <a:ext cx="414655" cy="631190"/>
            </a:xfrm>
            <a:custGeom>
              <a:rect b="b" l="l" r="r" t="t"/>
              <a:pathLst>
                <a:path extrusionOk="0" h="631189" w="414654">
                  <a:moveTo>
                    <a:pt x="0" y="630935"/>
                  </a:moveTo>
                  <a:lnTo>
                    <a:pt x="414527"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0" name="Google Shape;270;p14"/>
          <p:cNvSpPr txBox="1"/>
          <p:nvPr/>
        </p:nvSpPr>
        <p:spPr>
          <a:xfrm>
            <a:off x="1742948" y="3848227"/>
            <a:ext cx="989330" cy="27051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600">
                <a:solidFill>
                  <a:schemeClr val="dk1"/>
                </a:solidFill>
                <a:latin typeface="Arial"/>
                <a:ea typeface="Arial"/>
                <a:cs typeface="Arial"/>
                <a:sym typeface="Arial"/>
              </a:rPr>
              <a:t>Computer</a:t>
            </a:r>
            <a:endParaRPr sz="1600">
              <a:solidFill>
                <a:schemeClr val="dk1"/>
              </a:solidFill>
              <a:latin typeface="Arial"/>
              <a:ea typeface="Arial"/>
              <a:cs typeface="Arial"/>
              <a:sym typeface="Arial"/>
            </a:endParaRPr>
          </a:p>
        </p:txBody>
      </p:sp>
      <p:sp>
        <p:nvSpPr>
          <p:cNvPr id="271" name="Google Shape;271;p14"/>
          <p:cNvSpPr txBox="1"/>
          <p:nvPr/>
        </p:nvSpPr>
        <p:spPr>
          <a:xfrm>
            <a:off x="6688328" y="3803650"/>
            <a:ext cx="751205" cy="27051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600">
                <a:solidFill>
                  <a:schemeClr val="dk1"/>
                </a:solidFill>
                <a:latin typeface="Arial"/>
                <a:ea typeface="Arial"/>
                <a:cs typeface="Arial"/>
                <a:sym typeface="Arial"/>
              </a:rPr>
              <a:t>Display</a:t>
            </a:r>
            <a:endParaRPr sz="1600">
              <a:solidFill>
                <a:schemeClr val="dk1"/>
              </a:solidFill>
              <a:latin typeface="Arial"/>
              <a:ea typeface="Arial"/>
              <a:cs typeface="Arial"/>
              <a:sym typeface="Arial"/>
            </a:endParaRPr>
          </a:p>
        </p:txBody>
      </p:sp>
      <p:grpSp>
        <p:nvGrpSpPr>
          <p:cNvPr id="272" name="Google Shape;272;p14"/>
          <p:cNvGrpSpPr/>
          <p:nvPr/>
        </p:nvGrpSpPr>
        <p:grpSpPr>
          <a:xfrm>
            <a:off x="6775704" y="5102352"/>
            <a:ext cx="982218" cy="704850"/>
            <a:chOff x="6775704" y="5102352"/>
            <a:chExt cx="982218" cy="704850"/>
          </a:xfrm>
        </p:grpSpPr>
        <p:pic>
          <p:nvPicPr>
            <p:cNvPr id="273" name="Google Shape;273;p14"/>
            <p:cNvPicPr preferRelativeResize="0"/>
            <p:nvPr/>
          </p:nvPicPr>
          <p:blipFill rotWithShape="1">
            <a:blip r:embed="rId7">
              <a:alphaModFix/>
            </a:blip>
            <a:srcRect b="0" l="0" r="0" t="0"/>
            <a:stretch/>
          </p:blipFill>
          <p:spPr>
            <a:xfrm>
              <a:off x="6775704" y="5102352"/>
              <a:ext cx="982218" cy="704850"/>
            </a:xfrm>
            <a:prstGeom prst="rect">
              <a:avLst/>
            </a:prstGeom>
            <a:noFill/>
            <a:ln>
              <a:noFill/>
            </a:ln>
          </p:spPr>
        </p:pic>
        <p:pic>
          <p:nvPicPr>
            <p:cNvPr id="274" name="Google Shape;274;p14"/>
            <p:cNvPicPr preferRelativeResize="0"/>
            <p:nvPr/>
          </p:nvPicPr>
          <p:blipFill rotWithShape="1">
            <a:blip r:embed="rId8">
              <a:alphaModFix/>
            </a:blip>
            <a:srcRect b="0" l="0" r="0" t="0"/>
            <a:stretch/>
          </p:blipFill>
          <p:spPr>
            <a:xfrm>
              <a:off x="6812280" y="5138928"/>
              <a:ext cx="832103" cy="554736"/>
            </a:xfrm>
            <a:prstGeom prst="rect">
              <a:avLst/>
            </a:prstGeom>
            <a:noFill/>
            <a:ln>
              <a:noFill/>
            </a:ln>
          </p:spPr>
        </p:pic>
        <p:sp>
          <p:nvSpPr>
            <p:cNvPr id="275" name="Google Shape;275;p14"/>
            <p:cNvSpPr/>
            <p:nvPr/>
          </p:nvSpPr>
          <p:spPr>
            <a:xfrm>
              <a:off x="6812280" y="5138928"/>
              <a:ext cx="832485" cy="554990"/>
            </a:xfrm>
            <a:custGeom>
              <a:rect b="b" l="l" r="r" t="t"/>
              <a:pathLst>
                <a:path extrusionOk="0" h="554989" w="832484">
                  <a:moveTo>
                    <a:pt x="0" y="127127"/>
                  </a:moveTo>
                  <a:lnTo>
                    <a:pt x="9987" y="77634"/>
                  </a:lnTo>
                  <a:lnTo>
                    <a:pt x="37226" y="37226"/>
                  </a:lnTo>
                  <a:lnTo>
                    <a:pt x="77634" y="9987"/>
                  </a:lnTo>
                  <a:lnTo>
                    <a:pt x="127126" y="0"/>
                  </a:lnTo>
                  <a:lnTo>
                    <a:pt x="704976" y="0"/>
                  </a:lnTo>
                  <a:lnTo>
                    <a:pt x="754469" y="9987"/>
                  </a:lnTo>
                  <a:lnTo>
                    <a:pt x="794877" y="37226"/>
                  </a:lnTo>
                  <a:lnTo>
                    <a:pt x="822116" y="77634"/>
                  </a:lnTo>
                  <a:lnTo>
                    <a:pt x="832103" y="127127"/>
                  </a:lnTo>
                  <a:lnTo>
                    <a:pt x="832103" y="427609"/>
                  </a:lnTo>
                  <a:lnTo>
                    <a:pt x="822116" y="477090"/>
                  </a:lnTo>
                  <a:lnTo>
                    <a:pt x="794877" y="517499"/>
                  </a:lnTo>
                  <a:lnTo>
                    <a:pt x="754469" y="544745"/>
                  </a:lnTo>
                  <a:lnTo>
                    <a:pt x="704976" y="554736"/>
                  </a:lnTo>
                  <a:lnTo>
                    <a:pt x="127126" y="554736"/>
                  </a:lnTo>
                  <a:lnTo>
                    <a:pt x="77634" y="544745"/>
                  </a:lnTo>
                  <a:lnTo>
                    <a:pt x="37226" y="517499"/>
                  </a:lnTo>
                  <a:lnTo>
                    <a:pt x="9987" y="477090"/>
                  </a:lnTo>
                  <a:lnTo>
                    <a:pt x="0" y="427609"/>
                  </a:lnTo>
                  <a:lnTo>
                    <a:pt x="0" y="127127"/>
                  </a:lnTo>
                  <a:close/>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76" name="Google Shape;276;p14"/>
            <p:cNvPicPr preferRelativeResize="0"/>
            <p:nvPr/>
          </p:nvPicPr>
          <p:blipFill rotWithShape="1">
            <a:blip r:embed="rId9">
              <a:alphaModFix/>
            </a:blip>
            <a:srcRect b="0" l="0" r="0" t="0"/>
            <a:stretch/>
          </p:blipFill>
          <p:spPr>
            <a:xfrm>
              <a:off x="6928104" y="5236464"/>
              <a:ext cx="533400" cy="277368"/>
            </a:xfrm>
            <a:prstGeom prst="rect">
              <a:avLst/>
            </a:prstGeom>
            <a:noFill/>
            <a:ln>
              <a:noFill/>
            </a:ln>
          </p:spPr>
        </p:pic>
        <p:sp>
          <p:nvSpPr>
            <p:cNvPr id="277" name="Google Shape;277;p14"/>
            <p:cNvSpPr/>
            <p:nvPr/>
          </p:nvSpPr>
          <p:spPr>
            <a:xfrm>
              <a:off x="6928104" y="5236464"/>
              <a:ext cx="533400" cy="277495"/>
            </a:xfrm>
            <a:custGeom>
              <a:rect b="b" l="l" r="r" t="t"/>
              <a:pathLst>
                <a:path extrusionOk="0" h="277495" w="533400">
                  <a:moveTo>
                    <a:pt x="0" y="46228"/>
                  </a:moveTo>
                  <a:lnTo>
                    <a:pt x="3633" y="28235"/>
                  </a:lnTo>
                  <a:lnTo>
                    <a:pt x="13541" y="13541"/>
                  </a:lnTo>
                  <a:lnTo>
                    <a:pt x="28235" y="3633"/>
                  </a:lnTo>
                  <a:lnTo>
                    <a:pt x="46227" y="0"/>
                  </a:lnTo>
                  <a:lnTo>
                    <a:pt x="487172" y="0"/>
                  </a:lnTo>
                  <a:lnTo>
                    <a:pt x="505164" y="3633"/>
                  </a:lnTo>
                  <a:lnTo>
                    <a:pt x="519858" y="13541"/>
                  </a:lnTo>
                  <a:lnTo>
                    <a:pt x="529766" y="28235"/>
                  </a:lnTo>
                  <a:lnTo>
                    <a:pt x="533400" y="46228"/>
                  </a:lnTo>
                  <a:lnTo>
                    <a:pt x="533400" y="231140"/>
                  </a:lnTo>
                  <a:lnTo>
                    <a:pt x="529766" y="249132"/>
                  </a:lnTo>
                  <a:lnTo>
                    <a:pt x="519858" y="263826"/>
                  </a:lnTo>
                  <a:lnTo>
                    <a:pt x="505164" y="273734"/>
                  </a:lnTo>
                  <a:lnTo>
                    <a:pt x="487172" y="277368"/>
                  </a:lnTo>
                  <a:lnTo>
                    <a:pt x="46227" y="277368"/>
                  </a:lnTo>
                  <a:lnTo>
                    <a:pt x="28235" y="273734"/>
                  </a:lnTo>
                  <a:lnTo>
                    <a:pt x="13541" y="263826"/>
                  </a:lnTo>
                  <a:lnTo>
                    <a:pt x="3633" y="249132"/>
                  </a:lnTo>
                  <a:lnTo>
                    <a:pt x="0" y="231140"/>
                  </a:lnTo>
                  <a:lnTo>
                    <a:pt x="0" y="4622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8" name="Google Shape;278;p14"/>
          <p:cNvSpPr txBox="1"/>
          <p:nvPr/>
        </p:nvSpPr>
        <p:spPr>
          <a:xfrm>
            <a:off x="7055357" y="5289296"/>
            <a:ext cx="283210" cy="164465"/>
          </a:xfrm>
          <a:prstGeom prst="rect">
            <a:avLst/>
          </a:prstGeom>
          <a:noFill/>
          <a:ln>
            <a:noFill/>
          </a:ln>
        </p:spPr>
        <p:txBody>
          <a:bodyPr anchorCtr="0" anchor="t" bIns="0" lIns="0" spcFirstLastPara="1" rIns="0" wrap="square" tIns="13950">
            <a:spAutoFit/>
          </a:bodyPr>
          <a:lstStyle/>
          <a:p>
            <a:pPr indent="0" lvl="0" marL="12700" marR="0" rtl="0" algn="l">
              <a:lnSpc>
                <a:spcPct val="100000"/>
              </a:lnSpc>
              <a:spcBef>
                <a:spcPts val="0"/>
              </a:spcBef>
              <a:spcAft>
                <a:spcPts val="0"/>
              </a:spcAft>
              <a:buNone/>
            </a:pPr>
            <a:r>
              <a:rPr lang="en-US" sz="900">
                <a:solidFill>
                  <a:schemeClr val="dk1"/>
                </a:solidFill>
                <a:latin typeface="Arial"/>
                <a:ea typeface="Arial"/>
                <a:cs typeface="Arial"/>
                <a:sym typeface="Arial"/>
              </a:rPr>
              <a:t>Hi….</a:t>
            </a:r>
            <a:endParaRPr sz="900">
              <a:solidFill>
                <a:schemeClr val="dk1"/>
              </a:solidFill>
              <a:latin typeface="Arial"/>
              <a:ea typeface="Arial"/>
              <a:cs typeface="Arial"/>
              <a:sym typeface="Arial"/>
            </a:endParaRPr>
          </a:p>
        </p:txBody>
      </p:sp>
      <p:grpSp>
        <p:nvGrpSpPr>
          <p:cNvPr id="279" name="Google Shape;279;p14"/>
          <p:cNvGrpSpPr/>
          <p:nvPr/>
        </p:nvGrpSpPr>
        <p:grpSpPr>
          <a:xfrm>
            <a:off x="1886699" y="4958600"/>
            <a:ext cx="5709691" cy="903109"/>
            <a:chOff x="1886699" y="4958600"/>
            <a:chExt cx="5709691" cy="903109"/>
          </a:xfrm>
        </p:grpSpPr>
        <p:pic>
          <p:nvPicPr>
            <p:cNvPr id="280" name="Google Shape;280;p14"/>
            <p:cNvPicPr preferRelativeResize="0"/>
            <p:nvPr/>
          </p:nvPicPr>
          <p:blipFill rotWithShape="1">
            <a:blip r:embed="rId10">
              <a:alphaModFix/>
            </a:blip>
            <a:srcRect b="0" l="0" r="0" t="0"/>
            <a:stretch/>
          </p:blipFill>
          <p:spPr>
            <a:xfrm>
              <a:off x="6894576" y="5498591"/>
              <a:ext cx="284238" cy="223253"/>
            </a:xfrm>
            <a:prstGeom prst="rect">
              <a:avLst/>
            </a:prstGeom>
            <a:noFill/>
            <a:ln>
              <a:noFill/>
            </a:ln>
          </p:spPr>
        </p:pic>
        <p:pic>
          <p:nvPicPr>
            <p:cNvPr id="281" name="Google Shape;281;p14"/>
            <p:cNvPicPr preferRelativeResize="0"/>
            <p:nvPr/>
          </p:nvPicPr>
          <p:blipFill rotWithShape="1">
            <a:blip r:embed="rId11">
              <a:alphaModFix/>
            </a:blip>
            <a:srcRect b="0" l="0" r="0" t="0"/>
            <a:stretch/>
          </p:blipFill>
          <p:spPr>
            <a:xfrm>
              <a:off x="6934200" y="5538215"/>
              <a:ext cx="152400" cy="91440"/>
            </a:xfrm>
            <a:prstGeom prst="rect">
              <a:avLst/>
            </a:prstGeom>
            <a:noFill/>
            <a:ln>
              <a:noFill/>
            </a:ln>
          </p:spPr>
        </p:pic>
        <p:pic>
          <p:nvPicPr>
            <p:cNvPr id="282" name="Google Shape;282;p14"/>
            <p:cNvPicPr preferRelativeResize="0"/>
            <p:nvPr/>
          </p:nvPicPr>
          <p:blipFill rotWithShape="1">
            <a:blip r:embed="rId12">
              <a:alphaModFix/>
            </a:blip>
            <a:srcRect b="0" l="0" r="0" t="0"/>
            <a:stretch/>
          </p:blipFill>
          <p:spPr>
            <a:xfrm>
              <a:off x="7095744" y="5498591"/>
              <a:ext cx="284238" cy="226313"/>
            </a:xfrm>
            <a:prstGeom prst="rect">
              <a:avLst/>
            </a:prstGeom>
            <a:noFill/>
            <a:ln>
              <a:noFill/>
            </a:ln>
          </p:spPr>
        </p:pic>
        <p:pic>
          <p:nvPicPr>
            <p:cNvPr id="283" name="Google Shape;283;p14"/>
            <p:cNvPicPr preferRelativeResize="0"/>
            <p:nvPr/>
          </p:nvPicPr>
          <p:blipFill rotWithShape="1">
            <a:blip r:embed="rId13">
              <a:alphaModFix/>
            </a:blip>
            <a:srcRect b="0" l="0" r="0" t="0"/>
            <a:stretch/>
          </p:blipFill>
          <p:spPr>
            <a:xfrm>
              <a:off x="7135367" y="5538215"/>
              <a:ext cx="152400" cy="94488"/>
            </a:xfrm>
            <a:prstGeom prst="rect">
              <a:avLst/>
            </a:prstGeom>
            <a:noFill/>
            <a:ln>
              <a:noFill/>
            </a:ln>
          </p:spPr>
        </p:pic>
        <p:pic>
          <p:nvPicPr>
            <p:cNvPr id="284" name="Google Shape;284;p14"/>
            <p:cNvPicPr preferRelativeResize="0"/>
            <p:nvPr/>
          </p:nvPicPr>
          <p:blipFill rotWithShape="1">
            <a:blip r:embed="rId12">
              <a:alphaModFix/>
            </a:blip>
            <a:srcRect b="0" l="0" r="0" t="0"/>
            <a:stretch/>
          </p:blipFill>
          <p:spPr>
            <a:xfrm>
              <a:off x="7312152" y="5498591"/>
              <a:ext cx="284238" cy="226313"/>
            </a:xfrm>
            <a:prstGeom prst="rect">
              <a:avLst/>
            </a:prstGeom>
            <a:noFill/>
            <a:ln>
              <a:noFill/>
            </a:ln>
          </p:spPr>
        </p:pic>
        <p:pic>
          <p:nvPicPr>
            <p:cNvPr id="285" name="Google Shape;285;p14"/>
            <p:cNvPicPr preferRelativeResize="0"/>
            <p:nvPr/>
          </p:nvPicPr>
          <p:blipFill rotWithShape="1">
            <a:blip r:embed="rId13">
              <a:alphaModFix/>
            </a:blip>
            <a:srcRect b="0" l="0" r="0" t="0"/>
            <a:stretch/>
          </p:blipFill>
          <p:spPr>
            <a:xfrm>
              <a:off x="7351776" y="5538215"/>
              <a:ext cx="152400" cy="94488"/>
            </a:xfrm>
            <a:prstGeom prst="rect">
              <a:avLst/>
            </a:prstGeom>
            <a:noFill/>
            <a:ln>
              <a:noFill/>
            </a:ln>
          </p:spPr>
        </p:pic>
        <p:sp>
          <p:nvSpPr>
            <p:cNvPr id="286" name="Google Shape;286;p14"/>
            <p:cNvSpPr/>
            <p:nvPr/>
          </p:nvSpPr>
          <p:spPr>
            <a:xfrm>
              <a:off x="2089310" y="4999274"/>
              <a:ext cx="422275" cy="862330"/>
            </a:xfrm>
            <a:custGeom>
              <a:rect b="b" l="l" r="r" t="t"/>
              <a:pathLst>
                <a:path extrusionOk="0" h="862329" w="422275">
                  <a:moveTo>
                    <a:pt x="243678" y="0"/>
                  </a:moveTo>
                  <a:lnTo>
                    <a:pt x="116010" y="7954"/>
                  </a:lnTo>
                  <a:lnTo>
                    <a:pt x="98804" y="280982"/>
                  </a:lnTo>
                  <a:lnTo>
                    <a:pt x="11656" y="254300"/>
                  </a:lnTo>
                  <a:lnTo>
                    <a:pt x="0" y="284976"/>
                  </a:lnTo>
                  <a:lnTo>
                    <a:pt x="14431" y="335588"/>
                  </a:lnTo>
                  <a:lnTo>
                    <a:pt x="48292" y="358309"/>
                  </a:lnTo>
                  <a:lnTo>
                    <a:pt x="87704" y="358309"/>
                  </a:lnTo>
                  <a:lnTo>
                    <a:pt x="39411" y="842599"/>
                  </a:lnTo>
                  <a:lnTo>
                    <a:pt x="300277" y="862130"/>
                  </a:lnTo>
                  <a:lnTo>
                    <a:pt x="280328" y="504607"/>
                  </a:lnTo>
                  <a:lnTo>
                    <a:pt x="356900" y="512964"/>
                  </a:lnTo>
                  <a:lnTo>
                    <a:pt x="390770" y="498633"/>
                  </a:lnTo>
                  <a:lnTo>
                    <a:pt x="421838" y="453962"/>
                  </a:lnTo>
                  <a:lnTo>
                    <a:pt x="421838" y="404961"/>
                  </a:lnTo>
                  <a:lnTo>
                    <a:pt x="401889" y="370291"/>
                  </a:lnTo>
                  <a:lnTo>
                    <a:pt x="277525" y="335588"/>
                  </a:lnTo>
                  <a:lnTo>
                    <a:pt x="260328" y="201675"/>
                  </a:lnTo>
                  <a:lnTo>
                    <a:pt x="314152" y="189324"/>
                  </a:lnTo>
                  <a:lnTo>
                    <a:pt x="331391" y="117971"/>
                  </a:lnTo>
                  <a:lnTo>
                    <a:pt x="254778" y="52994"/>
                  </a:lnTo>
                  <a:lnTo>
                    <a:pt x="24367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14"/>
            <p:cNvSpPr/>
            <p:nvPr/>
          </p:nvSpPr>
          <p:spPr>
            <a:xfrm>
              <a:off x="1886699" y="4958600"/>
              <a:ext cx="901700" cy="541655"/>
            </a:xfrm>
            <a:custGeom>
              <a:rect b="b" l="l" r="r" t="t"/>
              <a:pathLst>
                <a:path extrusionOk="0" h="541654" w="901700">
                  <a:moveTo>
                    <a:pt x="215925" y="241554"/>
                  </a:moveTo>
                  <a:lnTo>
                    <a:pt x="166535" y="180162"/>
                  </a:lnTo>
                  <a:lnTo>
                    <a:pt x="49403" y="247929"/>
                  </a:lnTo>
                  <a:lnTo>
                    <a:pt x="0" y="339623"/>
                  </a:lnTo>
                  <a:lnTo>
                    <a:pt x="33312" y="491858"/>
                  </a:lnTo>
                  <a:lnTo>
                    <a:pt x="152095" y="418922"/>
                  </a:lnTo>
                  <a:lnTo>
                    <a:pt x="146545" y="326859"/>
                  </a:lnTo>
                  <a:lnTo>
                    <a:pt x="215925" y="241554"/>
                  </a:lnTo>
                  <a:close/>
                </a:path>
                <a:path extrusionOk="0" h="541654" w="901700">
                  <a:moveTo>
                    <a:pt x="780999" y="194132"/>
                  </a:moveTo>
                  <a:lnTo>
                    <a:pt x="778751" y="111226"/>
                  </a:lnTo>
                  <a:lnTo>
                    <a:pt x="695502" y="45046"/>
                  </a:lnTo>
                  <a:lnTo>
                    <a:pt x="574497" y="0"/>
                  </a:lnTo>
                  <a:lnTo>
                    <a:pt x="649439" y="165023"/>
                  </a:lnTo>
                  <a:lnTo>
                    <a:pt x="640562" y="259511"/>
                  </a:lnTo>
                  <a:lnTo>
                    <a:pt x="780999" y="194132"/>
                  </a:lnTo>
                  <a:close/>
                </a:path>
                <a:path extrusionOk="0" h="541654" w="901700">
                  <a:moveTo>
                    <a:pt x="901433" y="412546"/>
                  </a:moveTo>
                  <a:lnTo>
                    <a:pt x="855370" y="318071"/>
                  </a:lnTo>
                  <a:lnTo>
                    <a:pt x="736003" y="277431"/>
                  </a:lnTo>
                  <a:lnTo>
                    <a:pt x="635000" y="301358"/>
                  </a:lnTo>
                  <a:lnTo>
                    <a:pt x="736003" y="420128"/>
                  </a:lnTo>
                  <a:lnTo>
                    <a:pt x="667194" y="541299"/>
                  </a:lnTo>
                  <a:lnTo>
                    <a:pt x="837615" y="501827"/>
                  </a:lnTo>
                  <a:lnTo>
                    <a:pt x="901433" y="412546"/>
                  </a:lnTo>
                  <a:close/>
                </a:path>
              </a:pathLst>
            </a:custGeom>
            <a:solidFill>
              <a:srgbClr val="D7FB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14"/>
            <p:cNvSpPr/>
            <p:nvPr/>
          </p:nvSpPr>
          <p:spPr>
            <a:xfrm>
              <a:off x="2130933" y="4980558"/>
              <a:ext cx="259715" cy="861060"/>
            </a:xfrm>
            <a:custGeom>
              <a:rect b="b" l="l" r="r" t="t"/>
              <a:pathLst>
                <a:path extrusionOk="0" h="861060" w="259714">
                  <a:moveTo>
                    <a:pt x="213144" y="12750"/>
                  </a:moveTo>
                  <a:lnTo>
                    <a:pt x="128219" y="0"/>
                  </a:lnTo>
                  <a:lnTo>
                    <a:pt x="57175" y="10325"/>
                  </a:lnTo>
                  <a:lnTo>
                    <a:pt x="60502" y="51003"/>
                  </a:lnTo>
                  <a:lnTo>
                    <a:pt x="209816" y="33058"/>
                  </a:lnTo>
                  <a:lnTo>
                    <a:pt x="213144" y="12750"/>
                  </a:lnTo>
                  <a:close/>
                </a:path>
                <a:path extrusionOk="0" h="861060" w="259714">
                  <a:moveTo>
                    <a:pt x="238137" y="530885"/>
                  </a:moveTo>
                  <a:lnTo>
                    <a:pt x="181508" y="464731"/>
                  </a:lnTo>
                  <a:lnTo>
                    <a:pt x="234772" y="341960"/>
                  </a:lnTo>
                  <a:lnTo>
                    <a:pt x="224269" y="273024"/>
                  </a:lnTo>
                  <a:lnTo>
                    <a:pt x="60502" y="273024"/>
                  </a:lnTo>
                  <a:lnTo>
                    <a:pt x="67716" y="334403"/>
                  </a:lnTo>
                  <a:lnTo>
                    <a:pt x="28867" y="370255"/>
                  </a:lnTo>
                  <a:lnTo>
                    <a:pt x="24980" y="505777"/>
                  </a:lnTo>
                  <a:lnTo>
                    <a:pt x="238137" y="530885"/>
                  </a:lnTo>
                  <a:close/>
                </a:path>
                <a:path extrusionOk="0" h="861060" w="259714">
                  <a:moveTo>
                    <a:pt x="259207" y="725004"/>
                  </a:moveTo>
                  <a:lnTo>
                    <a:pt x="3886" y="771245"/>
                  </a:lnTo>
                  <a:lnTo>
                    <a:pt x="0" y="852944"/>
                  </a:lnTo>
                  <a:lnTo>
                    <a:pt x="259207" y="860526"/>
                  </a:lnTo>
                  <a:lnTo>
                    <a:pt x="259207" y="725004"/>
                  </a:lnTo>
                  <a:close/>
                </a:path>
              </a:pathLst>
            </a:custGeom>
            <a:solidFill>
              <a:srgbClr val="DFD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14"/>
            <p:cNvSpPr/>
            <p:nvPr/>
          </p:nvSpPr>
          <p:spPr>
            <a:xfrm>
              <a:off x="2134819" y="5026367"/>
              <a:ext cx="252095" cy="684530"/>
            </a:xfrm>
            <a:custGeom>
              <a:rect b="b" l="l" r="r" t="t"/>
              <a:pathLst>
                <a:path extrusionOk="0" h="684529" w="252094">
                  <a:moveTo>
                    <a:pt x="209257" y="176161"/>
                  </a:moveTo>
                  <a:lnTo>
                    <a:pt x="163195" y="148272"/>
                  </a:lnTo>
                  <a:lnTo>
                    <a:pt x="152641" y="66586"/>
                  </a:lnTo>
                  <a:lnTo>
                    <a:pt x="205930" y="33489"/>
                  </a:lnTo>
                  <a:lnTo>
                    <a:pt x="202603" y="0"/>
                  </a:lnTo>
                  <a:lnTo>
                    <a:pt x="67170" y="15532"/>
                  </a:lnTo>
                  <a:lnTo>
                    <a:pt x="53289" y="196507"/>
                  </a:lnTo>
                  <a:lnTo>
                    <a:pt x="209257" y="206870"/>
                  </a:lnTo>
                  <a:lnTo>
                    <a:pt x="209257" y="176161"/>
                  </a:lnTo>
                  <a:close/>
                </a:path>
                <a:path extrusionOk="0" h="684529" w="252094">
                  <a:moveTo>
                    <a:pt x="252006" y="653694"/>
                  </a:moveTo>
                  <a:lnTo>
                    <a:pt x="248691" y="526135"/>
                  </a:lnTo>
                  <a:lnTo>
                    <a:pt x="10541" y="472313"/>
                  </a:lnTo>
                  <a:lnTo>
                    <a:pt x="0" y="684377"/>
                  </a:lnTo>
                  <a:lnTo>
                    <a:pt x="252006" y="653694"/>
                  </a:lnTo>
                  <a:close/>
                </a:path>
              </a:pathLst>
            </a:custGeom>
            <a:solidFill>
              <a:srgbClr val="FF252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14"/>
            <p:cNvSpPr/>
            <p:nvPr/>
          </p:nvSpPr>
          <p:spPr>
            <a:xfrm>
              <a:off x="2092083" y="5071402"/>
              <a:ext cx="417830" cy="430530"/>
            </a:xfrm>
            <a:custGeom>
              <a:rect b="b" l="l" r="r" t="t"/>
              <a:pathLst>
                <a:path extrusionOk="0" h="430529" w="417830">
                  <a:moveTo>
                    <a:pt x="96024" y="248729"/>
                  </a:moveTo>
                  <a:lnTo>
                    <a:pt x="92138" y="188556"/>
                  </a:lnTo>
                  <a:lnTo>
                    <a:pt x="44399" y="159461"/>
                  </a:lnTo>
                  <a:lnTo>
                    <a:pt x="24980" y="161836"/>
                  </a:lnTo>
                  <a:lnTo>
                    <a:pt x="3327" y="183756"/>
                  </a:lnTo>
                  <a:lnTo>
                    <a:pt x="0" y="205270"/>
                  </a:lnTo>
                  <a:lnTo>
                    <a:pt x="56616" y="207683"/>
                  </a:lnTo>
                  <a:lnTo>
                    <a:pt x="56616" y="220840"/>
                  </a:lnTo>
                  <a:lnTo>
                    <a:pt x="12763" y="220840"/>
                  </a:lnTo>
                  <a:lnTo>
                    <a:pt x="44399" y="233197"/>
                  </a:lnTo>
                  <a:lnTo>
                    <a:pt x="54952" y="251117"/>
                  </a:lnTo>
                  <a:lnTo>
                    <a:pt x="63830" y="274243"/>
                  </a:lnTo>
                  <a:lnTo>
                    <a:pt x="96024" y="248729"/>
                  </a:lnTo>
                  <a:close/>
                </a:path>
                <a:path extrusionOk="0" h="430529" w="417830">
                  <a:moveTo>
                    <a:pt x="335813" y="33096"/>
                  </a:moveTo>
                  <a:lnTo>
                    <a:pt x="330111" y="25107"/>
                  </a:lnTo>
                  <a:lnTo>
                    <a:pt x="324739" y="17551"/>
                  </a:lnTo>
                  <a:lnTo>
                    <a:pt x="289737" y="1206"/>
                  </a:lnTo>
                  <a:lnTo>
                    <a:pt x="234238" y="0"/>
                  </a:lnTo>
                  <a:lnTo>
                    <a:pt x="205930" y="33096"/>
                  </a:lnTo>
                  <a:lnTo>
                    <a:pt x="204266" y="69773"/>
                  </a:lnTo>
                  <a:lnTo>
                    <a:pt x="236461" y="25107"/>
                  </a:lnTo>
                  <a:lnTo>
                    <a:pt x="273621" y="48234"/>
                  </a:lnTo>
                  <a:lnTo>
                    <a:pt x="301942" y="43065"/>
                  </a:lnTo>
                  <a:lnTo>
                    <a:pt x="301942" y="81330"/>
                  </a:lnTo>
                  <a:lnTo>
                    <a:pt x="287502" y="99250"/>
                  </a:lnTo>
                  <a:lnTo>
                    <a:pt x="278625" y="119583"/>
                  </a:lnTo>
                  <a:lnTo>
                    <a:pt x="309181" y="105625"/>
                  </a:lnTo>
                  <a:lnTo>
                    <a:pt x="326936" y="88912"/>
                  </a:lnTo>
                  <a:lnTo>
                    <a:pt x="335813" y="63766"/>
                  </a:lnTo>
                  <a:lnTo>
                    <a:pt x="335813" y="43065"/>
                  </a:lnTo>
                  <a:lnTo>
                    <a:pt x="335813" y="33096"/>
                  </a:lnTo>
                  <a:close/>
                </a:path>
                <a:path extrusionOk="0" h="430529" w="417830">
                  <a:moveTo>
                    <a:pt x="417423" y="331635"/>
                  </a:moveTo>
                  <a:lnTo>
                    <a:pt x="392430" y="334416"/>
                  </a:lnTo>
                  <a:lnTo>
                    <a:pt x="316369" y="357136"/>
                  </a:lnTo>
                  <a:lnTo>
                    <a:pt x="309181" y="344385"/>
                  </a:lnTo>
                  <a:lnTo>
                    <a:pt x="405180" y="307327"/>
                  </a:lnTo>
                  <a:lnTo>
                    <a:pt x="371360" y="289775"/>
                  </a:lnTo>
                  <a:lnTo>
                    <a:pt x="298056" y="284607"/>
                  </a:lnTo>
                  <a:lnTo>
                    <a:pt x="268109" y="307733"/>
                  </a:lnTo>
                  <a:lnTo>
                    <a:pt x="256997" y="335622"/>
                  </a:lnTo>
                  <a:lnTo>
                    <a:pt x="258660" y="373481"/>
                  </a:lnTo>
                  <a:lnTo>
                    <a:pt x="277545" y="408559"/>
                  </a:lnTo>
                  <a:lnTo>
                    <a:pt x="301942" y="376275"/>
                  </a:lnTo>
                  <a:lnTo>
                    <a:pt x="337489" y="372681"/>
                  </a:lnTo>
                  <a:lnTo>
                    <a:pt x="364121" y="390232"/>
                  </a:lnTo>
                  <a:lnTo>
                    <a:pt x="358559" y="410933"/>
                  </a:lnTo>
                  <a:lnTo>
                    <a:pt x="330250" y="430072"/>
                  </a:lnTo>
                  <a:lnTo>
                    <a:pt x="369112" y="423697"/>
                  </a:lnTo>
                  <a:lnTo>
                    <a:pt x="402983" y="386638"/>
                  </a:lnTo>
                  <a:lnTo>
                    <a:pt x="408025" y="372681"/>
                  </a:lnTo>
                  <a:lnTo>
                    <a:pt x="413639" y="357136"/>
                  </a:lnTo>
                  <a:lnTo>
                    <a:pt x="414058" y="355968"/>
                  </a:lnTo>
                  <a:lnTo>
                    <a:pt x="417423" y="331635"/>
                  </a:lnTo>
                  <a:close/>
                </a:path>
              </a:pathLst>
            </a:custGeom>
            <a:solidFill>
              <a:srgbClr val="B1CD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14"/>
            <p:cNvSpPr/>
            <p:nvPr/>
          </p:nvSpPr>
          <p:spPr>
            <a:xfrm>
              <a:off x="1923897" y="4990490"/>
              <a:ext cx="813435" cy="871219"/>
            </a:xfrm>
            <a:custGeom>
              <a:rect b="b" l="l" r="r" t="t"/>
              <a:pathLst>
                <a:path extrusionOk="0" h="871220" w="813435">
                  <a:moveTo>
                    <a:pt x="128778" y="177774"/>
                  </a:moveTo>
                  <a:lnTo>
                    <a:pt x="53276" y="204889"/>
                  </a:lnTo>
                  <a:lnTo>
                    <a:pt x="23863" y="239966"/>
                  </a:lnTo>
                  <a:lnTo>
                    <a:pt x="4432" y="286981"/>
                  </a:lnTo>
                  <a:lnTo>
                    <a:pt x="0" y="350354"/>
                  </a:lnTo>
                  <a:lnTo>
                    <a:pt x="11645" y="398983"/>
                  </a:lnTo>
                  <a:lnTo>
                    <a:pt x="38290" y="424116"/>
                  </a:lnTo>
                  <a:lnTo>
                    <a:pt x="26644" y="397814"/>
                  </a:lnTo>
                  <a:lnTo>
                    <a:pt x="15544" y="349580"/>
                  </a:lnTo>
                  <a:lnTo>
                    <a:pt x="21094" y="295376"/>
                  </a:lnTo>
                  <a:lnTo>
                    <a:pt x="36626" y="255104"/>
                  </a:lnTo>
                  <a:lnTo>
                    <a:pt x="64389" y="211670"/>
                  </a:lnTo>
                  <a:lnTo>
                    <a:pt x="128778" y="177774"/>
                  </a:lnTo>
                  <a:close/>
                </a:path>
                <a:path extrusionOk="0" h="871220" w="813435">
                  <a:moveTo>
                    <a:pt x="130441" y="229997"/>
                  </a:moveTo>
                  <a:lnTo>
                    <a:pt x="91033" y="249123"/>
                  </a:lnTo>
                  <a:lnTo>
                    <a:pt x="77152" y="277025"/>
                  </a:lnTo>
                  <a:lnTo>
                    <a:pt x="71602" y="302120"/>
                  </a:lnTo>
                  <a:lnTo>
                    <a:pt x="72707" y="330454"/>
                  </a:lnTo>
                  <a:lnTo>
                    <a:pt x="82702" y="356730"/>
                  </a:lnTo>
                  <a:lnTo>
                    <a:pt x="101015" y="379450"/>
                  </a:lnTo>
                  <a:lnTo>
                    <a:pt x="89916" y="336016"/>
                  </a:lnTo>
                  <a:lnTo>
                    <a:pt x="86588" y="291388"/>
                  </a:lnTo>
                  <a:lnTo>
                    <a:pt x="101015" y="255905"/>
                  </a:lnTo>
                  <a:lnTo>
                    <a:pt x="130441" y="229997"/>
                  </a:lnTo>
                  <a:close/>
                </a:path>
                <a:path extrusionOk="0" h="871220" w="813435">
                  <a:moveTo>
                    <a:pt x="230352" y="302526"/>
                  </a:moveTo>
                  <a:lnTo>
                    <a:pt x="229374" y="296557"/>
                  </a:lnTo>
                  <a:lnTo>
                    <a:pt x="229247" y="295744"/>
                  </a:lnTo>
                  <a:lnTo>
                    <a:pt x="210921" y="296557"/>
                  </a:lnTo>
                  <a:lnTo>
                    <a:pt x="168732" y="296557"/>
                  </a:lnTo>
                  <a:lnTo>
                    <a:pt x="161518" y="290576"/>
                  </a:lnTo>
                  <a:lnTo>
                    <a:pt x="133769" y="292963"/>
                  </a:lnTo>
                  <a:lnTo>
                    <a:pt x="133769" y="302526"/>
                  </a:lnTo>
                  <a:lnTo>
                    <a:pt x="187058" y="307733"/>
                  </a:lnTo>
                  <a:lnTo>
                    <a:pt x="189280" y="302526"/>
                  </a:lnTo>
                  <a:lnTo>
                    <a:pt x="215912" y="302526"/>
                  </a:lnTo>
                  <a:lnTo>
                    <a:pt x="204812" y="323265"/>
                  </a:lnTo>
                  <a:lnTo>
                    <a:pt x="178181" y="336423"/>
                  </a:lnTo>
                  <a:lnTo>
                    <a:pt x="191490" y="340423"/>
                  </a:lnTo>
                  <a:lnTo>
                    <a:pt x="212039" y="328434"/>
                  </a:lnTo>
                  <a:lnTo>
                    <a:pt x="230352" y="302526"/>
                  </a:lnTo>
                  <a:close/>
                </a:path>
                <a:path extrusionOk="0" h="871220" w="813435">
                  <a:moveTo>
                    <a:pt x="291414" y="326059"/>
                  </a:moveTo>
                  <a:lnTo>
                    <a:pt x="289191" y="289001"/>
                  </a:lnTo>
                  <a:lnTo>
                    <a:pt x="242239" y="244729"/>
                  </a:lnTo>
                  <a:lnTo>
                    <a:pt x="235902" y="238760"/>
                  </a:lnTo>
                  <a:lnTo>
                    <a:pt x="214807" y="233591"/>
                  </a:lnTo>
                  <a:lnTo>
                    <a:pt x="200380" y="236372"/>
                  </a:lnTo>
                  <a:lnTo>
                    <a:pt x="179285" y="255905"/>
                  </a:lnTo>
                  <a:lnTo>
                    <a:pt x="210921" y="244729"/>
                  </a:lnTo>
                  <a:lnTo>
                    <a:pt x="248107" y="270637"/>
                  </a:lnTo>
                  <a:lnTo>
                    <a:pt x="254215" y="323265"/>
                  </a:lnTo>
                  <a:lnTo>
                    <a:pt x="240893" y="347560"/>
                  </a:lnTo>
                  <a:lnTo>
                    <a:pt x="218135" y="357936"/>
                  </a:lnTo>
                  <a:lnTo>
                    <a:pt x="196494" y="351561"/>
                  </a:lnTo>
                  <a:lnTo>
                    <a:pt x="173736" y="339610"/>
                  </a:lnTo>
                  <a:lnTo>
                    <a:pt x="188163" y="362737"/>
                  </a:lnTo>
                  <a:lnTo>
                    <a:pt x="209816" y="371894"/>
                  </a:lnTo>
                  <a:lnTo>
                    <a:pt x="235902" y="370687"/>
                  </a:lnTo>
                  <a:lnTo>
                    <a:pt x="251764" y="357936"/>
                  </a:lnTo>
                  <a:lnTo>
                    <a:pt x="291414" y="326059"/>
                  </a:lnTo>
                  <a:close/>
                </a:path>
                <a:path extrusionOk="0" h="871220" w="813435">
                  <a:moveTo>
                    <a:pt x="310832" y="51041"/>
                  </a:moveTo>
                  <a:lnTo>
                    <a:pt x="300291" y="23126"/>
                  </a:lnTo>
                  <a:lnTo>
                    <a:pt x="298069" y="38290"/>
                  </a:lnTo>
                  <a:lnTo>
                    <a:pt x="308063" y="59004"/>
                  </a:lnTo>
                  <a:lnTo>
                    <a:pt x="310832" y="51041"/>
                  </a:lnTo>
                  <a:close/>
                </a:path>
                <a:path extrusionOk="0" h="871220" w="813435">
                  <a:moveTo>
                    <a:pt x="349135" y="525348"/>
                  </a:moveTo>
                  <a:lnTo>
                    <a:pt x="308063" y="562419"/>
                  </a:lnTo>
                  <a:lnTo>
                    <a:pt x="305841" y="584733"/>
                  </a:lnTo>
                  <a:lnTo>
                    <a:pt x="336372" y="605459"/>
                  </a:lnTo>
                  <a:lnTo>
                    <a:pt x="344703" y="593509"/>
                  </a:lnTo>
                  <a:lnTo>
                    <a:pt x="324154" y="569988"/>
                  </a:lnTo>
                  <a:lnTo>
                    <a:pt x="349135" y="525348"/>
                  </a:lnTo>
                  <a:close/>
                </a:path>
                <a:path extrusionOk="0" h="871220" w="813435">
                  <a:moveTo>
                    <a:pt x="394652" y="374281"/>
                  </a:moveTo>
                  <a:lnTo>
                    <a:pt x="378002" y="359549"/>
                  </a:lnTo>
                  <a:lnTo>
                    <a:pt x="378002" y="375894"/>
                  </a:lnTo>
                  <a:lnTo>
                    <a:pt x="361353" y="406971"/>
                  </a:lnTo>
                  <a:lnTo>
                    <a:pt x="394652" y="374281"/>
                  </a:lnTo>
                  <a:close/>
                </a:path>
                <a:path extrusionOk="0" h="871220" w="813435">
                  <a:moveTo>
                    <a:pt x="404088" y="54229"/>
                  </a:moveTo>
                  <a:lnTo>
                    <a:pt x="402412" y="29502"/>
                  </a:lnTo>
                  <a:lnTo>
                    <a:pt x="401307" y="13157"/>
                  </a:lnTo>
                  <a:lnTo>
                    <a:pt x="349135" y="43865"/>
                  </a:lnTo>
                  <a:lnTo>
                    <a:pt x="374662" y="67360"/>
                  </a:lnTo>
                  <a:lnTo>
                    <a:pt x="360235" y="43459"/>
                  </a:lnTo>
                  <a:lnTo>
                    <a:pt x="389102" y="29502"/>
                  </a:lnTo>
                  <a:lnTo>
                    <a:pt x="394093" y="59397"/>
                  </a:lnTo>
                  <a:lnTo>
                    <a:pt x="404088" y="54229"/>
                  </a:lnTo>
                  <a:close/>
                </a:path>
                <a:path extrusionOk="0" h="871220" w="813435">
                  <a:moveTo>
                    <a:pt x="411861" y="9969"/>
                  </a:moveTo>
                  <a:lnTo>
                    <a:pt x="410197" y="2819"/>
                  </a:lnTo>
                  <a:lnTo>
                    <a:pt x="323608" y="0"/>
                  </a:lnTo>
                  <a:lnTo>
                    <a:pt x="287528" y="8788"/>
                  </a:lnTo>
                  <a:lnTo>
                    <a:pt x="284187" y="18757"/>
                  </a:lnTo>
                  <a:lnTo>
                    <a:pt x="288632" y="27914"/>
                  </a:lnTo>
                  <a:lnTo>
                    <a:pt x="293077" y="15163"/>
                  </a:lnTo>
                  <a:lnTo>
                    <a:pt x="320827" y="9969"/>
                  </a:lnTo>
                  <a:lnTo>
                    <a:pt x="325818" y="2819"/>
                  </a:lnTo>
                  <a:lnTo>
                    <a:pt x="403529" y="10769"/>
                  </a:lnTo>
                  <a:lnTo>
                    <a:pt x="404647" y="15570"/>
                  </a:lnTo>
                  <a:lnTo>
                    <a:pt x="411861" y="9969"/>
                  </a:lnTo>
                  <a:close/>
                </a:path>
                <a:path extrusionOk="0" h="871220" w="813435">
                  <a:moveTo>
                    <a:pt x="413524" y="647319"/>
                  </a:moveTo>
                  <a:lnTo>
                    <a:pt x="380225" y="617423"/>
                  </a:lnTo>
                  <a:lnTo>
                    <a:pt x="370230" y="629373"/>
                  </a:lnTo>
                  <a:lnTo>
                    <a:pt x="390766" y="653288"/>
                  </a:lnTo>
                  <a:lnTo>
                    <a:pt x="310286" y="712279"/>
                  </a:lnTo>
                  <a:lnTo>
                    <a:pt x="375780" y="759320"/>
                  </a:lnTo>
                  <a:lnTo>
                    <a:pt x="387438" y="741375"/>
                  </a:lnTo>
                  <a:lnTo>
                    <a:pt x="386981" y="730224"/>
                  </a:lnTo>
                  <a:lnTo>
                    <a:pt x="385216" y="686777"/>
                  </a:lnTo>
                  <a:lnTo>
                    <a:pt x="369671" y="730224"/>
                  </a:lnTo>
                  <a:lnTo>
                    <a:pt x="339140" y="711085"/>
                  </a:lnTo>
                  <a:lnTo>
                    <a:pt x="413524" y="647319"/>
                  </a:lnTo>
                  <a:close/>
                </a:path>
                <a:path extrusionOk="0" h="871220" w="813435">
                  <a:moveTo>
                    <a:pt x="427951" y="816711"/>
                  </a:moveTo>
                  <a:lnTo>
                    <a:pt x="426288" y="799566"/>
                  </a:lnTo>
                  <a:lnTo>
                    <a:pt x="312496" y="728230"/>
                  </a:lnTo>
                  <a:lnTo>
                    <a:pt x="402983" y="805548"/>
                  </a:lnTo>
                  <a:lnTo>
                    <a:pt x="324154" y="870915"/>
                  </a:lnTo>
                  <a:lnTo>
                    <a:pt x="358013" y="870915"/>
                  </a:lnTo>
                  <a:lnTo>
                    <a:pt x="427951" y="816711"/>
                  </a:lnTo>
                  <a:close/>
                </a:path>
                <a:path extrusionOk="0" h="871220" w="813435">
                  <a:moveTo>
                    <a:pt x="463486" y="867727"/>
                  </a:moveTo>
                  <a:lnTo>
                    <a:pt x="437375" y="532930"/>
                  </a:lnTo>
                  <a:lnTo>
                    <a:pt x="422960" y="522554"/>
                  </a:lnTo>
                  <a:lnTo>
                    <a:pt x="439610" y="870915"/>
                  </a:lnTo>
                  <a:lnTo>
                    <a:pt x="463486" y="867727"/>
                  </a:lnTo>
                  <a:close/>
                </a:path>
                <a:path extrusionOk="0" h="871220" w="813435">
                  <a:moveTo>
                    <a:pt x="506234" y="114808"/>
                  </a:moveTo>
                  <a:lnTo>
                    <a:pt x="499249" y="86525"/>
                  </a:lnTo>
                  <a:lnTo>
                    <a:pt x="497878" y="80911"/>
                  </a:lnTo>
                  <a:lnTo>
                    <a:pt x="456806" y="55816"/>
                  </a:lnTo>
                  <a:lnTo>
                    <a:pt x="417410" y="55816"/>
                  </a:lnTo>
                  <a:lnTo>
                    <a:pt x="386880" y="68961"/>
                  </a:lnTo>
                  <a:lnTo>
                    <a:pt x="359676" y="100050"/>
                  </a:lnTo>
                  <a:lnTo>
                    <a:pt x="344881" y="168173"/>
                  </a:lnTo>
                  <a:lnTo>
                    <a:pt x="332041" y="183845"/>
                  </a:lnTo>
                  <a:lnTo>
                    <a:pt x="344703" y="18757"/>
                  </a:lnTo>
                  <a:lnTo>
                    <a:pt x="324154" y="11569"/>
                  </a:lnTo>
                  <a:lnTo>
                    <a:pt x="321906" y="45453"/>
                  </a:lnTo>
                  <a:lnTo>
                    <a:pt x="320090" y="50304"/>
                  </a:lnTo>
                  <a:lnTo>
                    <a:pt x="320090" y="72885"/>
                  </a:lnTo>
                  <a:lnTo>
                    <a:pt x="313715" y="169303"/>
                  </a:lnTo>
                  <a:lnTo>
                    <a:pt x="304723" y="140169"/>
                  </a:lnTo>
                  <a:lnTo>
                    <a:pt x="304723" y="181775"/>
                  </a:lnTo>
                  <a:lnTo>
                    <a:pt x="284886" y="231787"/>
                  </a:lnTo>
                  <a:lnTo>
                    <a:pt x="289191" y="132753"/>
                  </a:lnTo>
                  <a:lnTo>
                    <a:pt x="304723" y="181775"/>
                  </a:lnTo>
                  <a:lnTo>
                    <a:pt x="304723" y="140169"/>
                  </a:lnTo>
                  <a:lnTo>
                    <a:pt x="300837" y="127571"/>
                  </a:lnTo>
                  <a:lnTo>
                    <a:pt x="320090" y="72885"/>
                  </a:lnTo>
                  <a:lnTo>
                    <a:pt x="320090" y="50304"/>
                  </a:lnTo>
                  <a:lnTo>
                    <a:pt x="289191" y="132740"/>
                  </a:lnTo>
                  <a:lnTo>
                    <a:pt x="293624" y="30708"/>
                  </a:lnTo>
                  <a:lnTo>
                    <a:pt x="268655" y="257479"/>
                  </a:lnTo>
                  <a:lnTo>
                    <a:pt x="283083" y="273431"/>
                  </a:lnTo>
                  <a:lnTo>
                    <a:pt x="284111" y="249745"/>
                  </a:lnTo>
                  <a:lnTo>
                    <a:pt x="304723" y="273431"/>
                  </a:lnTo>
                  <a:lnTo>
                    <a:pt x="291414" y="240372"/>
                  </a:lnTo>
                  <a:lnTo>
                    <a:pt x="311581" y="201536"/>
                  </a:lnTo>
                  <a:lnTo>
                    <a:pt x="305841" y="288353"/>
                  </a:lnTo>
                  <a:lnTo>
                    <a:pt x="299732" y="292963"/>
                  </a:lnTo>
                  <a:lnTo>
                    <a:pt x="299732" y="313702"/>
                  </a:lnTo>
                  <a:lnTo>
                    <a:pt x="303949" y="316928"/>
                  </a:lnTo>
                  <a:lnTo>
                    <a:pt x="295084" y="451002"/>
                  </a:lnTo>
                  <a:lnTo>
                    <a:pt x="291680" y="460286"/>
                  </a:lnTo>
                  <a:lnTo>
                    <a:pt x="291680" y="502577"/>
                  </a:lnTo>
                  <a:lnTo>
                    <a:pt x="282702" y="638276"/>
                  </a:lnTo>
                  <a:lnTo>
                    <a:pt x="272542" y="559625"/>
                  </a:lnTo>
                  <a:lnTo>
                    <a:pt x="291680" y="502577"/>
                  </a:lnTo>
                  <a:lnTo>
                    <a:pt x="291680" y="460286"/>
                  </a:lnTo>
                  <a:lnTo>
                    <a:pt x="258610" y="550430"/>
                  </a:lnTo>
                  <a:lnTo>
                    <a:pt x="274751" y="347560"/>
                  </a:lnTo>
                  <a:lnTo>
                    <a:pt x="260324" y="361124"/>
                  </a:lnTo>
                  <a:lnTo>
                    <a:pt x="217030" y="850595"/>
                  </a:lnTo>
                  <a:lnTo>
                    <a:pt x="233121" y="870915"/>
                  </a:lnTo>
                  <a:lnTo>
                    <a:pt x="256705" y="574395"/>
                  </a:lnTo>
                  <a:lnTo>
                    <a:pt x="279196" y="682396"/>
                  </a:lnTo>
                  <a:lnTo>
                    <a:pt x="244233" y="759320"/>
                  </a:lnTo>
                  <a:lnTo>
                    <a:pt x="278257" y="705624"/>
                  </a:lnTo>
                  <a:lnTo>
                    <a:pt x="267538" y="867727"/>
                  </a:lnTo>
                  <a:lnTo>
                    <a:pt x="280301" y="858558"/>
                  </a:lnTo>
                  <a:lnTo>
                    <a:pt x="313093" y="430872"/>
                  </a:lnTo>
                  <a:lnTo>
                    <a:pt x="381889" y="549262"/>
                  </a:lnTo>
                  <a:lnTo>
                    <a:pt x="305841" y="692759"/>
                  </a:lnTo>
                  <a:lnTo>
                    <a:pt x="410743" y="549262"/>
                  </a:lnTo>
                  <a:lnTo>
                    <a:pt x="336372" y="424497"/>
                  </a:lnTo>
                  <a:lnTo>
                    <a:pt x="396316" y="300139"/>
                  </a:lnTo>
                  <a:lnTo>
                    <a:pt x="378002" y="267931"/>
                  </a:lnTo>
                  <a:lnTo>
                    <a:pt x="378002" y="292963"/>
                  </a:lnTo>
                  <a:lnTo>
                    <a:pt x="313486" y="425716"/>
                  </a:lnTo>
                  <a:lnTo>
                    <a:pt x="320827" y="329831"/>
                  </a:lnTo>
                  <a:lnTo>
                    <a:pt x="334708" y="340423"/>
                  </a:lnTo>
                  <a:lnTo>
                    <a:pt x="344703" y="329641"/>
                  </a:lnTo>
                  <a:lnTo>
                    <a:pt x="322668" y="305917"/>
                  </a:lnTo>
                  <a:lnTo>
                    <a:pt x="323113" y="300139"/>
                  </a:lnTo>
                  <a:lnTo>
                    <a:pt x="350799" y="269062"/>
                  </a:lnTo>
                  <a:lnTo>
                    <a:pt x="343027" y="260273"/>
                  </a:lnTo>
                  <a:lnTo>
                    <a:pt x="325132" y="273786"/>
                  </a:lnTo>
                  <a:lnTo>
                    <a:pt x="329387" y="218325"/>
                  </a:lnTo>
                  <a:lnTo>
                    <a:pt x="378002" y="292963"/>
                  </a:lnTo>
                  <a:lnTo>
                    <a:pt x="378002" y="267931"/>
                  </a:lnTo>
                  <a:lnTo>
                    <a:pt x="340804" y="202476"/>
                  </a:lnTo>
                  <a:lnTo>
                    <a:pt x="356755" y="183769"/>
                  </a:lnTo>
                  <a:lnTo>
                    <a:pt x="388543" y="206870"/>
                  </a:lnTo>
                  <a:lnTo>
                    <a:pt x="394893" y="208330"/>
                  </a:lnTo>
                  <a:lnTo>
                    <a:pt x="406869" y="355155"/>
                  </a:lnTo>
                  <a:lnTo>
                    <a:pt x="421297" y="334416"/>
                  </a:lnTo>
                  <a:lnTo>
                    <a:pt x="408673" y="211467"/>
                  </a:lnTo>
                  <a:lnTo>
                    <a:pt x="434060" y="217246"/>
                  </a:lnTo>
                  <a:lnTo>
                    <a:pt x="459054" y="209664"/>
                  </a:lnTo>
                  <a:lnTo>
                    <a:pt x="461035" y="208076"/>
                  </a:lnTo>
                  <a:lnTo>
                    <a:pt x="479564" y="193319"/>
                  </a:lnTo>
                  <a:lnTo>
                    <a:pt x="440182" y="208076"/>
                  </a:lnTo>
                  <a:lnTo>
                    <a:pt x="402983" y="197713"/>
                  </a:lnTo>
                  <a:lnTo>
                    <a:pt x="384657" y="172605"/>
                  </a:lnTo>
                  <a:lnTo>
                    <a:pt x="376339" y="143103"/>
                  </a:lnTo>
                  <a:lnTo>
                    <a:pt x="378548" y="110413"/>
                  </a:lnTo>
                  <a:lnTo>
                    <a:pt x="421843" y="86525"/>
                  </a:lnTo>
                  <a:lnTo>
                    <a:pt x="506234" y="114808"/>
                  </a:lnTo>
                  <a:close/>
                </a:path>
                <a:path extrusionOk="0" h="871220" w="813435">
                  <a:moveTo>
                    <a:pt x="575614" y="103238"/>
                  </a:moveTo>
                  <a:lnTo>
                    <a:pt x="538429" y="110820"/>
                  </a:lnTo>
                  <a:lnTo>
                    <a:pt x="536740" y="117995"/>
                  </a:lnTo>
                  <a:lnTo>
                    <a:pt x="435737" y="138709"/>
                  </a:lnTo>
                  <a:lnTo>
                    <a:pt x="406869" y="156667"/>
                  </a:lnTo>
                  <a:lnTo>
                    <a:pt x="409638" y="190525"/>
                  </a:lnTo>
                  <a:lnTo>
                    <a:pt x="421297" y="159448"/>
                  </a:lnTo>
                  <a:lnTo>
                    <a:pt x="443496" y="146291"/>
                  </a:lnTo>
                  <a:lnTo>
                    <a:pt x="481241" y="137134"/>
                  </a:lnTo>
                  <a:lnTo>
                    <a:pt x="497357" y="143103"/>
                  </a:lnTo>
                  <a:lnTo>
                    <a:pt x="524395" y="137134"/>
                  </a:lnTo>
                  <a:lnTo>
                    <a:pt x="569493" y="127165"/>
                  </a:lnTo>
                  <a:lnTo>
                    <a:pt x="575614" y="103238"/>
                  </a:lnTo>
                  <a:close/>
                </a:path>
                <a:path extrusionOk="0" h="871220" w="813435">
                  <a:moveTo>
                    <a:pt x="588365" y="451205"/>
                  </a:moveTo>
                  <a:lnTo>
                    <a:pt x="555053" y="499440"/>
                  </a:lnTo>
                  <a:lnTo>
                    <a:pt x="505675" y="518160"/>
                  </a:lnTo>
                  <a:lnTo>
                    <a:pt x="466242" y="511378"/>
                  </a:lnTo>
                  <a:lnTo>
                    <a:pt x="429628" y="489064"/>
                  </a:lnTo>
                  <a:lnTo>
                    <a:pt x="414083" y="454393"/>
                  </a:lnTo>
                  <a:lnTo>
                    <a:pt x="414083" y="419328"/>
                  </a:lnTo>
                  <a:lnTo>
                    <a:pt x="427405" y="384657"/>
                  </a:lnTo>
                  <a:lnTo>
                    <a:pt x="451802" y="370687"/>
                  </a:lnTo>
                  <a:lnTo>
                    <a:pt x="493433" y="377063"/>
                  </a:lnTo>
                  <a:lnTo>
                    <a:pt x="534543" y="402577"/>
                  </a:lnTo>
                  <a:lnTo>
                    <a:pt x="574497" y="389013"/>
                  </a:lnTo>
                  <a:lnTo>
                    <a:pt x="557047" y="370687"/>
                  </a:lnTo>
                  <a:lnTo>
                    <a:pt x="552856" y="366293"/>
                  </a:lnTo>
                  <a:lnTo>
                    <a:pt x="529551" y="348373"/>
                  </a:lnTo>
                  <a:lnTo>
                    <a:pt x="483997" y="338810"/>
                  </a:lnTo>
                  <a:lnTo>
                    <a:pt x="450176" y="343979"/>
                  </a:lnTo>
                  <a:lnTo>
                    <a:pt x="419074" y="365518"/>
                  </a:lnTo>
                  <a:lnTo>
                    <a:pt x="373557" y="444830"/>
                  </a:lnTo>
                  <a:lnTo>
                    <a:pt x="374662" y="466750"/>
                  </a:lnTo>
                  <a:lnTo>
                    <a:pt x="389102" y="487489"/>
                  </a:lnTo>
                  <a:lnTo>
                    <a:pt x="474560" y="527329"/>
                  </a:lnTo>
                  <a:lnTo>
                    <a:pt x="522312" y="526961"/>
                  </a:lnTo>
                  <a:lnTo>
                    <a:pt x="545617" y="518566"/>
                  </a:lnTo>
                  <a:lnTo>
                    <a:pt x="546163" y="518160"/>
                  </a:lnTo>
                  <a:lnTo>
                    <a:pt x="566178" y="503428"/>
                  </a:lnTo>
                  <a:lnTo>
                    <a:pt x="582803" y="481914"/>
                  </a:lnTo>
                  <a:lnTo>
                    <a:pt x="588365" y="451205"/>
                  </a:lnTo>
                  <a:close/>
                </a:path>
                <a:path extrusionOk="0" h="871220" w="813435">
                  <a:moveTo>
                    <a:pt x="634987" y="125183"/>
                  </a:moveTo>
                  <a:lnTo>
                    <a:pt x="632790" y="97663"/>
                  </a:lnTo>
                  <a:lnTo>
                    <a:pt x="623354" y="75742"/>
                  </a:lnTo>
                  <a:lnTo>
                    <a:pt x="597242" y="51816"/>
                  </a:lnTo>
                  <a:lnTo>
                    <a:pt x="561174" y="37884"/>
                  </a:lnTo>
                  <a:lnTo>
                    <a:pt x="584492" y="53835"/>
                  </a:lnTo>
                  <a:lnTo>
                    <a:pt x="605561" y="75349"/>
                  </a:lnTo>
                  <a:lnTo>
                    <a:pt x="622795" y="110020"/>
                  </a:lnTo>
                  <a:lnTo>
                    <a:pt x="616673" y="143103"/>
                  </a:lnTo>
                  <a:lnTo>
                    <a:pt x="605561" y="169418"/>
                  </a:lnTo>
                  <a:lnTo>
                    <a:pt x="580047" y="195326"/>
                  </a:lnTo>
                  <a:lnTo>
                    <a:pt x="608926" y="182168"/>
                  </a:lnTo>
                  <a:lnTo>
                    <a:pt x="628357" y="153885"/>
                  </a:lnTo>
                  <a:lnTo>
                    <a:pt x="634987" y="125183"/>
                  </a:lnTo>
                  <a:close/>
                </a:path>
                <a:path extrusionOk="0" h="871220" w="813435">
                  <a:moveTo>
                    <a:pt x="656107" y="370687"/>
                  </a:moveTo>
                  <a:lnTo>
                    <a:pt x="644423" y="361124"/>
                  </a:lnTo>
                  <a:lnTo>
                    <a:pt x="603364" y="377875"/>
                  </a:lnTo>
                  <a:lnTo>
                    <a:pt x="604481" y="391426"/>
                  </a:lnTo>
                  <a:lnTo>
                    <a:pt x="482917" y="434454"/>
                  </a:lnTo>
                  <a:lnTo>
                    <a:pt x="460171" y="457187"/>
                  </a:lnTo>
                  <a:lnTo>
                    <a:pt x="446290" y="490270"/>
                  </a:lnTo>
                  <a:lnTo>
                    <a:pt x="463486" y="503834"/>
                  </a:lnTo>
                  <a:lnTo>
                    <a:pt x="480123" y="507796"/>
                  </a:lnTo>
                  <a:lnTo>
                    <a:pt x="479044" y="489864"/>
                  </a:lnTo>
                  <a:lnTo>
                    <a:pt x="467360" y="475907"/>
                  </a:lnTo>
                  <a:lnTo>
                    <a:pt x="481799" y="450799"/>
                  </a:lnTo>
                  <a:lnTo>
                    <a:pt x="553935" y="418109"/>
                  </a:lnTo>
                  <a:lnTo>
                    <a:pt x="577811" y="419328"/>
                  </a:lnTo>
                  <a:lnTo>
                    <a:pt x="580834" y="418109"/>
                  </a:lnTo>
                  <a:lnTo>
                    <a:pt x="653859" y="389013"/>
                  </a:lnTo>
                  <a:lnTo>
                    <a:pt x="656107" y="370687"/>
                  </a:lnTo>
                  <a:close/>
                </a:path>
                <a:path extrusionOk="0" h="871220" w="813435">
                  <a:moveTo>
                    <a:pt x="694931" y="89712"/>
                  </a:moveTo>
                  <a:lnTo>
                    <a:pt x="671055" y="48221"/>
                  </a:lnTo>
                  <a:lnTo>
                    <a:pt x="631113" y="21539"/>
                  </a:lnTo>
                  <a:lnTo>
                    <a:pt x="571728" y="9194"/>
                  </a:lnTo>
                  <a:lnTo>
                    <a:pt x="604481" y="21539"/>
                  </a:lnTo>
                  <a:lnTo>
                    <a:pt x="646112" y="43459"/>
                  </a:lnTo>
                  <a:lnTo>
                    <a:pt x="676059" y="83337"/>
                  </a:lnTo>
                  <a:lnTo>
                    <a:pt x="681050" y="123164"/>
                  </a:lnTo>
                  <a:lnTo>
                    <a:pt x="664425" y="173012"/>
                  </a:lnTo>
                  <a:lnTo>
                    <a:pt x="639432" y="209257"/>
                  </a:lnTo>
                  <a:lnTo>
                    <a:pt x="679932" y="173786"/>
                  </a:lnTo>
                  <a:lnTo>
                    <a:pt x="694372" y="133134"/>
                  </a:lnTo>
                  <a:lnTo>
                    <a:pt x="694931" y="89712"/>
                  </a:lnTo>
                  <a:close/>
                </a:path>
                <a:path extrusionOk="0" h="871220" w="813435">
                  <a:moveTo>
                    <a:pt x="729361" y="370687"/>
                  </a:moveTo>
                  <a:lnTo>
                    <a:pt x="709930" y="338404"/>
                  </a:lnTo>
                  <a:lnTo>
                    <a:pt x="672744" y="312496"/>
                  </a:lnTo>
                  <a:lnTo>
                    <a:pt x="618921" y="305308"/>
                  </a:lnTo>
                  <a:lnTo>
                    <a:pt x="659980" y="320890"/>
                  </a:lnTo>
                  <a:lnTo>
                    <a:pt x="693851" y="342404"/>
                  </a:lnTo>
                  <a:lnTo>
                    <a:pt x="713244" y="375488"/>
                  </a:lnTo>
                  <a:lnTo>
                    <a:pt x="711606" y="415328"/>
                  </a:lnTo>
                  <a:lnTo>
                    <a:pt x="690499" y="447611"/>
                  </a:lnTo>
                  <a:lnTo>
                    <a:pt x="657745" y="477926"/>
                  </a:lnTo>
                  <a:lnTo>
                    <a:pt x="708240" y="445630"/>
                  </a:lnTo>
                  <a:lnTo>
                    <a:pt x="728243" y="408546"/>
                  </a:lnTo>
                  <a:lnTo>
                    <a:pt x="729361" y="370687"/>
                  </a:lnTo>
                  <a:close/>
                </a:path>
                <a:path extrusionOk="0" h="871220" w="813435">
                  <a:moveTo>
                    <a:pt x="813181" y="407377"/>
                  </a:moveTo>
                  <a:lnTo>
                    <a:pt x="810933" y="360718"/>
                  </a:lnTo>
                  <a:lnTo>
                    <a:pt x="795985" y="321284"/>
                  </a:lnTo>
                  <a:lnTo>
                    <a:pt x="765429" y="292963"/>
                  </a:lnTo>
                  <a:lnTo>
                    <a:pt x="717677" y="272656"/>
                  </a:lnTo>
                  <a:lnTo>
                    <a:pt x="651103" y="265468"/>
                  </a:lnTo>
                  <a:lnTo>
                    <a:pt x="703808" y="279438"/>
                  </a:lnTo>
                  <a:lnTo>
                    <a:pt x="763790" y="307327"/>
                  </a:lnTo>
                  <a:lnTo>
                    <a:pt x="784860" y="334416"/>
                  </a:lnTo>
                  <a:lnTo>
                    <a:pt x="797052" y="378282"/>
                  </a:lnTo>
                  <a:lnTo>
                    <a:pt x="791540" y="418515"/>
                  </a:lnTo>
                  <a:lnTo>
                    <a:pt x="773226" y="453593"/>
                  </a:lnTo>
                  <a:lnTo>
                    <a:pt x="730478" y="495033"/>
                  </a:lnTo>
                  <a:lnTo>
                    <a:pt x="777113" y="468757"/>
                  </a:lnTo>
                  <a:lnTo>
                    <a:pt x="799299" y="442048"/>
                  </a:lnTo>
                  <a:lnTo>
                    <a:pt x="813181" y="407377"/>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92" name="Google Shape;292;p14"/>
            <p:cNvPicPr preferRelativeResize="0"/>
            <p:nvPr/>
          </p:nvPicPr>
          <p:blipFill rotWithShape="1">
            <a:blip r:embed="rId14">
              <a:alphaModFix/>
            </a:blip>
            <a:srcRect b="0" l="0" r="0" t="0"/>
            <a:stretch/>
          </p:blipFill>
          <p:spPr>
            <a:xfrm>
              <a:off x="2657856" y="5312663"/>
              <a:ext cx="4145279" cy="170687"/>
            </a:xfrm>
            <a:prstGeom prst="rect">
              <a:avLst/>
            </a:prstGeom>
            <a:noFill/>
            <a:ln>
              <a:noFill/>
            </a:ln>
          </p:spPr>
        </p:pic>
        <p:pic>
          <p:nvPicPr>
            <p:cNvPr id="293" name="Google Shape;293;p14"/>
            <p:cNvPicPr preferRelativeResize="0"/>
            <p:nvPr/>
          </p:nvPicPr>
          <p:blipFill rotWithShape="1">
            <a:blip r:embed="rId15">
              <a:alphaModFix/>
            </a:blip>
            <a:srcRect b="0" l="0" r="0" t="0"/>
            <a:stretch/>
          </p:blipFill>
          <p:spPr>
            <a:xfrm>
              <a:off x="3898392" y="5193791"/>
              <a:ext cx="342125" cy="494550"/>
            </a:xfrm>
            <a:prstGeom prst="rect">
              <a:avLst/>
            </a:prstGeom>
            <a:noFill/>
            <a:ln>
              <a:noFill/>
            </a:ln>
          </p:spPr>
        </p:pic>
        <p:sp>
          <p:nvSpPr>
            <p:cNvPr id="294" name="Google Shape;294;p14"/>
            <p:cNvSpPr/>
            <p:nvPr/>
          </p:nvSpPr>
          <p:spPr>
            <a:xfrm>
              <a:off x="3930396" y="5247131"/>
              <a:ext cx="195580" cy="335280"/>
            </a:xfrm>
            <a:custGeom>
              <a:rect b="b" l="l" r="r" t="t"/>
              <a:pathLst>
                <a:path extrusionOk="0" h="335279" w="195579">
                  <a:moveTo>
                    <a:pt x="9905" y="0"/>
                  </a:moveTo>
                  <a:lnTo>
                    <a:pt x="59120" y="5988"/>
                  </a:lnTo>
                  <a:lnTo>
                    <a:pt x="103349" y="22888"/>
                  </a:lnTo>
                  <a:lnTo>
                    <a:pt x="140827" y="49101"/>
                  </a:lnTo>
                  <a:lnTo>
                    <a:pt x="169784" y="83029"/>
                  </a:lnTo>
                  <a:lnTo>
                    <a:pt x="188455" y="123075"/>
                  </a:lnTo>
                  <a:lnTo>
                    <a:pt x="195071" y="167640"/>
                  </a:lnTo>
                  <a:lnTo>
                    <a:pt x="188455" y="212204"/>
                  </a:lnTo>
                  <a:lnTo>
                    <a:pt x="169784" y="252250"/>
                  </a:lnTo>
                  <a:lnTo>
                    <a:pt x="140827" y="286178"/>
                  </a:lnTo>
                  <a:lnTo>
                    <a:pt x="103349" y="312391"/>
                  </a:lnTo>
                  <a:lnTo>
                    <a:pt x="59120" y="329291"/>
                  </a:lnTo>
                  <a:lnTo>
                    <a:pt x="9905" y="335280"/>
                  </a:lnTo>
                  <a:lnTo>
                    <a:pt x="6603" y="335280"/>
                  </a:lnTo>
                  <a:lnTo>
                    <a:pt x="3301" y="335153"/>
                  </a:lnTo>
                  <a:lnTo>
                    <a:pt x="0" y="335026"/>
                  </a:lnTo>
                </a:path>
              </a:pathLst>
            </a:custGeom>
            <a:noFill/>
            <a:ln cap="flat" cmpd="sng" w="27425">
              <a:solidFill>
                <a:srgbClr val="FF99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95" name="Google Shape;295;p14"/>
            <p:cNvPicPr preferRelativeResize="0"/>
            <p:nvPr/>
          </p:nvPicPr>
          <p:blipFill rotWithShape="1">
            <a:blip r:embed="rId16">
              <a:alphaModFix/>
            </a:blip>
            <a:srcRect b="0" l="0" r="0" t="0"/>
            <a:stretch/>
          </p:blipFill>
          <p:spPr>
            <a:xfrm>
              <a:off x="4130040" y="5160263"/>
              <a:ext cx="332981" cy="540258"/>
            </a:xfrm>
            <a:prstGeom prst="rect">
              <a:avLst/>
            </a:prstGeom>
            <a:noFill/>
            <a:ln>
              <a:noFill/>
            </a:ln>
          </p:spPr>
        </p:pic>
        <p:sp>
          <p:nvSpPr>
            <p:cNvPr id="296" name="Google Shape;296;p14"/>
            <p:cNvSpPr/>
            <p:nvPr/>
          </p:nvSpPr>
          <p:spPr>
            <a:xfrm>
              <a:off x="4162044" y="5213604"/>
              <a:ext cx="186055" cy="381000"/>
            </a:xfrm>
            <a:custGeom>
              <a:rect b="b" l="l" r="r" t="t"/>
              <a:pathLst>
                <a:path extrusionOk="0" h="381000" w="186054">
                  <a:moveTo>
                    <a:pt x="9397" y="0"/>
                  </a:moveTo>
                  <a:lnTo>
                    <a:pt x="56340" y="6808"/>
                  </a:lnTo>
                  <a:lnTo>
                    <a:pt x="98514" y="26020"/>
                  </a:lnTo>
                  <a:lnTo>
                    <a:pt x="134238" y="55816"/>
                  </a:lnTo>
                  <a:lnTo>
                    <a:pt x="161835" y="94375"/>
                  </a:lnTo>
                  <a:lnTo>
                    <a:pt x="179625" y="139876"/>
                  </a:lnTo>
                  <a:lnTo>
                    <a:pt x="185927" y="190500"/>
                  </a:lnTo>
                  <a:lnTo>
                    <a:pt x="179625" y="241123"/>
                  </a:lnTo>
                  <a:lnTo>
                    <a:pt x="161835" y="286624"/>
                  </a:lnTo>
                  <a:lnTo>
                    <a:pt x="134238" y="325183"/>
                  </a:lnTo>
                  <a:lnTo>
                    <a:pt x="98514" y="354979"/>
                  </a:lnTo>
                  <a:lnTo>
                    <a:pt x="56340" y="374191"/>
                  </a:lnTo>
                  <a:lnTo>
                    <a:pt x="9397" y="381000"/>
                  </a:lnTo>
                  <a:lnTo>
                    <a:pt x="6222" y="380987"/>
                  </a:lnTo>
                  <a:lnTo>
                    <a:pt x="3175" y="380898"/>
                  </a:lnTo>
                  <a:lnTo>
                    <a:pt x="0" y="380720"/>
                  </a:lnTo>
                </a:path>
              </a:pathLst>
            </a:custGeom>
            <a:noFill/>
            <a:ln cap="flat" cmpd="sng" w="27425">
              <a:solidFill>
                <a:srgbClr val="FF99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97" name="Google Shape;297;p14"/>
            <p:cNvPicPr preferRelativeResize="0"/>
            <p:nvPr/>
          </p:nvPicPr>
          <p:blipFill rotWithShape="1">
            <a:blip r:embed="rId17">
              <a:alphaModFix/>
            </a:blip>
            <a:srcRect b="0" l="0" r="0" t="0"/>
            <a:stretch/>
          </p:blipFill>
          <p:spPr>
            <a:xfrm>
              <a:off x="4361688" y="5160251"/>
              <a:ext cx="320814" cy="552449"/>
            </a:xfrm>
            <a:prstGeom prst="rect">
              <a:avLst/>
            </a:prstGeom>
            <a:noFill/>
            <a:ln>
              <a:noFill/>
            </a:ln>
          </p:spPr>
        </p:pic>
        <p:sp>
          <p:nvSpPr>
            <p:cNvPr id="298" name="Google Shape;298;p14"/>
            <p:cNvSpPr/>
            <p:nvPr/>
          </p:nvSpPr>
          <p:spPr>
            <a:xfrm>
              <a:off x="4396740" y="5213604"/>
              <a:ext cx="170815" cy="393700"/>
            </a:xfrm>
            <a:custGeom>
              <a:rect b="b" l="l" r="r" t="t"/>
              <a:pathLst>
                <a:path extrusionOk="0" h="393700" w="170814">
                  <a:moveTo>
                    <a:pt x="8636" y="0"/>
                  </a:moveTo>
                  <a:lnTo>
                    <a:pt x="51728" y="7022"/>
                  </a:lnTo>
                  <a:lnTo>
                    <a:pt x="90442" y="26839"/>
                  </a:lnTo>
                  <a:lnTo>
                    <a:pt x="123237" y="57578"/>
                  </a:lnTo>
                  <a:lnTo>
                    <a:pt x="148571" y="97366"/>
                  </a:lnTo>
                  <a:lnTo>
                    <a:pt x="164901" y="144330"/>
                  </a:lnTo>
                  <a:lnTo>
                    <a:pt x="170687" y="196596"/>
                  </a:lnTo>
                  <a:lnTo>
                    <a:pt x="164901" y="248861"/>
                  </a:lnTo>
                  <a:lnTo>
                    <a:pt x="148571" y="295825"/>
                  </a:lnTo>
                  <a:lnTo>
                    <a:pt x="123237" y="335613"/>
                  </a:lnTo>
                  <a:lnTo>
                    <a:pt x="90442" y="366352"/>
                  </a:lnTo>
                  <a:lnTo>
                    <a:pt x="51728" y="386169"/>
                  </a:lnTo>
                  <a:lnTo>
                    <a:pt x="8636" y="393192"/>
                  </a:lnTo>
                  <a:lnTo>
                    <a:pt x="5714" y="393179"/>
                  </a:lnTo>
                  <a:lnTo>
                    <a:pt x="2921" y="393090"/>
                  </a:lnTo>
                  <a:lnTo>
                    <a:pt x="0" y="392912"/>
                  </a:lnTo>
                </a:path>
              </a:pathLst>
            </a:custGeom>
            <a:noFill/>
            <a:ln cap="flat" cmpd="sng" w="27425">
              <a:solidFill>
                <a:srgbClr val="FF99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99" name="Google Shape;299;p14"/>
            <p:cNvPicPr preferRelativeResize="0"/>
            <p:nvPr/>
          </p:nvPicPr>
          <p:blipFill rotWithShape="1">
            <a:blip r:embed="rId18">
              <a:alphaModFix/>
            </a:blip>
            <a:srcRect b="0" l="0" r="0" t="0"/>
            <a:stretch/>
          </p:blipFill>
          <p:spPr>
            <a:xfrm>
              <a:off x="4565904" y="5090159"/>
              <a:ext cx="323837" cy="656081"/>
            </a:xfrm>
            <a:prstGeom prst="rect">
              <a:avLst/>
            </a:prstGeom>
            <a:noFill/>
            <a:ln>
              <a:noFill/>
            </a:ln>
          </p:spPr>
        </p:pic>
        <p:sp>
          <p:nvSpPr>
            <p:cNvPr id="300" name="Google Shape;300;p14"/>
            <p:cNvSpPr/>
            <p:nvPr/>
          </p:nvSpPr>
          <p:spPr>
            <a:xfrm>
              <a:off x="4600955" y="5143500"/>
              <a:ext cx="173990" cy="497205"/>
            </a:xfrm>
            <a:custGeom>
              <a:rect b="b" l="l" r="r" t="t"/>
              <a:pathLst>
                <a:path extrusionOk="0" h="497204" w="173989">
                  <a:moveTo>
                    <a:pt x="8763" y="0"/>
                  </a:moveTo>
                  <a:lnTo>
                    <a:pt x="46613" y="6562"/>
                  </a:lnTo>
                  <a:lnTo>
                    <a:pt x="81346" y="25254"/>
                  </a:lnTo>
                  <a:lnTo>
                    <a:pt x="111976" y="54584"/>
                  </a:lnTo>
                  <a:lnTo>
                    <a:pt x="137516" y="93057"/>
                  </a:lnTo>
                  <a:lnTo>
                    <a:pt x="156980" y="139181"/>
                  </a:lnTo>
                  <a:lnTo>
                    <a:pt x="169382" y="191464"/>
                  </a:lnTo>
                  <a:lnTo>
                    <a:pt x="173736" y="248412"/>
                  </a:lnTo>
                  <a:lnTo>
                    <a:pt x="169382" y="305359"/>
                  </a:lnTo>
                  <a:lnTo>
                    <a:pt x="156980" y="357642"/>
                  </a:lnTo>
                  <a:lnTo>
                    <a:pt x="137516" y="403766"/>
                  </a:lnTo>
                  <a:lnTo>
                    <a:pt x="111976" y="442239"/>
                  </a:lnTo>
                  <a:lnTo>
                    <a:pt x="81346" y="471569"/>
                  </a:lnTo>
                  <a:lnTo>
                    <a:pt x="46613" y="490261"/>
                  </a:lnTo>
                  <a:lnTo>
                    <a:pt x="8763" y="496824"/>
                  </a:lnTo>
                  <a:lnTo>
                    <a:pt x="5842" y="496811"/>
                  </a:lnTo>
                  <a:lnTo>
                    <a:pt x="2921" y="496697"/>
                  </a:lnTo>
                  <a:lnTo>
                    <a:pt x="0" y="496468"/>
                  </a:lnTo>
                </a:path>
              </a:pathLst>
            </a:custGeom>
            <a:noFill/>
            <a:ln cap="flat" cmpd="sng" w="27425">
              <a:solidFill>
                <a:srgbClr val="FF99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1" name="Google Shape;301;p14"/>
            <p:cNvPicPr preferRelativeResize="0"/>
            <p:nvPr/>
          </p:nvPicPr>
          <p:blipFill rotWithShape="1">
            <a:blip r:embed="rId19">
              <a:alphaModFix/>
            </a:blip>
            <a:srcRect b="0" l="0" r="0" t="0"/>
            <a:stretch/>
          </p:blipFill>
          <p:spPr>
            <a:xfrm>
              <a:off x="4800600" y="5071871"/>
              <a:ext cx="332981" cy="656081"/>
            </a:xfrm>
            <a:prstGeom prst="rect">
              <a:avLst/>
            </a:prstGeom>
            <a:noFill/>
            <a:ln>
              <a:noFill/>
            </a:ln>
          </p:spPr>
        </p:pic>
        <p:sp>
          <p:nvSpPr>
            <p:cNvPr id="302" name="Google Shape;302;p14"/>
            <p:cNvSpPr/>
            <p:nvPr/>
          </p:nvSpPr>
          <p:spPr>
            <a:xfrm>
              <a:off x="4832604" y="5125211"/>
              <a:ext cx="186055" cy="497205"/>
            </a:xfrm>
            <a:custGeom>
              <a:rect b="b" l="l" r="r" t="t"/>
              <a:pathLst>
                <a:path extrusionOk="0" h="497204" w="186054">
                  <a:moveTo>
                    <a:pt x="9398" y="0"/>
                  </a:moveTo>
                  <a:lnTo>
                    <a:pt x="49887" y="6562"/>
                  </a:lnTo>
                  <a:lnTo>
                    <a:pt x="87049" y="25254"/>
                  </a:lnTo>
                  <a:lnTo>
                    <a:pt x="119825" y="54584"/>
                  </a:lnTo>
                  <a:lnTo>
                    <a:pt x="147159" y="93057"/>
                  </a:lnTo>
                  <a:lnTo>
                    <a:pt x="167992" y="139181"/>
                  </a:lnTo>
                  <a:lnTo>
                    <a:pt x="181267" y="191464"/>
                  </a:lnTo>
                  <a:lnTo>
                    <a:pt x="185928" y="248412"/>
                  </a:lnTo>
                  <a:lnTo>
                    <a:pt x="181267" y="305359"/>
                  </a:lnTo>
                  <a:lnTo>
                    <a:pt x="167992" y="357642"/>
                  </a:lnTo>
                  <a:lnTo>
                    <a:pt x="147159" y="403766"/>
                  </a:lnTo>
                  <a:lnTo>
                    <a:pt x="119825" y="442239"/>
                  </a:lnTo>
                  <a:lnTo>
                    <a:pt x="87049" y="471569"/>
                  </a:lnTo>
                  <a:lnTo>
                    <a:pt x="49887" y="490261"/>
                  </a:lnTo>
                  <a:lnTo>
                    <a:pt x="9398" y="496824"/>
                  </a:lnTo>
                  <a:lnTo>
                    <a:pt x="6223" y="496811"/>
                  </a:lnTo>
                  <a:lnTo>
                    <a:pt x="3175" y="496697"/>
                  </a:lnTo>
                  <a:lnTo>
                    <a:pt x="0" y="496468"/>
                  </a:lnTo>
                </a:path>
              </a:pathLst>
            </a:custGeom>
            <a:noFill/>
            <a:ln cap="flat" cmpd="sng" w="27425">
              <a:solidFill>
                <a:srgbClr val="FF99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3" name="Google Shape;303;p14"/>
            <p:cNvPicPr preferRelativeResize="0"/>
            <p:nvPr/>
          </p:nvPicPr>
          <p:blipFill rotWithShape="1">
            <a:blip r:embed="rId20">
              <a:alphaModFix/>
            </a:blip>
            <a:srcRect b="0" l="0" r="0" t="0"/>
            <a:stretch/>
          </p:blipFill>
          <p:spPr>
            <a:xfrm>
              <a:off x="5013960" y="5047487"/>
              <a:ext cx="342125" cy="704850"/>
            </a:xfrm>
            <a:prstGeom prst="rect">
              <a:avLst/>
            </a:prstGeom>
            <a:noFill/>
            <a:ln>
              <a:noFill/>
            </a:ln>
          </p:spPr>
        </p:pic>
        <p:sp>
          <p:nvSpPr>
            <p:cNvPr id="304" name="Google Shape;304;p14"/>
            <p:cNvSpPr/>
            <p:nvPr/>
          </p:nvSpPr>
          <p:spPr>
            <a:xfrm>
              <a:off x="5045964" y="5100827"/>
              <a:ext cx="195580" cy="546100"/>
            </a:xfrm>
            <a:custGeom>
              <a:rect b="b" l="l" r="r" t="t"/>
              <a:pathLst>
                <a:path extrusionOk="0" h="546100" w="195579">
                  <a:moveTo>
                    <a:pt x="9906" y="0"/>
                  </a:moveTo>
                  <a:lnTo>
                    <a:pt x="81968" y="21443"/>
                  </a:lnTo>
                  <a:lnTo>
                    <a:pt x="113421" y="46599"/>
                  </a:lnTo>
                  <a:lnTo>
                    <a:pt x="140827" y="79914"/>
                  </a:lnTo>
                  <a:lnTo>
                    <a:pt x="163440" y="120290"/>
                  </a:lnTo>
                  <a:lnTo>
                    <a:pt x="180516" y="166627"/>
                  </a:lnTo>
                  <a:lnTo>
                    <a:pt x="191308" y="217829"/>
                  </a:lnTo>
                  <a:lnTo>
                    <a:pt x="195072" y="272796"/>
                  </a:lnTo>
                  <a:lnTo>
                    <a:pt x="191308" y="327762"/>
                  </a:lnTo>
                  <a:lnTo>
                    <a:pt x="180516" y="378964"/>
                  </a:lnTo>
                  <a:lnTo>
                    <a:pt x="163440" y="425301"/>
                  </a:lnTo>
                  <a:lnTo>
                    <a:pt x="140827" y="465677"/>
                  </a:lnTo>
                  <a:lnTo>
                    <a:pt x="113421" y="498992"/>
                  </a:lnTo>
                  <a:lnTo>
                    <a:pt x="81968" y="524148"/>
                  </a:lnTo>
                  <a:lnTo>
                    <a:pt x="47214" y="540048"/>
                  </a:lnTo>
                  <a:lnTo>
                    <a:pt x="9906" y="545592"/>
                  </a:lnTo>
                  <a:lnTo>
                    <a:pt x="6603" y="545579"/>
                  </a:lnTo>
                  <a:lnTo>
                    <a:pt x="3301" y="545452"/>
                  </a:lnTo>
                  <a:lnTo>
                    <a:pt x="0" y="545198"/>
                  </a:lnTo>
                </a:path>
              </a:pathLst>
            </a:custGeom>
            <a:noFill/>
            <a:ln cap="flat" cmpd="sng" w="27425">
              <a:solidFill>
                <a:srgbClr val="FF99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5" name="Google Shape;305;p14"/>
          <p:cNvSpPr txBox="1"/>
          <p:nvPr/>
        </p:nvSpPr>
        <p:spPr>
          <a:xfrm>
            <a:off x="6955028" y="5801664"/>
            <a:ext cx="580390" cy="27051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600">
                <a:solidFill>
                  <a:schemeClr val="dk1"/>
                </a:solidFill>
                <a:latin typeface="Arial"/>
                <a:ea typeface="Arial"/>
                <a:cs typeface="Arial"/>
                <a:sym typeface="Arial"/>
              </a:rPr>
              <a:t>pager</a:t>
            </a:r>
            <a:endParaRPr sz="1600">
              <a:solidFill>
                <a:schemeClr val="dk1"/>
              </a:solidFill>
              <a:latin typeface="Arial"/>
              <a:ea typeface="Arial"/>
              <a:cs typeface="Arial"/>
              <a:sym typeface="Arial"/>
            </a:endParaRPr>
          </a:p>
        </p:txBody>
      </p:sp>
      <p:sp>
        <p:nvSpPr>
          <p:cNvPr id="306" name="Google Shape;306;p14"/>
          <p:cNvSpPr txBox="1"/>
          <p:nvPr/>
        </p:nvSpPr>
        <p:spPr>
          <a:xfrm>
            <a:off x="1658873" y="5871464"/>
            <a:ext cx="1131570" cy="27051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600">
                <a:solidFill>
                  <a:schemeClr val="dk1"/>
                </a:solidFill>
                <a:latin typeface="Arial"/>
                <a:ea typeface="Arial"/>
                <a:cs typeface="Arial"/>
                <a:sym typeface="Arial"/>
              </a:rPr>
              <a:t>Transmitter</a:t>
            </a:r>
            <a:endParaRPr sz="1600">
              <a:solidFill>
                <a:schemeClr val="dk1"/>
              </a:solidFill>
              <a:latin typeface="Arial"/>
              <a:ea typeface="Arial"/>
              <a:cs typeface="Arial"/>
              <a:sym typeface="Arial"/>
            </a:endParaRPr>
          </a:p>
        </p:txBody>
      </p:sp>
      <p:grpSp>
        <p:nvGrpSpPr>
          <p:cNvPr id="307" name="Google Shape;307;p14"/>
          <p:cNvGrpSpPr/>
          <p:nvPr/>
        </p:nvGrpSpPr>
        <p:grpSpPr>
          <a:xfrm>
            <a:off x="4062984" y="4575048"/>
            <a:ext cx="751459" cy="556260"/>
            <a:chOff x="4062984" y="4575048"/>
            <a:chExt cx="751459" cy="556260"/>
          </a:xfrm>
        </p:grpSpPr>
        <p:sp>
          <p:nvSpPr>
            <p:cNvPr id="308" name="Google Shape;308;p14"/>
            <p:cNvSpPr/>
            <p:nvPr/>
          </p:nvSpPr>
          <p:spPr>
            <a:xfrm>
              <a:off x="4201668" y="4978908"/>
              <a:ext cx="612775" cy="152400"/>
            </a:xfrm>
            <a:custGeom>
              <a:rect b="b" l="l" r="r" t="t"/>
              <a:pathLst>
                <a:path extrusionOk="0" h="152400" w="612775">
                  <a:moveTo>
                    <a:pt x="460248" y="0"/>
                  </a:moveTo>
                  <a:lnTo>
                    <a:pt x="460248" y="152400"/>
                  </a:lnTo>
                  <a:lnTo>
                    <a:pt x="536448" y="114300"/>
                  </a:lnTo>
                  <a:lnTo>
                    <a:pt x="498348" y="114300"/>
                  </a:lnTo>
                  <a:lnTo>
                    <a:pt x="498348" y="38100"/>
                  </a:lnTo>
                  <a:lnTo>
                    <a:pt x="536448" y="38100"/>
                  </a:lnTo>
                  <a:lnTo>
                    <a:pt x="460248" y="0"/>
                  </a:lnTo>
                  <a:close/>
                </a:path>
                <a:path extrusionOk="0" h="152400" w="612775">
                  <a:moveTo>
                    <a:pt x="460248" y="38100"/>
                  </a:moveTo>
                  <a:lnTo>
                    <a:pt x="0" y="38100"/>
                  </a:lnTo>
                  <a:lnTo>
                    <a:pt x="0" y="114300"/>
                  </a:lnTo>
                  <a:lnTo>
                    <a:pt x="460248" y="114300"/>
                  </a:lnTo>
                  <a:lnTo>
                    <a:pt x="460248" y="38100"/>
                  </a:lnTo>
                  <a:close/>
                </a:path>
                <a:path extrusionOk="0" h="152400" w="612775">
                  <a:moveTo>
                    <a:pt x="536448" y="38100"/>
                  </a:moveTo>
                  <a:lnTo>
                    <a:pt x="498348" y="38100"/>
                  </a:lnTo>
                  <a:lnTo>
                    <a:pt x="498348" y="114300"/>
                  </a:lnTo>
                  <a:lnTo>
                    <a:pt x="536448" y="114300"/>
                  </a:lnTo>
                  <a:lnTo>
                    <a:pt x="612648" y="76200"/>
                  </a:lnTo>
                  <a:lnTo>
                    <a:pt x="536448" y="38100"/>
                  </a:lnTo>
                  <a:close/>
                </a:path>
              </a:pathLst>
            </a:custGeom>
            <a:solidFill>
              <a:srgbClr val="2583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9" name="Google Shape;309;p14"/>
            <p:cNvSpPr/>
            <p:nvPr/>
          </p:nvSpPr>
          <p:spPr>
            <a:xfrm>
              <a:off x="4062984" y="4575048"/>
              <a:ext cx="347980" cy="368935"/>
            </a:xfrm>
            <a:custGeom>
              <a:rect b="b" l="l" r="r" t="t"/>
              <a:pathLst>
                <a:path extrusionOk="0" h="368935" w="347979">
                  <a:moveTo>
                    <a:pt x="0" y="0"/>
                  </a:moveTo>
                  <a:lnTo>
                    <a:pt x="347471" y="368807"/>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0" name="Google Shape;310;p14"/>
          <p:cNvSpPr txBox="1"/>
          <p:nvPr/>
        </p:nvSpPr>
        <p:spPr>
          <a:xfrm>
            <a:off x="240588" y="1286967"/>
            <a:ext cx="8479790" cy="1537335"/>
          </a:xfrm>
          <a:prstGeom prst="rect">
            <a:avLst/>
          </a:prstGeom>
          <a:noFill/>
          <a:ln>
            <a:noFill/>
          </a:ln>
        </p:spPr>
        <p:txBody>
          <a:bodyPr anchorCtr="0" anchor="t" bIns="0" lIns="0" spcFirstLastPara="1" rIns="0" wrap="square" tIns="12050">
            <a:spAutoFit/>
          </a:bodyPr>
          <a:lstStyle/>
          <a:p>
            <a:pPr indent="-177165" lvl="0" marL="189230" marR="0" rtl="0" algn="l">
              <a:lnSpc>
                <a:spcPct val="101950"/>
              </a:lnSpc>
              <a:spcBef>
                <a:spcPts val="0"/>
              </a:spcBef>
              <a:spcAft>
                <a:spcPts val="0"/>
              </a:spcAft>
              <a:buClr>
                <a:srgbClr val="1CACE3"/>
              </a:buClr>
              <a:buSzPts val="2000"/>
              <a:buFont typeface="Arial"/>
              <a:buChar char="•"/>
            </a:pPr>
            <a:r>
              <a:rPr lang="en-US" sz="2000">
                <a:solidFill>
                  <a:srgbClr val="404040"/>
                </a:solidFill>
                <a:latin typeface="Calibri"/>
                <a:ea typeface="Calibri"/>
                <a:cs typeface="Calibri"/>
                <a:sym typeface="Calibri"/>
              </a:rPr>
              <a:t>Data are only transmitted in one direction - One device can only transmit; the</a:t>
            </a:r>
            <a:endParaRPr sz="2000">
              <a:solidFill>
                <a:schemeClr val="dk1"/>
              </a:solidFill>
              <a:latin typeface="Calibri"/>
              <a:ea typeface="Calibri"/>
              <a:cs typeface="Calibri"/>
              <a:sym typeface="Calibri"/>
            </a:endParaRPr>
          </a:p>
          <a:p>
            <a:pPr indent="0" lvl="0" marL="189230" marR="0" rtl="0" algn="l">
              <a:lnSpc>
                <a:spcPct val="101950"/>
              </a:lnSpc>
              <a:spcBef>
                <a:spcPts val="0"/>
              </a:spcBef>
              <a:spcAft>
                <a:spcPts val="0"/>
              </a:spcAft>
              <a:buNone/>
            </a:pPr>
            <a:r>
              <a:rPr lang="en-US" sz="2000">
                <a:solidFill>
                  <a:srgbClr val="404040"/>
                </a:solidFill>
                <a:latin typeface="Calibri"/>
                <a:ea typeface="Calibri"/>
                <a:cs typeface="Calibri"/>
                <a:sym typeface="Calibri"/>
              </a:rPr>
              <a:t>other can only receive</a:t>
            </a:r>
            <a:endParaRPr sz="2000">
              <a:solidFill>
                <a:schemeClr val="dk1"/>
              </a:solidFill>
              <a:latin typeface="Calibri"/>
              <a:ea typeface="Calibri"/>
              <a:cs typeface="Calibri"/>
              <a:sym typeface="Calibri"/>
            </a:endParaRPr>
          </a:p>
          <a:p>
            <a:pPr indent="-177165" lvl="0" marL="189230" marR="5080" rtl="0" algn="l">
              <a:lnSpc>
                <a:spcPct val="70000"/>
              </a:lnSpc>
              <a:spcBef>
                <a:spcPts val="1390"/>
              </a:spcBef>
              <a:spcAft>
                <a:spcPts val="0"/>
              </a:spcAft>
              <a:buClr>
                <a:srgbClr val="1CACE3"/>
              </a:buClr>
              <a:buSzPts val="2000"/>
              <a:buFont typeface="Arial"/>
              <a:buChar char="•"/>
            </a:pPr>
            <a:r>
              <a:rPr lang="en-US" sz="2000">
                <a:solidFill>
                  <a:srgbClr val="404040"/>
                </a:solidFill>
                <a:latin typeface="Calibri"/>
                <a:ea typeface="Calibri"/>
                <a:cs typeface="Calibri"/>
                <a:sym typeface="Calibri"/>
              </a:rPr>
              <a:t>The simplex mode can use the entire capacity of the channel to send data in one  direction.</a:t>
            </a:r>
            <a:endParaRPr sz="2000">
              <a:solidFill>
                <a:schemeClr val="dk1"/>
              </a:solidFill>
              <a:latin typeface="Calibri"/>
              <a:ea typeface="Calibri"/>
              <a:cs typeface="Calibri"/>
              <a:sym typeface="Calibri"/>
            </a:endParaRPr>
          </a:p>
          <a:p>
            <a:pPr indent="-177165" lvl="0" marL="189230" marR="0" rtl="0" algn="l">
              <a:lnSpc>
                <a:spcPct val="100000"/>
              </a:lnSpc>
              <a:spcBef>
                <a:spcPts val="675"/>
              </a:spcBef>
              <a:spcAft>
                <a:spcPts val="0"/>
              </a:spcAft>
              <a:buClr>
                <a:srgbClr val="1CACE3"/>
              </a:buClr>
              <a:buSzPts val="2000"/>
              <a:buFont typeface="Arial"/>
              <a:buChar char="•"/>
            </a:pPr>
            <a:r>
              <a:rPr lang="en-US" sz="2000">
                <a:solidFill>
                  <a:srgbClr val="404040"/>
                </a:solidFill>
                <a:latin typeface="Calibri"/>
                <a:ea typeface="Calibri"/>
                <a:cs typeface="Calibri"/>
                <a:sym typeface="Calibri"/>
              </a:rPr>
              <a:t>Eg. the keyboard can only introduce input; the monitor can only accept output.</a:t>
            </a:r>
            <a:endParaRPr sz="2000">
              <a:solidFill>
                <a:schemeClr val="dk1"/>
              </a:solidFill>
              <a:latin typeface="Calibri"/>
              <a:ea typeface="Calibri"/>
              <a:cs typeface="Calibri"/>
              <a:sym typeface="Calibri"/>
            </a:endParaRPr>
          </a:p>
        </p:txBody>
      </p:sp>
      <p:sp>
        <p:nvSpPr>
          <p:cNvPr id="311" name="Google Shape;311;p14"/>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grpSp>
        <p:nvGrpSpPr>
          <p:cNvPr id="316" name="Google Shape;316;p15"/>
          <p:cNvGrpSpPr/>
          <p:nvPr/>
        </p:nvGrpSpPr>
        <p:grpSpPr>
          <a:xfrm>
            <a:off x="1965199" y="5020703"/>
            <a:ext cx="5998597" cy="641174"/>
            <a:chOff x="1965199" y="5020703"/>
            <a:chExt cx="5998597" cy="641174"/>
          </a:xfrm>
        </p:grpSpPr>
        <p:sp>
          <p:nvSpPr>
            <p:cNvPr id="317" name="Google Shape;317;p15"/>
            <p:cNvSpPr/>
            <p:nvPr/>
          </p:nvSpPr>
          <p:spPr>
            <a:xfrm>
              <a:off x="2238756" y="5326380"/>
              <a:ext cx="5474335" cy="0"/>
            </a:xfrm>
            <a:custGeom>
              <a:rect b="b" l="l" r="r" t="t"/>
              <a:pathLst>
                <a:path extrusionOk="0" h="120000" w="5474334">
                  <a:moveTo>
                    <a:pt x="0" y="0"/>
                  </a:moveTo>
                  <a:lnTo>
                    <a:pt x="5474208" y="0"/>
                  </a:lnTo>
                </a:path>
              </a:pathLst>
            </a:custGeom>
            <a:noFill/>
            <a:ln cap="flat" cmpd="sng" w="57900">
              <a:solidFill>
                <a:srgbClr val="A40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18" name="Google Shape;318;p15"/>
            <p:cNvPicPr preferRelativeResize="0"/>
            <p:nvPr/>
          </p:nvPicPr>
          <p:blipFill rotWithShape="1">
            <a:blip r:embed="rId3">
              <a:alphaModFix/>
            </a:blip>
            <a:srcRect b="0" l="0" r="0" t="0"/>
            <a:stretch/>
          </p:blipFill>
          <p:spPr>
            <a:xfrm>
              <a:off x="1965199" y="5020703"/>
              <a:ext cx="524296" cy="619234"/>
            </a:xfrm>
            <a:prstGeom prst="rect">
              <a:avLst/>
            </a:prstGeom>
            <a:noFill/>
            <a:ln>
              <a:noFill/>
            </a:ln>
          </p:spPr>
        </p:pic>
        <p:pic>
          <p:nvPicPr>
            <p:cNvPr id="319" name="Google Shape;319;p15"/>
            <p:cNvPicPr preferRelativeResize="0"/>
            <p:nvPr/>
          </p:nvPicPr>
          <p:blipFill rotWithShape="1">
            <a:blip r:embed="rId4">
              <a:alphaModFix/>
            </a:blip>
            <a:srcRect b="0" l="0" r="0" t="0"/>
            <a:stretch/>
          </p:blipFill>
          <p:spPr>
            <a:xfrm>
              <a:off x="7424671" y="5054072"/>
              <a:ext cx="539125" cy="607805"/>
            </a:xfrm>
            <a:prstGeom prst="rect">
              <a:avLst/>
            </a:prstGeom>
            <a:noFill/>
            <a:ln>
              <a:noFill/>
            </a:ln>
          </p:spPr>
        </p:pic>
        <p:sp>
          <p:nvSpPr>
            <p:cNvPr id="320" name="Google Shape;320;p15"/>
            <p:cNvSpPr/>
            <p:nvPr/>
          </p:nvSpPr>
          <p:spPr>
            <a:xfrm>
              <a:off x="4838700" y="5484876"/>
              <a:ext cx="612775" cy="116205"/>
            </a:xfrm>
            <a:custGeom>
              <a:rect b="b" l="l" r="r" t="t"/>
              <a:pathLst>
                <a:path extrusionOk="0" h="116204" w="612775">
                  <a:moveTo>
                    <a:pt x="115824" y="0"/>
                  </a:moveTo>
                  <a:lnTo>
                    <a:pt x="0" y="57912"/>
                  </a:lnTo>
                  <a:lnTo>
                    <a:pt x="115824" y="115824"/>
                  </a:lnTo>
                  <a:lnTo>
                    <a:pt x="115824" y="86868"/>
                  </a:lnTo>
                  <a:lnTo>
                    <a:pt x="86867" y="86868"/>
                  </a:lnTo>
                  <a:lnTo>
                    <a:pt x="86867" y="28956"/>
                  </a:lnTo>
                  <a:lnTo>
                    <a:pt x="115824" y="28956"/>
                  </a:lnTo>
                  <a:lnTo>
                    <a:pt x="115824" y="0"/>
                  </a:lnTo>
                  <a:close/>
                </a:path>
                <a:path extrusionOk="0" h="116204" w="612775">
                  <a:moveTo>
                    <a:pt x="115824" y="28956"/>
                  </a:moveTo>
                  <a:lnTo>
                    <a:pt x="86867" y="28956"/>
                  </a:lnTo>
                  <a:lnTo>
                    <a:pt x="86867" y="86868"/>
                  </a:lnTo>
                  <a:lnTo>
                    <a:pt x="115824" y="86868"/>
                  </a:lnTo>
                  <a:lnTo>
                    <a:pt x="115824" y="28956"/>
                  </a:lnTo>
                  <a:close/>
                </a:path>
                <a:path extrusionOk="0" h="116204" w="612775">
                  <a:moveTo>
                    <a:pt x="612648" y="28956"/>
                  </a:moveTo>
                  <a:lnTo>
                    <a:pt x="115824" y="28956"/>
                  </a:lnTo>
                  <a:lnTo>
                    <a:pt x="115824" y="86868"/>
                  </a:lnTo>
                  <a:lnTo>
                    <a:pt x="612648" y="86868"/>
                  </a:lnTo>
                  <a:lnTo>
                    <a:pt x="612648" y="28956"/>
                  </a:lnTo>
                  <a:close/>
                </a:path>
              </a:pathLst>
            </a:custGeom>
            <a:solidFill>
              <a:srgbClr val="2583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1" name="Google Shape;321;p15"/>
          <p:cNvSpPr txBox="1"/>
          <p:nvPr>
            <p:ph type="title"/>
          </p:nvPr>
        </p:nvSpPr>
        <p:spPr>
          <a:xfrm>
            <a:off x="277164" y="320497"/>
            <a:ext cx="42186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Half-duplex</a:t>
            </a:r>
            <a:endParaRPr sz="4800"/>
          </a:p>
        </p:txBody>
      </p:sp>
      <p:sp>
        <p:nvSpPr>
          <p:cNvPr id="322" name="Google Shape;322;p15"/>
          <p:cNvSpPr txBox="1"/>
          <p:nvPr/>
        </p:nvSpPr>
        <p:spPr>
          <a:xfrm>
            <a:off x="240588" y="1311910"/>
            <a:ext cx="8699500" cy="3292475"/>
          </a:xfrm>
          <a:prstGeom prst="rect">
            <a:avLst/>
          </a:prstGeom>
          <a:noFill/>
          <a:ln>
            <a:noFill/>
          </a:ln>
        </p:spPr>
        <p:txBody>
          <a:bodyPr anchorCtr="0" anchor="t" bIns="0" lIns="0" spcFirstLastPara="1" rIns="0" wrap="square" tIns="62225">
            <a:spAutoFit/>
          </a:bodyPr>
          <a:lstStyle/>
          <a:p>
            <a:pPr indent="-177800" lvl="0" marL="189230" marR="604520" rtl="0" algn="l">
              <a:lnSpc>
                <a:spcPct val="107857"/>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Each stations can transmit or receive; but only one at a  time (alternate in transmitting)</a:t>
            </a:r>
            <a:endParaRPr sz="2800">
              <a:solidFill>
                <a:schemeClr val="dk1"/>
              </a:solidFill>
              <a:latin typeface="Calibri"/>
              <a:ea typeface="Calibri"/>
              <a:cs typeface="Calibri"/>
              <a:sym typeface="Calibri"/>
            </a:endParaRPr>
          </a:p>
          <a:p>
            <a:pPr indent="-177800" lvl="0" marL="189230" marR="462280" rtl="0" algn="l">
              <a:lnSpc>
                <a:spcPct val="107857"/>
              </a:lnSpc>
              <a:spcBef>
                <a:spcPts val="142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When one device is sending, the other can only receive,  and vice versa</a:t>
            </a:r>
            <a:endParaRPr sz="2800">
              <a:solidFill>
                <a:schemeClr val="dk1"/>
              </a:solidFill>
              <a:latin typeface="Calibri"/>
              <a:ea typeface="Calibri"/>
              <a:cs typeface="Calibri"/>
              <a:sym typeface="Calibri"/>
            </a:endParaRPr>
          </a:p>
          <a:p>
            <a:pPr indent="-177800" lvl="0" marL="189230" marR="5080" rtl="0" algn="l">
              <a:lnSpc>
                <a:spcPct val="108214"/>
              </a:lnSpc>
              <a:spcBef>
                <a:spcPts val="139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The entire capacity of a channel is taken over by whichever  of the two devices is transmitting at the time</a:t>
            </a:r>
            <a:endParaRPr sz="2800">
              <a:solidFill>
                <a:schemeClr val="dk1"/>
              </a:solidFill>
              <a:latin typeface="Calibri"/>
              <a:ea typeface="Calibri"/>
              <a:cs typeface="Calibri"/>
              <a:sym typeface="Calibri"/>
            </a:endParaRPr>
          </a:p>
          <a:p>
            <a:pPr indent="-177800" lvl="0" marL="189230" marR="0" rtl="0" algn="l">
              <a:lnSpc>
                <a:spcPct val="100000"/>
              </a:lnSpc>
              <a:spcBef>
                <a:spcPts val="101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Example: Walkie-Talkies, CB (citizens band) radios</a:t>
            </a:r>
            <a:endParaRPr sz="2800">
              <a:solidFill>
                <a:schemeClr val="dk1"/>
              </a:solidFill>
              <a:latin typeface="Calibri"/>
              <a:ea typeface="Calibri"/>
              <a:cs typeface="Calibri"/>
              <a:sym typeface="Calibri"/>
            </a:endParaRPr>
          </a:p>
        </p:txBody>
      </p:sp>
      <p:sp>
        <p:nvSpPr>
          <p:cNvPr id="323" name="Google Shape;323;p15"/>
          <p:cNvSpPr txBox="1"/>
          <p:nvPr/>
        </p:nvSpPr>
        <p:spPr>
          <a:xfrm>
            <a:off x="3601465" y="4737608"/>
            <a:ext cx="3185160" cy="27051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1" lang="en-US" sz="1600">
                <a:solidFill>
                  <a:schemeClr val="dk1"/>
                </a:solidFill>
                <a:latin typeface="Arial"/>
                <a:ea typeface="Arial"/>
                <a:cs typeface="Arial"/>
                <a:sym typeface="Arial"/>
              </a:rPr>
              <a:t>Transmit from S</a:t>
            </a:r>
            <a:r>
              <a:rPr b="1" baseline="-25000" lang="en-US" sz="1575">
                <a:solidFill>
                  <a:schemeClr val="dk1"/>
                </a:solidFill>
                <a:latin typeface="Helvetica Neue"/>
                <a:ea typeface="Helvetica Neue"/>
                <a:cs typeface="Helvetica Neue"/>
                <a:sym typeface="Helvetica Neue"/>
              </a:rPr>
              <a:t>1 </a:t>
            </a:r>
            <a:r>
              <a:rPr b="1" lang="en-US" sz="1600">
                <a:solidFill>
                  <a:schemeClr val="dk1"/>
                </a:solidFill>
                <a:latin typeface="Arial"/>
                <a:ea typeface="Arial"/>
                <a:cs typeface="Arial"/>
                <a:sym typeface="Arial"/>
              </a:rPr>
              <a:t>to S</a:t>
            </a:r>
            <a:r>
              <a:rPr b="1" baseline="-25000" lang="en-US" sz="1575">
                <a:solidFill>
                  <a:schemeClr val="dk1"/>
                </a:solidFill>
                <a:latin typeface="Helvetica Neue"/>
                <a:ea typeface="Helvetica Neue"/>
                <a:cs typeface="Helvetica Neue"/>
                <a:sym typeface="Helvetica Neue"/>
              </a:rPr>
              <a:t>2 </a:t>
            </a:r>
            <a:r>
              <a:rPr b="1" lang="en-US" sz="1600">
                <a:solidFill>
                  <a:schemeClr val="dk1"/>
                </a:solidFill>
                <a:latin typeface="Arial"/>
                <a:ea typeface="Arial"/>
                <a:cs typeface="Arial"/>
                <a:sym typeface="Arial"/>
              </a:rPr>
              <a:t>at time T</a:t>
            </a:r>
            <a:r>
              <a:rPr b="1" baseline="-25000" lang="en-US" sz="1575">
                <a:solidFill>
                  <a:schemeClr val="dk1"/>
                </a:solidFill>
                <a:latin typeface="Helvetica Neue"/>
                <a:ea typeface="Helvetica Neue"/>
                <a:cs typeface="Helvetica Neue"/>
                <a:sym typeface="Helvetica Neue"/>
              </a:rPr>
              <a:t>1</a:t>
            </a:r>
            <a:endParaRPr baseline="-25000" sz="1575">
              <a:solidFill>
                <a:schemeClr val="dk1"/>
              </a:solidFill>
              <a:latin typeface="Helvetica Neue"/>
              <a:ea typeface="Helvetica Neue"/>
              <a:cs typeface="Helvetica Neue"/>
              <a:sym typeface="Helvetica Neue"/>
            </a:endParaRPr>
          </a:p>
        </p:txBody>
      </p:sp>
      <p:sp>
        <p:nvSpPr>
          <p:cNvPr id="324" name="Google Shape;324;p15"/>
          <p:cNvSpPr txBox="1"/>
          <p:nvPr/>
        </p:nvSpPr>
        <p:spPr>
          <a:xfrm>
            <a:off x="7167753" y="5823610"/>
            <a:ext cx="153416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Transmitter/Receiver</a:t>
            </a:r>
            <a:endParaRPr sz="1200">
              <a:solidFill>
                <a:schemeClr val="dk1"/>
              </a:solidFill>
              <a:latin typeface="Arial"/>
              <a:ea typeface="Arial"/>
              <a:cs typeface="Arial"/>
              <a:sym typeface="Arial"/>
            </a:endParaRPr>
          </a:p>
        </p:txBody>
      </p:sp>
      <p:sp>
        <p:nvSpPr>
          <p:cNvPr id="325" name="Google Shape;325;p15"/>
          <p:cNvSpPr/>
          <p:nvPr/>
        </p:nvSpPr>
        <p:spPr>
          <a:xfrm>
            <a:off x="4869179" y="5088635"/>
            <a:ext cx="612775" cy="116205"/>
          </a:xfrm>
          <a:custGeom>
            <a:rect b="b" l="l" r="r" t="t"/>
            <a:pathLst>
              <a:path extrusionOk="0" h="116204" w="612775">
                <a:moveTo>
                  <a:pt x="496824" y="0"/>
                </a:moveTo>
                <a:lnTo>
                  <a:pt x="496824" y="115824"/>
                </a:lnTo>
                <a:lnTo>
                  <a:pt x="554736" y="86868"/>
                </a:lnTo>
                <a:lnTo>
                  <a:pt x="525780" y="86868"/>
                </a:lnTo>
                <a:lnTo>
                  <a:pt x="525780" y="28956"/>
                </a:lnTo>
                <a:lnTo>
                  <a:pt x="554736" y="28956"/>
                </a:lnTo>
                <a:lnTo>
                  <a:pt x="496824" y="0"/>
                </a:lnTo>
                <a:close/>
              </a:path>
              <a:path extrusionOk="0" h="116204" w="612775">
                <a:moveTo>
                  <a:pt x="496824" y="28956"/>
                </a:moveTo>
                <a:lnTo>
                  <a:pt x="0" y="28956"/>
                </a:lnTo>
                <a:lnTo>
                  <a:pt x="0" y="86868"/>
                </a:lnTo>
                <a:lnTo>
                  <a:pt x="496824" y="86868"/>
                </a:lnTo>
                <a:lnTo>
                  <a:pt x="496824" y="28956"/>
                </a:lnTo>
                <a:close/>
              </a:path>
              <a:path extrusionOk="0" h="116204" w="612775">
                <a:moveTo>
                  <a:pt x="554736" y="28956"/>
                </a:moveTo>
                <a:lnTo>
                  <a:pt x="525780" y="28956"/>
                </a:lnTo>
                <a:lnTo>
                  <a:pt x="525780" y="86868"/>
                </a:lnTo>
                <a:lnTo>
                  <a:pt x="554736" y="86868"/>
                </a:lnTo>
                <a:lnTo>
                  <a:pt x="612648" y="57912"/>
                </a:lnTo>
                <a:lnTo>
                  <a:pt x="554736" y="28956"/>
                </a:lnTo>
                <a:close/>
              </a:path>
            </a:pathLst>
          </a:custGeom>
          <a:solidFill>
            <a:srgbClr val="2583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15"/>
          <p:cNvSpPr txBox="1"/>
          <p:nvPr/>
        </p:nvSpPr>
        <p:spPr>
          <a:xfrm>
            <a:off x="1831975" y="5899505"/>
            <a:ext cx="153479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Transmitter/Receiver</a:t>
            </a:r>
            <a:endParaRPr sz="1200">
              <a:solidFill>
                <a:schemeClr val="dk1"/>
              </a:solidFill>
              <a:latin typeface="Arial"/>
              <a:ea typeface="Arial"/>
              <a:cs typeface="Arial"/>
              <a:sym typeface="Arial"/>
            </a:endParaRPr>
          </a:p>
        </p:txBody>
      </p:sp>
      <p:sp>
        <p:nvSpPr>
          <p:cNvPr id="327" name="Google Shape;327;p15"/>
          <p:cNvSpPr txBox="1"/>
          <p:nvPr/>
        </p:nvSpPr>
        <p:spPr>
          <a:xfrm>
            <a:off x="3684142" y="5709615"/>
            <a:ext cx="3185160" cy="27051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1" lang="en-US" sz="1600">
                <a:solidFill>
                  <a:schemeClr val="dk1"/>
                </a:solidFill>
                <a:latin typeface="Arial"/>
                <a:ea typeface="Arial"/>
                <a:cs typeface="Arial"/>
                <a:sym typeface="Arial"/>
              </a:rPr>
              <a:t>Transmit from S</a:t>
            </a:r>
            <a:r>
              <a:rPr b="1" baseline="-25000" lang="en-US" sz="1575">
                <a:solidFill>
                  <a:schemeClr val="dk1"/>
                </a:solidFill>
                <a:latin typeface="Helvetica Neue"/>
                <a:ea typeface="Helvetica Neue"/>
                <a:cs typeface="Helvetica Neue"/>
                <a:sym typeface="Helvetica Neue"/>
              </a:rPr>
              <a:t>2 </a:t>
            </a:r>
            <a:r>
              <a:rPr b="1" lang="en-US" sz="1600">
                <a:solidFill>
                  <a:schemeClr val="dk1"/>
                </a:solidFill>
                <a:latin typeface="Arial"/>
                <a:ea typeface="Arial"/>
                <a:cs typeface="Arial"/>
                <a:sym typeface="Arial"/>
              </a:rPr>
              <a:t>to S</a:t>
            </a:r>
            <a:r>
              <a:rPr b="1" baseline="-25000" lang="en-US" sz="1575">
                <a:solidFill>
                  <a:schemeClr val="dk1"/>
                </a:solidFill>
                <a:latin typeface="Helvetica Neue"/>
                <a:ea typeface="Helvetica Neue"/>
                <a:cs typeface="Helvetica Neue"/>
                <a:sym typeface="Helvetica Neue"/>
              </a:rPr>
              <a:t>1 </a:t>
            </a:r>
            <a:r>
              <a:rPr b="1" lang="en-US" sz="1600">
                <a:solidFill>
                  <a:schemeClr val="dk1"/>
                </a:solidFill>
                <a:latin typeface="Arial"/>
                <a:ea typeface="Arial"/>
                <a:cs typeface="Arial"/>
                <a:sym typeface="Arial"/>
              </a:rPr>
              <a:t>at time T</a:t>
            </a:r>
            <a:r>
              <a:rPr b="1" baseline="-25000" lang="en-US" sz="1575">
                <a:solidFill>
                  <a:schemeClr val="dk1"/>
                </a:solidFill>
                <a:latin typeface="Helvetica Neue"/>
                <a:ea typeface="Helvetica Neue"/>
                <a:cs typeface="Helvetica Neue"/>
                <a:sym typeface="Helvetica Neue"/>
              </a:rPr>
              <a:t>2</a:t>
            </a:r>
            <a:endParaRPr baseline="-25000" sz="1575">
              <a:solidFill>
                <a:schemeClr val="dk1"/>
              </a:solidFill>
              <a:latin typeface="Helvetica Neue"/>
              <a:ea typeface="Helvetica Neue"/>
              <a:cs typeface="Helvetica Neue"/>
              <a:sym typeface="Helvetica Neue"/>
            </a:endParaRPr>
          </a:p>
        </p:txBody>
      </p:sp>
      <p:sp>
        <p:nvSpPr>
          <p:cNvPr id="328" name="Google Shape;328;p15"/>
          <p:cNvSpPr txBox="1"/>
          <p:nvPr/>
        </p:nvSpPr>
        <p:spPr>
          <a:xfrm>
            <a:off x="7596505" y="4710125"/>
            <a:ext cx="288290" cy="271145"/>
          </a:xfrm>
          <a:prstGeom prst="rect">
            <a:avLst/>
          </a:prstGeom>
          <a:noFill/>
          <a:ln>
            <a:noFill/>
          </a:ln>
        </p:spPr>
        <p:txBody>
          <a:bodyPr anchorCtr="0" anchor="t" bIns="0" lIns="0" spcFirstLastPara="1" rIns="0" wrap="square" tIns="13950">
            <a:spAutoFit/>
          </a:bodyPr>
          <a:lstStyle/>
          <a:p>
            <a:pPr indent="0" lvl="0" marL="38100" marR="0" rtl="0" algn="l">
              <a:lnSpc>
                <a:spcPct val="100000"/>
              </a:lnSpc>
              <a:spcBef>
                <a:spcPts val="0"/>
              </a:spcBef>
              <a:spcAft>
                <a:spcPts val="0"/>
              </a:spcAft>
              <a:buNone/>
            </a:pPr>
            <a:r>
              <a:rPr b="1" lang="en-US" sz="1600">
                <a:solidFill>
                  <a:schemeClr val="dk1"/>
                </a:solidFill>
                <a:latin typeface="Arial"/>
                <a:ea typeface="Arial"/>
                <a:cs typeface="Arial"/>
                <a:sym typeface="Arial"/>
              </a:rPr>
              <a:t>S</a:t>
            </a:r>
            <a:r>
              <a:rPr b="1" baseline="-25000" lang="en-US" sz="1575">
                <a:solidFill>
                  <a:schemeClr val="dk1"/>
                </a:solidFill>
                <a:latin typeface="Helvetica Neue"/>
                <a:ea typeface="Helvetica Neue"/>
                <a:cs typeface="Helvetica Neue"/>
                <a:sym typeface="Helvetica Neue"/>
              </a:rPr>
              <a:t>2</a:t>
            </a:r>
            <a:endParaRPr baseline="-25000" sz="1575">
              <a:solidFill>
                <a:schemeClr val="dk1"/>
              </a:solidFill>
              <a:latin typeface="Helvetica Neue"/>
              <a:ea typeface="Helvetica Neue"/>
              <a:cs typeface="Helvetica Neue"/>
              <a:sym typeface="Helvetica Neue"/>
            </a:endParaRPr>
          </a:p>
        </p:txBody>
      </p:sp>
      <p:sp>
        <p:nvSpPr>
          <p:cNvPr id="329" name="Google Shape;329;p15"/>
          <p:cNvSpPr txBox="1"/>
          <p:nvPr/>
        </p:nvSpPr>
        <p:spPr>
          <a:xfrm>
            <a:off x="2149475" y="4689424"/>
            <a:ext cx="288290" cy="271145"/>
          </a:xfrm>
          <a:prstGeom prst="rect">
            <a:avLst/>
          </a:prstGeom>
          <a:noFill/>
          <a:ln>
            <a:noFill/>
          </a:ln>
        </p:spPr>
        <p:txBody>
          <a:bodyPr anchorCtr="0" anchor="t" bIns="0" lIns="0" spcFirstLastPara="1" rIns="0" wrap="square" tIns="13950">
            <a:spAutoFit/>
          </a:bodyPr>
          <a:lstStyle/>
          <a:p>
            <a:pPr indent="0" lvl="0" marL="38100" marR="0" rtl="0" algn="l">
              <a:lnSpc>
                <a:spcPct val="100000"/>
              </a:lnSpc>
              <a:spcBef>
                <a:spcPts val="0"/>
              </a:spcBef>
              <a:spcAft>
                <a:spcPts val="0"/>
              </a:spcAft>
              <a:buNone/>
            </a:pPr>
            <a:r>
              <a:rPr b="1" lang="en-US" sz="1600">
                <a:solidFill>
                  <a:schemeClr val="dk1"/>
                </a:solidFill>
                <a:latin typeface="Arial"/>
                <a:ea typeface="Arial"/>
                <a:cs typeface="Arial"/>
                <a:sym typeface="Arial"/>
              </a:rPr>
              <a:t>S</a:t>
            </a:r>
            <a:r>
              <a:rPr b="1" baseline="-25000" lang="en-US" sz="1575">
                <a:solidFill>
                  <a:schemeClr val="dk1"/>
                </a:solidFill>
                <a:latin typeface="Helvetica Neue"/>
                <a:ea typeface="Helvetica Neue"/>
                <a:cs typeface="Helvetica Neue"/>
                <a:sym typeface="Helvetica Neue"/>
              </a:rPr>
              <a:t>1</a:t>
            </a:r>
            <a:endParaRPr baseline="-25000" sz="1575">
              <a:solidFill>
                <a:schemeClr val="dk1"/>
              </a:solidFill>
              <a:latin typeface="Helvetica Neue"/>
              <a:ea typeface="Helvetica Neue"/>
              <a:cs typeface="Helvetica Neue"/>
              <a:sym typeface="Helvetica Neue"/>
            </a:endParaRPr>
          </a:p>
        </p:txBody>
      </p:sp>
      <p:pic>
        <p:nvPicPr>
          <p:cNvPr id="330" name="Google Shape;330;p15"/>
          <p:cNvPicPr preferRelativeResize="0"/>
          <p:nvPr/>
        </p:nvPicPr>
        <p:blipFill rotWithShape="1">
          <a:blip r:embed="rId5">
            <a:alphaModFix/>
          </a:blip>
          <a:srcRect b="0" l="0" r="0" t="0"/>
          <a:stretch/>
        </p:blipFill>
        <p:spPr>
          <a:xfrm>
            <a:off x="67055" y="5002872"/>
            <a:ext cx="1528190" cy="1319521"/>
          </a:xfrm>
          <a:prstGeom prst="rect">
            <a:avLst/>
          </a:prstGeom>
          <a:noFill/>
          <a:ln>
            <a:noFill/>
          </a:ln>
        </p:spPr>
      </p:pic>
      <p:sp>
        <p:nvSpPr>
          <p:cNvPr id="331" name="Google Shape;331;p15"/>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6"/>
          <p:cNvSpPr/>
          <p:nvPr/>
        </p:nvSpPr>
        <p:spPr>
          <a:xfrm>
            <a:off x="1973579" y="5689091"/>
            <a:ext cx="5181600" cy="12700"/>
          </a:xfrm>
          <a:custGeom>
            <a:rect b="b" l="l" r="r" t="t"/>
            <a:pathLst>
              <a:path extrusionOk="0" h="12700" w="5181600">
                <a:moveTo>
                  <a:pt x="0" y="0"/>
                </a:moveTo>
                <a:lnTo>
                  <a:pt x="5181600" y="12192"/>
                </a:lnTo>
              </a:path>
            </a:pathLst>
          </a:custGeom>
          <a:noFill/>
          <a:ln cap="flat" cmpd="sng" w="57900">
            <a:solidFill>
              <a:srgbClr val="A40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7" name="Google Shape;337;p16"/>
          <p:cNvGrpSpPr/>
          <p:nvPr/>
        </p:nvGrpSpPr>
        <p:grpSpPr>
          <a:xfrm>
            <a:off x="1407408" y="5322485"/>
            <a:ext cx="6000795" cy="641144"/>
            <a:chOff x="1407408" y="5322485"/>
            <a:chExt cx="6000795" cy="641144"/>
          </a:xfrm>
        </p:grpSpPr>
        <p:sp>
          <p:nvSpPr>
            <p:cNvPr id="338" name="Google Shape;338;p16"/>
            <p:cNvSpPr/>
            <p:nvPr/>
          </p:nvSpPr>
          <p:spPr>
            <a:xfrm>
              <a:off x="1833372" y="5478779"/>
              <a:ext cx="5181600" cy="12700"/>
            </a:xfrm>
            <a:custGeom>
              <a:rect b="b" l="l" r="r" t="t"/>
              <a:pathLst>
                <a:path extrusionOk="0" h="12700" w="5181600">
                  <a:moveTo>
                    <a:pt x="0" y="0"/>
                  </a:moveTo>
                  <a:lnTo>
                    <a:pt x="5181600" y="12192"/>
                  </a:lnTo>
                </a:path>
              </a:pathLst>
            </a:custGeom>
            <a:noFill/>
            <a:ln cap="flat" cmpd="sng" w="57900">
              <a:solidFill>
                <a:srgbClr val="A40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16"/>
            <p:cNvSpPr/>
            <p:nvPr/>
          </p:nvSpPr>
          <p:spPr>
            <a:xfrm>
              <a:off x="4314444" y="5323331"/>
              <a:ext cx="609600" cy="116205"/>
            </a:xfrm>
            <a:custGeom>
              <a:rect b="b" l="l" r="r" t="t"/>
              <a:pathLst>
                <a:path extrusionOk="0" h="116204" w="609600">
                  <a:moveTo>
                    <a:pt x="493775" y="0"/>
                  </a:moveTo>
                  <a:lnTo>
                    <a:pt x="493775" y="115824"/>
                  </a:lnTo>
                  <a:lnTo>
                    <a:pt x="551688" y="86868"/>
                  </a:lnTo>
                  <a:lnTo>
                    <a:pt x="522731" y="86868"/>
                  </a:lnTo>
                  <a:lnTo>
                    <a:pt x="522731" y="28956"/>
                  </a:lnTo>
                  <a:lnTo>
                    <a:pt x="551688" y="28956"/>
                  </a:lnTo>
                  <a:lnTo>
                    <a:pt x="493775" y="0"/>
                  </a:lnTo>
                  <a:close/>
                </a:path>
                <a:path extrusionOk="0" h="116204" w="609600">
                  <a:moveTo>
                    <a:pt x="493775" y="28956"/>
                  </a:moveTo>
                  <a:lnTo>
                    <a:pt x="0" y="28956"/>
                  </a:lnTo>
                  <a:lnTo>
                    <a:pt x="0" y="86868"/>
                  </a:lnTo>
                  <a:lnTo>
                    <a:pt x="493775" y="86868"/>
                  </a:lnTo>
                  <a:lnTo>
                    <a:pt x="493775" y="28956"/>
                  </a:lnTo>
                  <a:close/>
                </a:path>
                <a:path extrusionOk="0" h="116204" w="609600">
                  <a:moveTo>
                    <a:pt x="551688" y="28956"/>
                  </a:moveTo>
                  <a:lnTo>
                    <a:pt x="522731" y="28956"/>
                  </a:lnTo>
                  <a:lnTo>
                    <a:pt x="522731" y="86868"/>
                  </a:lnTo>
                  <a:lnTo>
                    <a:pt x="551688" y="86868"/>
                  </a:lnTo>
                  <a:lnTo>
                    <a:pt x="609600" y="57912"/>
                  </a:lnTo>
                  <a:lnTo>
                    <a:pt x="551688" y="28956"/>
                  </a:lnTo>
                  <a:close/>
                </a:path>
              </a:pathLst>
            </a:custGeom>
            <a:solidFill>
              <a:srgbClr val="2583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40" name="Google Shape;340;p16"/>
            <p:cNvPicPr preferRelativeResize="0"/>
            <p:nvPr/>
          </p:nvPicPr>
          <p:blipFill rotWithShape="1">
            <a:blip r:embed="rId3">
              <a:alphaModFix/>
            </a:blip>
            <a:srcRect b="0" l="0" r="0" t="0"/>
            <a:stretch/>
          </p:blipFill>
          <p:spPr>
            <a:xfrm>
              <a:off x="1407408" y="5322485"/>
              <a:ext cx="524308" cy="621522"/>
            </a:xfrm>
            <a:prstGeom prst="rect">
              <a:avLst/>
            </a:prstGeom>
            <a:noFill/>
            <a:ln>
              <a:noFill/>
            </a:ln>
          </p:spPr>
        </p:pic>
        <p:pic>
          <p:nvPicPr>
            <p:cNvPr id="341" name="Google Shape;341;p16"/>
            <p:cNvPicPr preferRelativeResize="0"/>
            <p:nvPr/>
          </p:nvPicPr>
          <p:blipFill rotWithShape="1">
            <a:blip r:embed="rId4">
              <a:alphaModFix/>
            </a:blip>
            <a:srcRect b="0" l="0" r="0" t="0"/>
            <a:stretch/>
          </p:blipFill>
          <p:spPr>
            <a:xfrm>
              <a:off x="6866953" y="5355820"/>
              <a:ext cx="541250" cy="607809"/>
            </a:xfrm>
            <a:prstGeom prst="rect">
              <a:avLst/>
            </a:prstGeom>
            <a:noFill/>
            <a:ln>
              <a:noFill/>
            </a:ln>
          </p:spPr>
        </p:pic>
        <p:sp>
          <p:nvSpPr>
            <p:cNvPr id="342" name="Google Shape;342;p16"/>
            <p:cNvSpPr/>
            <p:nvPr/>
          </p:nvSpPr>
          <p:spPr>
            <a:xfrm>
              <a:off x="4280916" y="5786627"/>
              <a:ext cx="612775" cy="116205"/>
            </a:xfrm>
            <a:custGeom>
              <a:rect b="b" l="l" r="r" t="t"/>
              <a:pathLst>
                <a:path extrusionOk="0" h="116204" w="612775">
                  <a:moveTo>
                    <a:pt x="115824" y="0"/>
                  </a:moveTo>
                  <a:lnTo>
                    <a:pt x="0" y="57912"/>
                  </a:lnTo>
                  <a:lnTo>
                    <a:pt x="115824" y="115824"/>
                  </a:lnTo>
                  <a:lnTo>
                    <a:pt x="115824" y="86868"/>
                  </a:lnTo>
                  <a:lnTo>
                    <a:pt x="86868" y="86868"/>
                  </a:lnTo>
                  <a:lnTo>
                    <a:pt x="86868" y="28956"/>
                  </a:lnTo>
                  <a:lnTo>
                    <a:pt x="115824" y="28956"/>
                  </a:lnTo>
                  <a:lnTo>
                    <a:pt x="115824" y="0"/>
                  </a:lnTo>
                  <a:close/>
                </a:path>
                <a:path extrusionOk="0" h="116204" w="612775">
                  <a:moveTo>
                    <a:pt x="115824" y="28956"/>
                  </a:moveTo>
                  <a:lnTo>
                    <a:pt x="86868" y="28956"/>
                  </a:lnTo>
                  <a:lnTo>
                    <a:pt x="86868" y="86868"/>
                  </a:lnTo>
                  <a:lnTo>
                    <a:pt x="115824" y="86868"/>
                  </a:lnTo>
                  <a:lnTo>
                    <a:pt x="115824" y="28956"/>
                  </a:lnTo>
                  <a:close/>
                </a:path>
                <a:path extrusionOk="0" h="116204" w="612775">
                  <a:moveTo>
                    <a:pt x="612648" y="28956"/>
                  </a:moveTo>
                  <a:lnTo>
                    <a:pt x="115824" y="28956"/>
                  </a:lnTo>
                  <a:lnTo>
                    <a:pt x="115824" y="86868"/>
                  </a:lnTo>
                  <a:lnTo>
                    <a:pt x="612648" y="86868"/>
                  </a:lnTo>
                  <a:lnTo>
                    <a:pt x="612648" y="28956"/>
                  </a:lnTo>
                  <a:close/>
                </a:path>
              </a:pathLst>
            </a:custGeom>
            <a:solidFill>
              <a:srgbClr val="2583C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3" name="Google Shape;343;p16"/>
          <p:cNvSpPr txBox="1"/>
          <p:nvPr>
            <p:ph type="title"/>
          </p:nvPr>
        </p:nvSpPr>
        <p:spPr>
          <a:xfrm>
            <a:off x="277164" y="320497"/>
            <a:ext cx="44472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Full-duplex</a:t>
            </a:r>
            <a:endParaRPr sz="4800"/>
          </a:p>
        </p:txBody>
      </p:sp>
      <p:sp>
        <p:nvSpPr>
          <p:cNvPr id="344" name="Google Shape;344;p16"/>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345" name="Google Shape;345;p16"/>
          <p:cNvSpPr txBox="1"/>
          <p:nvPr/>
        </p:nvSpPr>
        <p:spPr>
          <a:xfrm>
            <a:off x="240588" y="1189542"/>
            <a:ext cx="8594090" cy="3728085"/>
          </a:xfrm>
          <a:prstGeom prst="rect">
            <a:avLst/>
          </a:prstGeom>
          <a:noFill/>
          <a:ln>
            <a:noFill/>
          </a:ln>
        </p:spPr>
        <p:txBody>
          <a:bodyPr anchorCtr="0" anchor="t" bIns="0" lIns="0" spcFirstLastPara="1" rIns="0" wrap="square" tIns="116200">
            <a:spAutoFit/>
          </a:bodyPr>
          <a:lstStyle/>
          <a:p>
            <a:pPr indent="-177165" lvl="0" marL="189230" marR="0" rtl="0" algn="l">
              <a:lnSpc>
                <a:spcPct val="100000"/>
              </a:lnSpc>
              <a:spcBef>
                <a:spcPts val="0"/>
              </a:spcBef>
              <a:spcAft>
                <a:spcPts val="0"/>
              </a:spcAft>
              <a:buClr>
                <a:srgbClr val="1CACE3"/>
              </a:buClr>
              <a:buSzPts val="2400"/>
              <a:buFont typeface="Arial"/>
              <a:buChar char="•"/>
            </a:pPr>
            <a:r>
              <a:rPr i="1" lang="en-US" sz="2400">
                <a:solidFill>
                  <a:srgbClr val="404040"/>
                </a:solidFill>
                <a:latin typeface="Calibri"/>
                <a:ea typeface="Calibri"/>
                <a:cs typeface="Calibri"/>
                <a:sym typeface="Calibri"/>
              </a:rPr>
              <a:t>Both stations can transmit and receive simultaneously</a:t>
            </a:r>
            <a:endParaRPr sz="2400">
              <a:solidFill>
                <a:schemeClr val="dk1"/>
              </a:solidFill>
              <a:latin typeface="Calibri"/>
              <a:ea typeface="Calibri"/>
              <a:cs typeface="Calibri"/>
              <a:sym typeface="Calibri"/>
            </a:endParaRPr>
          </a:p>
          <a:p>
            <a:pPr indent="-177165" lvl="0" marL="189230" marR="572135" rtl="0" algn="l">
              <a:lnSpc>
                <a:spcPct val="80000"/>
              </a:lnSpc>
              <a:spcBef>
                <a:spcPts val="1395"/>
              </a:spcBef>
              <a:spcAft>
                <a:spcPts val="0"/>
              </a:spcAft>
              <a:buClr>
                <a:srgbClr val="1CACE3"/>
              </a:buClr>
              <a:buSzPts val="2400"/>
              <a:buFont typeface="Arial"/>
              <a:buChar char="•"/>
            </a:pPr>
            <a:r>
              <a:rPr lang="en-US" sz="2400">
                <a:solidFill>
                  <a:srgbClr val="404040"/>
                </a:solidFill>
                <a:latin typeface="Calibri"/>
                <a:ea typeface="Calibri"/>
                <a:cs typeface="Calibri"/>
                <a:sym typeface="Calibri"/>
              </a:rPr>
              <a:t>signals going in one direction share the capacity of the link with  signals going in the other direction</a:t>
            </a:r>
            <a:endParaRPr sz="2400">
              <a:solidFill>
                <a:schemeClr val="dk1"/>
              </a:solidFill>
              <a:latin typeface="Calibri"/>
              <a:ea typeface="Calibri"/>
              <a:cs typeface="Calibri"/>
              <a:sym typeface="Calibri"/>
            </a:endParaRPr>
          </a:p>
          <a:p>
            <a:pPr indent="-177165" lvl="0" marL="189230" marR="0" rtl="0" algn="l">
              <a:lnSpc>
                <a:spcPct val="118333"/>
              </a:lnSpc>
              <a:spcBef>
                <a:spcPts val="845"/>
              </a:spcBef>
              <a:spcAft>
                <a:spcPts val="0"/>
              </a:spcAft>
              <a:buClr>
                <a:srgbClr val="1CACE3"/>
              </a:buClr>
              <a:buSzPts val="2400"/>
              <a:buFont typeface="Arial"/>
              <a:buChar char="•"/>
            </a:pPr>
            <a:r>
              <a:rPr lang="en-US" sz="2400">
                <a:solidFill>
                  <a:srgbClr val="404040"/>
                </a:solidFill>
                <a:latin typeface="Calibri"/>
                <a:ea typeface="Calibri"/>
                <a:cs typeface="Calibri"/>
                <a:sym typeface="Calibri"/>
              </a:rPr>
              <a:t>sharing can occur in two ways:</a:t>
            </a:r>
            <a:endParaRPr sz="2400">
              <a:solidFill>
                <a:schemeClr val="dk1"/>
              </a:solidFill>
              <a:latin typeface="Calibri"/>
              <a:ea typeface="Calibri"/>
              <a:cs typeface="Calibri"/>
              <a:sym typeface="Calibri"/>
            </a:endParaRPr>
          </a:p>
          <a:p>
            <a:pPr indent="-182880" lvl="1" marL="421005" marR="377190" rtl="0" algn="l">
              <a:lnSpc>
                <a:spcPct val="96000"/>
              </a:lnSpc>
              <a:spcBef>
                <a:spcPts val="425"/>
              </a:spcBef>
              <a:spcAft>
                <a:spcPts val="0"/>
              </a:spcAft>
              <a:buClr>
                <a:srgbClr val="1CACE3"/>
              </a:buClr>
              <a:buSzPts val="2000"/>
              <a:buFont typeface="Calibri"/>
              <a:buChar char="◦"/>
            </a:pPr>
            <a:r>
              <a:rPr b="0" i="0" lang="en-US" sz="2000" u="none" cap="none" strike="noStrike">
                <a:solidFill>
                  <a:srgbClr val="404040"/>
                </a:solidFill>
                <a:latin typeface="Calibri"/>
                <a:ea typeface="Calibri"/>
                <a:cs typeface="Calibri"/>
                <a:sym typeface="Calibri"/>
              </a:rPr>
              <a:t>Link with two separate transmission path, one for sending and the other for  receiving</a:t>
            </a:r>
            <a:endParaRPr b="0" i="0" sz="2000" u="none" cap="none" strike="noStrike">
              <a:solidFill>
                <a:schemeClr val="dk1"/>
              </a:solidFill>
              <a:latin typeface="Calibri"/>
              <a:ea typeface="Calibri"/>
              <a:cs typeface="Calibri"/>
              <a:sym typeface="Calibri"/>
            </a:endParaRPr>
          </a:p>
          <a:p>
            <a:pPr indent="-183515" lvl="1" marL="421005" marR="0" rtl="0" algn="l">
              <a:lnSpc>
                <a:spcPct val="100000"/>
              </a:lnSpc>
              <a:spcBef>
                <a:spcPts val="135"/>
              </a:spcBef>
              <a:spcAft>
                <a:spcPts val="0"/>
              </a:spcAft>
              <a:buClr>
                <a:srgbClr val="1CACE3"/>
              </a:buClr>
              <a:buSzPts val="2000"/>
              <a:buFont typeface="Calibri"/>
              <a:buChar char="◦"/>
            </a:pPr>
            <a:r>
              <a:rPr b="0" i="0" lang="en-US" sz="2000" u="none" cap="none" strike="noStrike">
                <a:solidFill>
                  <a:srgbClr val="404040"/>
                </a:solidFill>
                <a:latin typeface="Calibri"/>
                <a:ea typeface="Calibri"/>
                <a:cs typeface="Calibri"/>
                <a:sym typeface="Calibri"/>
              </a:rPr>
              <a:t>channel is divided between signals traveling in opposite directions</a:t>
            </a:r>
            <a:endParaRPr b="0" i="0" sz="2000" u="none" cap="none" strike="noStrike">
              <a:solidFill>
                <a:schemeClr val="dk1"/>
              </a:solidFill>
              <a:latin typeface="Calibri"/>
              <a:ea typeface="Calibri"/>
              <a:cs typeface="Calibri"/>
              <a:sym typeface="Calibri"/>
            </a:endParaRPr>
          </a:p>
          <a:p>
            <a:pPr indent="-177165" lvl="0" marL="189230" marR="5080" rtl="0" algn="l">
              <a:lnSpc>
                <a:spcPct val="95833"/>
              </a:lnSpc>
              <a:spcBef>
                <a:spcPts val="1580"/>
              </a:spcBef>
              <a:spcAft>
                <a:spcPts val="0"/>
              </a:spcAft>
              <a:buClr>
                <a:srgbClr val="1CACE3"/>
              </a:buClr>
              <a:buSzPts val="2400"/>
              <a:buFont typeface="Arial"/>
              <a:buChar char="•"/>
            </a:pPr>
            <a:r>
              <a:rPr lang="en-US" sz="2400">
                <a:solidFill>
                  <a:srgbClr val="404040"/>
                </a:solidFill>
                <a:latin typeface="Calibri"/>
                <a:ea typeface="Calibri"/>
                <a:cs typeface="Calibri"/>
                <a:sym typeface="Calibri"/>
              </a:rPr>
              <a:t>Example: telephone network -When two people are communicating  by a telephone line, both can talk and listen at the same time</a:t>
            </a:r>
            <a:endParaRPr sz="2400">
              <a:solidFill>
                <a:schemeClr val="dk1"/>
              </a:solidFill>
              <a:latin typeface="Calibri"/>
              <a:ea typeface="Calibri"/>
              <a:cs typeface="Calibri"/>
              <a:sym typeface="Calibri"/>
            </a:endParaRPr>
          </a:p>
          <a:p>
            <a:pPr indent="0" lvl="0" marL="189230" marR="0" rtl="0" algn="ctr">
              <a:lnSpc>
                <a:spcPct val="100000"/>
              </a:lnSpc>
              <a:spcBef>
                <a:spcPts val="865"/>
              </a:spcBef>
              <a:spcAft>
                <a:spcPts val="0"/>
              </a:spcAft>
              <a:buNone/>
            </a:pPr>
            <a:r>
              <a:rPr b="1" lang="en-US" sz="1600">
                <a:solidFill>
                  <a:schemeClr val="dk1"/>
                </a:solidFill>
                <a:latin typeface="Arial"/>
                <a:ea typeface="Arial"/>
                <a:cs typeface="Arial"/>
                <a:sym typeface="Arial"/>
              </a:rPr>
              <a:t>Simulteneous send and receive</a:t>
            </a:r>
            <a:endParaRPr sz="1600">
              <a:solidFill>
                <a:schemeClr val="dk1"/>
              </a:solidFill>
              <a:latin typeface="Arial"/>
              <a:ea typeface="Arial"/>
              <a:cs typeface="Arial"/>
              <a:sym typeface="Arial"/>
            </a:endParaRPr>
          </a:p>
        </p:txBody>
      </p:sp>
      <p:sp>
        <p:nvSpPr>
          <p:cNvPr id="346" name="Google Shape;346;p16"/>
          <p:cNvSpPr txBox="1"/>
          <p:nvPr/>
        </p:nvSpPr>
        <p:spPr>
          <a:xfrm>
            <a:off x="3642740" y="4890897"/>
            <a:ext cx="2037714" cy="27051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600">
                <a:solidFill>
                  <a:schemeClr val="dk1"/>
                </a:solidFill>
                <a:latin typeface="Arial"/>
                <a:ea typeface="Arial"/>
                <a:cs typeface="Arial"/>
                <a:sym typeface="Arial"/>
              </a:rPr>
              <a:t>data from each other</a:t>
            </a:r>
            <a:endParaRPr sz="1600">
              <a:solidFill>
                <a:schemeClr val="dk1"/>
              </a:solidFill>
              <a:latin typeface="Arial"/>
              <a:ea typeface="Arial"/>
              <a:cs typeface="Arial"/>
              <a:sym typeface="Arial"/>
            </a:endParaRPr>
          </a:p>
        </p:txBody>
      </p:sp>
      <p:sp>
        <p:nvSpPr>
          <p:cNvPr id="347" name="Google Shape;347;p16"/>
          <p:cNvSpPr txBox="1"/>
          <p:nvPr/>
        </p:nvSpPr>
        <p:spPr>
          <a:xfrm>
            <a:off x="6753225" y="6080556"/>
            <a:ext cx="1534795" cy="208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Transmitter/Receiver</a:t>
            </a:r>
            <a:endParaRPr sz="1200">
              <a:solidFill>
                <a:schemeClr val="dk1"/>
              </a:solidFill>
              <a:latin typeface="Arial"/>
              <a:ea typeface="Arial"/>
              <a:cs typeface="Arial"/>
              <a:sym typeface="Arial"/>
            </a:endParaRPr>
          </a:p>
        </p:txBody>
      </p:sp>
      <p:sp>
        <p:nvSpPr>
          <p:cNvPr id="348" name="Google Shape;348;p16"/>
          <p:cNvSpPr txBox="1"/>
          <p:nvPr/>
        </p:nvSpPr>
        <p:spPr>
          <a:xfrm>
            <a:off x="764844" y="6082690"/>
            <a:ext cx="153416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chemeClr val="dk1"/>
                </a:solidFill>
                <a:latin typeface="Arial"/>
                <a:ea typeface="Arial"/>
                <a:cs typeface="Arial"/>
                <a:sym typeface="Arial"/>
              </a:rPr>
              <a:t>Transmitter/Receiver</a:t>
            </a:r>
            <a:endParaRPr sz="1200">
              <a:solidFill>
                <a:schemeClr val="dk1"/>
              </a:solidFill>
              <a:latin typeface="Arial"/>
              <a:ea typeface="Arial"/>
              <a:cs typeface="Arial"/>
              <a:sym typeface="Arial"/>
            </a:endParaRPr>
          </a:p>
        </p:txBody>
      </p:sp>
      <p:sp>
        <p:nvSpPr>
          <p:cNvPr id="349" name="Google Shape;349;p16"/>
          <p:cNvSpPr txBox="1"/>
          <p:nvPr/>
        </p:nvSpPr>
        <p:spPr>
          <a:xfrm>
            <a:off x="7039102" y="5013401"/>
            <a:ext cx="288925" cy="271145"/>
          </a:xfrm>
          <a:prstGeom prst="rect">
            <a:avLst/>
          </a:prstGeom>
          <a:noFill/>
          <a:ln>
            <a:noFill/>
          </a:ln>
        </p:spPr>
        <p:txBody>
          <a:bodyPr anchorCtr="0" anchor="t" bIns="0" lIns="0" spcFirstLastPara="1" rIns="0" wrap="square" tIns="13950">
            <a:spAutoFit/>
          </a:bodyPr>
          <a:lstStyle/>
          <a:p>
            <a:pPr indent="0" lvl="0" marL="38100" marR="0" rtl="0" algn="l">
              <a:lnSpc>
                <a:spcPct val="100000"/>
              </a:lnSpc>
              <a:spcBef>
                <a:spcPts val="0"/>
              </a:spcBef>
              <a:spcAft>
                <a:spcPts val="0"/>
              </a:spcAft>
              <a:buNone/>
            </a:pPr>
            <a:r>
              <a:rPr b="1" lang="en-US" sz="1600">
                <a:solidFill>
                  <a:schemeClr val="dk1"/>
                </a:solidFill>
                <a:latin typeface="Arial"/>
                <a:ea typeface="Arial"/>
                <a:cs typeface="Arial"/>
                <a:sym typeface="Arial"/>
              </a:rPr>
              <a:t>S</a:t>
            </a:r>
            <a:r>
              <a:rPr b="1" baseline="-25000" lang="en-US" sz="1575">
                <a:solidFill>
                  <a:schemeClr val="dk1"/>
                </a:solidFill>
                <a:latin typeface="Helvetica Neue"/>
                <a:ea typeface="Helvetica Neue"/>
                <a:cs typeface="Helvetica Neue"/>
                <a:sym typeface="Helvetica Neue"/>
              </a:rPr>
              <a:t>2</a:t>
            </a:r>
            <a:endParaRPr baseline="-25000" sz="1575">
              <a:solidFill>
                <a:schemeClr val="dk1"/>
              </a:solidFill>
              <a:latin typeface="Helvetica Neue"/>
              <a:ea typeface="Helvetica Neue"/>
              <a:cs typeface="Helvetica Neue"/>
              <a:sym typeface="Helvetica Neue"/>
            </a:endParaRPr>
          </a:p>
        </p:txBody>
      </p:sp>
      <p:sp>
        <p:nvSpPr>
          <p:cNvPr id="350" name="Google Shape;350;p16"/>
          <p:cNvSpPr txBox="1"/>
          <p:nvPr/>
        </p:nvSpPr>
        <p:spPr>
          <a:xfrm>
            <a:off x="1592325" y="4993385"/>
            <a:ext cx="288290" cy="27051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1" lang="en-US" sz="1600">
                <a:solidFill>
                  <a:schemeClr val="dk1"/>
                </a:solidFill>
                <a:latin typeface="Arial"/>
                <a:ea typeface="Arial"/>
                <a:cs typeface="Arial"/>
                <a:sym typeface="Arial"/>
              </a:rPr>
              <a:t>S</a:t>
            </a:r>
            <a:r>
              <a:rPr b="1" baseline="-25000" lang="en-US" sz="1575">
                <a:solidFill>
                  <a:schemeClr val="dk1"/>
                </a:solidFill>
                <a:latin typeface="Helvetica Neue"/>
                <a:ea typeface="Helvetica Neue"/>
                <a:cs typeface="Helvetica Neue"/>
                <a:sym typeface="Helvetica Neue"/>
              </a:rPr>
              <a:t>1</a:t>
            </a:r>
            <a:endParaRPr baseline="-25000" sz="1575">
              <a:solidFill>
                <a:schemeClr val="dk1"/>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17"/>
          <p:cNvSpPr txBox="1"/>
          <p:nvPr>
            <p:ph type="title"/>
          </p:nvPr>
        </p:nvSpPr>
        <p:spPr>
          <a:xfrm>
            <a:off x="277164" y="320497"/>
            <a:ext cx="29994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Networks</a:t>
            </a:r>
            <a:endParaRPr sz="4800"/>
          </a:p>
        </p:txBody>
      </p:sp>
      <p:sp>
        <p:nvSpPr>
          <p:cNvPr id="356" name="Google Shape;356;p17"/>
          <p:cNvSpPr txBox="1"/>
          <p:nvPr/>
        </p:nvSpPr>
        <p:spPr>
          <a:xfrm>
            <a:off x="240588" y="1311910"/>
            <a:ext cx="8057515" cy="2170430"/>
          </a:xfrm>
          <a:prstGeom prst="rect">
            <a:avLst/>
          </a:prstGeom>
          <a:noFill/>
          <a:ln>
            <a:noFill/>
          </a:ln>
        </p:spPr>
        <p:txBody>
          <a:bodyPr anchorCtr="0" anchor="t" bIns="0" lIns="0" spcFirstLastPara="1" rIns="0" wrap="square" tIns="62225">
            <a:spAutoFit/>
          </a:bodyPr>
          <a:lstStyle/>
          <a:p>
            <a:pPr indent="-177800" lvl="0" marL="189230" marR="303530" rtl="0" algn="just">
              <a:lnSpc>
                <a:spcPct val="107857"/>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 network is a set of two or more devices connected  through a communication system</a:t>
            </a:r>
            <a:endParaRPr sz="2800">
              <a:solidFill>
                <a:schemeClr val="dk1"/>
              </a:solidFill>
              <a:latin typeface="Calibri"/>
              <a:ea typeface="Calibri"/>
              <a:cs typeface="Calibri"/>
              <a:sym typeface="Calibri"/>
            </a:endParaRPr>
          </a:p>
          <a:p>
            <a:pPr indent="-177800" lvl="0" marL="189230" marR="5080" rtl="0" algn="just">
              <a:lnSpc>
                <a:spcPct val="108214"/>
              </a:lnSpc>
              <a:spcBef>
                <a:spcPts val="142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 node can be a computer, printer, or any other device  capable of sending and/or receiving data generated by  other nodes on the network.</a:t>
            </a:r>
            <a:endParaRPr sz="2800">
              <a:solidFill>
                <a:schemeClr val="dk1"/>
              </a:solidFill>
              <a:latin typeface="Calibri"/>
              <a:ea typeface="Calibri"/>
              <a:cs typeface="Calibri"/>
              <a:sym typeface="Calibri"/>
            </a:endParaRPr>
          </a:p>
        </p:txBody>
      </p:sp>
      <p:grpSp>
        <p:nvGrpSpPr>
          <p:cNvPr id="357" name="Google Shape;357;p17"/>
          <p:cNvGrpSpPr/>
          <p:nvPr/>
        </p:nvGrpSpPr>
        <p:grpSpPr>
          <a:xfrm>
            <a:off x="1143000" y="3352800"/>
            <a:ext cx="6528816" cy="2916936"/>
            <a:chOff x="1143000" y="3352800"/>
            <a:chExt cx="6528816" cy="2916936"/>
          </a:xfrm>
        </p:grpSpPr>
        <p:sp>
          <p:nvSpPr>
            <p:cNvPr id="358" name="Google Shape;358;p17"/>
            <p:cNvSpPr/>
            <p:nvPr/>
          </p:nvSpPr>
          <p:spPr>
            <a:xfrm>
              <a:off x="4588764" y="4610100"/>
              <a:ext cx="21590" cy="421640"/>
            </a:xfrm>
            <a:custGeom>
              <a:rect b="b" l="l" r="r" t="t"/>
              <a:pathLst>
                <a:path extrusionOk="0" h="421639" w="21589">
                  <a:moveTo>
                    <a:pt x="10794" y="-28956"/>
                  </a:moveTo>
                  <a:lnTo>
                    <a:pt x="10794" y="450214"/>
                  </a:lnTo>
                </a:path>
              </a:pathLst>
            </a:custGeom>
            <a:noFill/>
            <a:ln cap="flat" cmpd="sng" w="79500">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59" name="Google Shape;359;p17"/>
            <p:cNvPicPr preferRelativeResize="0"/>
            <p:nvPr/>
          </p:nvPicPr>
          <p:blipFill rotWithShape="1">
            <a:blip r:embed="rId3">
              <a:alphaModFix/>
            </a:blip>
            <a:srcRect b="0" l="0" r="0" t="0"/>
            <a:stretch/>
          </p:blipFill>
          <p:spPr>
            <a:xfrm>
              <a:off x="3733800" y="5029200"/>
              <a:ext cx="1752600" cy="1240536"/>
            </a:xfrm>
            <a:prstGeom prst="rect">
              <a:avLst/>
            </a:prstGeom>
            <a:noFill/>
            <a:ln>
              <a:noFill/>
            </a:ln>
          </p:spPr>
        </p:pic>
        <p:sp>
          <p:nvSpPr>
            <p:cNvPr id="360" name="Google Shape;360;p17"/>
            <p:cNvSpPr/>
            <p:nvPr/>
          </p:nvSpPr>
          <p:spPr>
            <a:xfrm>
              <a:off x="4588764" y="4213860"/>
              <a:ext cx="2308860" cy="15875"/>
            </a:xfrm>
            <a:custGeom>
              <a:rect b="b" l="l" r="r" t="t"/>
              <a:pathLst>
                <a:path extrusionOk="0" h="15875" w="2308859">
                  <a:moveTo>
                    <a:pt x="2308606" y="0"/>
                  </a:moveTo>
                  <a:lnTo>
                    <a:pt x="0" y="15366"/>
                  </a:lnTo>
                </a:path>
              </a:pathLst>
            </a:custGeom>
            <a:noFill/>
            <a:ln cap="flat" cmpd="sng" w="57900">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61" name="Google Shape;361;p17"/>
            <p:cNvPicPr preferRelativeResize="0"/>
            <p:nvPr/>
          </p:nvPicPr>
          <p:blipFill rotWithShape="1">
            <a:blip r:embed="rId4">
              <a:alphaModFix/>
            </a:blip>
            <a:srcRect b="0" l="0" r="0" t="0"/>
            <a:stretch/>
          </p:blipFill>
          <p:spPr>
            <a:xfrm>
              <a:off x="6781800" y="3352800"/>
              <a:ext cx="890016" cy="1469136"/>
            </a:xfrm>
            <a:prstGeom prst="rect">
              <a:avLst/>
            </a:prstGeom>
            <a:noFill/>
            <a:ln>
              <a:noFill/>
            </a:ln>
          </p:spPr>
        </p:pic>
        <p:sp>
          <p:nvSpPr>
            <p:cNvPr id="362" name="Google Shape;362;p17"/>
            <p:cNvSpPr/>
            <p:nvPr/>
          </p:nvSpPr>
          <p:spPr>
            <a:xfrm>
              <a:off x="2287524" y="4204716"/>
              <a:ext cx="1007110" cy="8255"/>
            </a:xfrm>
            <a:custGeom>
              <a:rect b="b" l="l" r="r" t="t"/>
              <a:pathLst>
                <a:path extrusionOk="0" h="8254" w="1007110">
                  <a:moveTo>
                    <a:pt x="0" y="0"/>
                  </a:moveTo>
                  <a:lnTo>
                    <a:pt x="1007110" y="7746"/>
                  </a:lnTo>
                </a:path>
              </a:pathLst>
            </a:custGeom>
            <a:noFill/>
            <a:ln cap="flat" cmpd="sng" w="57900">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63" name="Google Shape;363;p17"/>
            <p:cNvPicPr preferRelativeResize="0"/>
            <p:nvPr/>
          </p:nvPicPr>
          <p:blipFill rotWithShape="1">
            <a:blip r:embed="rId5">
              <a:alphaModFix/>
            </a:blip>
            <a:srcRect b="0" l="0" r="0" t="0"/>
            <a:stretch/>
          </p:blipFill>
          <p:spPr>
            <a:xfrm>
              <a:off x="1143000" y="3657600"/>
              <a:ext cx="1143000" cy="1091183"/>
            </a:xfrm>
            <a:prstGeom prst="rect">
              <a:avLst/>
            </a:prstGeom>
            <a:noFill/>
            <a:ln>
              <a:noFill/>
            </a:ln>
          </p:spPr>
        </p:pic>
        <p:pic>
          <p:nvPicPr>
            <p:cNvPr id="364" name="Google Shape;364;p17"/>
            <p:cNvPicPr preferRelativeResize="0"/>
            <p:nvPr/>
          </p:nvPicPr>
          <p:blipFill rotWithShape="1">
            <a:blip r:embed="rId6">
              <a:alphaModFix/>
            </a:blip>
            <a:srcRect b="0" l="0" r="0" t="0"/>
            <a:stretch/>
          </p:blipFill>
          <p:spPr>
            <a:xfrm>
              <a:off x="3293364" y="3814572"/>
              <a:ext cx="2590800" cy="795527"/>
            </a:xfrm>
            <a:prstGeom prst="rect">
              <a:avLst/>
            </a:prstGeom>
            <a:noFill/>
            <a:ln>
              <a:noFill/>
            </a:ln>
          </p:spPr>
        </p:pic>
        <p:sp>
          <p:nvSpPr>
            <p:cNvPr id="365" name="Google Shape;365;p17"/>
            <p:cNvSpPr/>
            <p:nvPr/>
          </p:nvSpPr>
          <p:spPr>
            <a:xfrm>
              <a:off x="3293364" y="3814572"/>
              <a:ext cx="2590800" cy="795655"/>
            </a:xfrm>
            <a:custGeom>
              <a:rect b="b" l="l" r="r" t="t"/>
              <a:pathLst>
                <a:path extrusionOk="0" h="795654" w="2590800">
                  <a:moveTo>
                    <a:pt x="0" y="397763"/>
                  </a:moveTo>
                  <a:lnTo>
                    <a:pt x="7601" y="354417"/>
                  </a:lnTo>
                  <a:lnTo>
                    <a:pt x="29879" y="312424"/>
                  </a:lnTo>
                  <a:lnTo>
                    <a:pt x="66044" y="272027"/>
                  </a:lnTo>
                  <a:lnTo>
                    <a:pt x="115303" y="233469"/>
                  </a:lnTo>
                  <a:lnTo>
                    <a:pt x="176868" y="196991"/>
                  </a:lnTo>
                  <a:lnTo>
                    <a:pt x="212018" y="179608"/>
                  </a:lnTo>
                  <a:lnTo>
                    <a:pt x="249948" y="162836"/>
                  </a:lnTo>
                  <a:lnTo>
                    <a:pt x="290558" y="146705"/>
                  </a:lnTo>
                  <a:lnTo>
                    <a:pt x="333751" y="131247"/>
                  </a:lnTo>
                  <a:lnTo>
                    <a:pt x="379428" y="116490"/>
                  </a:lnTo>
                  <a:lnTo>
                    <a:pt x="427489" y="102466"/>
                  </a:lnTo>
                  <a:lnTo>
                    <a:pt x="477836" y="89204"/>
                  </a:lnTo>
                  <a:lnTo>
                    <a:pt x="530370" y="76736"/>
                  </a:lnTo>
                  <a:lnTo>
                    <a:pt x="584992" y="65091"/>
                  </a:lnTo>
                  <a:lnTo>
                    <a:pt x="641603" y="54299"/>
                  </a:lnTo>
                  <a:lnTo>
                    <a:pt x="700106" y="44391"/>
                  </a:lnTo>
                  <a:lnTo>
                    <a:pt x="760400" y="35398"/>
                  </a:lnTo>
                  <a:lnTo>
                    <a:pt x="822387" y="27349"/>
                  </a:lnTo>
                  <a:lnTo>
                    <a:pt x="885968" y="20275"/>
                  </a:lnTo>
                  <a:lnTo>
                    <a:pt x="951044" y="14206"/>
                  </a:lnTo>
                  <a:lnTo>
                    <a:pt x="1017517" y="9172"/>
                  </a:lnTo>
                  <a:lnTo>
                    <a:pt x="1085288" y="5205"/>
                  </a:lnTo>
                  <a:lnTo>
                    <a:pt x="1154258" y="2333"/>
                  </a:lnTo>
                  <a:lnTo>
                    <a:pt x="1224328" y="588"/>
                  </a:lnTo>
                  <a:lnTo>
                    <a:pt x="1295400" y="0"/>
                  </a:lnTo>
                  <a:lnTo>
                    <a:pt x="1366471" y="588"/>
                  </a:lnTo>
                  <a:lnTo>
                    <a:pt x="1436541" y="2333"/>
                  </a:lnTo>
                  <a:lnTo>
                    <a:pt x="1505511" y="5205"/>
                  </a:lnTo>
                  <a:lnTo>
                    <a:pt x="1573282" y="9172"/>
                  </a:lnTo>
                  <a:lnTo>
                    <a:pt x="1639755" y="14206"/>
                  </a:lnTo>
                  <a:lnTo>
                    <a:pt x="1704831" y="20275"/>
                  </a:lnTo>
                  <a:lnTo>
                    <a:pt x="1768412" y="27349"/>
                  </a:lnTo>
                  <a:lnTo>
                    <a:pt x="1830399" y="35398"/>
                  </a:lnTo>
                  <a:lnTo>
                    <a:pt x="1890693" y="44391"/>
                  </a:lnTo>
                  <a:lnTo>
                    <a:pt x="1949195" y="54299"/>
                  </a:lnTo>
                  <a:lnTo>
                    <a:pt x="2005807" y="65091"/>
                  </a:lnTo>
                  <a:lnTo>
                    <a:pt x="2060429" y="76736"/>
                  </a:lnTo>
                  <a:lnTo>
                    <a:pt x="2112963" y="89204"/>
                  </a:lnTo>
                  <a:lnTo>
                    <a:pt x="2163310" y="102466"/>
                  </a:lnTo>
                  <a:lnTo>
                    <a:pt x="2211371" y="116490"/>
                  </a:lnTo>
                  <a:lnTo>
                    <a:pt x="2257048" y="131247"/>
                  </a:lnTo>
                  <a:lnTo>
                    <a:pt x="2300241" y="146705"/>
                  </a:lnTo>
                  <a:lnTo>
                    <a:pt x="2340851" y="162836"/>
                  </a:lnTo>
                  <a:lnTo>
                    <a:pt x="2378781" y="179608"/>
                  </a:lnTo>
                  <a:lnTo>
                    <a:pt x="2413931" y="196991"/>
                  </a:lnTo>
                  <a:lnTo>
                    <a:pt x="2475496" y="233469"/>
                  </a:lnTo>
                  <a:lnTo>
                    <a:pt x="2524755" y="272027"/>
                  </a:lnTo>
                  <a:lnTo>
                    <a:pt x="2560920" y="312424"/>
                  </a:lnTo>
                  <a:lnTo>
                    <a:pt x="2583198" y="354417"/>
                  </a:lnTo>
                  <a:lnTo>
                    <a:pt x="2590800" y="397763"/>
                  </a:lnTo>
                  <a:lnTo>
                    <a:pt x="2588883" y="419591"/>
                  </a:lnTo>
                  <a:lnTo>
                    <a:pt x="2573844" y="462290"/>
                  </a:lnTo>
                  <a:lnTo>
                    <a:pt x="2544524" y="503516"/>
                  </a:lnTo>
                  <a:lnTo>
                    <a:pt x="2501713" y="543024"/>
                  </a:lnTo>
                  <a:lnTo>
                    <a:pt x="2446202" y="580573"/>
                  </a:lnTo>
                  <a:lnTo>
                    <a:pt x="2378781" y="615919"/>
                  </a:lnTo>
                  <a:lnTo>
                    <a:pt x="2340851" y="632691"/>
                  </a:lnTo>
                  <a:lnTo>
                    <a:pt x="2300241" y="648822"/>
                  </a:lnTo>
                  <a:lnTo>
                    <a:pt x="2257048" y="664280"/>
                  </a:lnTo>
                  <a:lnTo>
                    <a:pt x="2211371" y="679037"/>
                  </a:lnTo>
                  <a:lnTo>
                    <a:pt x="2163310" y="693061"/>
                  </a:lnTo>
                  <a:lnTo>
                    <a:pt x="2112963" y="706323"/>
                  </a:lnTo>
                  <a:lnTo>
                    <a:pt x="2060429" y="718791"/>
                  </a:lnTo>
                  <a:lnTo>
                    <a:pt x="2005807" y="730436"/>
                  </a:lnTo>
                  <a:lnTo>
                    <a:pt x="1949196" y="741228"/>
                  </a:lnTo>
                  <a:lnTo>
                    <a:pt x="1890693" y="751136"/>
                  </a:lnTo>
                  <a:lnTo>
                    <a:pt x="1830399" y="760129"/>
                  </a:lnTo>
                  <a:lnTo>
                    <a:pt x="1768412" y="768178"/>
                  </a:lnTo>
                  <a:lnTo>
                    <a:pt x="1704831" y="775252"/>
                  </a:lnTo>
                  <a:lnTo>
                    <a:pt x="1639755" y="781321"/>
                  </a:lnTo>
                  <a:lnTo>
                    <a:pt x="1573282" y="786355"/>
                  </a:lnTo>
                  <a:lnTo>
                    <a:pt x="1505511" y="790322"/>
                  </a:lnTo>
                  <a:lnTo>
                    <a:pt x="1436541" y="793194"/>
                  </a:lnTo>
                  <a:lnTo>
                    <a:pt x="1366471" y="794939"/>
                  </a:lnTo>
                  <a:lnTo>
                    <a:pt x="1295400" y="795527"/>
                  </a:lnTo>
                  <a:lnTo>
                    <a:pt x="1224328" y="794939"/>
                  </a:lnTo>
                  <a:lnTo>
                    <a:pt x="1154258" y="793194"/>
                  </a:lnTo>
                  <a:lnTo>
                    <a:pt x="1085288" y="790322"/>
                  </a:lnTo>
                  <a:lnTo>
                    <a:pt x="1017517" y="786355"/>
                  </a:lnTo>
                  <a:lnTo>
                    <a:pt x="951044" y="781321"/>
                  </a:lnTo>
                  <a:lnTo>
                    <a:pt x="885968" y="775252"/>
                  </a:lnTo>
                  <a:lnTo>
                    <a:pt x="822387" y="768178"/>
                  </a:lnTo>
                  <a:lnTo>
                    <a:pt x="760400" y="760129"/>
                  </a:lnTo>
                  <a:lnTo>
                    <a:pt x="700106" y="751136"/>
                  </a:lnTo>
                  <a:lnTo>
                    <a:pt x="641604" y="741228"/>
                  </a:lnTo>
                  <a:lnTo>
                    <a:pt x="584992" y="730436"/>
                  </a:lnTo>
                  <a:lnTo>
                    <a:pt x="530370" y="718791"/>
                  </a:lnTo>
                  <a:lnTo>
                    <a:pt x="477836" y="706323"/>
                  </a:lnTo>
                  <a:lnTo>
                    <a:pt x="427489" y="693061"/>
                  </a:lnTo>
                  <a:lnTo>
                    <a:pt x="379428" y="679037"/>
                  </a:lnTo>
                  <a:lnTo>
                    <a:pt x="333751" y="664280"/>
                  </a:lnTo>
                  <a:lnTo>
                    <a:pt x="290558" y="648822"/>
                  </a:lnTo>
                  <a:lnTo>
                    <a:pt x="249948" y="632691"/>
                  </a:lnTo>
                  <a:lnTo>
                    <a:pt x="212018" y="615919"/>
                  </a:lnTo>
                  <a:lnTo>
                    <a:pt x="176868" y="598536"/>
                  </a:lnTo>
                  <a:lnTo>
                    <a:pt x="115303" y="562058"/>
                  </a:lnTo>
                  <a:lnTo>
                    <a:pt x="66044" y="523500"/>
                  </a:lnTo>
                  <a:lnTo>
                    <a:pt x="29879" y="483103"/>
                  </a:lnTo>
                  <a:lnTo>
                    <a:pt x="7601" y="441110"/>
                  </a:lnTo>
                  <a:lnTo>
                    <a:pt x="0" y="397763"/>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6" name="Google Shape;366;p17"/>
          <p:cNvSpPr txBox="1"/>
          <p:nvPr/>
        </p:nvSpPr>
        <p:spPr>
          <a:xfrm>
            <a:off x="3829303" y="3910329"/>
            <a:ext cx="1525270" cy="574675"/>
          </a:xfrm>
          <a:prstGeom prst="rect">
            <a:avLst/>
          </a:prstGeom>
          <a:noFill/>
          <a:ln>
            <a:noFill/>
          </a:ln>
        </p:spPr>
        <p:txBody>
          <a:bodyPr anchorCtr="0" anchor="t" bIns="0" lIns="0" spcFirstLastPara="1" rIns="0" wrap="square" tIns="12700">
            <a:spAutoFit/>
          </a:bodyPr>
          <a:lstStyle/>
          <a:p>
            <a:pPr indent="-408940" lvl="0" marL="421005" marR="5080" rtl="0" algn="l">
              <a:lnSpc>
                <a:spcPct val="100000"/>
              </a:lnSpc>
              <a:spcBef>
                <a:spcPts val="0"/>
              </a:spcBef>
              <a:spcAft>
                <a:spcPts val="0"/>
              </a:spcAft>
              <a:buNone/>
            </a:pPr>
            <a:r>
              <a:rPr b="1" lang="en-US" sz="1800">
                <a:solidFill>
                  <a:srgbClr val="FFFFFF"/>
                </a:solidFill>
                <a:latin typeface="Calibri"/>
                <a:ea typeface="Calibri"/>
                <a:cs typeface="Calibri"/>
                <a:sym typeface="Calibri"/>
              </a:rPr>
              <a:t>Communication  System</a:t>
            </a:r>
            <a:endParaRPr sz="1800">
              <a:solidFill>
                <a:schemeClr val="dk1"/>
              </a:solidFill>
              <a:latin typeface="Calibri"/>
              <a:ea typeface="Calibri"/>
              <a:cs typeface="Calibri"/>
              <a:sym typeface="Calibri"/>
            </a:endParaRPr>
          </a:p>
        </p:txBody>
      </p:sp>
      <p:sp>
        <p:nvSpPr>
          <p:cNvPr id="367" name="Google Shape;367;p17"/>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8"/>
          <p:cNvSpPr txBox="1"/>
          <p:nvPr>
            <p:ph type="title"/>
          </p:nvPr>
        </p:nvSpPr>
        <p:spPr>
          <a:xfrm>
            <a:off x="277164" y="320497"/>
            <a:ext cx="46758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Network Criteria</a:t>
            </a:r>
            <a:endParaRPr sz="4800"/>
          </a:p>
        </p:txBody>
      </p:sp>
      <p:sp>
        <p:nvSpPr>
          <p:cNvPr id="373" name="Google Shape;373;p18"/>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374" name="Google Shape;374;p18"/>
          <p:cNvSpPr txBox="1"/>
          <p:nvPr/>
        </p:nvSpPr>
        <p:spPr>
          <a:xfrm>
            <a:off x="240588" y="1293062"/>
            <a:ext cx="8725535" cy="4263988"/>
          </a:xfrm>
          <a:prstGeom prst="rect">
            <a:avLst/>
          </a:prstGeom>
          <a:noFill/>
          <a:ln>
            <a:noFill/>
          </a:ln>
        </p:spPr>
        <p:txBody>
          <a:bodyPr anchorCtr="0" anchor="t" bIns="0" lIns="0" spcFirstLastPara="1" rIns="0" wrap="square" tIns="95250">
            <a:spAutoFit/>
          </a:bodyPr>
          <a:lstStyle/>
          <a:p>
            <a:pPr indent="-177165" lvl="0" marL="189230" marR="5080" rtl="0" algn="l">
              <a:lnSpc>
                <a:spcPct val="70000"/>
              </a:lnSpc>
              <a:spcBef>
                <a:spcPts val="0"/>
              </a:spcBef>
              <a:spcAft>
                <a:spcPts val="0"/>
              </a:spcAft>
              <a:buClr>
                <a:srgbClr val="1CACE3"/>
              </a:buClr>
              <a:buSzPts val="1800"/>
              <a:buFont typeface="Arial"/>
              <a:buChar char="•"/>
            </a:pPr>
            <a:r>
              <a:rPr lang="en-US" sz="1800">
                <a:solidFill>
                  <a:srgbClr val="404040"/>
                </a:solidFill>
                <a:latin typeface="Calibri"/>
                <a:ea typeface="Calibri"/>
                <a:cs typeface="Calibri"/>
                <a:sym typeface="Calibri"/>
              </a:rPr>
              <a:t>performance: measured in many ways, including transit time (amount of time required for a  message to travel from one device to another ) and response time (elapsed time between  an inquiry and a response)</a:t>
            </a:r>
            <a:endParaRPr sz="1800">
              <a:solidFill>
                <a:schemeClr val="dk1"/>
              </a:solidFill>
              <a:latin typeface="Calibri"/>
              <a:ea typeface="Calibri"/>
              <a:cs typeface="Calibri"/>
              <a:sym typeface="Calibri"/>
            </a:endParaRPr>
          </a:p>
          <a:p>
            <a:pPr indent="-183515" lvl="1" marL="421005" marR="0" rtl="0" algn="l">
              <a:lnSpc>
                <a:spcPct val="111333"/>
              </a:lnSpc>
              <a:spcBef>
                <a:spcPts val="0"/>
              </a:spcBef>
              <a:spcAft>
                <a:spcPts val="0"/>
              </a:spcAft>
              <a:buClr>
                <a:srgbClr val="1CACE3"/>
              </a:buClr>
              <a:buSzPts val="1500"/>
              <a:buFont typeface="Calibri"/>
              <a:buChar char="◦"/>
            </a:pPr>
            <a:r>
              <a:rPr b="0" i="0" lang="en-US" sz="1500" u="none" cap="none" strike="noStrike">
                <a:solidFill>
                  <a:srgbClr val="404040"/>
                </a:solidFill>
                <a:latin typeface="Calibri"/>
                <a:ea typeface="Calibri"/>
                <a:cs typeface="Calibri"/>
                <a:sym typeface="Calibri"/>
              </a:rPr>
              <a:t>depends on a number of factors</a:t>
            </a:r>
            <a:endParaRPr b="0" i="0" sz="1500" u="none" cap="none" strike="noStrike">
              <a:solidFill>
                <a:schemeClr val="dk1"/>
              </a:solidFill>
              <a:latin typeface="Calibri"/>
              <a:ea typeface="Calibri"/>
              <a:cs typeface="Calibri"/>
              <a:sym typeface="Calibri"/>
            </a:endParaRPr>
          </a:p>
          <a:p>
            <a:pPr indent="-184150" lvl="2" marL="640715" marR="0" rtl="0" algn="l">
              <a:lnSpc>
                <a:spcPct val="100000"/>
              </a:lnSpc>
              <a:spcBef>
                <a:spcPts val="204"/>
              </a:spcBef>
              <a:spcAft>
                <a:spcPts val="0"/>
              </a:spcAft>
              <a:buClr>
                <a:srgbClr val="1CACE3"/>
              </a:buClr>
              <a:buSzPts val="1100"/>
              <a:buFont typeface="Calibri"/>
              <a:buChar char="◦"/>
            </a:pPr>
            <a:r>
              <a:rPr b="0" i="0" lang="en-US" sz="1100" u="none" cap="none" strike="noStrike">
                <a:solidFill>
                  <a:srgbClr val="404040"/>
                </a:solidFill>
                <a:latin typeface="Calibri"/>
                <a:ea typeface="Calibri"/>
                <a:cs typeface="Calibri"/>
                <a:sym typeface="Calibri"/>
              </a:rPr>
              <a:t>the number of users</a:t>
            </a:r>
            <a:endParaRPr b="0" i="0" sz="1100" u="none" cap="none" strike="noStrike">
              <a:solidFill>
                <a:schemeClr val="dk1"/>
              </a:solidFill>
              <a:latin typeface="Calibri"/>
              <a:ea typeface="Calibri"/>
              <a:cs typeface="Calibri"/>
              <a:sym typeface="Calibri"/>
            </a:endParaRPr>
          </a:p>
          <a:p>
            <a:pPr indent="-184150" lvl="2" marL="640715" marR="0" rtl="0" algn="l">
              <a:lnSpc>
                <a:spcPct val="100000"/>
              </a:lnSpc>
              <a:spcBef>
                <a:spcPts val="220"/>
              </a:spcBef>
              <a:spcAft>
                <a:spcPts val="0"/>
              </a:spcAft>
              <a:buClr>
                <a:srgbClr val="1CACE3"/>
              </a:buClr>
              <a:buSzPts val="1100"/>
              <a:buFont typeface="Calibri"/>
              <a:buChar char="◦"/>
            </a:pPr>
            <a:r>
              <a:rPr b="0" i="0" lang="en-US" sz="1100" u="none" cap="none" strike="noStrike">
                <a:solidFill>
                  <a:srgbClr val="404040"/>
                </a:solidFill>
                <a:latin typeface="Calibri"/>
                <a:ea typeface="Calibri"/>
                <a:cs typeface="Calibri"/>
                <a:sym typeface="Calibri"/>
              </a:rPr>
              <a:t>the type of transmission medium</a:t>
            </a:r>
            <a:endParaRPr b="0" i="0" sz="1100" u="none" cap="none" strike="noStrike">
              <a:solidFill>
                <a:schemeClr val="dk1"/>
              </a:solidFill>
              <a:latin typeface="Calibri"/>
              <a:ea typeface="Calibri"/>
              <a:cs typeface="Calibri"/>
              <a:sym typeface="Calibri"/>
            </a:endParaRPr>
          </a:p>
          <a:p>
            <a:pPr indent="-184150" lvl="2" marL="640715" marR="0" rtl="0" algn="l">
              <a:lnSpc>
                <a:spcPct val="100000"/>
              </a:lnSpc>
              <a:spcBef>
                <a:spcPts val="195"/>
              </a:spcBef>
              <a:spcAft>
                <a:spcPts val="0"/>
              </a:spcAft>
              <a:buClr>
                <a:srgbClr val="1CACE3"/>
              </a:buClr>
              <a:buSzPts val="1100"/>
              <a:buFont typeface="Calibri"/>
              <a:buChar char="◦"/>
            </a:pPr>
            <a:r>
              <a:rPr b="0" i="0" lang="en-US" sz="1100" u="none" cap="none" strike="noStrike">
                <a:solidFill>
                  <a:srgbClr val="404040"/>
                </a:solidFill>
                <a:latin typeface="Calibri"/>
                <a:ea typeface="Calibri"/>
                <a:cs typeface="Calibri"/>
                <a:sym typeface="Calibri"/>
              </a:rPr>
              <a:t>the capabilities of the connected hardware</a:t>
            </a:r>
            <a:endParaRPr b="0" i="0" sz="1100" u="none" cap="none" strike="noStrike">
              <a:solidFill>
                <a:schemeClr val="dk1"/>
              </a:solidFill>
              <a:latin typeface="Calibri"/>
              <a:ea typeface="Calibri"/>
              <a:cs typeface="Calibri"/>
              <a:sym typeface="Calibri"/>
            </a:endParaRPr>
          </a:p>
          <a:p>
            <a:pPr indent="-184150" lvl="2" marL="640715" marR="0" rtl="0" algn="l">
              <a:lnSpc>
                <a:spcPct val="100000"/>
              </a:lnSpc>
              <a:spcBef>
                <a:spcPts val="215"/>
              </a:spcBef>
              <a:spcAft>
                <a:spcPts val="0"/>
              </a:spcAft>
              <a:buClr>
                <a:srgbClr val="1CACE3"/>
              </a:buClr>
              <a:buSzPts val="1100"/>
              <a:buFont typeface="Calibri"/>
              <a:buChar char="◦"/>
            </a:pPr>
            <a:r>
              <a:rPr b="0" i="0" lang="en-US" sz="1100" u="none" cap="none" strike="noStrike">
                <a:solidFill>
                  <a:srgbClr val="404040"/>
                </a:solidFill>
                <a:latin typeface="Calibri"/>
                <a:ea typeface="Calibri"/>
                <a:cs typeface="Calibri"/>
                <a:sym typeface="Calibri"/>
              </a:rPr>
              <a:t>the efficiency of the software</a:t>
            </a:r>
            <a:endParaRPr b="0" i="0" sz="1100" u="none" cap="none" strike="noStrike">
              <a:solidFill>
                <a:schemeClr val="dk1"/>
              </a:solidFill>
              <a:latin typeface="Calibri"/>
              <a:ea typeface="Calibri"/>
              <a:cs typeface="Calibri"/>
              <a:sym typeface="Calibri"/>
            </a:endParaRPr>
          </a:p>
          <a:p>
            <a:pPr indent="-182880" lvl="1" marL="421005" marR="13970" rtl="0" algn="l">
              <a:lnSpc>
                <a:spcPct val="69300"/>
              </a:lnSpc>
              <a:spcBef>
                <a:spcPts val="610"/>
              </a:spcBef>
              <a:spcAft>
                <a:spcPts val="0"/>
              </a:spcAft>
              <a:buClr>
                <a:srgbClr val="1CACE3"/>
              </a:buClr>
              <a:buSzPts val="1500"/>
              <a:buFont typeface="Calibri"/>
              <a:buChar char="◦"/>
            </a:pPr>
            <a:r>
              <a:rPr b="0" i="0" lang="en-US" sz="1500" u="none" cap="none" strike="noStrike">
                <a:solidFill>
                  <a:srgbClr val="404040"/>
                </a:solidFill>
                <a:latin typeface="Calibri"/>
                <a:ea typeface="Calibri"/>
                <a:cs typeface="Calibri"/>
                <a:sym typeface="Calibri"/>
              </a:rPr>
              <a:t>evaluated by two networking metrics: </a:t>
            </a:r>
            <a:r>
              <a:rPr b="1" i="0" lang="en-US" sz="1500" u="none" cap="none" strike="noStrike">
                <a:solidFill>
                  <a:srgbClr val="404040"/>
                </a:solidFill>
                <a:latin typeface="Calibri"/>
                <a:ea typeface="Calibri"/>
                <a:cs typeface="Calibri"/>
                <a:sym typeface="Calibri"/>
              </a:rPr>
              <a:t>throughput </a:t>
            </a:r>
            <a:r>
              <a:rPr b="0" i="0" lang="en-US" sz="1500" u="none" cap="none" strike="noStrike">
                <a:solidFill>
                  <a:srgbClr val="404040"/>
                </a:solidFill>
                <a:latin typeface="Calibri"/>
                <a:ea typeface="Calibri"/>
                <a:cs typeface="Calibri"/>
                <a:sym typeface="Calibri"/>
              </a:rPr>
              <a:t>(expected more) and </a:t>
            </a:r>
            <a:r>
              <a:rPr b="1" i="0" lang="en-US" sz="1500" u="none" cap="none" strike="noStrike">
                <a:solidFill>
                  <a:srgbClr val="404040"/>
                </a:solidFill>
                <a:latin typeface="Calibri"/>
                <a:ea typeface="Calibri"/>
                <a:cs typeface="Calibri"/>
                <a:sym typeface="Calibri"/>
              </a:rPr>
              <a:t>delay </a:t>
            </a:r>
            <a:r>
              <a:rPr b="0" i="0" lang="en-US" sz="1500" u="none" cap="none" strike="noStrike">
                <a:solidFill>
                  <a:srgbClr val="404040"/>
                </a:solidFill>
                <a:latin typeface="Calibri"/>
                <a:ea typeface="Calibri"/>
                <a:cs typeface="Calibri"/>
                <a:sym typeface="Calibri"/>
              </a:rPr>
              <a:t>(expected less)…………. Often  contradictory</a:t>
            </a:r>
            <a:endParaRPr b="0" i="0" sz="1500" u="none" cap="none" strike="noStrike">
              <a:solidFill>
                <a:schemeClr val="dk1"/>
              </a:solidFill>
              <a:latin typeface="Calibri"/>
              <a:ea typeface="Calibri"/>
              <a:cs typeface="Calibri"/>
              <a:sym typeface="Calibri"/>
            </a:endParaRPr>
          </a:p>
          <a:p>
            <a:pPr indent="-177165" lvl="0" marL="189230" marR="0" rtl="0" algn="l">
              <a:lnSpc>
                <a:spcPct val="116388"/>
              </a:lnSpc>
              <a:spcBef>
                <a:spcPts val="944"/>
              </a:spcBef>
              <a:spcAft>
                <a:spcPts val="0"/>
              </a:spcAft>
              <a:buClr>
                <a:srgbClr val="1CACE3"/>
              </a:buClr>
              <a:buSzPts val="1800"/>
              <a:buFont typeface="Arial"/>
              <a:buChar char="•"/>
            </a:pPr>
            <a:r>
              <a:rPr lang="en-US" sz="1800">
                <a:solidFill>
                  <a:srgbClr val="404040"/>
                </a:solidFill>
                <a:latin typeface="Calibri"/>
                <a:ea typeface="Calibri"/>
                <a:cs typeface="Calibri"/>
                <a:sym typeface="Calibri"/>
              </a:rPr>
              <a:t>Reliability: measured in terms of</a:t>
            </a:r>
            <a:endParaRPr sz="1800">
              <a:solidFill>
                <a:schemeClr val="dk1"/>
              </a:solidFill>
              <a:latin typeface="Calibri"/>
              <a:ea typeface="Calibri"/>
              <a:cs typeface="Calibri"/>
              <a:sym typeface="Calibri"/>
            </a:endParaRPr>
          </a:p>
          <a:p>
            <a:pPr indent="-183515" lvl="1" marL="421005" marR="0" rtl="0" algn="l">
              <a:lnSpc>
                <a:spcPct val="115666"/>
              </a:lnSpc>
              <a:spcBef>
                <a:spcPts val="0"/>
              </a:spcBef>
              <a:spcAft>
                <a:spcPts val="0"/>
              </a:spcAft>
              <a:buClr>
                <a:srgbClr val="1CACE3"/>
              </a:buClr>
              <a:buSzPts val="1500"/>
              <a:buFont typeface="Calibri"/>
              <a:buChar char="◦"/>
            </a:pPr>
            <a:r>
              <a:rPr b="0" i="0" lang="en-US" sz="1500" u="none" cap="none" strike="noStrike">
                <a:solidFill>
                  <a:srgbClr val="404040"/>
                </a:solidFill>
                <a:latin typeface="Calibri"/>
                <a:ea typeface="Calibri"/>
                <a:cs typeface="Calibri"/>
                <a:sym typeface="Calibri"/>
              </a:rPr>
              <a:t>accuracy of delivery</a:t>
            </a:r>
            <a:endParaRPr b="0" i="0" sz="1500" u="none" cap="none" strike="noStrike">
              <a:solidFill>
                <a:schemeClr val="dk1"/>
              </a:solidFill>
              <a:latin typeface="Calibri"/>
              <a:ea typeface="Calibri"/>
              <a:cs typeface="Calibri"/>
              <a:sym typeface="Calibri"/>
            </a:endParaRPr>
          </a:p>
          <a:p>
            <a:pPr indent="-183515" lvl="1" marL="421005" marR="0" rtl="0" algn="l">
              <a:lnSpc>
                <a:spcPct val="100000"/>
              </a:lnSpc>
              <a:spcBef>
                <a:spcPts val="50"/>
              </a:spcBef>
              <a:spcAft>
                <a:spcPts val="0"/>
              </a:spcAft>
              <a:buClr>
                <a:srgbClr val="1CACE3"/>
              </a:buClr>
              <a:buSzPts val="1500"/>
              <a:buFont typeface="Calibri"/>
              <a:buChar char="◦"/>
            </a:pPr>
            <a:r>
              <a:rPr b="1" i="0" lang="en-US" sz="1500" u="none" cap="none" strike="noStrike">
                <a:solidFill>
                  <a:srgbClr val="404040"/>
                </a:solidFill>
                <a:latin typeface="Calibri"/>
                <a:ea typeface="Calibri"/>
                <a:cs typeface="Calibri"/>
                <a:sym typeface="Calibri"/>
              </a:rPr>
              <a:t>frequency of </a:t>
            </a:r>
            <a:r>
              <a:rPr b="0" i="0" lang="en-US" sz="1500" u="none" cap="none" strike="noStrike">
                <a:solidFill>
                  <a:srgbClr val="404040"/>
                </a:solidFill>
                <a:latin typeface="Calibri"/>
                <a:ea typeface="Calibri"/>
                <a:cs typeface="Calibri"/>
                <a:sym typeface="Calibri"/>
              </a:rPr>
              <a:t>failure</a:t>
            </a:r>
            <a:endParaRPr b="0" i="0" sz="1500" u="none" cap="none" strike="noStrike">
              <a:solidFill>
                <a:schemeClr val="dk1"/>
              </a:solidFill>
              <a:latin typeface="Calibri"/>
              <a:ea typeface="Calibri"/>
              <a:cs typeface="Calibri"/>
              <a:sym typeface="Calibri"/>
            </a:endParaRPr>
          </a:p>
          <a:p>
            <a:pPr indent="-183515" lvl="1" marL="421005" marR="0" rtl="0" algn="l">
              <a:lnSpc>
                <a:spcPct val="100000"/>
              </a:lnSpc>
              <a:spcBef>
                <a:spcPts val="70"/>
              </a:spcBef>
              <a:spcAft>
                <a:spcPts val="0"/>
              </a:spcAft>
              <a:buClr>
                <a:srgbClr val="1CACE3"/>
              </a:buClr>
              <a:buSzPts val="1500"/>
              <a:buFont typeface="Calibri"/>
              <a:buChar char="◦"/>
            </a:pPr>
            <a:r>
              <a:rPr b="0" i="0" lang="en-US" sz="1500" u="none" cap="none" strike="noStrike">
                <a:solidFill>
                  <a:srgbClr val="404040"/>
                </a:solidFill>
                <a:latin typeface="Calibri"/>
                <a:ea typeface="Calibri"/>
                <a:cs typeface="Calibri"/>
                <a:sym typeface="Calibri"/>
              </a:rPr>
              <a:t>the time it takes a link to recover from a failure</a:t>
            </a:r>
            <a:endParaRPr b="0" i="0" sz="1500" u="none" cap="none" strike="noStrike">
              <a:solidFill>
                <a:schemeClr val="dk1"/>
              </a:solidFill>
              <a:latin typeface="Calibri"/>
              <a:ea typeface="Calibri"/>
              <a:cs typeface="Calibri"/>
              <a:sym typeface="Calibri"/>
            </a:endParaRPr>
          </a:p>
          <a:p>
            <a:pPr indent="-177165" lvl="0" marL="189230" marR="0" rtl="0" algn="l">
              <a:lnSpc>
                <a:spcPct val="116388"/>
              </a:lnSpc>
              <a:spcBef>
                <a:spcPts val="950"/>
              </a:spcBef>
              <a:spcAft>
                <a:spcPts val="0"/>
              </a:spcAft>
              <a:buClr>
                <a:srgbClr val="1CACE3"/>
              </a:buClr>
              <a:buSzPts val="1800"/>
              <a:buFont typeface="Arial"/>
              <a:buChar char="•"/>
            </a:pPr>
            <a:r>
              <a:rPr lang="en-US" sz="1800">
                <a:solidFill>
                  <a:srgbClr val="404040"/>
                </a:solidFill>
                <a:latin typeface="Calibri"/>
                <a:ea typeface="Calibri"/>
                <a:cs typeface="Calibri"/>
                <a:sym typeface="Calibri"/>
              </a:rPr>
              <a:t>Security</a:t>
            </a:r>
            <a:endParaRPr sz="1800">
              <a:solidFill>
                <a:schemeClr val="dk1"/>
              </a:solidFill>
              <a:latin typeface="Calibri"/>
              <a:ea typeface="Calibri"/>
              <a:cs typeface="Calibri"/>
              <a:sym typeface="Calibri"/>
            </a:endParaRPr>
          </a:p>
          <a:p>
            <a:pPr indent="-183515" lvl="1" marL="421005" marR="0" rtl="0" algn="l">
              <a:lnSpc>
                <a:spcPct val="115666"/>
              </a:lnSpc>
              <a:spcBef>
                <a:spcPts val="0"/>
              </a:spcBef>
              <a:spcAft>
                <a:spcPts val="0"/>
              </a:spcAft>
              <a:buClr>
                <a:srgbClr val="1CACE3"/>
              </a:buClr>
              <a:buSzPts val="1500"/>
              <a:buFont typeface="Calibri"/>
              <a:buChar char="◦"/>
            </a:pPr>
            <a:r>
              <a:rPr b="0" i="0" lang="en-US" sz="1500" u="none" cap="none" strike="noStrike">
                <a:solidFill>
                  <a:srgbClr val="404040"/>
                </a:solidFill>
                <a:latin typeface="Calibri"/>
                <a:ea typeface="Calibri"/>
                <a:cs typeface="Calibri"/>
                <a:sym typeface="Calibri"/>
              </a:rPr>
              <a:t>protecting data from unauthorized access</a:t>
            </a:r>
            <a:endParaRPr b="0" i="0" sz="1500" u="none" cap="none" strike="noStrike">
              <a:solidFill>
                <a:schemeClr val="dk1"/>
              </a:solidFill>
              <a:latin typeface="Calibri"/>
              <a:ea typeface="Calibri"/>
              <a:cs typeface="Calibri"/>
              <a:sym typeface="Calibri"/>
            </a:endParaRPr>
          </a:p>
          <a:p>
            <a:pPr indent="-183515" lvl="1" marL="421005" marR="0" rtl="0" algn="l">
              <a:lnSpc>
                <a:spcPct val="100000"/>
              </a:lnSpc>
              <a:spcBef>
                <a:spcPts val="75"/>
              </a:spcBef>
              <a:spcAft>
                <a:spcPts val="0"/>
              </a:spcAft>
              <a:buClr>
                <a:srgbClr val="1CACE3"/>
              </a:buClr>
              <a:buSzPts val="1500"/>
              <a:buFont typeface="Calibri"/>
              <a:buChar char="◦"/>
            </a:pPr>
            <a:r>
              <a:rPr b="0" i="0" lang="en-US" sz="1500" u="none" cap="none" strike="noStrike">
                <a:solidFill>
                  <a:srgbClr val="404040"/>
                </a:solidFill>
                <a:latin typeface="Calibri"/>
                <a:ea typeface="Calibri"/>
                <a:cs typeface="Calibri"/>
                <a:sym typeface="Calibri"/>
              </a:rPr>
              <a:t>protecting data from damage and development</a:t>
            </a:r>
            <a:endParaRPr b="0" i="0" sz="1500" u="none" cap="none" strike="noStrike">
              <a:solidFill>
                <a:schemeClr val="dk1"/>
              </a:solidFill>
              <a:latin typeface="Calibri"/>
              <a:ea typeface="Calibri"/>
              <a:cs typeface="Calibri"/>
              <a:sym typeface="Calibri"/>
            </a:endParaRPr>
          </a:p>
          <a:p>
            <a:pPr indent="-183515" lvl="1" marL="421005" marR="0" rtl="0" algn="l">
              <a:lnSpc>
                <a:spcPct val="100000"/>
              </a:lnSpc>
              <a:spcBef>
                <a:spcPts val="50"/>
              </a:spcBef>
              <a:spcAft>
                <a:spcPts val="0"/>
              </a:spcAft>
              <a:buClr>
                <a:srgbClr val="1CACE3"/>
              </a:buClr>
              <a:buSzPts val="1500"/>
              <a:buFont typeface="Calibri"/>
              <a:buChar char="◦"/>
            </a:pPr>
            <a:r>
              <a:rPr b="0" i="0" lang="en-US" sz="1500" u="none" cap="none" strike="noStrike">
                <a:solidFill>
                  <a:srgbClr val="404040"/>
                </a:solidFill>
                <a:latin typeface="Calibri"/>
                <a:ea typeface="Calibri"/>
                <a:cs typeface="Calibri"/>
                <a:sym typeface="Calibri"/>
              </a:rPr>
              <a:t>implementing policies and procedures for recovery from breaches and data losses</a:t>
            </a:r>
            <a:endParaRPr b="0" i="0" sz="15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9"/>
          <p:cNvSpPr txBox="1"/>
          <p:nvPr>
            <p:ph type="title"/>
          </p:nvPr>
        </p:nvSpPr>
        <p:spPr>
          <a:xfrm>
            <a:off x="533400" y="381000"/>
            <a:ext cx="5105400"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Physical Structures</a:t>
            </a:r>
            <a:endParaRPr sz="4800"/>
          </a:p>
        </p:txBody>
      </p:sp>
      <p:sp>
        <p:nvSpPr>
          <p:cNvPr id="380" name="Google Shape;380;p19"/>
          <p:cNvSpPr txBox="1"/>
          <p:nvPr/>
        </p:nvSpPr>
        <p:spPr>
          <a:xfrm>
            <a:off x="240588" y="1311910"/>
            <a:ext cx="8596630" cy="2498090"/>
          </a:xfrm>
          <a:prstGeom prst="rect">
            <a:avLst/>
          </a:prstGeom>
          <a:noFill/>
          <a:ln>
            <a:noFill/>
          </a:ln>
        </p:spPr>
        <p:txBody>
          <a:bodyPr anchorCtr="0" anchor="t" bIns="0" lIns="0" spcFirstLastPara="1" rIns="0" wrap="square" tIns="62225">
            <a:spAutoFit/>
          </a:bodyPr>
          <a:lstStyle/>
          <a:p>
            <a:pPr indent="-177800" lvl="0" marL="189230" marR="755650" rtl="0" algn="l">
              <a:lnSpc>
                <a:spcPct val="107857"/>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Network attributes: </a:t>
            </a:r>
            <a:r>
              <a:rPr b="1" i="1" lang="en-US" sz="2800">
                <a:solidFill>
                  <a:srgbClr val="404040"/>
                </a:solidFill>
                <a:latin typeface="Calibri"/>
                <a:ea typeface="Calibri"/>
                <a:cs typeface="Calibri"/>
                <a:sym typeface="Calibri"/>
              </a:rPr>
              <a:t>Type of Connection and Physical  Topology</a:t>
            </a:r>
            <a:endParaRPr sz="2800">
              <a:solidFill>
                <a:schemeClr val="dk1"/>
              </a:solidFill>
              <a:latin typeface="Calibri"/>
              <a:ea typeface="Calibri"/>
              <a:cs typeface="Calibri"/>
              <a:sym typeface="Calibri"/>
            </a:endParaRPr>
          </a:p>
          <a:p>
            <a:pPr indent="-177800" lvl="0" marL="189230" marR="5080" rtl="0" algn="l">
              <a:lnSpc>
                <a:spcPct val="107857"/>
              </a:lnSpc>
              <a:spcBef>
                <a:spcPts val="142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For communication to occur, two devices must be  connected in some way to the same link at the same time.</a:t>
            </a:r>
            <a:endParaRPr sz="2800">
              <a:solidFill>
                <a:schemeClr val="dk1"/>
              </a:solidFill>
              <a:latin typeface="Calibri"/>
              <a:ea typeface="Calibri"/>
              <a:cs typeface="Calibri"/>
              <a:sym typeface="Calibri"/>
            </a:endParaRPr>
          </a:p>
          <a:p>
            <a:pPr indent="-182880" lvl="1" marL="421005" marR="293370" rtl="0" algn="l">
              <a:lnSpc>
                <a:spcPct val="107916"/>
              </a:lnSpc>
              <a:spcBef>
                <a:spcPts val="43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There are two possible types of connections: point-to-point and  multipoint</a:t>
            </a:r>
            <a:endParaRPr b="0" i="0" sz="2400" u="none" cap="none" strike="noStrike">
              <a:solidFill>
                <a:schemeClr val="dk1"/>
              </a:solidFill>
              <a:latin typeface="Calibri"/>
              <a:ea typeface="Calibri"/>
              <a:cs typeface="Calibri"/>
              <a:sym typeface="Calibri"/>
            </a:endParaRPr>
          </a:p>
        </p:txBody>
      </p:sp>
      <p:grpSp>
        <p:nvGrpSpPr>
          <p:cNvPr id="381" name="Google Shape;381;p19"/>
          <p:cNvGrpSpPr/>
          <p:nvPr/>
        </p:nvGrpSpPr>
        <p:grpSpPr>
          <a:xfrm>
            <a:off x="1944624" y="4093464"/>
            <a:ext cx="2996946" cy="1011936"/>
            <a:chOff x="1944624" y="4093464"/>
            <a:chExt cx="2996946" cy="1011936"/>
          </a:xfrm>
        </p:grpSpPr>
        <p:sp>
          <p:nvSpPr>
            <p:cNvPr id="382" name="Google Shape;382;p19"/>
            <p:cNvSpPr/>
            <p:nvPr/>
          </p:nvSpPr>
          <p:spPr>
            <a:xfrm>
              <a:off x="2249424" y="4419600"/>
              <a:ext cx="335280" cy="0"/>
            </a:xfrm>
            <a:custGeom>
              <a:rect b="b" l="l" r="r" t="t"/>
              <a:pathLst>
                <a:path extrusionOk="0" h="120000" w="335280">
                  <a:moveTo>
                    <a:pt x="0" y="0"/>
                  </a:moveTo>
                  <a:lnTo>
                    <a:pt x="335280" y="0"/>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83" name="Google Shape;383;p19"/>
            <p:cNvPicPr preferRelativeResize="0"/>
            <p:nvPr/>
          </p:nvPicPr>
          <p:blipFill rotWithShape="1">
            <a:blip r:embed="rId3">
              <a:alphaModFix/>
            </a:blip>
            <a:srcRect b="0" l="0" r="0" t="0"/>
            <a:stretch/>
          </p:blipFill>
          <p:spPr>
            <a:xfrm>
              <a:off x="2532888" y="4093464"/>
              <a:ext cx="2408682" cy="744474"/>
            </a:xfrm>
            <a:prstGeom prst="rect">
              <a:avLst/>
            </a:prstGeom>
            <a:noFill/>
            <a:ln>
              <a:noFill/>
            </a:ln>
          </p:spPr>
        </p:pic>
        <p:pic>
          <p:nvPicPr>
            <p:cNvPr id="384" name="Google Shape;384;p19"/>
            <p:cNvPicPr preferRelativeResize="0"/>
            <p:nvPr/>
          </p:nvPicPr>
          <p:blipFill rotWithShape="1">
            <a:blip r:embed="rId4">
              <a:alphaModFix/>
            </a:blip>
            <a:srcRect b="0" l="0" r="0" t="0"/>
            <a:stretch/>
          </p:blipFill>
          <p:spPr>
            <a:xfrm>
              <a:off x="2676144" y="4169664"/>
              <a:ext cx="2116074" cy="665226"/>
            </a:xfrm>
            <a:prstGeom prst="rect">
              <a:avLst/>
            </a:prstGeom>
            <a:noFill/>
            <a:ln>
              <a:noFill/>
            </a:ln>
          </p:spPr>
        </p:pic>
        <p:pic>
          <p:nvPicPr>
            <p:cNvPr id="385" name="Google Shape;385;p19"/>
            <p:cNvPicPr preferRelativeResize="0"/>
            <p:nvPr/>
          </p:nvPicPr>
          <p:blipFill rotWithShape="1">
            <a:blip r:embed="rId5">
              <a:alphaModFix/>
            </a:blip>
            <a:srcRect b="0" l="0" r="0" t="0"/>
            <a:stretch/>
          </p:blipFill>
          <p:spPr>
            <a:xfrm>
              <a:off x="2554224" y="4114800"/>
              <a:ext cx="2264664" cy="600456"/>
            </a:xfrm>
            <a:prstGeom prst="rect">
              <a:avLst/>
            </a:prstGeom>
            <a:noFill/>
            <a:ln>
              <a:noFill/>
            </a:ln>
          </p:spPr>
        </p:pic>
        <p:sp>
          <p:nvSpPr>
            <p:cNvPr id="386" name="Google Shape;386;p19"/>
            <p:cNvSpPr/>
            <p:nvPr/>
          </p:nvSpPr>
          <p:spPr>
            <a:xfrm>
              <a:off x="2554224" y="4114800"/>
              <a:ext cx="2265045" cy="600710"/>
            </a:xfrm>
            <a:custGeom>
              <a:rect b="b" l="l" r="r" t="t"/>
              <a:pathLst>
                <a:path extrusionOk="0" h="600710" w="2265045">
                  <a:moveTo>
                    <a:pt x="0" y="600456"/>
                  </a:moveTo>
                  <a:lnTo>
                    <a:pt x="2264664" y="600456"/>
                  </a:lnTo>
                  <a:lnTo>
                    <a:pt x="2264664" y="0"/>
                  </a:lnTo>
                  <a:lnTo>
                    <a:pt x="0" y="0"/>
                  </a:lnTo>
                  <a:lnTo>
                    <a:pt x="0" y="600456"/>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7" name="Google Shape;387;p19"/>
            <p:cNvSpPr/>
            <p:nvPr/>
          </p:nvSpPr>
          <p:spPr>
            <a:xfrm>
              <a:off x="1944624" y="4754880"/>
              <a:ext cx="615950" cy="350520"/>
            </a:xfrm>
            <a:custGeom>
              <a:rect b="b" l="l" r="r" t="t"/>
              <a:pathLst>
                <a:path extrusionOk="0" h="350520" w="615950">
                  <a:moveTo>
                    <a:pt x="304800" y="350520"/>
                  </a:moveTo>
                  <a:lnTo>
                    <a:pt x="615695" y="350520"/>
                  </a:lnTo>
                </a:path>
                <a:path extrusionOk="0" h="350520" w="615950">
                  <a:moveTo>
                    <a:pt x="0" y="0"/>
                  </a:moveTo>
                  <a:lnTo>
                    <a:pt x="298703" y="12192"/>
                  </a:lnTo>
                </a:path>
              </a:pathLst>
            </a:custGeom>
            <a:noFill/>
            <a:ln cap="flat" cmpd="sng" w="182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88" name="Google Shape;388;p19"/>
          <p:cNvSpPr txBox="1"/>
          <p:nvPr/>
        </p:nvSpPr>
        <p:spPr>
          <a:xfrm>
            <a:off x="2554223" y="4114800"/>
            <a:ext cx="2265045" cy="60071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142225">
            <a:spAutoFit/>
          </a:bodyPr>
          <a:lstStyle/>
          <a:p>
            <a:pPr indent="0" lvl="0" marL="290830" marR="0" rtl="0" algn="l">
              <a:lnSpc>
                <a:spcPct val="100000"/>
              </a:lnSpc>
              <a:spcBef>
                <a:spcPts val="0"/>
              </a:spcBef>
              <a:spcAft>
                <a:spcPts val="0"/>
              </a:spcAft>
              <a:buNone/>
            </a:pPr>
            <a:r>
              <a:rPr b="1" lang="en-US" sz="2000">
                <a:solidFill>
                  <a:schemeClr val="dk1"/>
                </a:solidFill>
                <a:latin typeface="Arial"/>
                <a:ea typeface="Arial"/>
                <a:cs typeface="Arial"/>
                <a:sym typeface="Arial"/>
              </a:rPr>
              <a:t>Point-to-Point</a:t>
            </a:r>
            <a:endParaRPr sz="2000">
              <a:solidFill>
                <a:schemeClr val="dk1"/>
              </a:solidFill>
              <a:latin typeface="Arial"/>
              <a:ea typeface="Arial"/>
              <a:cs typeface="Arial"/>
              <a:sym typeface="Arial"/>
            </a:endParaRPr>
          </a:p>
        </p:txBody>
      </p:sp>
      <p:grpSp>
        <p:nvGrpSpPr>
          <p:cNvPr id="389" name="Google Shape;389;p19"/>
          <p:cNvGrpSpPr/>
          <p:nvPr/>
        </p:nvGrpSpPr>
        <p:grpSpPr>
          <a:xfrm>
            <a:off x="2532888" y="4779264"/>
            <a:ext cx="2408682" cy="744474"/>
            <a:chOff x="2532888" y="4779264"/>
            <a:chExt cx="2408682" cy="744474"/>
          </a:xfrm>
        </p:grpSpPr>
        <p:pic>
          <p:nvPicPr>
            <p:cNvPr id="390" name="Google Shape;390;p19"/>
            <p:cNvPicPr preferRelativeResize="0"/>
            <p:nvPr/>
          </p:nvPicPr>
          <p:blipFill rotWithShape="1">
            <a:blip r:embed="rId3">
              <a:alphaModFix/>
            </a:blip>
            <a:srcRect b="0" l="0" r="0" t="0"/>
            <a:stretch/>
          </p:blipFill>
          <p:spPr>
            <a:xfrm>
              <a:off x="2532888" y="4779264"/>
              <a:ext cx="2408682" cy="744474"/>
            </a:xfrm>
            <a:prstGeom prst="rect">
              <a:avLst/>
            </a:prstGeom>
            <a:noFill/>
            <a:ln>
              <a:noFill/>
            </a:ln>
          </p:spPr>
        </p:pic>
        <p:pic>
          <p:nvPicPr>
            <p:cNvPr id="391" name="Google Shape;391;p19"/>
            <p:cNvPicPr preferRelativeResize="0"/>
            <p:nvPr/>
          </p:nvPicPr>
          <p:blipFill rotWithShape="1">
            <a:blip r:embed="rId6">
              <a:alphaModFix/>
            </a:blip>
            <a:srcRect b="0" l="0" r="0" t="0"/>
            <a:stretch/>
          </p:blipFill>
          <p:spPr>
            <a:xfrm>
              <a:off x="2907792" y="4855464"/>
              <a:ext cx="1655826" cy="665226"/>
            </a:xfrm>
            <a:prstGeom prst="rect">
              <a:avLst/>
            </a:prstGeom>
            <a:noFill/>
            <a:ln>
              <a:noFill/>
            </a:ln>
          </p:spPr>
        </p:pic>
        <p:pic>
          <p:nvPicPr>
            <p:cNvPr id="392" name="Google Shape;392;p19"/>
            <p:cNvPicPr preferRelativeResize="0"/>
            <p:nvPr/>
          </p:nvPicPr>
          <p:blipFill rotWithShape="1">
            <a:blip r:embed="rId7">
              <a:alphaModFix/>
            </a:blip>
            <a:srcRect b="0" l="0" r="0" t="0"/>
            <a:stretch/>
          </p:blipFill>
          <p:spPr>
            <a:xfrm>
              <a:off x="2554224" y="4800600"/>
              <a:ext cx="2264664" cy="600456"/>
            </a:xfrm>
            <a:prstGeom prst="rect">
              <a:avLst/>
            </a:prstGeom>
            <a:noFill/>
            <a:ln>
              <a:noFill/>
            </a:ln>
          </p:spPr>
        </p:pic>
        <p:sp>
          <p:nvSpPr>
            <p:cNvPr id="393" name="Google Shape;393;p19"/>
            <p:cNvSpPr/>
            <p:nvPr/>
          </p:nvSpPr>
          <p:spPr>
            <a:xfrm>
              <a:off x="2554224" y="4800600"/>
              <a:ext cx="2265045" cy="600710"/>
            </a:xfrm>
            <a:custGeom>
              <a:rect b="b" l="l" r="r" t="t"/>
              <a:pathLst>
                <a:path extrusionOk="0" h="600710" w="2265045">
                  <a:moveTo>
                    <a:pt x="0" y="600456"/>
                  </a:moveTo>
                  <a:lnTo>
                    <a:pt x="2264664" y="600456"/>
                  </a:lnTo>
                  <a:lnTo>
                    <a:pt x="2264664" y="0"/>
                  </a:lnTo>
                  <a:lnTo>
                    <a:pt x="0" y="0"/>
                  </a:lnTo>
                  <a:lnTo>
                    <a:pt x="0" y="600456"/>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4" name="Google Shape;394;p19"/>
          <p:cNvSpPr txBox="1"/>
          <p:nvPr/>
        </p:nvSpPr>
        <p:spPr>
          <a:xfrm>
            <a:off x="2554223" y="4800600"/>
            <a:ext cx="2265045" cy="60071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142875">
            <a:spAutoFit/>
          </a:bodyPr>
          <a:lstStyle/>
          <a:p>
            <a:pPr indent="0" lvl="0" marL="522605" marR="0" rtl="0" algn="l">
              <a:lnSpc>
                <a:spcPct val="100000"/>
              </a:lnSpc>
              <a:spcBef>
                <a:spcPts val="0"/>
              </a:spcBef>
              <a:spcAft>
                <a:spcPts val="0"/>
              </a:spcAft>
              <a:buNone/>
            </a:pPr>
            <a:r>
              <a:rPr b="1" lang="en-US" sz="2000">
                <a:solidFill>
                  <a:schemeClr val="dk1"/>
                </a:solidFill>
                <a:latin typeface="Arial"/>
                <a:ea typeface="Arial"/>
                <a:cs typeface="Arial"/>
                <a:sym typeface="Arial"/>
              </a:rPr>
              <a:t>Multipoint</a:t>
            </a:r>
            <a:endParaRPr sz="2000">
              <a:solidFill>
                <a:schemeClr val="dk1"/>
              </a:solidFill>
              <a:latin typeface="Arial"/>
              <a:ea typeface="Arial"/>
              <a:cs typeface="Arial"/>
              <a:sym typeface="Arial"/>
            </a:endParaRPr>
          </a:p>
        </p:txBody>
      </p:sp>
      <p:grpSp>
        <p:nvGrpSpPr>
          <p:cNvPr id="395" name="Google Shape;395;p19"/>
          <p:cNvGrpSpPr/>
          <p:nvPr/>
        </p:nvGrpSpPr>
        <p:grpSpPr>
          <a:xfrm>
            <a:off x="0" y="4431791"/>
            <a:ext cx="2158745" cy="1034034"/>
            <a:chOff x="0" y="4431791"/>
            <a:chExt cx="2158745" cy="1034034"/>
          </a:xfrm>
        </p:grpSpPr>
        <p:pic>
          <p:nvPicPr>
            <p:cNvPr id="396" name="Google Shape;396;p19"/>
            <p:cNvPicPr preferRelativeResize="0"/>
            <p:nvPr/>
          </p:nvPicPr>
          <p:blipFill rotWithShape="1">
            <a:blip r:embed="rId8">
              <a:alphaModFix/>
            </a:blip>
            <a:srcRect b="0" l="0" r="0" t="0"/>
            <a:stretch/>
          </p:blipFill>
          <p:spPr>
            <a:xfrm>
              <a:off x="54864" y="4431791"/>
              <a:ext cx="2009394" cy="1024890"/>
            </a:xfrm>
            <a:prstGeom prst="rect">
              <a:avLst/>
            </a:prstGeom>
            <a:noFill/>
            <a:ln>
              <a:noFill/>
            </a:ln>
          </p:spPr>
        </p:pic>
        <p:pic>
          <p:nvPicPr>
            <p:cNvPr id="397" name="Google Shape;397;p19"/>
            <p:cNvPicPr preferRelativeResize="0"/>
            <p:nvPr/>
          </p:nvPicPr>
          <p:blipFill rotWithShape="1">
            <a:blip r:embed="rId9">
              <a:alphaModFix/>
            </a:blip>
            <a:srcRect b="0" l="0" r="0" t="0"/>
            <a:stretch/>
          </p:blipFill>
          <p:spPr>
            <a:xfrm>
              <a:off x="0" y="4495799"/>
              <a:ext cx="2158745" cy="970026"/>
            </a:xfrm>
            <a:prstGeom prst="rect">
              <a:avLst/>
            </a:prstGeom>
            <a:noFill/>
            <a:ln>
              <a:noFill/>
            </a:ln>
          </p:spPr>
        </p:pic>
        <p:pic>
          <p:nvPicPr>
            <p:cNvPr id="398" name="Google Shape;398;p19"/>
            <p:cNvPicPr preferRelativeResize="0"/>
            <p:nvPr/>
          </p:nvPicPr>
          <p:blipFill rotWithShape="1">
            <a:blip r:embed="rId10">
              <a:alphaModFix/>
            </a:blip>
            <a:srcRect b="0" l="0" r="0" t="0"/>
            <a:stretch/>
          </p:blipFill>
          <p:spPr>
            <a:xfrm>
              <a:off x="76200" y="4453127"/>
              <a:ext cx="1865376" cy="880872"/>
            </a:xfrm>
            <a:prstGeom prst="rect">
              <a:avLst/>
            </a:prstGeom>
            <a:noFill/>
            <a:ln>
              <a:noFill/>
            </a:ln>
          </p:spPr>
        </p:pic>
        <p:sp>
          <p:nvSpPr>
            <p:cNvPr id="399" name="Google Shape;399;p19"/>
            <p:cNvSpPr/>
            <p:nvPr/>
          </p:nvSpPr>
          <p:spPr>
            <a:xfrm>
              <a:off x="76200" y="4453127"/>
              <a:ext cx="1865630" cy="881380"/>
            </a:xfrm>
            <a:custGeom>
              <a:rect b="b" l="l" r="r" t="t"/>
              <a:pathLst>
                <a:path extrusionOk="0" h="881379" w="1865630">
                  <a:moveTo>
                    <a:pt x="0" y="880872"/>
                  </a:moveTo>
                  <a:lnTo>
                    <a:pt x="1865376" y="880872"/>
                  </a:lnTo>
                  <a:lnTo>
                    <a:pt x="1865376" y="0"/>
                  </a:lnTo>
                  <a:lnTo>
                    <a:pt x="0" y="0"/>
                  </a:lnTo>
                  <a:lnTo>
                    <a:pt x="0" y="88087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00" name="Google Shape;400;p19"/>
          <p:cNvSpPr txBox="1"/>
          <p:nvPr/>
        </p:nvSpPr>
        <p:spPr>
          <a:xfrm>
            <a:off x="76200" y="4453128"/>
            <a:ext cx="1865630" cy="88138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130175">
            <a:spAutoFit/>
          </a:bodyPr>
          <a:lstStyle/>
          <a:p>
            <a:pPr indent="0" lvl="0" marL="0" marR="60325" rtl="0" algn="ctr">
              <a:lnSpc>
                <a:spcPct val="100000"/>
              </a:lnSpc>
              <a:spcBef>
                <a:spcPts val="0"/>
              </a:spcBef>
              <a:spcAft>
                <a:spcPts val="0"/>
              </a:spcAft>
              <a:buNone/>
            </a:pPr>
            <a:r>
              <a:rPr b="1" lang="en-US" sz="2000">
                <a:solidFill>
                  <a:schemeClr val="dk1"/>
                </a:solidFill>
                <a:latin typeface="Arial"/>
                <a:ea typeface="Arial"/>
                <a:cs typeface="Arial"/>
                <a:sym typeface="Arial"/>
              </a:rPr>
              <a:t>Line</a:t>
            </a:r>
            <a:endParaRPr sz="2000">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lang="en-US" sz="2000">
                <a:solidFill>
                  <a:schemeClr val="dk1"/>
                </a:solidFill>
                <a:latin typeface="Arial"/>
                <a:ea typeface="Arial"/>
                <a:cs typeface="Arial"/>
                <a:sym typeface="Arial"/>
              </a:rPr>
              <a:t>configurations</a:t>
            </a:r>
            <a:endParaRPr sz="2000">
              <a:solidFill>
                <a:schemeClr val="dk1"/>
              </a:solidFill>
              <a:latin typeface="Arial"/>
              <a:ea typeface="Arial"/>
              <a:cs typeface="Arial"/>
              <a:sym typeface="Arial"/>
            </a:endParaRPr>
          </a:p>
        </p:txBody>
      </p:sp>
      <p:sp>
        <p:nvSpPr>
          <p:cNvPr id="401" name="Google Shape;401;p19"/>
          <p:cNvSpPr/>
          <p:nvPr/>
        </p:nvSpPr>
        <p:spPr>
          <a:xfrm>
            <a:off x="2249423" y="4419600"/>
            <a:ext cx="1905" cy="685800"/>
          </a:xfrm>
          <a:custGeom>
            <a:rect b="b" l="l" r="r" t="t"/>
            <a:pathLst>
              <a:path extrusionOk="0" h="685800" w="1905">
                <a:moveTo>
                  <a:pt x="1650" y="0"/>
                </a:moveTo>
                <a:lnTo>
                  <a:pt x="0" y="685800"/>
                </a:lnTo>
              </a:path>
            </a:pathLst>
          </a:custGeom>
          <a:noFill/>
          <a:ln cap="flat" cmpd="sng" w="1217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02" name="Google Shape;402;p19"/>
          <p:cNvPicPr preferRelativeResize="0"/>
          <p:nvPr/>
        </p:nvPicPr>
        <p:blipFill rotWithShape="1">
          <a:blip r:embed="rId11">
            <a:alphaModFix/>
          </a:blip>
          <a:srcRect b="0" l="0" r="0" t="0"/>
          <a:stretch/>
        </p:blipFill>
        <p:spPr>
          <a:xfrm>
            <a:off x="5029200" y="3962400"/>
            <a:ext cx="3941063" cy="2298179"/>
          </a:xfrm>
          <a:prstGeom prst="rect">
            <a:avLst/>
          </a:prstGeom>
          <a:noFill/>
          <a:ln>
            <a:noFill/>
          </a:ln>
        </p:spPr>
      </p:pic>
      <p:sp>
        <p:nvSpPr>
          <p:cNvPr id="403" name="Google Shape;403;p19"/>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
          <p:cNvSpPr txBox="1"/>
          <p:nvPr>
            <p:ph type="title"/>
          </p:nvPr>
        </p:nvSpPr>
        <p:spPr>
          <a:xfrm>
            <a:off x="277164" y="320497"/>
            <a:ext cx="43710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Syllabus</a:t>
            </a:r>
            <a:endParaRPr sz="4800">
              <a:latin typeface="Calibri"/>
              <a:ea typeface="Calibri"/>
              <a:cs typeface="Calibri"/>
              <a:sym typeface="Calibri"/>
            </a:endParaRPr>
          </a:p>
        </p:txBody>
      </p:sp>
      <p:sp>
        <p:nvSpPr>
          <p:cNvPr id="57" name="Google Shape;57;p2"/>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pic>
        <p:nvPicPr>
          <p:cNvPr id="58" name="Google Shape;58;p2"/>
          <p:cNvPicPr preferRelativeResize="0"/>
          <p:nvPr/>
        </p:nvPicPr>
        <p:blipFill rotWithShape="1">
          <a:blip r:embed="rId3">
            <a:alphaModFix/>
          </a:blip>
          <a:srcRect b="0" l="0" r="0" t="0"/>
          <a:stretch/>
        </p:blipFill>
        <p:spPr>
          <a:xfrm>
            <a:off x="533400" y="1143000"/>
            <a:ext cx="7696199" cy="3574132"/>
          </a:xfrm>
          <a:prstGeom prst="rect">
            <a:avLst/>
          </a:prstGeom>
          <a:noFill/>
          <a:ln>
            <a:noFill/>
          </a:ln>
        </p:spPr>
      </p:pic>
      <p:pic>
        <p:nvPicPr>
          <p:cNvPr id="59" name="Google Shape;59;p2"/>
          <p:cNvPicPr preferRelativeResize="0"/>
          <p:nvPr/>
        </p:nvPicPr>
        <p:blipFill rotWithShape="1">
          <a:blip r:embed="rId4">
            <a:alphaModFix/>
          </a:blip>
          <a:srcRect b="0" l="0" r="0" t="0"/>
          <a:stretch/>
        </p:blipFill>
        <p:spPr>
          <a:xfrm>
            <a:off x="762000" y="4724400"/>
            <a:ext cx="7239000" cy="166496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0"/>
          <p:cNvSpPr txBox="1"/>
          <p:nvPr>
            <p:ph type="title"/>
          </p:nvPr>
        </p:nvSpPr>
        <p:spPr>
          <a:xfrm>
            <a:off x="277164" y="320497"/>
            <a:ext cx="42186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Point-to-Point</a:t>
            </a:r>
            <a:endParaRPr sz="4800"/>
          </a:p>
        </p:txBody>
      </p:sp>
      <p:sp>
        <p:nvSpPr>
          <p:cNvPr id="409" name="Google Shape;409;p20"/>
          <p:cNvSpPr txBox="1"/>
          <p:nvPr/>
        </p:nvSpPr>
        <p:spPr>
          <a:xfrm>
            <a:off x="240588" y="1176390"/>
            <a:ext cx="7172325" cy="1537335"/>
          </a:xfrm>
          <a:prstGeom prst="rect">
            <a:avLst/>
          </a:prstGeom>
          <a:noFill/>
          <a:ln>
            <a:noFill/>
          </a:ln>
        </p:spPr>
        <p:txBody>
          <a:bodyPr anchorCtr="0" anchor="t" bIns="0" lIns="0" spcFirstLastPara="1" rIns="0" wrap="square" tIns="149225">
            <a:spAutoFit/>
          </a:bodyPr>
          <a:lstStyle/>
          <a:p>
            <a:pPr indent="-177800" lvl="0" marL="189230" marR="0" rtl="0" algn="l">
              <a:lnSpc>
                <a:spcPct val="10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Only two devices share the medium</a:t>
            </a:r>
            <a:endParaRPr sz="2800">
              <a:solidFill>
                <a:schemeClr val="dk1"/>
              </a:solidFill>
              <a:latin typeface="Calibri"/>
              <a:ea typeface="Calibri"/>
              <a:cs typeface="Calibri"/>
              <a:sym typeface="Calibri"/>
            </a:endParaRPr>
          </a:p>
          <a:p>
            <a:pPr indent="-177800" lvl="0" marL="189230" marR="5080" rtl="0" algn="l">
              <a:lnSpc>
                <a:spcPct val="108214"/>
              </a:lnSpc>
              <a:spcBef>
                <a:spcPts val="145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The entire capacity of the link is reserved for the  transmission between those two devices</a:t>
            </a:r>
            <a:endParaRPr sz="2800">
              <a:solidFill>
                <a:schemeClr val="dk1"/>
              </a:solidFill>
              <a:latin typeface="Calibri"/>
              <a:ea typeface="Calibri"/>
              <a:cs typeface="Calibri"/>
              <a:sym typeface="Calibri"/>
            </a:endParaRPr>
          </a:p>
        </p:txBody>
      </p:sp>
      <p:pic>
        <p:nvPicPr>
          <p:cNvPr id="410" name="Google Shape;410;p20"/>
          <p:cNvPicPr preferRelativeResize="0"/>
          <p:nvPr/>
        </p:nvPicPr>
        <p:blipFill rotWithShape="1">
          <a:blip r:embed="rId3">
            <a:alphaModFix/>
          </a:blip>
          <a:srcRect b="0" l="0" r="0" t="0"/>
          <a:stretch/>
        </p:blipFill>
        <p:spPr>
          <a:xfrm>
            <a:off x="1390515" y="4122307"/>
            <a:ext cx="353063" cy="410540"/>
          </a:xfrm>
          <a:prstGeom prst="rect">
            <a:avLst/>
          </a:prstGeom>
          <a:noFill/>
          <a:ln>
            <a:noFill/>
          </a:ln>
        </p:spPr>
      </p:pic>
      <p:sp>
        <p:nvSpPr>
          <p:cNvPr id="411" name="Google Shape;411;p20"/>
          <p:cNvSpPr txBox="1"/>
          <p:nvPr/>
        </p:nvSpPr>
        <p:spPr>
          <a:xfrm>
            <a:off x="1254048" y="4642230"/>
            <a:ext cx="621030"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Station</a:t>
            </a:r>
            <a:endParaRPr sz="1400">
              <a:solidFill>
                <a:schemeClr val="dk1"/>
              </a:solidFill>
              <a:latin typeface="Arial"/>
              <a:ea typeface="Arial"/>
              <a:cs typeface="Arial"/>
              <a:sym typeface="Arial"/>
            </a:endParaRPr>
          </a:p>
        </p:txBody>
      </p:sp>
      <p:sp>
        <p:nvSpPr>
          <p:cNvPr id="412" name="Google Shape;412;p20"/>
          <p:cNvSpPr txBox="1"/>
          <p:nvPr/>
        </p:nvSpPr>
        <p:spPr>
          <a:xfrm>
            <a:off x="3427857" y="4667503"/>
            <a:ext cx="621030"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Station</a:t>
            </a:r>
            <a:endParaRPr sz="1400">
              <a:solidFill>
                <a:schemeClr val="dk1"/>
              </a:solidFill>
              <a:latin typeface="Arial"/>
              <a:ea typeface="Arial"/>
              <a:cs typeface="Arial"/>
              <a:sym typeface="Arial"/>
            </a:endParaRPr>
          </a:p>
        </p:txBody>
      </p:sp>
      <p:sp>
        <p:nvSpPr>
          <p:cNvPr id="413" name="Google Shape;413;p20"/>
          <p:cNvSpPr txBox="1"/>
          <p:nvPr/>
        </p:nvSpPr>
        <p:spPr>
          <a:xfrm>
            <a:off x="2207767" y="3384295"/>
            <a:ext cx="1778635" cy="451484"/>
          </a:xfrm>
          <a:prstGeom prst="rect">
            <a:avLst/>
          </a:prstGeom>
          <a:noFill/>
          <a:ln>
            <a:noFill/>
          </a:ln>
        </p:spPr>
        <p:txBody>
          <a:bodyPr anchorCtr="0" anchor="t" bIns="0" lIns="0" spcFirstLastPara="1" rIns="0" wrap="square" tIns="11425">
            <a:spAutoFit/>
          </a:bodyPr>
          <a:lstStyle/>
          <a:p>
            <a:pPr indent="347345" lvl="0" marL="12700" marR="5080" rtl="0" algn="l">
              <a:lnSpc>
                <a:spcPct val="100000"/>
              </a:lnSpc>
              <a:spcBef>
                <a:spcPts val="0"/>
              </a:spcBef>
              <a:spcAft>
                <a:spcPts val="0"/>
              </a:spcAft>
              <a:buNone/>
            </a:pPr>
            <a:r>
              <a:rPr b="1" lang="en-US" sz="1400">
                <a:solidFill>
                  <a:schemeClr val="dk1"/>
                </a:solidFill>
                <a:latin typeface="Arial"/>
                <a:ea typeface="Arial"/>
                <a:cs typeface="Arial"/>
                <a:sym typeface="Arial"/>
              </a:rPr>
              <a:t>A direct link  between two devices</a:t>
            </a:r>
            <a:endParaRPr sz="1400">
              <a:solidFill>
                <a:schemeClr val="dk1"/>
              </a:solidFill>
              <a:latin typeface="Arial"/>
              <a:ea typeface="Arial"/>
              <a:cs typeface="Arial"/>
              <a:sym typeface="Arial"/>
            </a:endParaRPr>
          </a:p>
        </p:txBody>
      </p:sp>
      <p:grpSp>
        <p:nvGrpSpPr>
          <p:cNvPr id="414" name="Google Shape;414;p20"/>
          <p:cNvGrpSpPr/>
          <p:nvPr/>
        </p:nvGrpSpPr>
        <p:grpSpPr>
          <a:xfrm>
            <a:off x="1805939" y="3849624"/>
            <a:ext cx="2134390" cy="671032"/>
            <a:chOff x="1805939" y="3849624"/>
            <a:chExt cx="2134390" cy="671032"/>
          </a:xfrm>
        </p:grpSpPr>
        <p:sp>
          <p:nvSpPr>
            <p:cNvPr id="415" name="Google Shape;415;p20"/>
            <p:cNvSpPr/>
            <p:nvPr/>
          </p:nvSpPr>
          <p:spPr>
            <a:xfrm>
              <a:off x="2584703" y="3849624"/>
              <a:ext cx="411480" cy="335280"/>
            </a:xfrm>
            <a:custGeom>
              <a:rect b="b" l="l" r="r" t="t"/>
              <a:pathLst>
                <a:path extrusionOk="0" h="335279" w="411480">
                  <a:moveTo>
                    <a:pt x="0" y="335280"/>
                  </a:moveTo>
                  <a:lnTo>
                    <a:pt x="411479"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16" name="Google Shape;416;p20"/>
            <p:cNvPicPr preferRelativeResize="0"/>
            <p:nvPr/>
          </p:nvPicPr>
          <p:blipFill rotWithShape="1">
            <a:blip r:embed="rId4">
              <a:alphaModFix/>
            </a:blip>
            <a:srcRect b="0" l="0" r="0" t="0"/>
            <a:stretch/>
          </p:blipFill>
          <p:spPr>
            <a:xfrm>
              <a:off x="1805939" y="4110112"/>
              <a:ext cx="2134390" cy="410544"/>
            </a:xfrm>
            <a:prstGeom prst="rect">
              <a:avLst/>
            </a:prstGeom>
            <a:noFill/>
            <a:ln>
              <a:noFill/>
            </a:ln>
          </p:spPr>
        </p:pic>
      </p:grpSp>
      <p:pic>
        <p:nvPicPr>
          <p:cNvPr id="417" name="Google Shape;417;p20"/>
          <p:cNvPicPr preferRelativeResize="0"/>
          <p:nvPr/>
        </p:nvPicPr>
        <p:blipFill rotWithShape="1">
          <a:blip r:embed="rId5">
            <a:alphaModFix/>
          </a:blip>
          <a:srcRect b="0" l="0" r="0" t="0"/>
          <a:stretch/>
        </p:blipFill>
        <p:spPr>
          <a:xfrm>
            <a:off x="4617979" y="3156465"/>
            <a:ext cx="2861329" cy="2404206"/>
          </a:xfrm>
          <a:prstGeom prst="rect">
            <a:avLst/>
          </a:prstGeom>
          <a:noFill/>
          <a:ln>
            <a:noFill/>
          </a:ln>
        </p:spPr>
      </p:pic>
      <p:sp>
        <p:nvSpPr>
          <p:cNvPr id="418" name="Google Shape;418;p20"/>
          <p:cNvSpPr txBox="1"/>
          <p:nvPr/>
        </p:nvSpPr>
        <p:spPr>
          <a:xfrm>
            <a:off x="6538341" y="3339845"/>
            <a:ext cx="1779270" cy="451484"/>
          </a:xfrm>
          <a:prstGeom prst="rect">
            <a:avLst/>
          </a:prstGeom>
          <a:noFill/>
          <a:ln>
            <a:noFill/>
          </a:ln>
        </p:spPr>
        <p:txBody>
          <a:bodyPr anchorCtr="0" anchor="t" bIns="0" lIns="0" spcFirstLastPara="1" rIns="0" wrap="square" tIns="11425">
            <a:spAutoFit/>
          </a:bodyPr>
          <a:lstStyle/>
          <a:p>
            <a:pPr indent="0" lvl="0" marL="0" marR="44450" rtl="0" algn="ctr">
              <a:lnSpc>
                <a:spcPct val="100000"/>
              </a:lnSpc>
              <a:spcBef>
                <a:spcPts val="0"/>
              </a:spcBef>
              <a:spcAft>
                <a:spcPts val="0"/>
              </a:spcAft>
              <a:buNone/>
            </a:pPr>
            <a:r>
              <a:rPr b="1" lang="en-US" sz="1400">
                <a:solidFill>
                  <a:schemeClr val="dk1"/>
                </a:solidFill>
                <a:latin typeface="Arial"/>
                <a:ea typeface="Arial"/>
                <a:cs typeface="Arial"/>
                <a:sym typeface="Arial"/>
              </a:rPr>
              <a:t>A direct link</a:t>
            </a:r>
            <a:endParaRPr sz="1400">
              <a:solidFill>
                <a:schemeClr val="dk1"/>
              </a:solidFill>
              <a:latin typeface="Arial"/>
              <a:ea typeface="Arial"/>
              <a:cs typeface="Arial"/>
              <a:sym typeface="Arial"/>
            </a:endParaRPr>
          </a:p>
          <a:p>
            <a:pPr indent="0" lvl="0" marL="0" marR="0" rtl="0" algn="ctr">
              <a:lnSpc>
                <a:spcPct val="100000"/>
              </a:lnSpc>
              <a:spcBef>
                <a:spcPts val="0"/>
              </a:spcBef>
              <a:spcAft>
                <a:spcPts val="0"/>
              </a:spcAft>
              <a:buNone/>
            </a:pPr>
            <a:r>
              <a:rPr b="1" lang="en-US" sz="1400">
                <a:solidFill>
                  <a:schemeClr val="dk1"/>
                </a:solidFill>
                <a:latin typeface="Arial"/>
                <a:ea typeface="Arial"/>
                <a:cs typeface="Arial"/>
                <a:sym typeface="Arial"/>
              </a:rPr>
              <a:t>between two devices</a:t>
            </a:r>
            <a:endParaRPr sz="1400">
              <a:solidFill>
                <a:schemeClr val="dk1"/>
              </a:solidFill>
              <a:latin typeface="Arial"/>
              <a:ea typeface="Arial"/>
              <a:cs typeface="Arial"/>
              <a:sym typeface="Arial"/>
            </a:endParaRPr>
          </a:p>
        </p:txBody>
      </p:sp>
      <p:sp>
        <p:nvSpPr>
          <p:cNvPr id="419" name="Google Shape;419;p20"/>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grpSp>
        <p:nvGrpSpPr>
          <p:cNvPr id="424" name="Google Shape;424;p21"/>
          <p:cNvGrpSpPr/>
          <p:nvPr/>
        </p:nvGrpSpPr>
        <p:grpSpPr>
          <a:xfrm>
            <a:off x="1906524" y="4622292"/>
            <a:ext cx="4874260" cy="678652"/>
            <a:chOff x="1906524" y="4622292"/>
            <a:chExt cx="4874260" cy="678652"/>
          </a:xfrm>
        </p:grpSpPr>
        <p:sp>
          <p:nvSpPr>
            <p:cNvPr id="425" name="Google Shape;425;p21"/>
            <p:cNvSpPr/>
            <p:nvPr/>
          </p:nvSpPr>
          <p:spPr>
            <a:xfrm>
              <a:off x="1906524" y="4640580"/>
              <a:ext cx="4874260" cy="0"/>
            </a:xfrm>
            <a:custGeom>
              <a:rect b="b" l="l" r="r" t="t"/>
              <a:pathLst>
                <a:path extrusionOk="0" h="120000" w="4874259">
                  <a:moveTo>
                    <a:pt x="0" y="0"/>
                  </a:moveTo>
                  <a:lnTo>
                    <a:pt x="4873752" y="0"/>
                  </a:lnTo>
                </a:path>
              </a:pathLst>
            </a:custGeom>
            <a:noFill/>
            <a:ln cap="flat" cmpd="sng" w="57900">
              <a:solidFill>
                <a:srgbClr val="A4002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6" name="Google Shape;426;p21"/>
            <p:cNvPicPr preferRelativeResize="0"/>
            <p:nvPr/>
          </p:nvPicPr>
          <p:blipFill rotWithShape="1">
            <a:blip r:embed="rId3">
              <a:alphaModFix/>
            </a:blip>
            <a:srcRect b="0" l="0" r="0" t="0"/>
            <a:stretch/>
          </p:blipFill>
          <p:spPr>
            <a:xfrm>
              <a:off x="2944995" y="4622292"/>
              <a:ext cx="353063" cy="678652"/>
            </a:xfrm>
            <a:prstGeom prst="rect">
              <a:avLst/>
            </a:prstGeom>
            <a:noFill/>
            <a:ln>
              <a:noFill/>
            </a:ln>
          </p:spPr>
        </p:pic>
      </p:grpSp>
      <p:sp>
        <p:nvSpPr>
          <p:cNvPr id="427" name="Google Shape;427;p21"/>
          <p:cNvSpPr txBox="1"/>
          <p:nvPr>
            <p:ph type="title"/>
          </p:nvPr>
        </p:nvSpPr>
        <p:spPr>
          <a:xfrm>
            <a:off x="277164" y="320497"/>
            <a:ext cx="68856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Multipoint (or Multidrop)</a:t>
            </a:r>
            <a:endParaRPr sz="4800"/>
          </a:p>
        </p:txBody>
      </p:sp>
      <p:sp>
        <p:nvSpPr>
          <p:cNvPr id="428" name="Google Shape;428;p21"/>
          <p:cNvSpPr txBox="1"/>
          <p:nvPr/>
        </p:nvSpPr>
        <p:spPr>
          <a:xfrm>
            <a:off x="240588" y="1176390"/>
            <a:ext cx="8507095" cy="1537335"/>
          </a:xfrm>
          <a:prstGeom prst="rect">
            <a:avLst/>
          </a:prstGeom>
          <a:noFill/>
          <a:ln>
            <a:noFill/>
          </a:ln>
        </p:spPr>
        <p:txBody>
          <a:bodyPr anchorCtr="0" anchor="t" bIns="0" lIns="0" spcFirstLastPara="1" rIns="0" wrap="square" tIns="149225">
            <a:spAutoFit/>
          </a:bodyPr>
          <a:lstStyle/>
          <a:p>
            <a:pPr indent="-177800" lvl="0" marL="189230" marR="0" rtl="0" algn="l">
              <a:lnSpc>
                <a:spcPct val="10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More than two devices share the same medium</a:t>
            </a:r>
            <a:endParaRPr sz="2800">
              <a:solidFill>
                <a:schemeClr val="dk1"/>
              </a:solidFill>
              <a:latin typeface="Calibri"/>
              <a:ea typeface="Calibri"/>
              <a:cs typeface="Calibri"/>
              <a:sym typeface="Calibri"/>
            </a:endParaRPr>
          </a:p>
          <a:p>
            <a:pPr indent="-177800" lvl="0" marL="189230" marR="5080" rtl="0" algn="l">
              <a:lnSpc>
                <a:spcPct val="108214"/>
              </a:lnSpc>
              <a:spcBef>
                <a:spcPts val="145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The capacity of the link is shared, either spatially (use the  link simultaneously )or temporally (users must take turns)</a:t>
            </a:r>
            <a:endParaRPr sz="2800">
              <a:solidFill>
                <a:schemeClr val="dk1"/>
              </a:solidFill>
              <a:latin typeface="Calibri"/>
              <a:ea typeface="Calibri"/>
              <a:cs typeface="Calibri"/>
              <a:sym typeface="Calibri"/>
            </a:endParaRPr>
          </a:p>
        </p:txBody>
      </p:sp>
      <p:sp>
        <p:nvSpPr>
          <p:cNvPr id="429" name="Google Shape;429;p21"/>
          <p:cNvSpPr txBox="1"/>
          <p:nvPr/>
        </p:nvSpPr>
        <p:spPr>
          <a:xfrm>
            <a:off x="5003419" y="5340553"/>
            <a:ext cx="621665" cy="2381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Station</a:t>
            </a:r>
            <a:endParaRPr sz="1400">
              <a:solidFill>
                <a:schemeClr val="dk1"/>
              </a:solidFill>
              <a:latin typeface="Arial"/>
              <a:ea typeface="Arial"/>
              <a:cs typeface="Arial"/>
              <a:sym typeface="Arial"/>
            </a:endParaRPr>
          </a:p>
        </p:txBody>
      </p:sp>
      <p:sp>
        <p:nvSpPr>
          <p:cNvPr id="430" name="Google Shape;430;p21"/>
          <p:cNvSpPr txBox="1"/>
          <p:nvPr/>
        </p:nvSpPr>
        <p:spPr>
          <a:xfrm>
            <a:off x="2903982" y="5366384"/>
            <a:ext cx="621030"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Station</a:t>
            </a:r>
            <a:endParaRPr sz="1400">
              <a:solidFill>
                <a:schemeClr val="dk1"/>
              </a:solidFill>
              <a:latin typeface="Arial"/>
              <a:ea typeface="Arial"/>
              <a:cs typeface="Arial"/>
              <a:sym typeface="Arial"/>
            </a:endParaRPr>
          </a:p>
        </p:txBody>
      </p:sp>
      <p:sp>
        <p:nvSpPr>
          <p:cNvPr id="431" name="Google Shape;431;p21"/>
          <p:cNvSpPr txBox="1"/>
          <p:nvPr/>
        </p:nvSpPr>
        <p:spPr>
          <a:xfrm>
            <a:off x="6131814" y="5040883"/>
            <a:ext cx="2083435" cy="451484"/>
          </a:xfrm>
          <a:prstGeom prst="rect">
            <a:avLst/>
          </a:prstGeom>
          <a:noFill/>
          <a:ln>
            <a:noFill/>
          </a:ln>
        </p:spPr>
        <p:txBody>
          <a:bodyPr anchorCtr="0" anchor="t" bIns="0" lIns="0" spcFirstLastPara="1" rIns="0" wrap="square" tIns="11425">
            <a:spAutoFit/>
          </a:bodyPr>
          <a:lstStyle/>
          <a:p>
            <a:pPr indent="377825" lvl="0" marL="12700" marR="5080" rtl="0" algn="l">
              <a:lnSpc>
                <a:spcPct val="100000"/>
              </a:lnSpc>
              <a:spcBef>
                <a:spcPts val="0"/>
              </a:spcBef>
              <a:spcAft>
                <a:spcPts val="0"/>
              </a:spcAft>
              <a:buNone/>
            </a:pPr>
            <a:r>
              <a:rPr b="1" lang="en-US" sz="1400">
                <a:solidFill>
                  <a:schemeClr val="dk1"/>
                </a:solidFill>
                <a:latin typeface="Arial"/>
                <a:ea typeface="Arial"/>
                <a:cs typeface="Arial"/>
                <a:sym typeface="Arial"/>
              </a:rPr>
              <a:t>A link is shared  between several devices</a:t>
            </a:r>
            <a:endParaRPr sz="1400">
              <a:solidFill>
                <a:schemeClr val="dk1"/>
              </a:solidFill>
              <a:latin typeface="Arial"/>
              <a:ea typeface="Arial"/>
              <a:cs typeface="Arial"/>
              <a:sym typeface="Arial"/>
            </a:endParaRPr>
          </a:p>
        </p:txBody>
      </p:sp>
      <p:grpSp>
        <p:nvGrpSpPr>
          <p:cNvPr id="432" name="Google Shape;432;p21"/>
          <p:cNvGrpSpPr/>
          <p:nvPr/>
        </p:nvGrpSpPr>
        <p:grpSpPr>
          <a:xfrm>
            <a:off x="2263139" y="4338828"/>
            <a:ext cx="4171315" cy="959068"/>
            <a:chOff x="2263139" y="4338828"/>
            <a:chExt cx="4171315" cy="959068"/>
          </a:xfrm>
        </p:grpSpPr>
        <p:pic>
          <p:nvPicPr>
            <p:cNvPr id="433" name="Google Shape;433;p21"/>
            <p:cNvPicPr preferRelativeResize="0"/>
            <p:nvPr/>
          </p:nvPicPr>
          <p:blipFill rotWithShape="1">
            <a:blip r:embed="rId4">
              <a:alphaModFix/>
            </a:blip>
            <a:srcRect b="0" l="0" r="0" t="0"/>
            <a:stretch/>
          </p:blipFill>
          <p:spPr>
            <a:xfrm>
              <a:off x="5072566" y="4643628"/>
              <a:ext cx="355188" cy="654268"/>
            </a:xfrm>
            <a:prstGeom prst="rect">
              <a:avLst/>
            </a:prstGeom>
            <a:noFill/>
            <a:ln>
              <a:noFill/>
            </a:ln>
          </p:spPr>
        </p:pic>
        <p:sp>
          <p:nvSpPr>
            <p:cNvPr id="434" name="Google Shape;434;p21"/>
            <p:cNvSpPr/>
            <p:nvPr/>
          </p:nvSpPr>
          <p:spPr>
            <a:xfrm>
              <a:off x="2263139" y="4338828"/>
              <a:ext cx="4084320" cy="299085"/>
            </a:xfrm>
            <a:custGeom>
              <a:rect b="b" l="l" r="r" t="t"/>
              <a:pathLst>
                <a:path extrusionOk="0" h="299085" w="4084320">
                  <a:moveTo>
                    <a:pt x="1972056" y="298704"/>
                  </a:moveTo>
                  <a:lnTo>
                    <a:pt x="1972056" y="21336"/>
                  </a:lnTo>
                </a:path>
                <a:path extrusionOk="0" h="299085" w="4084320">
                  <a:moveTo>
                    <a:pt x="0" y="286512"/>
                  </a:moveTo>
                  <a:lnTo>
                    <a:pt x="0" y="12192"/>
                  </a:lnTo>
                </a:path>
                <a:path extrusionOk="0" h="299085" w="4084320">
                  <a:moveTo>
                    <a:pt x="4084320" y="277368"/>
                  </a:moveTo>
                  <a:lnTo>
                    <a:pt x="4084320" y="0"/>
                  </a:lnTo>
                </a:path>
              </a:pathLst>
            </a:custGeom>
            <a:noFill/>
            <a:ln cap="flat" cmpd="sng" w="27425">
              <a:solidFill>
                <a:srgbClr val="8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21"/>
            <p:cNvSpPr/>
            <p:nvPr/>
          </p:nvSpPr>
          <p:spPr>
            <a:xfrm>
              <a:off x="5974079" y="4721352"/>
              <a:ext cx="460375" cy="414655"/>
            </a:xfrm>
            <a:custGeom>
              <a:rect b="b" l="l" r="r" t="t"/>
              <a:pathLst>
                <a:path extrusionOk="0" h="414654" w="460375">
                  <a:moveTo>
                    <a:pt x="0" y="0"/>
                  </a:moveTo>
                  <a:lnTo>
                    <a:pt x="460248" y="414528"/>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436" name="Google Shape;436;p21"/>
          <p:cNvPicPr preferRelativeResize="0"/>
          <p:nvPr/>
        </p:nvPicPr>
        <p:blipFill rotWithShape="1">
          <a:blip r:embed="rId5">
            <a:alphaModFix/>
          </a:blip>
          <a:srcRect b="0" l="0" r="0" t="0"/>
          <a:stretch/>
        </p:blipFill>
        <p:spPr>
          <a:xfrm>
            <a:off x="4008747" y="3902851"/>
            <a:ext cx="353063" cy="410540"/>
          </a:xfrm>
          <a:prstGeom prst="rect">
            <a:avLst/>
          </a:prstGeom>
          <a:noFill/>
          <a:ln>
            <a:noFill/>
          </a:ln>
        </p:spPr>
      </p:pic>
      <p:sp>
        <p:nvSpPr>
          <p:cNvPr id="437" name="Google Shape;437;p21"/>
          <p:cNvSpPr txBox="1"/>
          <p:nvPr/>
        </p:nvSpPr>
        <p:spPr>
          <a:xfrm>
            <a:off x="3934459" y="3612591"/>
            <a:ext cx="621665" cy="2381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Station</a:t>
            </a:r>
            <a:endParaRPr sz="1400">
              <a:solidFill>
                <a:schemeClr val="dk1"/>
              </a:solidFill>
              <a:latin typeface="Arial"/>
              <a:ea typeface="Arial"/>
              <a:cs typeface="Arial"/>
              <a:sym typeface="Arial"/>
            </a:endParaRPr>
          </a:p>
        </p:txBody>
      </p:sp>
      <p:pic>
        <p:nvPicPr>
          <p:cNvPr id="438" name="Google Shape;438;p21"/>
          <p:cNvPicPr preferRelativeResize="0"/>
          <p:nvPr/>
        </p:nvPicPr>
        <p:blipFill rotWithShape="1">
          <a:blip r:embed="rId6">
            <a:alphaModFix/>
          </a:blip>
          <a:srcRect b="0" l="0" r="0" t="0"/>
          <a:stretch/>
        </p:blipFill>
        <p:spPr>
          <a:xfrm>
            <a:off x="2036691" y="3881515"/>
            <a:ext cx="353063" cy="410540"/>
          </a:xfrm>
          <a:prstGeom prst="rect">
            <a:avLst/>
          </a:prstGeom>
          <a:noFill/>
          <a:ln>
            <a:noFill/>
          </a:ln>
        </p:spPr>
      </p:pic>
      <p:sp>
        <p:nvSpPr>
          <p:cNvPr id="439" name="Google Shape;439;p21"/>
          <p:cNvSpPr txBox="1"/>
          <p:nvPr/>
        </p:nvSpPr>
        <p:spPr>
          <a:xfrm>
            <a:off x="1962150" y="3579621"/>
            <a:ext cx="621030"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Station</a:t>
            </a:r>
            <a:endParaRPr sz="1400">
              <a:solidFill>
                <a:schemeClr val="dk1"/>
              </a:solidFill>
              <a:latin typeface="Arial"/>
              <a:ea typeface="Arial"/>
              <a:cs typeface="Arial"/>
              <a:sym typeface="Arial"/>
            </a:endParaRPr>
          </a:p>
        </p:txBody>
      </p:sp>
      <p:pic>
        <p:nvPicPr>
          <p:cNvPr id="440" name="Google Shape;440;p21"/>
          <p:cNvPicPr preferRelativeResize="0"/>
          <p:nvPr/>
        </p:nvPicPr>
        <p:blipFill rotWithShape="1">
          <a:blip r:embed="rId7">
            <a:alphaModFix/>
          </a:blip>
          <a:srcRect b="0" l="0" r="0" t="0"/>
          <a:stretch/>
        </p:blipFill>
        <p:spPr>
          <a:xfrm>
            <a:off x="6124052" y="3878498"/>
            <a:ext cx="353074" cy="412828"/>
          </a:xfrm>
          <a:prstGeom prst="rect">
            <a:avLst/>
          </a:prstGeom>
          <a:noFill/>
          <a:ln>
            <a:noFill/>
          </a:ln>
        </p:spPr>
      </p:pic>
      <p:sp>
        <p:nvSpPr>
          <p:cNvPr id="441" name="Google Shape;441;p21"/>
          <p:cNvSpPr txBox="1"/>
          <p:nvPr/>
        </p:nvSpPr>
        <p:spPr>
          <a:xfrm>
            <a:off x="6049771" y="3590366"/>
            <a:ext cx="621665" cy="2381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400">
                <a:solidFill>
                  <a:schemeClr val="dk1"/>
                </a:solidFill>
                <a:latin typeface="Arial"/>
                <a:ea typeface="Arial"/>
                <a:cs typeface="Arial"/>
                <a:sym typeface="Arial"/>
              </a:rPr>
              <a:t>Station</a:t>
            </a:r>
            <a:endParaRPr sz="1400">
              <a:solidFill>
                <a:schemeClr val="dk1"/>
              </a:solidFill>
              <a:latin typeface="Arial"/>
              <a:ea typeface="Arial"/>
              <a:cs typeface="Arial"/>
              <a:sym typeface="Arial"/>
            </a:endParaRPr>
          </a:p>
        </p:txBody>
      </p:sp>
      <p:sp>
        <p:nvSpPr>
          <p:cNvPr id="442" name="Google Shape;442;p21"/>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22"/>
          <p:cNvSpPr txBox="1"/>
          <p:nvPr>
            <p:ph type="title"/>
          </p:nvPr>
        </p:nvSpPr>
        <p:spPr>
          <a:xfrm>
            <a:off x="277164" y="320497"/>
            <a:ext cx="52092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i="1" lang="en-US" sz="4800" u="none">
                <a:latin typeface="Calibri"/>
                <a:ea typeface="Calibri"/>
                <a:cs typeface="Calibri"/>
                <a:sym typeface="Calibri"/>
              </a:rPr>
              <a:t>Physical Topology</a:t>
            </a:r>
            <a:endParaRPr sz="4800">
              <a:latin typeface="Calibri"/>
              <a:ea typeface="Calibri"/>
              <a:cs typeface="Calibri"/>
              <a:sym typeface="Calibri"/>
            </a:endParaRPr>
          </a:p>
        </p:txBody>
      </p:sp>
      <p:sp>
        <p:nvSpPr>
          <p:cNvPr id="448" name="Google Shape;448;p22"/>
          <p:cNvSpPr txBox="1"/>
          <p:nvPr/>
        </p:nvSpPr>
        <p:spPr>
          <a:xfrm>
            <a:off x="240588" y="1176390"/>
            <a:ext cx="7995920" cy="1921510"/>
          </a:xfrm>
          <a:prstGeom prst="rect">
            <a:avLst/>
          </a:prstGeom>
          <a:noFill/>
          <a:ln>
            <a:noFill/>
          </a:ln>
        </p:spPr>
        <p:txBody>
          <a:bodyPr anchorCtr="0" anchor="t" bIns="0" lIns="0" spcFirstLastPara="1" rIns="0" wrap="square" tIns="149225">
            <a:spAutoFit/>
          </a:bodyPr>
          <a:lstStyle/>
          <a:p>
            <a:pPr indent="-177800" lvl="0" marL="189230" marR="0" rtl="0" algn="l">
              <a:lnSpc>
                <a:spcPct val="10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the way in which a network is laid out physically</a:t>
            </a:r>
            <a:endParaRPr sz="2800">
              <a:solidFill>
                <a:schemeClr val="dk1"/>
              </a:solidFill>
              <a:latin typeface="Calibri"/>
              <a:ea typeface="Calibri"/>
              <a:cs typeface="Calibri"/>
              <a:sym typeface="Calibri"/>
            </a:endParaRPr>
          </a:p>
          <a:p>
            <a:pPr indent="-177800" lvl="0" marL="189230" marR="5080" rtl="0" algn="l">
              <a:lnSpc>
                <a:spcPct val="90000"/>
              </a:lnSpc>
              <a:spcBef>
                <a:spcPts val="141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Network topology: geometric representation of the  relationship of all the links and linking devices (usually  called </a:t>
            </a:r>
            <a:r>
              <a:rPr i="1" lang="en-US" sz="2800">
                <a:solidFill>
                  <a:srgbClr val="404040"/>
                </a:solidFill>
                <a:latin typeface="Calibri"/>
                <a:ea typeface="Calibri"/>
                <a:cs typeface="Calibri"/>
                <a:sym typeface="Calibri"/>
              </a:rPr>
              <a:t>nodes) to one another</a:t>
            </a:r>
            <a:endParaRPr sz="2800">
              <a:solidFill>
                <a:schemeClr val="dk1"/>
              </a:solidFill>
              <a:latin typeface="Calibri"/>
              <a:ea typeface="Calibri"/>
              <a:cs typeface="Calibri"/>
              <a:sym typeface="Calibri"/>
            </a:endParaRPr>
          </a:p>
        </p:txBody>
      </p:sp>
      <p:grpSp>
        <p:nvGrpSpPr>
          <p:cNvPr id="449" name="Google Shape;449;p22"/>
          <p:cNvGrpSpPr/>
          <p:nvPr/>
        </p:nvGrpSpPr>
        <p:grpSpPr>
          <a:xfrm>
            <a:off x="990600" y="3179064"/>
            <a:ext cx="6388608" cy="2200656"/>
            <a:chOff x="990600" y="3179064"/>
            <a:chExt cx="6388608" cy="2200656"/>
          </a:xfrm>
        </p:grpSpPr>
        <p:pic>
          <p:nvPicPr>
            <p:cNvPr id="450" name="Google Shape;450;p22"/>
            <p:cNvPicPr preferRelativeResize="0"/>
            <p:nvPr/>
          </p:nvPicPr>
          <p:blipFill rotWithShape="1">
            <a:blip r:embed="rId3">
              <a:alphaModFix/>
            </a:blip>
            <a:srcRect b="0" l="0" r="0" t="0"/>
            <a:stretch/>
          </p:blipFill>
          <p:spPr>
            <a:xfrm>
              <a:off x="990600" y="3200400"/>
              <a:ext cx="6388608" cy="2179320"/>
            </a:xfrm>
            <a:prstGeom prst="rect">
              <a:avLst/>
            </a:prstGeom>
            <a:noFill/>
            <a:ln>
              <a:noFill/>
            </a:ln>
          </p:spPr>
        </p:pic>
        <p:pic>
          <p:nvPicPr>
            <p:cNvPr id="451" name="Google Shape;451;p22"/>
            <p:cNvPicPr preferRelativeResize="0"/>
            <p:nvPr/>
          </p:nvPicPr>
          <p:blipFill rotWithShape="1">
            <a:blip r:embed="rId4">
              <a:alphaModFix/>
            </a:blip>
            <a:srcRect b="0" l="0" r="0" t="0"/>
            <a:stretch/>
          </p:blipFill>
          <p:spPr>
            <a:xfrm>
              <a:off x="2721864" y="3179064"/>
              <a:ext cx="3039617" cy="982218"/>
            </a:xfrm>
            <a:prstGeom prst="rect">
              <a:avLst/>
            </a:prstGeom>
            <a:noFill/>
            <a:ln>
              <a:noFill/>
            </a:ln>
          </p:spPr>
        </p:pic>
        <p:pic>
          <p:nvPicPr>
            <p:cNvPr id="452" name="Google Shape;452;p22"/>
            <p:cNvPicPr preferRelativeResize="0"/>
            <p:nvPr/>
          </p:nvPicPr>
          <p:blipFill rotWithShape="1">
            <a:blip r:embed="rId5">
              <a:alphaModFix/>
            </a:blip>
            <a:srcRect b="0" l="0" r="0" t="0"/>
            <a:stretch/>
          </p:blipFill>
          <p:spPr>
            <a:xfrm>
              <a:off x="2743200" y="3200400"/>
              <a:ext cx="2895600" cy="838200"/>
            </a:xfrm>
            <a:prstGeom prst="rect">
              <a:avLst/>
            </a:prstGeom>
            <a:noFill/>
            <a:ln>
              <a:noFill/>
            </a:ln>
          </p:spPr>
        </p:pic>
      </p:grpSp>
      <p:grpSp>
        <p:nvGrpSpPr>
          <p:cNvPr id="453" name="Google Shape;453;p22"/>
          <p:cNvGrpSpPr/>
          <p:nvPr/>
        </p:nvGrpSpPr>
        <p:grpSpPr>
          <a:xfrm>
            <a:off x="4421123" y="5716524"/>
            <a:ext cx="1275715" cy="381000"/>
            <a:chOff x="4421123" y="5716524"/>
            <a:chExt cx="1275715" cy="381000"/>
          </a:xfrm>
        </p:grpSpPr>
        <p:sp>
          <p:nvSpPr>
            <p:cNvPr id="454" name="Google Shape;454;p22"/>
            <p:cNvSpPr/>
            <p:nvPr/>
          </p:nvSpPr>
          <p:spPr>
            <a:xfrm>
              <a:off x="4421123" y="5868924"/>
              <a:ext cx="228600" cy="228600"/>
            </a:xfrm>
            <a:custGeom>
              <a:rect b="b" l="l" r="r" t="t"/>
              <a:pathLst>
                <a:path extrusionOk="0" h="228600" w="228600">
                  <a:moveTo>
                    <a:pt x="228600" y="0"/>
                  </a:moveTo>
                  <a:lnTo>
                    <a:pt x="0" y="0"/>
                  </a:lnTo>
                  <a:lnTo>
                    <a:pt x="0" y="228599"/>
                  </a:lnTo>
                  <a:lnTo>
                    <a:pt x="228600" y="228599"/>
                  </a:lnTo>
                  <a:lnTo>
                    <a:pt x="228600"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22"/>
            <p:cNvSpPr/>
            <p:nvPr/>
          </p:nvSpPr>
          <p:spPr>
            <a:xfrm>
              <a:off x="4421123" y="5868924"/>
              <a:ext cx="228600" cy="228600"/>
            </a:xfrm>
            <a:custGeom>
              <a:rect b="b" l="l" r="r" t="t"/>
              <a:pathLst>
                <a:path extrusionOk="0" h="228600" w="228600">
                  <a:moveTo>
                    <a:pt x="0" y="228599"/>
                  </a:moveTo>
                  <a:lnTo>
                    <a:pt x="228600" y="228599"/>
                  </a:lnTo>
                  <a:lnTo>
                    <a:pt x="228600" y="0"/>
                  </a:lnTo>
                  <a:lnTo>
                    <a:pt x="0" y="0"/>
                  </a:lnTo>
                  <a:lnTo>
                    <a:pt x="0" y="228599"/>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22"/>
            <p:cNvSpPr/>
            <p:nvPr/>
          </p:nvSpPr>
          <p:spPr>
            <a:xfrm>
              <a:off x="4421123" y="5716524"/>
              <a:ext cx="1275715" cy="152400"/>
            </a:xfrm>
            <a:custGeom>
              <a:rect b="b" l="l" r="r" t="t"/>
              <a:pathLst>
                <a:path extrusionOk="0" h="152400" w="1275714">
                  <a:moveTo>
                    <a:pt x="0" y="0"/>
                  </a:moveTo>
                  <a:lnTo>
                    <a:pt x="1275334" y="0"/>
                  </a:lnTo>
                </a:path>
                <a:path extrusionOk="0" h="152400" w="1275714">
                  <a:moveTo>
                    <a:pt x="115824" y="152400"/>
                  </a:moveTo>
                  <a:lnTo>
                    <a:pt x="115824" y="0"/>
                  </a:lnTo>
                </a:path>
              </a:pathLst>
            </a:custGeom>
            <a:noFill/>
            <a:ln cap="flat" cmpd="sng" w="2742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22"/>
            <p:cNvSpPr/>
            <p:nvPr/>
          </p:nvSpPr>
          <p:spPr>
            <a:xfrm>
              <a:off x="4768595" y="5868924"/>
              <a:ext cx="228600" cy="228600"/>
            </a:xfrm>
            <a:custGeom>
              <a:rect b="b" l="l" r="r" t="t"/>
              <a:pathLst>
                <a:path extrusionOk="0" h="228600" w="228600">
                  <a:moveTo>
                    <a:pt x="228600" y="0"/>
                  </a:moveTo>
                  <a:lnTo>
                    <a:pt x="0" y="0"/>
                  </a:lnTo>
                  <a:lnTo>
                    <a:pt x="0" y="228599"/>
                  </a:lnTo>
                  <a:lnTo>
                    <a:pt x="228600" y="228599"/>
                  </a:lnTo>
                  <a:lnTo>
                    <a:pt x="228600"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8" name="Google Shape;458;p22"/>
            <p:cNvSpPr/>
            <p:nvPr/>
          </p:nvSpPr>
          <p:spPr>
            <a:xfrm>
              <a:off x="4768595" y="5868924"/>
              <a:ext cx="228600" cy="228600"/>
            </a:xfrm>
            <a:custGeom>
              <a:rect b="b" l="l" r="r" t="t"/>
              <a:pathLst>
                <a:path extrusionOk="0" h="228600" w="228600">
                  <a:moveTo>
                    <a:pt x="0" y="228599"/>
                  </a:moveTo>
                  <a:lnTo>
                    <a:pt x="228600" y="228599"/>
                  </a:lnTo>
                  <a:lnTo>
                    <a:pt x="228600" y="0"/>
                  </a:lnTo>
                  <a:lnTo>
                    <a:pt x="0" y="0"/>
                  </a:lnTo>
                  <a:lnTo>
                    <a:pt x="0" y="228599"/>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9" name="Google Shape;459;p22"/>
            <p:cNvSpPr/>
            <p:nvPr/>
          </p:nvSpPr>
          <p:spPr>
            <a:xfrm>
              <a:off x="4884419" y="5716524"/>
              <a:ext cx="0" cy="152400"/>
            </a:xfrm>
            <a:custGeom>
              <a:rect b="b" l="l" r="r" t="t"/>
              <a:pathLst>
                <a:path extrusionOk="0" h="152400" w="120000">
                  <a:moveTo>
                    <a:pt x="0" y="152400"/>
                  </a:moveTo>
                  <a:lnTo>
                    <a:pt x="0" y="0"/>
                  </a:lnTo>
                </a:path>
              </a:pathLst>
            </a:custGeom>
            <a:noFill/>
            <a:ln cap="flat" cmpd="sng" w="2742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22"/>
            <p:cNvSpPr/>
            <p:nvPr/>
          </p:nvSpPr>
          <p:spPr>
            <a:xfrm>
              <a:off x="5119115" y="5868924"/>
              <a:ext cx="228600" cy="228600"/>
            </a:xfrm>
            <a:custGeom>
              <a:rect b="b" l="l" r="r" t="t"/>
              <a:pathLst>
                <a:path extrusionOk="0" h="228600" w="228600">
                  <a:moveTo>
                    <a:pt x="228600" y="0"/>
                  </a:moveTo>
                  <a:lnTo>
                    <a:pt x="0" y="0"/>
                  </a:lnTo>
                  <a:lnTo>
                    <a:pt x="0" y="228599"/>
                  </a:lnTo>
                  <a:lnTo>
                    <a:pt x="228600" y="228599"/>
                  </a:lnTo>
                  <a:lnTo>
                    <a:pt x="228600"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1" name="Google Shape;461;p22"/>
            <p:cNvSpPr/>
            <p:nvPr/>
          </p:nvSpPr>
          <p:spPr>
            <a:xfrm>
              <a:off x="5119115" y="5868924"/>
              <a:ext cx="228600" cy="228600"/>
            </a:xfrm>
            <a:custGeom>
              <a:rect b="b" l="l" r="r" t="t"/>
              <a:pathLst>
                <a:path extrusionOk="0" h="228600" w="228600">
                  <a:moveTo>
                    <a:pt x="0" y="228599"/>
                  </a:moveTo>
                  <a:lnTo>
                    <a:pt x="228600" y="228599"/>
                  </a:lnTo>
                  <a:lnTo>
                    <a:pt x="228600" y="0"/>
                  </a:lnTo>
                  <a:lnTo>
                    <a:pt x="0" y="0"/>
                  </a:lnTo>
                  <a:lnTo>
                    <a:pt x="0" y="228599"/>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22"/>
            <p:cNvSpPr/>
            <p:nvPr/>
          </p:nvSpPr>
          <p:spPr>
            <a:xfrm>
              <a:off x="5231891" y="5716524"/>
              <a:ext cx="0" cy="152400"/>
            </a:xfrm>
            <a:custGeom>
              <a:rect b="b" l="l" r="r" t="t"/>
              <a:pathLst>
                <a:path extrusionOk="0" h="152400" w="120000">
                  <a:moveTo>
                    <a:pt x="0" y="152400"/>
                  </a:moveTo>
                  <a:lnTo>
                    <a:pt x="0" y="0"/>
                  </a:lnTo>
                </a:path>
              </a:pathLst>
            </a:custGeom>
            <a:noFill/>
            <a:ln cap="flat" cmpd="sng" w="2742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22"/>
            <p:cNvSpPr/>
            <p:nvPr/>
          </p:nvSpPr>
          <p:spPr>
            <a:xfrm>
              <a:off x="5466587" y="5868924"/>
              <a:ext cx="228600" cy="228600"/>
            </a:xfrm>
            <a:custGeom>
              <a:rect b="b" l="l" r="r" t="t"/>
              <a:pathLst>
                <a:path extrusionOk="0" h="228600" w="228600">
                  <a:moveTo>
                    <a:pt x="228600" y="0"/>
                  </a:moveTo>
                  <a:lnTo>
                    <a:pt x="0" y="0"/>
                  </a:lnTo>
                  <a:lnTo>
                    <a:pt x="0" y="228599"/>
                  </a:lnTo>
                  <a:lnTo>
                    <a:pt x="228600" y="228599"/>
                  </a:lnTo>
                  <a:lnTo>
                    <a:pt x="228600"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22"/>
            <p:cNvSpPr/>
            <p:nvPr/>
          </p:nvSpPr>
          <p:spPr>
            <a:xfrm>
              <a:off x="5466587" y="5868924"/>
              <a:ext cx="228600" cy="228600"/>
            </a:xfrm>
            <a:custGeom>
              <a:rect b="b" l="l" r="r" t="t"/>
              <a:pathLst>
                <a:path extrusionOk="0" h="228600" w="228600">
                  <a:moveTo>
                    <a:pt x="0" y="228599"/>
                  </a:moveTo>
                  <a:lnTo>
                    <a:pt x="228600" y="228599"/>
                  </a:lnTo>
                  <a:lnTo>
                    <a:pt x="228600" y="0"/>
                  </a:lnTo>
                  <a:lnTo>
                    <a:pt x="0" y="0"/>
                  </a:lnTo>
                  <a:lnTo>
                    <a:pt x="0" y="228599"/>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5" name="Google Shape;465;p22"/>
            <p:cNvSpPr/>
            <p:nvPr/>
          </p:nvSpPr>
          <p:spPr>
            <a:xfrm>
              <a:off x="5582411" y="5716524"/>
              <a:ext cx="0" cy="152400"/>
            </a:xfrm>
            <a:custGeom>
              <a:rect b="b" l="l" r="r" t="t"/>
              <a:pathLst>
                <a:path extrusionOk="0" h="152400" w="120000">
                  <a:moveTo>
                    <a:pt x="0" y="152400"/>
                  </a:moveTo>
                  <a:lnTo>
                    <a:pt x="0" y="0"/>
                  </a:lnTo>
                </a:path>
              </a:pathLst>
            </a:custGeom>
            <a:noFill/>
            <a:ln cap="flat" cmpd="sng" w="2742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66" name="Google Shape;466;p22"/>
          <p:cNvGrpSpPr/>
          <p:nvPr/>
        </p:nvGrpSpPr>
        <p:grpSpPr>
          <a:xfrm>
            <a:off x="6478523" y="5487923"/>
            <a:ext cx="685800" cy="685800"/>
            <a:chOff x="6478523" y="5487923"/>
            <a:chExt cx="685800" cy="685800"/>
          </a:xfrm>
        </p:grpSpPr>
        <p:sp>
          <p:nvSpPr>
            <p:cNvPr id="467" name="Google Shape;467;p22"/>
            <p:cNvSpPr/>
            <p:nvPr/>
          </p:nvSpPr>
          <p:spPr>
            <a:xfrm>
              <a:off x="6542531" y="5548883"/>
              <a:ext cx="558165" cy="554990"/>
            </a:xfrm>
            <a:custGeom>
              <a:rect b="b" l="l" r="r" t="t"/>
              <a:pathLst>
                <a:path extrusionOk="0" h="554989" w="558165">
                  <a:moveTo>
                    <a:pt x="0" y="277367"/>
                  </a:moveTo>
                  <a:lnTo>
                    <a:pt x="3649" y="232377"/>
                  </a:lnTo>
                  <a:lnTo>
                    <a:pt x="14215" y="189697"/>
                  </a:lnTo>
                  <a:lnTo>
                    <a:pt x="31125" y="149900"/>
                  </a:lnTo>
                  <a:lnTo>
                    <a:pt x="53803" y="113557"/>
                  </a:lnTo>
                  <a:lnTo>
                    <a:pt x="81676" y="81238"/>
                  </a:lnTo>
                  <a:lnTo>
                    <a:pt x="114171" y="53515"/>
                  </a:lnTo>
                  <a:lnTo>
                    <a:pt x="150714" y="30959"/>
                  </a:lnTo>
                  <a:lnTo>
                    <a:pt x="190731" y="14140"/>
                  </a:lnTo>
                  <a:lnTo>
                    <a:pt x="233648" y="3630"/>
                  </a:lnTo>
                  <a:lnTo>
                    <a:pt x="278892" y="0"/>
                  </a:lnTo>
                  <a:lnTo>
                    <a:pt x="324135" y="3630"/>
                  </a:lnTo>
                  <a:lnTo>
                    <a:pt x="367052" y="14140"/>
                  </a:lnTo>
                  <a:lnTo>
                    <a:pt x="407069" y="30959"/>
                  </a:lnTo>
                  <a:lnTo>
                    <a:pt x="443612" y="53515"/>
                  </a:lnTo>
                  <a:lnTo>
                    <a:pt x="476107" y="81238"/>
                  </a:lnTo>
                  <a:lnTo>
                    <a:pt x="503980" y="113557"/>
                  </a:lnTo>
                  <a:lnTo>
                    <a:pt x="526658" y="149900"/>
                  </a:lnTo>
                  <a:lnTo>
                    <a:pt x="543568" y="189697"/>
                  </a:lnTo>
                  <a:lnTo>
                    <a:pt x="554134" y="232377"/>
                  </a:lnTo>
                  <a:lnTo>
                    <a:pt x="557784" y="277367"/>
                  </a:lnTo>
                  <a:lnTo>
                    <a:pt x="554134" y="322358"/>
                  </a:lnTo>
                  <a:lnTo>
                    <a:pt x="543568" y="365038"/>
                  </a:lnTo>
                  <a:lnTo>
                    <a:pt x="526658" y="404835"/>
                  </a:lnTo>
                  <a:lnTo>
                    <a:pt x="503980" y="441178"/>
                  </a:lnTo>
                  <a:lnTo>
                    <a:pt x="476107" y="473497"/>
                  </a:lnTo>
                  <a:lnTo>
                    <a:pt x="443612" y="501220"/>
                  </a:lnTo>
                  <a:lnTo>
                    <a:pt x="407069" y="523776"/>
                  </a:lnTo>
                  <a:lnTo>
                    <a:pt x="367052" y="540595"/>
                  </a:lnTo>
                  <a:lnTo>
                    <a:pt x="324135" y="551105"/>
                  </a:lnTo>
                  <a:lnTo>
                    <a:pt x="278892" y="554735"/>
                  </a:lnTo>
                  <a:lnTo>
                    <a:pt x="233648" y="551105"/>
                  </a:lnTo>
                  <a:lnTo>
                    <a:pt x="190731" y="540595"/>
                  </a:lnTo>
                  <a:lnTo>
                    <a:pt x="150714" y="523776"/>
                  </a:lnTo>
                  <a:lnTo>
                    <a:pt x="114171" y="501220"/>
                  </a:lnTo>
                  <a:lnTo>
                    <a:pt x="81676" y="473497"/>
                  </a:lnTo>
                  <a:lnTo>
                    <a:pt x="53803" y="441178"/>
                  </a:lnTo>
                  <a:lnTo>
                    <a:pt x="31125" y="404835"/>
                  </a:lnTo>
                  <a:lnTo>
                    <a:pt x="14215" y="365038"/>
                  </a:lnTo>
                  <a:lnTo>
                    <a:pt x="3649" y="322358"/>
                  </a:lnTo>
                  <a:lnTo>
                    <a:pt x="0" y="277367"/>
                  </a:lnTo>
                  <a:close/>
                </a:path>
              </a:pathLst>
            </a:custGeom>
            <a:noFill/>
            <a:ln cap="flat" cmpd="sng" w="2742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8" name="Google Shape;468;p22"/>
            <p:cNvSpPr/>
            <p:nvPr/>
          </p:nvSpPr>
          <p:spPr>
            <a:xfrm>
              <a:off x="6478523" y="5747003"/>
              <a:ext cx="137160" cy="137160"/>
            </a:xfrm>
            <a:custGeom>
              <a:rect b="b" l="l" r="r" t="t"/>
              <a:pathLst>
                <a:path extrusionOk="0" h="137160" w="137159">
                  <a:moveTo>
                    <a:pt x="137159" y="0"/>
                  </a:moveTo>
                  <a:lnTo>
                    <a:pt x="0" y="0"/>
                  </a:lnTo>
                  <a:lnTo>
                    <a:pt x="0" y="137160"/>
                  </a:lnTo>
                  <a:lnTo>
                    <a:pt x="137159" y="137160"/>
                  </a:lnTo>
                  <a:lnTo>
                    <a:pt x="137159"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Google Shape;469;p22"/>
            <p:cNvSpPr/>
            <p:nvPr/>
          </p:nvSpPr>
          <p:spPr>
            <a:xfrm>
              <a:off x="6478523" y="5747003"/>
              <a:ext cx="137160" cy="137160"/>
            </a:xfrm>
            <a:custGeom>
              <a:rect b="b" l="l" r="r" t="t"/>
              <a:pathLst>
                <a:path extrusionOk="0" h="137160" w="137159">
                  <a:moveTo>
                    <a:pt x="0" y="137160"/>
                  </a:moveTo>
                  <a:lnTo>
                    <a:pt x="137159" y="137160"/>
                  </a:lnTo>
                  <a:lnTo>
                    <a:pt x="137159" y="0"/>
                  </a:lnTo>
                  <a:lnTo>
                    <a:pt x="0" y="0"/>
                  </a:lnTo>
                  <a:lnTo>
                    <a:pt x="0" y="137160"/>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0" name="Google Shape;470;p22"/>
            <p:cNvSpPr/>
            <p:nvPr/>
          </p:nvSpPr>
          <p:spPr>
            <a:xfrm>
              <a:off x="6752843" y="6036563"/>
              <a:ext cx="137160" cy="137160"/>
            </a:xfrm>
            <a:custGeom>
              <a:rect b="b" l="l" r="r" t="t"/>
              <a:pathLst>
                <a:path extrusionOk="0" h="137160" w="137159">
                  <a:moveTo>
                    <a:pt x="137159" y="0"/>
                  </a:moveTo>
                  <a:lnTo>
                    <a:pt x="0" y="0"/>
                  </a:lnTo>
                  <a:lnTo>
                    <a:pt x="0" y="137160"/>
                  </a:lnTo>
                  <a:lnTo>
                    <a:pt x="137159" y="137160"/>
                  </a:lnTo>
                  <a:lnTo>
                    <a:pt x="137159"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1" name="Google Shape;471;p22"/>
            <p:cNvSpPr/>
            <p:nvPr/>
          </p:nvSpPr>
          <p:spPr>
            <a:xfrm>
              <a:off x="6752843" y="6036563"/>
              <a:ext cx="137160" cy="137160"/>
            </a:xfrm>
            <a:custGeom>
              <a:rect b="b" l="l" r="r" t="t"/>
              <a:pathLst>
                <a:path extrusionOk="0" h="137160" w="137159">
                  <a:moveTo>
                    <a:pt x="0" y="137160"/>
                  </a:moveTo>
                  <a:lnTo>
                    <a:pt x="137159" y="137160"/>
                  </a:lnTo>
                  <a:lnTo>
                    <a:pt x="137159" y="0"/>
                  </a:lnTo>
                  <a:lnTo>
                    <a:pt x="0" y="0"/>
                  </a:lnTo>
                  <a:lnTo>
                    <a:pt x="0" y="137160"/>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22"/>
            <p:cNvSpPr/>
            <p:nvPr/>
          </p:nvSpPr>
          <p:spPr>
            <a:xfrm>
              <a:off x="6752843" y="5487923"/>
              <a:ext cx="137160" cy="137160"/>
            </a:xfrm>
            <a:custGeom>
              <a:rect b="b" l="l" r="r" t="t"/>
              <a:pathLst>
                <a:path extrusionOk="0" h="137160" w="137159">
                  <a:moveTo>
                    <a:pt x="137159" y="0"/>
                  </a:moveTo>
                  <a:lnTo>
                    <a:pt x="0" y="0"/>
                  </a:lnTo>
                  <a:lnTo>
                    <a:pt x="0" y="137159"/>
                  </a:lnTo>
                  <a:lnTo>
                    <a:pt x="137159" y="137159"/>
                  </a:lnTo>
                  <a:lnTo>
                    <a:pt x="137159"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3" name="Google Shape;473;p22"/>
            <p:cNvSpPr/>
            <p:nvPr/>
          </p:nvSpPr>
          <p:spPr>
            <a:xfrm>
              <a:off x="6752843" y="5487923"/>
              <a:ext cx="137160" cy="137160"/>
            </a:xfrm>
            <a:custGeom>
              <a:rect b="b" l="l" r="r" t="t"/>
              <a:pathLst>
                <a:path extrusionOk="0" h="137160" w="137159">
                  <a:moveTo>
                    <a:pt x="0" y="137159"/>
                  </a:moveTo>
                  <a:lnTo>
                    <a:pt x="137159" y="137159"/>
                  </a:lnTo>
                  <a:lnTo>
                    <a:pt x="137159" y="0"/>
                  </a:lnTo>
                  <a:lnTo>
                    <a:pt x="0" y="0"/>
                  </a:lnTo>
                  <a:lnTo>
                    <a:pt x="0" y="137159"/>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4" name="Google Shape;474;p22"/>
            <p:cNvSpPr/>
            <p:nvPr/>
          </p:nvSpPr>
          <p:spPr>
            <a:xfrm>
              <a:off x="7027163" y="5747003"/>
              <a:ext cx="137160" cy="137160"/>
            </a:xfrm>
            <a:custGeom>
              <a:rect b="b" l="l" r="r" t="t"/>
              <a:pathLst>
                <a:path extrusionOk="0" h="137160" w="137159">
                  <a:moveTo>
                    <a:pt x="137159" y="0"/>
                  </a:moveTo>
                  <a:lnTo>
                    <a:pt x="0" y="0"/>
                  </a:lnTo>
                  <a:lnTo>
                    <a:pt x="0" y="137160"/>
                  </a:lnTo>
                  <a:lnTo>
                    <a:pt x="137159" y="137160"/>
                  </a:lnTo>
                  <a:lnTo>
                    <a:pt x="137159"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p22"/>
            <p:cNvSpPr/>
            <p:nvPr/>
          </p:nvSpPr>
          <p:spPr>
            <a:xfrm>
              <a:off x="7027163" y="5747003"/>
              <a:ext cx="137160" cy="137160"/>
            </a:xfrm>
            <a:custGeom>
              <a:rect b="b" l="l" r="r" t="t"/>
              <a:pathLst>
                <a:path extrusionOk="0" h="137160" w="137159">
                  <a:moveTo>
                    <a:pt x="0" y="137160"/>
                  </a:moveTo>
                  <a:lnTo>
                    <a:pt x="137159" y="137160"/>
                  </a:lnTo>
                  <a:lnTo>
                    <a:pt x="137159" y="0"/>
                  </a:lnTo>
                  <a:lnTo>
                    <a:pt x="0" y="0"/>
                  </a:lnTo>
                  <a:lnTo>
                    <a:pt x="0" y="137160"/>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76" name="Google Shape;476;p22"/>
          <p:cNvGrpSpPr/>
          <p:nvPr/>
        </p:nvGrpSpPr>
        <p:grpSpPr>
          <a:xfrm>
            <a:off x="2820924" y="5487923"/>
            <a:ext cx="762000" cy="685800"/>
            <a:chOff x="2820924" y="5487923"/>
            <a:chExt cx="762000" cy="685800"/>
          </a:xfrm>
        </p:grpSpPr>
        <p:sp>
          <p:nvSpPr>
            <p:cNvPr id="477" name="Google Shape;477;p22"/>
            <p:cNvSpPr/>
            <p:nvPr/>
          </p:nvSpPr>
          <p:spPr>
            <a:xfrm>
              <a:off x="2820924" y="5747003"/>
              <a:ext cx="152400" cy="137160"/>
            </a:xfrm>
            <a:custGeom>
              <a:rect b="b" l="l" r="r" t="t"/>
              <a:pathLst>
                <a:path extrusionOk="0" h="137160" w="152400">
                  <a:moveTo>
                    <a:pt x="152400" y="0"/>
                  </a:moveTo>
                  <a:lnTo>
                    <a:pt x="0" y="0"/>
                  </a:lnTo>
                  <a:lnTo>
                    <a:pt x="0" y="137160"/>
                  </a:lnTo>
                  <a:lnTo>
                    <a:pt x="152400" y="137160"/>
                  </a:lnTo>
                  <a:lnTo>
                    <a:pt x="152400"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8" name="Google Shape;478;p22"/>
            <p:cNvSpPr/>
            <p:nvPr/>
          </p:nvSpPr>
          <p:spPr>
            <a:xfrm>
              <a:off x="2820924" y="5747003"/>
              <a:ext cx="152400" cy="137160"/>
            </a:xfrm>
            <a:custGeom>
              <a:rect b="b" l="l" r="r" t="t"/>
              <a:pathLst>
                <a:path extrusionOk="0" h="137160" w="152400">
                  <a:moveTo>
                    <a:pt x="0" y="137160"/>
                  </a:moveTo>
                  <a:lnTo>
                    <a:pt x="152400" y="137160"/>
                  </a:lnTo>
                  <a:lnTo>
                    <a:pt x="152400" y="0"/>
                  </a:lnTo>
                  <a:lnTo>
                    <a:pt x="0" y="0"/>
                  </a:lnTo>
                  <a:lnTo>
                    <a:pt x="0" y="137160"/>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9" name="Google Shape;479;p22"/>
            <p:cNvSpPr/>
            <p:nvPr/>
          </p:nvSpPr>
          <p:spPr>
            <a:xfrm>
              <a:off x="3125724" y="5487923"/>
              <a:ext cx="152400" cy="137160"/>
            </a:xfrm>
            <a:custGeom>
              <a:rect b="b" l="l" r="r" t="t"/>
              <a:pathLst>
                <a:path extrusionOk="0" h="137160" w="152400">
                  <a:moveTo>
                    <a:pt x="152400" y="0"/>
                  </a:moveTo>
                  <a:lnTo>
                    <a:pt x="0" y="0"/>
                  </a:lnTo>
                  <a:lnTo>
                    <a:pt x="0" y="137159"/>
                  </a:lnTo>
                  <a:lnTo>
                    <a:pt x="152400" y="137159"/>
                  </a:lnTo>
                  <a:lnTo>
                    <a:pt x="152400"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22"/>
            <p:cNvSpPr/>
            <p:nvPr/>
          </p:nvSpPr>
          <p:spPr>
            <a:xfrm>
              <a:off x="3125724" y="5487923"/>
              <a:ext cx="152400" cy="137160"/>
            </a:xfrm>
            <a:custGeom>
              <a:rect b="b" l="l" r="r" t="t"/>
              <a:pathLst>
                <a:path extrusionOk="0" h="137160" w="152400">
                  <a:moveTo>
                    <a:pt x="0" y="137159"/>
                  </a:moveTo>
                  <a:lnTo>
                    <a:pt x="152400" y="137159"/>
                  </a:lnTo>
                  <a:lnTo>
                    <a:pt x="152400" y="0"/>
                  </a:lnTo>
                  <a:lnTo>
                    <a:pt x="0" y="0"/>
                  </a:lnTo>
                  <a:lnTo>
                    <a:pt x="0" y="137159"/>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1" name="Google Shape;481;p22"/>
            <p:cNvSpPr/>
            <p:nvPr/>
          </p:nvSpPr>
          <p:spPr>
            <a:xfrm>
              <a:off x="3153156" y="5771387"/>
              <a:ext cx="97790" cy="88900"/>
            </a:xfrm>
            <a:custGeom>
              <a:rect b="b" l="l" r="r" t="t"/>
              <a:pathLst>
                <a:path extrusionOk="0" h="88900" w="97789">
                  <a:moveTo>
                    <a:pt x="97536" y="0"/>
                  </a:moveTo>
                  <a:lnTo>
                    <a:pt x="0" y="0"/>
                  </a:lnTo>
                  <a:lnTo>
                    <a:pt x="0" y="88392"/>
                  </a:lnTo>
                  <a:lnTo>
                    <a:pt x="97536" y="88392"/>
                  </a:lnTo>
                  <a:lnTo>
                    <a:pt x="97536" y="0"/>
                  </a:lnTo>
                  <a:close/>
                </a:path>
              </a:pathLst>
            </a:custGeom>
            <a:solidFill>
              <a:srgbClr val="FF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Google Shape;482;p22"/>
            <p:cNvSpPr/>
            <p:nvPr/>
          </p:nvSpPr>
          <p:spPr>
            <a:xfrm>
              <a:off x="3153156" y="5771387"/>
              <a:ext cx="97790" cy="88900"/>
            </a:xfrm>
            <a:custGeom>
              <a:rect b="b" l="l" r="r" t="t"/>
              <a:pathLst>
                <a:path extrusionOk="0" h="88900" w="97789">
                  <a:moveTo>
                    <a:pt x="0" y="88392"/>
                  </a:moveTo>
                  <a:lnTo>
                    <a:pt x="97536" y="88392"/>
                  </a:lnTo>
                  <a:lnTo>
                    <a:pt x="97536" y="0"/>
                  </a:lnTo>
                  <a:lnTo>
                    <a:pt x="0" y="0"/>
                  </a:lnTo>
                  <a:lnTo>
                    <a:pt x="0" y="88392"/>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Google Shape;483;p22"/>
            <p:cNvSpPr/>
            <p:nvPr/>
          </p:nvSpPr>
          <p:spPr>
            <a:xfrm>
              <a:off x="2973324" y="5625083"/>
              <a:ext cx="228600" cy="189230"/>
            </a:xfrm>
            <a:custGeom>
              <a:rect b="b" l="l" r="r" t="t"/>
              <a:pathLst>
                <a:path extrusionOk="0" h="189229" w="228600">
                  <a:moveTo>
                    <a:pt x="228600" y="0"/>
                  </a:moveTo>
                  <a:lnTo>
                    <a:pt x="228600" y="145300"/>
                  </a:lnTo>
                </a:path>
                <a:path extrusionOk="0" h="189229" w="228600">
                  <a:moveTo>
                    <a:pt x="178307" y="188975"/>
                  </a:moveTo>
                  <a:lnTo>
                    <a:pt x="0" y="188975"/>
                  </a:lnTo>
                </a:path>
              </a:pathLst>
            </a:custGeom>
            <a:noFill/>
            <a:ln cap="flat" cmpd="sng" w="2742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22"/>
            <p:cNvSpPr/>
            <p:nvPr/>
          </p:nvSpPr>
          <p:spPr>
            <a:xfrm>
              <a:off x="3125724" y="6036563"/>
              <a:ext cx="152400" cy="137160"/>
            </a:xfrm>
            <a:custGeom>
              <a:rect b="b" l="l" r="r" t="t"/>
              <a:pathLst>
                <a:path extrusionOk="0" h="137160" w="152400">
                  <a:moveTo>
                    <a:pt x="152400" y="0"/>
                  </a:moveTo>
                  <a:lnTo>
                    <a:pt x="0" y="0"/>
                  </a:lnTo>
                  <a:lnTo>
                    <a:pt x="0" y="137160"/>
                  </a:lnTo>
                  <a:lnTo>
                    <a:pt x="152400" y="137160"/>
                  </a:lnTo>
                  <a:lnTo>
                    <a:pt x="152400"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5" name="Google Shape;485;p22"/>
            <p:cNvSpPr/>
            <p:nvPr/>
          </p:nvSpPr>
          <p:spPr>
            <a:xfrm>
              <a:off x="3125724" y="6036563"/>
              <a:ext cx="152400" cy="137160"/>
            </a:xfrm>
            <a:custGeom>
              <a:rect b="b" l="l" r="r" t="t"/>
              <a:pathLst>
                <a:path extrusionOk="0" h="137160" w="152400">
                  <a:moveTo>
                    <a:pt x="0" y="137160"/>
                  </a:moveTo>
                  <a:lnTo>
                    <a:pt x="152400" y="137160"/>
                  </a:lnTo>
                  <a:lnTo>
                    <a:pt x="152400" y="0"/>
                  </a:lnTo>
                  <a:lnTo>
                    <a:pt x="0" y="0"/>
                  </a:lnTo>
                  <a:lnTo>
                    <a:pt x="0" y="137160"/>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6" name="Google Shape;486;p22"/>
            <p:cNvSpPr/>
            <p:nvPr/>
          </p:nvSpPr>
          <p:spPr>
            <a:xfrm>
              <a:off x="3201924" y="5859779"/>
              <a:ext cx="0" cy="177800"/>
            </a:xfrm>
            <a:custGeom>
              <a:rect b="b" l="l" r="r" t="t"/>
              <a:pathLst>
                <a:path extrusionOk="0" h="177800" w="120000">
                  <a:moveTo>
                    <a:pt x="0" y="0"/>
                  </a:moveTo>
                  <a:lnTo>
                    <a:pt x="0" y="177558"/>
                  </a:lnTo>
                </a:path>
              </a:pathLst>
            </a:custGeom>
            <a:noFill/>
            <a:ln cap="flat" cmpd="sng" w="2742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 name="Google Shape;487;p22"/>
            <p:cNvSpPr/>
            <p:nvPr/>
          </p:nvSpPr>
          <p:spPr>
            <a:xfrm>
              <a:off x="3430524" y="5747003"/>
              <a:ext cx="152400" cy="137160"/>
            </a:xfrm>
            <a:custGeom>
              <a:rect b="b" l="l" r="r" t="t"/>
              <a:pathLst>
                <a:path extrusionOk="0" h="137160" w="152400">
                  <a:moveTo>
                    <a:pt x="152400" y="0"/>
                  </a:moveTo>
                  <a:lnTo>
                    <a:pt x="0" y="0"/>
                  </a:lnTo>
                  <a:lnTo>
                    <a:pt x="0" y="137160"/>
                  </a:lnTo>
                  <a:lnTo>
                    <a:pt x="152400" y="137160"/>
                  </a:lnTo>
                  <a:lnTo>
                    <a:pt x="152400"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8" name="Google Shape;488;p22"/>
            <p:cNvSpPr/>
            <p:nvPr/>
          </p:nvSpPr>
          <p:spPr>
            <a:xfrm>
              <a:off x="3430524" y="5747003"/>
              <a:ext cx="152400" cy="137160"/>
            </a:xfrm>
            <a:custGeom>
              <a:rect b="b" l="l" r="r" t="t"/>
              <a:pathLst>
                <a:path extrusionOk="0" h="137160" w="152400">
                  <a:moveTo>
                    <a:pt x="0" y="137160"/>
                  </a:moveTo>
                  <a:lnTo>
                    <a:pt x="152400" y="137160"/>
                  </a:lnTo>
                  <a:lnTo>
                    <a:pt x="152400" y="0"/>
                  </a:lnTo>
                  <a:lnTo>
                    <a:pt x="0" y="0"/>
                  </a:lnTo>
                  <a:lnTo>
                    <a:pt x="0" y="137160"/>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9" name="Google Shape;489;p22"/>
            <p:cNvSpPr/>
            <p:nvPr/>
          </p:nvSpPr>
          <p:spPr>
            <a:xfrm>
              <a:off x="3250692" y="5814059"/>
              <a:ext cx="178435" cy="0"/>
            </a:xfrm>
            <a:custGeom>
              <a:rect b="b" l="l" r="r" t="t"/>
              <a:pathLst>
                <a:path extrusionOk="0" h="120000" w="178435">
                  <a:moveTo>
                    <a:pt x="0" y="0"/>
                  </a:moveTo>
                  <a:lnTo>
                    <a:pt x="178307" y="0"/>
                  </a:lnTo>
                </a:path>
              </a:pathLst>
            </a:custGeom>
            <a:noFill/>
            <a:ln cap="flat" cmpd="sng" w="2742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90" name="Google Shape;490;p22"/>
          <p:cNvGrpSpPr/>
          <p:nvPr/>
        </p:nvGrpSpPr>
        <p:grpSpPr>
          <a:xfrm>
            <a:off x="1220723" y="5564123"/>
            <a:ext cx="686308" cy="610108"/>
            <a:chOff x="1220723" y="5564123"/>
            <a:chExt cx="686308" cy="610108"/>
          </a:xfrm>
        </p:grpSpPr>
        <p:sp>
          <p:nvSpPr>
            <p:cNvPr id="491" name="Google Shape;491;p22"/>
            <p:cNvSpPr/>
            <p:nvPr/>
          </p:nvSpPr>
          <p:spPr>
            <a:xfrm>
              <a:off x="1278635" y="5622035"/>
              <a:ext cx="573405" cy="497205"/>
            </a:xfrm>
            <a:custGeom>
              <a:rect b="b" l="l" r="r" t="t"/>
              <a:pathLst>
                <a:path extrusionOk="0" h="497204" w="573405">
                  <a:moveTo>
                    <a:pt x="0" y="248411"/>
                  </a:moveTo>
                  <a:lnTo>
                    <a:pt x="286511" y="0"/>
                  </a:lnTo>
                  <a:lnTo>
                    <a:pt x="573024" y="248411"/>
                  </a:lnTo>
                  <a:lnTo>
                    <a:pt x="286511" y="496823"/>
                  </a:lnTo>
                  <a:lnTo>
                    <a:pt x="0" y="248411"/>
                  </a:lnTo>
                  <a:close/>
                </a:path>
              </a:pathLst>
            </a:custGeom>
            <a:noFill/>
            <a:ln cap="flat" cmpd="sng" w="2742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22"/>
            <p:cNvSpPr/>
            <p:nvPr/>
          </p:nvSpPr>
          <p:spPr>
            <a:xfrm>
              <a:off x="1220723" y="5811011"/>
              <a:ext cx="134620" cy="119380"/>
            </a:xfrm>
            <a:custGeom>
              <a:rect b="b" l="l" r="r" t="t"/>
              <a:pathLst>
                <a:path extrusionOk="0" h="119379" w="134619">
                  <a:moveTo>
                    <a:pt x="134112" y="0"/>
                  </a:moveTo>
                  <a:lnTo>
                    <a:pt x="0" y="0"/>
                  </a:lnTo>
                  <a:lnTo>
                    <a:pt x="0" y="118872"/>
                  </a:lnTo>
                  <a:lnTo>
                    <a:pt x="134112" y="118872"/>
                  </a:lnTo>
                  <a:lnTo>
                    <a:pt x="134112"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22"/>
            <p:cNvSpPr/>
            <p:nvPr/>
          </p:nvSpPr>
          <p:spPr>
            <a:xfrm>
              <a:off x="1220723" y="5811011"/>
              <a:ext cx="134620" cy="119380"/>
            </a:xfrm>
            <a:custGeom>
              <a:rect b="b" l="l" r="r" t="t"/>
              <a:pathLst>
                <a:path extrusionOk="0" h="119379" w="134619">
                  <a:moveTo>
                    <a:pt x="0" y="118872"/>
                  </a:moveTo>
                  <a:lnTo>
                    <a:pt x="134112" y="118872"/>
                  </a:lnTo>
                  <a:lnTo>
                    <a:pt x="134112" y="0"/>
                  </a:lnTo>
                  <a:lnTo>
                    <a:pt x="0" y="0"/>
                  </a:lnTo>
                  <a:lnTo>
                    <a:pt x="0" y="118872"/>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4" name="Google Shape;494;p22"/>
            <p:cNvSpPr/>
            <p:nvPr/>
          </p:nvSpPr>
          <p:spPr>
            <a:xfrm>
              <a:off x="1498091" y="6054851"/>
              <a:ext cx="134620" cy="119380"/>
            </a:xfrm>
            <a:custGeom>
              <a:rect b="b" l="l" r="r" t="t"/>
              <a:pathLst>
                <a:path extrusionOk="0" h="119379" w="134619">
                  <a:moveTo>
                    <a:pt x="134111" y="0"/>
                  </a:moveTo>
                  <a:lnTo>
                    <a:pt x="0" y="0"/>
                  </a:lnTo>
                  <a:lnTo>
                    <a:pt x="0" y="118872"/>
                  </a:lnTo>
                  <a:lnTo>
                    <a:pt x="134111" y="118872"/>
                  </a:lnTo>
                  <a:lnTo>
                    <a:pt x="134111"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5" name="Google Shape;495;p22"/>
            <p:cNvSpPr/>
            <p:nvPr/>
          </p:nvSpPr>
          <p:spPr>
            <a:xfrm>
              <a:off x="1498091" y="6054851"/>
              <a:ext cx="134620" cy="119380"/>
            </a:xfrm>
            <a:custGeom>
              <a:rect b="b" l="l" r="r" t="t"/>
              <a:pathLst>
                <a:path extrusionOk="0" h="119379" w="134619">
                  <a:moveTo>
                    <a:pt x="0" y="118872"/>
                  </a:moveTo>
                  <a:lnTo>
                    <a:pt x="134111" y="118872"/>
                  </a:lnTo>
                  <a:lnTo>
                    <a:pt x="134111" y="0"/>
                  </a:lnTo>
                  <a:lnTo>
                    <a:pt x="0" y="0"/>
                  </a:lnTo>
                  <a:lnTo>
                    <a:pt x="0" y="118872"/>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p22"/>
            <p:cNvSpPr/>
            <p:nvPr/>
          </p:nvSpPr>
          <p:spPr>
            <a:xfrm>
              <a:off x="1491995" y="5564123"/>
              <a:ext cx="134620" cy="119380"/>
            </a:xfrm>
            <a:custGeom>
              <a:rect b="b" l="l" r="r" t="t"/>
              <a:pathLst>
                <a:path extrusionOk="0" h="119379" w="134619">
                  <a:moveTo>
                    <a:pt x="134111" y="0"/>
                  </a:moveTo>
                  <a:lnTo>
                    <a:pt x="0" y="0"/>
                  </a:lnTo>
                  <a:lnTo>
                    <a:pt x="0" y="118872"/>
                  </a:lnTo>
                  <a:lnTo>
                    <a:pt x="134111" y="118872"/>
                  </a:lnTo>
                  <a:lnTo>
                    <a:pt x="134111"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7" name="Google Shape;497;p22"/>
            <p:cNvSpPr/>
            <p:nvPr/>
          </p:nvSpPr>
          <p:spPr>
            <a:xfrm>
              <a:off x="1491995" y="5564123"/>
              <a:ext cx="134620" cy="119380"/>
            </a:xfrm>
            <a:custGeom>
              <a:rect b="b" l="l" r="r" t="t"/>
              <a:pathLst>
                <a:path extrusionOk="0" h="119379" w="134619">
                  <a:moveTo>
                    <a:pt x="0" y="118872"/>
                  </a:moveTo>
                  <a:lnTo>
                    <a:pt x="134111" y="118872"/>
                  </a:lnTo>
                  <a:lnTo>
                    <a:pt x="134111" y="0"/>
                  </a:lnTo>
                  <a:lnTo>
                    <a:pt x="0" y="0"/>
                  </a:lnTo>
                  <a:lnTo>
                    <a:pt x="0" y="118872"/>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8" name="Google Shape;498;p22"/>
            <p:cNvSpPr/>
            <p:nvPr/>
          </p:nvSpPr>
          <p:spPr>
            <a:xfrm>
              <a:off x="1772411" y="5811011"/>
              <a:ext cx="134620" cy="119380"/>
            </a:xfrm>
            <a:custGeom>
              <a:rect b="b" l="l" r="r" t="t"/>
              <a:pathLst>
                <a:path extrusionOk="0" h="119379" w="134619">
                  <a:moveTo>
                    <a:pt x="134112" y="0"/>
                  </a:moveTo>
                  <a:lnTo>
                    <a:pt x="0" y="0"/>
                  </a:lnTo>
                  <a:lnTo>
                    <a:pt x="0" y="118872"/>
                  </a:lnTo>
                  <a:lnTo>
                    <a:pt x="134112" y="118872"/>
                  </a:lnTo>
                  <a:lnTo>
                    <a:pt x="134112"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Google Shape;499;p22"/>
            <p:cNvSpPr/>
            <p:nvPr/>
          </p:nvSpPr>
          <p:spPr>
            <a:xfrm>
              <a:off x="1772411" y="5811011"/>
              <a:ext cx="134620" cy="119380"/>
            </a:xfrm>
            <a:custGeom>
              <a:rect b="b" l="l" r="r" t="t"/>
              <a:pathLst>
                <a:path extrusionOk="0" h="119379" w="134619">
                  <a:moveTo>
                    <a:pt x="0" y="118872"/>
                  </a:moveTo>
                  <a:lnTo>
                    <a:pt x="134112" y="118872"/>
                  </a:lnTo>
                  <a:lnTo>
                    <a:pt x="134112" y="0"/>
                  </a:lnTo>
                  <a:lnTo>
                    <a:pt x="0" y="0"/>
                  </a:lnTo>
                  <a:lnTo>
                    <a:pt x="0" y="118872"/>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0" name="Google Shape;500;p22"/>
            <p:cNvSpPr/>
            <p:nvPr/>
          </p:nvSpPr>
          <p:spPr>
            <a:xfrm>
              <a:off x="1354835" y="5682995"/>
              <a:ext cx="414655" cy="374650"/>
            </a:xfrm>
            <a:custGeom>
              <a:rect b="b" l="l" r="r" t="t"/>
              <a:pathLst>
                <a:path extrusionOk="0" h="374650" w="414655">
                  <a:moveTo>
                    <a:pt x="204215" y="0"/>
                  </a:moveTo>
                  <a:lnTo>
                    <a:pt x="210057" y="374510"/>
                  </a:lnTo>
                </a:path>
                <a:path extrusionOk="0" h="374650" w="414655">
                  <a:moveTo>
                    <a:pt x="0" y="188975"/>
                  </a:moveTo>
                  <a:lnTo>
                    <a:pt x="414655" y="188975"/>
                  </a:lnTo>
                </a:path>
              </a:pathLst>
            </a:custGeom>
            <a:noFill/>
            <a:ln cap="flat" cmpd="sng" w="27425">
              <a:solidFill>
                <a:srgbClr val="1CACE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01" name="Google Shape;501;p22"/>
          <p:cNvSpPr txBox="1"/>
          <p:nvPr/>
        </p:nvSpPr>
        <p:spPr>
          <a:xfrm>
            <a:off x="2743200" y="3200400"/>
            <a:ext cx="2895600" cy="83820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70475">
            <a:spAutoFit/>
          </a:bodyPr>
          <a:lstStyle/>
          <a:p>
            <a:pPr indent="0" lvl="0" marL="0" marR="0" rtl="0" algn="ctr">
              <a:lnSpc>
                <a:spcPct val="100000"/>
              </a:lnSpc>
              <a:spcBef>
                <a:spcPts val="0"/>
              </a:spcBef>
              <a:spcAft>
                <a:spcPts val="0"/>
              </a:spcAft>
              <a:buNone/>
            </a:pPr>
            <a:r>
              <a:rPr b="1" lang="en-US" sz="2000">
                <a:solidFill>
                  <a:schemeClr val="dk1"/>
                </a:solidFill>
                <a:latin typeface="Arial"/>
                <a:ea typeface="Arial"/>
                <a:cs typeface="Arial"/>
                <a:sym typeface="Arial"/>
              </a:rPr>
              <a:t>Common Network</a:t>
            </a:r>
            <a:endParaRPr sz="2000">
              <a:solidFill>
                <a:schemeClr val="dk1"/>
              </a:solidFill>
              <a:latin typeface="Arial"/>
              <a:ea typeface="Arial"/>
              <a:cs typeface="Arial"/>
              <a:sym typeface="Arial"/>
            </a:endParaRPr>
          </a:p>
          <a:p>
            <a:pPr indent="0" lvl="0" marL="635" marR="0" rtl="0" algn="ctr">
              <a:lnSpc>
                <a:spcPct val="100000"/>
              </a:lnSpc>
              <a:spcBef>
                <a:spcPts val="600"/>
              </a:spcBef>
              <a:spcAft>
                <a:spcPts val="0"/>
              </a:spcAft>
              <a:buNone/>
            </a:pPr>
            <a:r>
              <a:rPr b="1" lang="en-US" sz="2000">
                <a:solidFill>
                  <a:schemeClr val="dk1"/>
                </a:solidFill>
                <a:latin typeface="Arial"/>
                <a:ea typeface="Arial"/>
                <a:cs typeface="Arial"/>
                <a:sym typeface="Arial"/>
              </a:rPr>
              <a:t>Topologies</a:t>
            </a:r>
            <a:endParaRPr sz="2000">
              <a:solidFill>
                <a:schemeClr val="dk1"/>
              </a:solidFill>
              <a:latin typeface="Arial"/>
              <a:ea typeface="Arial"/>
              <a:cs typeface="Arial"/>
              <a:sym typeface="Arial"/>
            </a:endParaRPr>
          </a:p>
        </p:txBody>
      </p:sp>
      <p:sp>
        <p:nvSpPr>
          <p:cNvPr id="502" name="Google Shape;502;p22"/>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3"/>
          <p:cNvSpPr txBox="1"/>
          <p:nvPr>
            <p:ph type="title"/>
          </p:nvPr>
        </p:nvSpPr>
        <p:spPr>
          <a:xfrm>
            <a:off x="277164" y="320497"/>
            <a:ext cx="80286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Mesh Topology - point-to-point</a:t>
            </a:r>
            <a:endParaRPr sz="4800"/>
          </a:p>
        </p:txBody>
      </p:sp>
      <p:sp>
        <p:nvSpPr>
          <p:cNvPr id="508" name="Google Shape;508;p23"/>
          <p:cNvSpPr txBox="1"/>
          <p:nvPr/>
        </p:nvSpPr>
        <p:spPr>
          <a:xfrm>
            <a:off x="240588" y="1311910"/>
            <a:ext cx="8728710" cy="3115945"/>
          </a:xfrm>
          <a:prstGeom prst="rect">
            <a:avLst/>
          </a:prstGeom>
          <a:noFill/>
          <a:ln>
            <a:noFill/>
          </a:ln>
        </p:spPr>
        <p:txBody>
          <a:bodyPr anchorCtr="0" anchor="t" bIns="0" lIns="0" spcFirstLastPara="1" rIns="0" wrap="square" tIns="62225">
            <a:spAutoFit/>
          </a:bodyPr>
          <a:lstStyle/>
          <a:p>
            <a:pPr indent="-177800" lvl="0" marL="189230" marR="416559" rtl="0" algn="l">
              <a:lnSpc>
                <a:spcPct val="107857"/>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every device has a dedicated point-to-point link to every  other device</a:t>
            </a:r>
            <a:endParaRPr sz="2800">
              <a:solidFill>
                <a:schemeClr val="dk1"/>
              </a:solidFill>
              <a:latin typeface="Calibri"/>
              <a:ea typeface="Calibri"/>
              <a:cs typeface="Calibri"/>
              <a:sym typeface="Calibri"/>
            </a:endParaRPr>
          </a:p>
          <a:p>
            <a:pPr indent="-177800" lvl="0" marL="189230" marR="5080" rtl="0" algn="l">
              <a:lnSpc>
                <a:spcPct val="107857"/>
              </a:lnSpc>
              <a:spcBef>
                <a:spcPts val="142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number of physical links in a fully connected mesh network  with </a:t>
            </a:r>
            <a:r>
              <a:rPr i="1" lang="en-US" sz="2800">
                <a:solidFill>
                  <a:srgbClr val="404040"/>
                </a:solidFill>
                <a:latin typeface="Calibri"/>
                <a:ea typeface="Calibri"/>
                <a:cs typeface="Calibri"/>
                <a:sym typeface="Calibri"/>
              </a:rPr>
              <a:t>n nodes : n (n – 1) physical </a:t>
            </a:r>
            <a:r>
              <a:rPr lang="en-US" sz="2800">
                <a:solidFill>
                  <a:srgbClr val="404040"/>
                </a:solidFill>
                <a:latin typeface="Calibri"/>
                <a:ea typeface="Calibri"/>
                <a:cs typeface="Calibri"/>
                <a:sym typeface="Calibri"/>
              </a:rPr>
              <a:t>links or </a:t>
            </a:r>
            <a:r>
              <a:rPr b="1" i="1" lang="en-US" sz="2800">
                <a:solidFill>
                  <a:srgbClr val="404040"/>
                </a:solidFill>
                <a:latin typeface="Calibri"/>
                <a:ea typeface="Calibri"/>
                <a:cs typeface="Calibri"/>
                <a:sym typeface="Calibri"/>
              </a:rPr>
              <a:t>n (n – 1) / 2</a:t>
            </a:r>
            <a:endParaRPr sz="2800">
              <a:solidFill>
                <a:schemeClr val="dk1"/>
              </a:solidFill>
              <a:latin typeface="Calibri"/>
              <a:ea typeface="Calibri"/>
              <a:cs typeface="Calibri"/>
              <a:sym typeface="Calibri"/>
            </a:endParaRPr>
          </a:p>
          <a:p>
            <a:pPr indent="0" lvl="0" marL="189230" marR="0" rtl="0" algn="l">
              <a:lnSpc>
                <a:spcPct val="106607"/>
              </a:lnSpc>
              <a:spcBef>
                <a:spcPts val="0"/>
              </a:spcBef>
              <a:spcAft>
                <a:spcPts val="0"/>
              </a:spcAft>
              <a:buNone/>
            </a:pPr>
            <a:r>
              <a:rPr b="1" i="1" lang="en-US" sz="2800">
                <a:solidFill>
                  <a:srgbClr val="404040"/>
                </a:solidFill>
                <a:latin typeface="Calibri"/>
                <a:ea typeface="Calibri"/>
                <a:cs typeface="Calibri"/>
                <a:sym typeface="Calibri"/>
              </a:rPr>
              <a:t>duplex-mode links</a:t>
            </a:r>
            <a:endParaRPr sz="2800">
              <a:solidFill>
                <a:schemeClr val="dk1"/>
              </a:solidFill>
              <a:latin typeface="Calibri"/>
              <a:ea typeface="Calibri"/>
              <a:cs typeface="Calibri"/>
              <a:sym typeface="Calibri"/>
            </a:endParaRPr>
          </a:p>
          <a:p>
            <a:pPr indent="-177800" lvl="0" marL="189230" marR="129539" rtl="0" algn="l">
              <a:lnSpc>
                <a:spcPct val="107857"/>
              </a:lnSpc>
              <a:spcBef>
                <a:spcPts val="144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every device on the network must have </a:t>
            </a:r>
            <a:r>
              <a:rPr i="1" lang="en-US" sz="2800">
                <a:solidFill>
                  <a:srgbClr val="404040"/>
                </a:solidFill>
                <a:latin typeface="Calibri"/>
                <a:ea typeface="Calibri"/>
                <a:cs typeface="Calibri"/>
                <a:sym typeface="Calibri"/>
              </a:rPr>
              <a:t>n – 1 input/output  (I/O) ports to </a:t>
            </a:r>
            <a:r>
              <a:rPr lang="en-US" sz="2800">
                <a:solidFill>
                  <a:srgbClr val="404040"/>
                </a:solidFill>
                <a:latin typeface="Calibri"/>
                <a:ea typeface="Calibri"/>
                <a:cs typeface="Calibri"/>
                <a:sym typeface="Calibri"/>
              </a:rPr>
              <a:t>be connected to the other </a:t>
            </a:r>
            <a:r>
              <a:rPr i="1" lang="en-US" sz="2800">
                <a:solidFill>
                  <a:srgbClr val="404040"/>
                </a:solidFill>
                <a:latin typeface="Calibri"/>
                <a:ea typeface="Calibri"/>
                <a:cs typeface="Calibri"/>
                <a:sym typeface="Calibri"/>
              </a:rPr>
              <a:t>n – 1 stations</a:t>
            </a:r>
            <a:endParaRPr sz="2800">
              <a:solidFill>
                <a:schemeClr val="dk1"/>
              </a:solidFill>
              <a:latin typeface="Calibri"/>
              <a:ea typeface="Calibri"/>
              <a:cs typeface="Calibri"/>
              <a:sym typeface="Calibri"/>
            </a:endParaRPr>
          </a:p>
        </p:txBody>
      </p:sp>
      <p:pic>
        <p:nvPicPr>
          <p:cNvPr id="509" name="Google Shape;509;p23"/>
          <p:cNvPicPr preferRelativeResize="0"/>
          <p:nvPr/>
        </p:nvPicPr>
        <p:blipFill rotWithShape="1">
          <a:blip r:embed="rId3">
            <a:alphaModFix/>
          </a:blip>
          <a:srcRect b="0" l="0" r="0" t="0"/>
          <a:stretch/>
        </p:blipFill>
        <p:spPr>
          <a:xfrm>
            <a:off x="3429000" y="4572000"/>
            <a:ext cx="1877568" cy="1395984"/>
          </a:xfrm>
          <a:prstGeom prst="rect">
            <a:avLst/>
          </a:prstGeom>
          <a:noFill/>
          <a:ln>
            <a:noFill/>
          </a:ln>
        </p:spPr>
      </p:pic>
      <p:sp>
        <p:nvSpPr>
          <p:cNvPr id="510" name="Google Shape;510;p23"/>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24"/>
          <p:cNvSpPr txBox="1"/>
          <p:nvPr>
            <p:ph type="title"/>
          </p:nvPr>
        </p:nvSpPr>
        <p:spPr>
          <a:xfrm>
            <a:off x="277164" y="320497"/>
            <a:ext cx="45234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Mesh Topology</a:t>
            </a:r>
            <a:endParaRPr sz="4800"/>
          </a:p>
        </p:txBody>
      </p:sp>
      <p:sp>
        <p:nvSpPr>
          <p:cNvPr id="516" name="Google Shape;516;p24"/>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517" name="Google Shape;517;p24"/>
          <p:cNvSpPr txBox="1"/>
          <p:nvPr/>
        </p:nvSpPr>
        <p:spPr>
          <a:xfrm>
            <a:off x="240588" y="1274775"/>
            <a:ext cx="8353425" cy="4559300"/>
          </a:xfrm>
          <a:prstGeom prst="rect">
            <a:avLst/>
          </a:prstGeom>
          <a:noFill/>
          <a:ln>
            <a:noFill/>
          </a:ln>
        </p:spPr>
        <p:txBody>
          <a:bodyPr anchorCtr="0" anchor="t" bIns="0" lIns="0" spcFirstLastPara="1" rIns="0" wrap="square" tIns="13950">
            <a:spAutoFit/>
          </a:bodyPr>
          <a:lstStyle/>
          <a:p>
            <a:pPr indent="-177165" lvl="0" marL="189230" marR="0" rtl="0" algn="l">
              <a:lnSpc>
                <a:spcPct val="113863"/>
              </a:lnSpc>
              <a:spcBef>
                <a:spcPts val="0"/>
              </a:spcBef>
              <a:spcAft>
                <a:spcPts val="0"/>
              </a:spcAft>
              <a:buClr>
                <a:srgbClr val="1CACE3"/>
              </a:buClr>
              <a:buSzPts val="2200"/>
              <a:buFont typeface="Arial"/>
              <a:buChar char="•"/>
            </a:pPr>
            <a:r>
              <a:rPr lang="en-US" sz="2200">
                <a:solidFill>
                  <a:srgbClr val="404040"/>
                </a:solidFill>
                <a:latin typeface="Calibri"/>
                <a:ea typeface="Calibri"/>
                <a:cs typeface="Calibri"/>
                <a:sym typeface="Calibri"/>
              </a:rPr>
              <a:t>Advantages</a:t>
            </a:r>
            <a:endParaRPr sz="2200">
              <a:solidFill>
                <a:schemeClr val="dk1"/>
              </a:solidFill>
              <a:latin typeface="Calibri"/>
              <a:ea typeface="Calibri"/>
              <a:cs typeface="Calibri"/>
              <a:sym typeface="Calibri"/>
            </a:endParaRPr>
          </a:p>
          <a:p>
            <a:pPr indent="-182880" lvl="1" marL="421005" marR="5080" rtl="0" algn="l">
              <a:lnSpc>
                <a:spcPct val="69500"/>
              </a:lnSpc>
              <a:spcBef>
                <a:spcPts val="555"/>
              </a:spcBef>
              <a:spcAft>
                <a:spcPts val="0"/>
              </a:spcAft>
              <a:buClr>
                <a:srgbClr val="1CACE3"/>
              </a:buClr>
              <a:buSzPts val="1900"/>
              <a:buFont typeface="Calibri"/>
              <a:buChar char="◦"/>
            </a:pPr>
            <a:r>
              <a:rPr b="0" i="0" lang="en-US" sz="1900" u="none" cap="none" strike="noStrike">
                <a:solidFill>
                  <a:srgbClr val="404040"/>
                </a:solidFill>
                <a:latin typeface="Calibri"/>
                <a:ea typeface="Calibri"/>
                <a:cs typeface="Calibri"/>
                <a:sym typeface="Calibri"/>
              </a:rPr>
              <a:t>They use the dedicated links so each link can only carry its own data load – traffic  problem can be avoided</a:t>
            </a:r>
            <a:endParaRPr b="0" i="0" sz="1900" u="none" cap="none" strike="noStrike">
              <a:solidFill>
                <a:schemeClr val="dk1"/>
              </a:solidFill>
              <a:latin typeface="Calibri"/>
              <a:ea typeface="Calibri"/>
              <a:cs typeface="Calibri"/>
              <a:sym typeface="Calibri"/>
            </a:endParaRPr>
          </a:p>
          <a:p>
            <a:pPr indent="-183515" lvl="1" marL="421005" marR="0" rtl="0" algn="l">
              <a:lnSpc>
                <a:spcPct val="113684"/>
              </a:lnSpc>
              <a:spcBef>
                <a:spcPts val="0"/>
              </a:spcBef>
              <a:spcAft>
                <a:spcPts val="0"/>
              </a:spcAft>
              <a:buClr>
                <a:srgbClr val="1CACE3"/>
              </a:buClr>
              <a:buSzPts val="1900"/>
              <a:buFont typeface="Calibri"/>
              <a:buChar char="◦"/>
            </a:pPr>
            <a:r>
              <a:rPr b="0" i="0" lang="en-US" sz="1900" u="none" cap="none" strike="noStrike">
                <a:solidFill>
                  <a:srgbClr val="404040"/>
                </a:solidFill>
                <a:latin typeface="Calibri"/>
                <a:ea typeface="Calibri"/>
                <a:cs typeface="Calibri"/>
                <a:sym typeface="Calibri"/>
              </a:rPr>
              <a:t>It is robust – if one link get damaged, it cannot affect others</a:t>
            </a:r>
            <a:endParaRPr b="0" i="0" sz="1900" u="none" cap="none" strike="noStrike">
              <a:solidFill>
                <a:schemeClr val="dk1"/>
              </a:solidFill>
              <a:latin typeface="Calibri"/>
              <a:ea typeface="Calibri"/>
              <a:cs typeface="Calibri"/>
              <a:sym typeface="Calibri"/>
            </a:endParaRPr>
          </a:p>
          <a:p>
            <a:pPr indent="-183515" lvl="1" marL="421005" marR="0" rtl="0" algn="l">
              <a:lnSpc>
                <a:spcPct val="115789"/>
              </a:lnSpc>
              <a:spcBef>
                <a:spcPts val="0"/>
              </a:spcBef>
              <a:spcAft>
                <a:spcPts val="0"/>
              </a:spcAft>
              <a:buClr>
                <a:srgbClr val="1CACE3"/>
              </a:buClr>
              <a:buSzPts val="1900"/>
              <a:buFont typeface="Calibri"/>
              <a:buChar char="◦"/>
            </a:pPr>
            <a:r>
              <a:rPr b="0" i="0" lang="en-US" sz="1900" u="none" cap="none" strike="noStrike">
                <a:solidFill>
                  <a:srgbClr val="404040"/>
                </a:solidFill>
                <a:latin typeface="Calibri"/>
                <a:ea typeface="Calibri"/>
                <a:cs typeface="Calibri"/>
                <a:sym typeface="Calibri"/>
              </a:rPr>
              <a:t>It gives privacy and security (message travels along a dedicated link)</a:t>
            </a:r>
            <a:endParaRPr b="0" i="0" sz="1900" u="none" cap="none" strike="noStrike">
              <a:solidFill>
                <a:schemeClr val="dk1"/>
              </a:solidFill>
              <a:latin typeface="Calibri"/>
              <a:ea typeface="Calibri"/>
              <a:cs typeface="Calibri"/>
              <a:sym typeface="Calibri"/>
            </a:endParaRPr>
          </a:p>
          <a:p>
            <a:pPr indent="-183515" lvl="1" marL="421005" marR="0" rtl="0" algn="l">
              <a:lnSpc>
                <a:spcPct val="118157"/>
              </a:lnSpc>
              <a:spcBef>
                <a:spcPts val="0"/>
              </a:spcBef>
              <a:spcAft>
                <a:spcPts val="0"/>
              </a:spcAft>
              <a:buClr>
                <a:srgbClr val="1CACE3"/>
              </a:buClr>
              <a:buSzPts val="1900"/>
              <a:buFont typeface="Calibri"/>
              <a:buChar char="◦"/>
            </a:pPr>
            <a:r>
              <a:rPr b="0" i="0" lang="en-US" sz="1900" u="none" cap="none" strike="noStrike">
                <a:solidFill>
                  <a:srgbClr val="404040"/>
                </a:solidFill>
                <a:latin typeface="Calibri"/>
                <a:ea typeface="Calibri"/>
                <a:cs typeface="Calibri"/>
                <a:sym typeface="Calibri"/>
              </a:rPr>
              <a:t>Fault identification and fault isolation are easy</a:t>
            </a:r>
            <a:endParaRPr b="0" i="0" sz="1900" u="none" cap="none" strike="noStrike">
              <a:solidFill>
                <a:schemeClr val="dk1"/>
              </a:solidFill>
              <a:latin typeface="Calibri"/>
              <a:ea typeface="Calibri"/>
              <a:cs typeface="Calibri"/>
              <a:sym typeface="Calibri"/>
            </a:endParaRPr>
          </a:p>
          <a:p>
            <a:pPr indent="-177165" lvl="0" marL="189230" marR="0" rtl="0" algn="l">
              <a:lnSpc>
                <a:spcPct val="113181"/>
              </a:lnSpc>
              <a:spcBef>
                <a:spcPts val="810"/>
              </a:spcBef>
              <a:spcAft>
                <a:spcPts val="0"/>
              </a:spcAft>
              <a:buClr>
                <a:srgbClr val="1CACE3"/>
              </a:buClr>
              <a:buSzPts val="2200"/>
              <a:buFont typeface="Arial"/>
              <a:buChar char="•"/>
            </a:pPr>
            <a:r>
              <a:rPr lang="en-US" sz="2200">
                <a:solidFill>
                  <a:srgbClr val="404040"/>
                </a:solidFill>
                <a:latin typeface="Calibri"/>
                <a:ea typeface="Calibri"/>
                <a:cs typeface="Calibri"/>
                <a:sym typeface="Calibri"/>
              </a:rPr>
              <a:t>Disadvantages</a:t>
            </a:r>
            <a:endParaRPr sz="2200">
              <a:solidFill>
                <a:schemeClr val="dk1"/>
              </a:solidFill>
              <a:latin typeface="Calibri"/>
              <a:ea typeface="Calibri"/>
              <a:cs typeface="Calibri"/>
              <a:sym typeface="Calibri"/>
            </a:endParaRPr>
          </a:p>
          <a:p>
            <a:pPr indent="-183515" lvl="1" marL="421005" marR="0" rtl="0" algn="l">
              <a:lnSpc>
                <a:spcPct val="110263"/>
              </a:lnSpc>
              <a:spcBef>
                <a:spcPts val="0"/>
              </a:spcBef>
              <a:spcAft>
                <a:spcPts val="0"/>
              </a:spcAft>
              <a:buClr>
                <a:srgbClr val="1CACE3"/>
              </a:buClr>
              <a:buSzPts val="1900"/>
              <a:buFont typeface="Calibri"/>
              <a:buChar char="◦"/>
            </a:pPr>
            <a:r>
              <a:rPr b="0" i="0" lang="en-US" sz="1900" u="none" cap="none" strike="noStrike">
                <a:solidFill>
                  <a:srgbClr val="404040"/>
                </a:solidFill>
                <a:latin typeface="Calibri"/>
                <a:ea typeface="Calibri"/>
                <a:cs typeface="Calibri"/>
                <a:sym typeface="Calibri"/>
              </a:rPr>
              <a:t>The amount of cabling and the number of I/O ports required are very large.</a:t>
            </a:r>
            <a:endParaRPr b="0" i="0" sz="1900" u="none" cap="none" strike="noStrike">
              <a:solidFill>
                <a:schemeClr val="dk1"/>
              </a:solidFill>
              <a:latin typeface="Calibri"/>
              <a:ea typeface="Calibri"/>
              <a:cs typeface="Calibri"/>
              <a:sym typeface="Calibri"/>
            </a:endParaRPr>
          </a:p>
          <a:p>
            <a:pPr indent="-182880" lvl="1" marL="421005" marR="151130" rtl="0" algn="l">
              <a:lnSpc>
                <a:spcPct val="69500"/>
              </a:lnSpc>
              <a:spcBef>
                <a:spcPts val="660"/>
              </a:spcBef>
              <a:spcAft>
                <a:spcPts val="0"/>
              </a:spcAft>
              <a:buClr>
                <a:srgbClr val="1CACE3"/>
              </a:buClr>
              <a:buSzPts val="1900"/>
              <a:buFont typeface="Calibri"/>
              <a:buChar char="◦"/>
            </a:pPr>
            <a:r>
              <a:rPr b="0" i="0" lang="en-US" sz="1900" u="none" cap="none" strike="noStrike">
                <a:solidFill>
                  <a:srgbClr val="404040"/>
                </a:solidFill>
                <a:latin typeface="Calibri"/>
                <a:ea typeface="Calibri"/>
                <a:cs typeface="Calibri"/>
                <a:sym typeface="Calibri"/>
              </a:rPr>
              <a:t>because every device must be connected to every other device, installation and  reconnection are difficult</a:t>
            </a:r>
            <a:endParaRPr b="0" i="0" sz="1900" u="none" cap="none" strike="noStrike">
              <a:solidFill>
                <a:schemeClr val="dk1"/>
              </a:solidFill>
              <a:latin typeface="Calibri"/>
              <a:ea typeface="Calibri"/>
              <a:cs typeface="Calibri"/>
              <a:sym typeface="Calibri"/>
            </a:endParaRPr>
          </a:p>
          <a:p>
            <a:pPr indent="-183515" lvl="1" marL="421005" marR="0" rtl="0" algn="l">
              <a:lnSpc>
                <a:spcPct val="113684"/>
              </a:lnSpc>
              <a:spcBef>
                <a:spcPts val="0"/>
              </a:spcBef>
              <a:spcAft>
                <a:spcPts val="0"/>
              </a:spcAft>
              <a:buClr>
                <a:srgbClr val="1CACE3"/>
              </a:buClr>
              <a:buSzPts val="1900"/>
              <a:buFont typeface="Calibri"/>
              <a:buChar char="◦"/>
            </a:pPr>
            <a:r>
              <a:rPr b="0" i="0" lang="en-US" sz="1900" u="none" cap="none" strike="noStrike">
                <a:solidFill>
                  <a:srgbClr val="404040"/>
                </a:solidFill>
                <a:latin typeface="Calibri"/>
                <a:ea typeface="Calibri"/>
                <a:cs typeface="Calibri"/>
                <a:sym typeface="Calibri"/>
              </a:rPr>
              <a:t>The sheer bulk of wiring is larger than the available space</a:t>
            </a:r>
            <a:endParaRPr b="0" i="0" sz="1900" u="none" cap="none" strike="noStrike">
              <a:solidFill>
                <a:schemeClr val="dk1"/>
              </a:solidFill>
              <a:latin typeface="Calibri"/>
              <a:ea typeface="Calibri"/>
              <a:cs typeface="Calibri"/>
              <a:sym typeface="Calibri"/>
            </a:endParaRPr>
          </a:p>
          <a:p>
            <a:pPr indent="-183515" lvl="1" marL="421005" marR="0" rtl="0" algn="l">
              <a:lnSpc>
                <a:spcPct val="117631"/>
              </a:lnSpc>
              <a:spcBef>
                <a:spcPts val="0"/>
              </a:spcBef>
              <a:spcAft>
                <a:spcPts val="0"/>
              </a:spcAft>
              <a:buClr>
                <a:srgbClr val="1CACE3"/>
              </a:buClr>
              <a:buSzPts val="1900"/>
              <a:buFont typeface="Calibri"/>
              <a:buChar char="◦"/>
            </a:pPr>
            <a:r>
              <a:rPr b="0" i="0" lang="en-US" sz="1900" u="none" cap="none" strike="noStrike">
                <a:solidFill>
                  <a:srgbClr val="404040"/>
                </a:solidFill>
                <a:latin typeface="Calibri"/>
                <a:ea typeface="Calibri"/>
                <a:cs typeface="Calibri"/>
                <a:sym typeface="Calibri"/>
              </a:rPr>
              <a:t>Hardware required to connect each device is highly expensive.</a:t>
            </a:r>
            <a:endParaRPr b="0" i="0" sz="1900" u="none" cap="none" strike="noStrike">
              <a:solidFill>
                <a:schemeClr val="dk1"/>
              </a:solidFill>
              <a:latin typeface="Calibri"/>
              <a:ea typeface="Calibri"/>
              <a:cs typeface="Calibri"/>
              <a:sym typeface="Calibri"/>
            </a:endParaRPr>
          </a:p>
          <a:p>
            <a:pPr indent="-177165" lvl="0" marL="189230" marR="0" rtl="0" algn="l">
              <a:lnSpc>
                <a:spcPct val="113863"/>
              </a:lnSpc>
              <a:spcBef>
                <a:spcPts val="805"/>
              </a:spcBef>
              <a:spcAft>
                <a:spcPts val="0"/>
              </a:spcAft>
              <a:buClr>
                <a:srgbClr val="1CACE3"/>
              </a:buClr>
              <a:buSzPts val="2200"/>
              <a:buFont typeface="Arial"/>
              <a:buChar char="•"/>
            </a:pPr>
            <a:r>
              <a:rPr lang="en-US" sz="2200">
                <a:solidFill>
                  <a:srgbClr val="404040"/>
                </a:solidFill>
                <a:latin typeface="Calibri"/>
                <a:ea typeface="Calibri"/>
                <a:cs typeface="Calibri"/>
                <a:sym typeface="Calibri"/>
              </a:rPr>
              <a:t>Applications</a:t>
            </a:r>
            <a:endParaRPr sz="2200">
              <a:solidFill>
                <a:schemeClr val="dk1"/>
              </a:solidFill>
              <a:latin typeface="Calibri"/>
              <a:ea typeface="Calibri"/>
              <a:cs typeface="Calibri"/>
              <a:sym typeface="Calibri"/>
            </a:endParaRPr>
          </a:p>
          <a:p>
            <a:pPr indent="-182880" lvl="1" marL="421005" marR="666750" rtl="0" algn="l">
              <a:lnSpc>
                <a:spcPct val="70500"/>
              </a:lnSpc>
              <a:spcBef>
                <a:spcPts val="535"/>
              </a:spcBef>
              <a:spcAft>
                <a:spcPts val="0"/>
              </a:spcAft>
              <a:buClr>
                <a:srgbClr val="1CACE3"/>
              </a:buClr>
              <a:buSzPts val="1900"/>
              <a:buFont typeface="Calibri"/>
              <a:buChar char="◦"/>
            </a:pPr>
            <a:r>
              <a:rPr b="0" i="0" lang="en-US" sz="1900" u="none" cap="none" strike="noStrike">
                <a:solidFill>
                  <a:srgbClr val="404040"/>
                </a:solidFill>
                <a:latin typeface="Calibri"/>
                <a:ea typeface="Calibri"/>
                <a:cs typeface="Calibri"/>
                <a:sym typeface="Calibri"/>
              </a:rPr>
              <a:t>connection of telephone regional offices - each regional office needs to be  connected to every other regional office</a:t>
            </a:r>
            <a:endParaRPr b="0" i="0" sz="1900" u="none" cap="none" strike="noStrike">
              <a:solidFill>
                <a:schemeClr val="dk1"/>
              </a:solidFill>
              <a:latin typeface="Calibri"/>
              <a:ea typeface="Calibri"/>
              <a:cs typeface="Calibri"/>
              <a:sym typeface="Calibri"/>
            </a:endParaRPr>
          </a:p>
          <a:p>
            <a:pPr indent="-183515" lvl="1" marL="421005" marR="0" rtl="0" algn="l">
              <a:lnSpc>
                <a:spcPct val="115000"/>
              </a:lnSpc>
              <a:spcBef>
                <a:spcPts val="0"/>
              </a:spcBef>
              <a:spcAft>
                <a:spcPts val="0"/>
              </a:spcAft>
              <a:buClr>
                <a:srgbClr val="1CACE3"/>
              </a:buClr>
              <a:buSzPts val="1900"/>
              <a:buFont typeface="Calibri"/>
              <a:buChar char="◦"/>
            </a:pPr>
            <a:r>
              <a:rPr b="0" i="0" lang="en-US" sz="1900" u="none" cap="none" strike="noStrike">
                <a:solidFill>
                  <a:srgbClr val="404040"/>
                </a:solidFill>
                <a:latin typeface="Calibri"/>
                <a:ea typeface="Calibri"/>
                <a:cs typeface="Calibri"/>
                <a:sym typeface="Calibri"/>
              </a:rPr>
              <a:t>WAN – wide area network</a:t>
            </a:r>
            <a:endParaRPr b="0" i="0" sz="19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25"/>
          <p:cNvSpPr txBox="1"/>
          <p:nvPr>
            <p:ph type="title"/>
          </p:nvPr>
        </p:nvSpPr>
        <p:spPr>
          <a:xfrm>
            <a:off x="277164" y="320497"/>
            <a:ext cx="79524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Star Topology - point-to-point</a:t>
            </a:r>
            <a:endParaRPr sz="4800"/>
          </a:p>
        </p:txBody>
      </p:sp>
      <p:sp>
        <p:nvSpPr>
          <p:cNvPr id="523" name="Google Shape;523;p25"/>
          <p:cNvSpPr txBox="1"/>
          <p:nvPr/>
        </p:nvSpPr>
        <p:spPr>
          <a:xfrm>
            <a:off x="240588" y="1311910"/>
            <a:ext cx="8548370" cy="3676650"/>
          </a:xfrm>
          <a:prstGeom prst="rect">
            <a:avLst/>
          </a:prstGeom>
          <a:noFill/>
          <a:ln>
            <a:noFill/>
          </a:ln>
        </p:spPr>
        <p:txBody>
          <a:bodyPr anchorCtr="0" anchor="t" bIns="0" lIns="0" spcFirstLastPara="1" rIns="0" wrap="square" tIns="62225">
            <a:spAutoFit/>
          </a:bodyPr>
          <a:lstStyle/>
          <a:p>
            <a:pPr indent="-177800" lvl="0" marL="189230" marR="729615" rtl="0" algn="l">
              <a:lnSpc>
                <a:spcPct val="107857"/>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Each device has a dedicated point to point link to the  central controller called “Hub” – act as a exchange</a:t>
            </a:r>
            <a:endParaRPr sz="2800">
              <a:solidFill>
                <a:schemeClr val="dk1"/>
              </a:solidFill>
              <a:latin typeface="Calibri"/>
              <a:ea typeface="Calibri"/>
              <a:cs typeface="Calibri"/>
              <a:sym typeface="Calibri"/>
            </a:endParaRPr>
          </a:p>
          <a:p>
            <a:pPr indent="-177800" lvl="0" marL="189230" marR="0" rtl="0" algn="l">
              <a:lnSpc>
                <a:spcPct val="100000"/>
              </a:lnSpc>
              <a:spcBef>
                <a:spcPts val="104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There is no direct traffic between devices</a:t>
            </a:r>
            <a:endParaRPr sz="2800">
              <a:solidFill>
                <a:schemeClr val="dk1"/>
              </a:solidFill>
              <a:latin typeface="Calibri"/>
              <a:ea typeface="Calibri"/>
              <a:cs typeface="Calibri"/>
              <a:sym typeface="Calibri"/>
            </a:endParaRPr>
          </a:p>
          <a:p>
            <a:pPr indent="-177800" lvl="0" marL="189230" marR="418465" rtl="0" algn="l">
              <a:lnSpc>
                <a:spcPct val="107857"/>
              </a:lnSpc>
              <a:spcBef>
                <a:spcPts val="144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The transmission are occurred only through the central  hub</a:t>
            </a:r>
            <a:endParaRPr sz="2800">
              <a:solidFill>
                <a:schemeClr val="dk1"/>
              </a:solidFill>
              <a:latin typeface="Calibri"/>
              <a:ea typeface="Calibri"/>
              <a:cs typeface="Calibri"/>
              <a:sym typeface="Calibri"/>
            </a:endParaRPr>
          </a:p>
          <a:p>
            <a:pPr indent="-177800" lvl="0" marL="189230" marR="5080" rtl="0" algn="l">
              <a:lnSpc>
                <a:spcPct val="90000"/>
              </a:lnSpc>
              <a:spcBef>
                <a:spcPts val="135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When device 1 wants to send data to device 2 –first sends  the data to hub which then relays the data to the other  connected device</a:t>
            </a:r>
            <a:endParaRPr sz="2800">
              <a:solidFill>
                <a:schemeClr val="dk1"/>
              </a:solidFill>
              <a:latin typeface="Calibri"/>
              <a:ea typeface="Calibri"/>
              <a:cs typeface="Calibri"/>
              <a:sym typeface="Calibri"/>
            </a:endParaRPr>
          </a:p>
        </p:txBody>
      </p:sp>
      <p:pic>
        <p:nvPicPr>
          <p:cNvPr id="524" name="Google Shape;524;p25"/>
          <p:cNvPicPr preferRelativeResize="0"/>
          <p:nvPr/>
        </p:nvPicPr>
        <p:blipFill rotWithShape="1">
          <a:blip r:embed="rId3">
            <a:alphaModFix/>
          </a:blip>
          <a:srcRect b="0" l="0" r="0" t="0"/>
          <a:stretch/>
        </p:blipFill>
        <p:spPr>
          <a:xfrm>
            <a:off x="3200400" y="4739185"/>
            <a:ext cx="2935224" cy="1548837"/>
          </a:xfrm>
          <a:prstGeom prst="rect">
            <a:avLst/>
          </a:prstGeom>
          <a:noFill/>
          <a:ln>
            <a:noFill/>
          </a:ln>
        </p:spPr>
      </p:pic>
      <p:sp>
        <p:nvSpPr>
          <p:cNvPr id="525" name="Google Shape;525;p25"/>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26"/>
          <p:cNvSpPr txBox="1"/>
          <p:nvPr>
            <p:ph type="title"/>
          </p:nvPr>
        </p:nvSpPr>
        <p:spPr>
          <a:xfrm>
            <a:off x="277164" y="320497"/>
            <a:ext cx="45996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Star Topology</a:t>
            </a:r>
            <a:endParaRPr sz="4800"/>
          </a:p>
        </p:txBody>
      </p:sp>
      <p:sp>
        <p:nvSpPr>
          <p:cNvPr id="531" name="Google Shape;531;p26"/>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532" name="Google Shape;532;p26"/>
          <p:cNvSpPr txBox="1"/>
          <p:nvPr/>
        </p:nvSpPr>
        <p:spPr>
          <a:xfrm>
            <a:off x="240588" y="1311910"/>
            <a:ext cx="8736330" cy="4498975"/>
          </a:xfrm>
          <a:prstGeom prst="rect">
            <a:avLst/>
          </a:prstGeom>
          <a:noFill/>
          <a:ln>
            <a:noFill/>
          </a:ln>
        </p:spPr>
        <p:txBody>
          <a:bodyPr anchorCtr="0" anchor="t" bIns="0" lIns="0" spcFirstLastPara="1" rIns="0" wrap="square" tIns="13325">
            <a:spAutoFit/>
          </a:bodyPr>
          <a:lstStyle/>
          <a:p>
            <a:pPr indent="-177800" lvl="0" marL="189230" marR="0" rtl="0" algn="l">
              <a:lnSpc>
                <a:spcPct val="10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Advantages</a:t>
            </a:r>
            <a:endParaRPr sz="2800">
              <a:solidFill>
                <a:schemeClr val="dk1"/>
              </a:solidFill>
              <a:latin typeface="Calibri"/>
              <a:ea typeface="Calibri"/>
              <a:cs typeface="Calibri"/>
              <a:sym typeface="Calibri"/>
            </a:endParaRPr>
          </a:p>
          <a:p>
            <a:pPr indent="-183515" lvl="1" marL="421005" marR="0" rtl="0" algn="l">
              <a:lnSpc>
                <a:spcPct val="114166"/>
              </a:lnSpc>
              <a:spcBef>
                <a:spcPts val="13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Less expensive than mesh since each device is connected only to</a:t>
            </a:r>
            <a:endParaRPr b="0" i="0" sz="2400" u="none" cap="none" strike="noStrike">
              <a:solidFill>
                <a:schemeClr val="dk1"/>
              </a:solidFill>
              <a:latin typeface="Calibri"/>
              <a:ea typeface="Calibri"/>
              <a:cs typeface="Calibri"/>
              <a:sym typeface="Calibri"/>
            </a:endParaRPr>
          </a:p>
          <a:p>
            <a:pPr indent="0" lvl="0" marL="421005" marR="0" rtl="0" algn="l">
              <a:lnSpc>
                <a:spcPct val="114166"/>
              </a:lnSpc>
              <a:spcBef>
                <a:spcPts val="0"/>
              </a:spcBef>
              <a:spcAft>
                <a:spcPts val="0"/>
              </a:spcAft>
              <a:buNone/>
            </a:pPr>
            <a:r>
              <a:rPr lang="en-US" sz="2400">
                <a:solidFill>
                  <a:srgbClr val="404040"/>
                </a:solidFill>
                <a:latin typeface="Calibri"/>
                <a:ea typeface="Calibri"/>
                <a:cs typeface="Calibri"/>
                <a:sym typeface="Calibri"/>
              </a:rPr>
              <a:t>the hub</a:t>
            </a:r>
            <a:endParaRPr sz="2400">
              <a:solidFill>
                <a:schemeClr val="dk1"/>
              </a:solidFill>
              <a:latin typeface="Calibri"/>
              <a:ea typeface="Calibri"/>
              <a:cs typeface="Calibri"/>
              <a:sym typeface="Calibri"/>
            </a:endParaRPr>
          </a:p>
          <a:p>
            <a:pPr indent="-184150" lvl="2" marL="640715" marR="0" rtl="0" algn="l">
              <a:lnSpc>
                <a:spcPct val="100000"/>
              </a:lnSpc>
              <a:spcBef>
                <a:spcPts val="434"/>
              </a:spcBef>
              <a:spcAft>
                <a:spcPts val="0"/>
              </a:spcAft>
              <a:buClr>
                <a:srgbClr val="1CACE3"/>
              </a:buClr>
              <a:buSzPts val="1800"/>
              <a:buFont typeface="Calibri"/>
              <a:buChar char="◦"/>
            </a:pPr>
            <a:r>
              <a:rPr b="0" i="0" lang="en-US" sz="1800" u="none" cap="none" strike="noStrike">
                <a:solidFill>
                  <a:srgbClr val="404040"/>
                </a:solidFill>
                <a:latin typeface="Calibri"/>
                <a:ea typeface="Calibri"/>
                <a:cs typeface="Calibri"/>
                <a:sym typeface="Calibri"/>
              </a:rPr>
              <a:t>each device needs only one link and one I/O port to connect it to any number of others</a:t>
            </a:r>
            <a:endParaRPr b="0" i="0" sz="1800" u="none" cap="none" strike="noStrike">
              <a:solidFill>
                <a:schemeClr val="dk1"/>
              </a:solidFill>
              <a:latin typeface="Calibri"/>
              <a:ea typeface="Calibri"/>
              <a:cs typeface="Calibri"/>
              <a:sym typeface="Calibri"/>
            </a:endParaRPr>
          </a:p>
          <a:p>
            <a:pPr indent="-183515" lvl="3" marL="817244" marR="0" rtl="0" algn="l">
              <a:lnSpc>
                <a:spcPct val="100000"/>
              </a:lnSpc>
              <a:spcBef>
                <a:spcPts val="384"/>
              </a:spcBef>
              <a:spcAft>
                <a:spcPts val="0"/>
              </a:spcAft>
              <a:buClr>
                <a:srgbClr val="1CACE3"/>
              </a:buClr>
              <a:buSzPts val="1800"/>
              <a:buFont typeface="Calibri"/>
              <a:buChar char="◦"/>
            </a:pPr>
            <a:r>
              <a:rPr b="0" i="0" lang="en-US" sz="1800" u="none" cap="none" strike="noStrike">
                <a:solidFill>
                  <a:srgbClr val="404040"/>
                </a:solidFill>
                <a:latin typeface="Calibri"/>
                <a:ea typeface="Calibri"/>
                <a:cs typeface="Calibri"/>
                <a:sym typeface="Calibri"/>
              </a:rPr>
              <a:t>Installation and configuration are easy</a:t>
            </a:r>
            <a:endParaRPr b="0" i="0" sz="1800" u="none" cap="none" strike="noStrike">
              <a:solidFill>
                <a:schemeClr val="dk1"/>
              </a:solidFill>
              <a:latin typeface="Calibri"/>
              <a:ea typeface="Calibri"/>
              <a:cs typeface="Calibri"/>
              <a:sym typeface="Calibri"/>
            </a:endParaRPr>
          </a:p>
          <a:p>
            <a:pPr indent="-183515" lvl="3" marL="817244" marR="0" rtl="0" algn="l">
              <a:lnSpc>
                <a:spcPct val="100000"/>
              </a:lnSpc>
              <a:spcBef>
                <a:spcPts val="385"/>
              </a:spcBef>
              <a:spcAft>
                <a:spcPts val="0"/>
              </a:spcAft>
              <a:buClr>
                <a:srgbClr val="1CACE3"/>
              </a:buClr>
              <a:buSzPts val="1800"/>
              <a:buFont typeface="Calibri"/>
              <a:buChar char="◦"/>
            </a:pPr>
            <a:r>
              <a:rPr b="0" i="0" lang="en-US" sz="1800" u="none" cap="none" strike="noStrike">
                <a:solidFill>
                  <a:srgbClr val="404040"/>
                </a:solidFill>
                <a:latin typeface="Calibri"/>
                <a:ea typeface="Calibri"/>
                <a:cs typeface="Calibri"/>
                <a:sym typeface="Calibri"/>
              </a:rPr>
              <a:t>Less cabling is needed than mesh</a:t>
            </a:r>
            <a:endParaRPr b="0" i="0" sz="1800" u="none" cap="none" strike="noStrike">
              <a:solidFill>
                <a:schemeClr val="dk1"/>
              </a:solidFill>
              <a:latin typeface="Calibri"/>
              <a:ea typeface="Calibri"/>
              <a:cs typeface="Calibri"/>
              <a:sym typeface="Calibri"/>
            </a:endParaRPr>
          </a:p>
          <a:p>
            <a:pPr indent="-183515" lvl="3" marL="817244" marR="0" rtl="0" algn="l">
              <a:lnSpc>
                <a:spcPct val="114166"/>
              </a:lnSpc>
              <a:spcBef>
                <a:spcPts val="384"/>
              </a:spcBef>
              <a:spcAft>
                <a:spcPts val="0"/>
              </a:spcAft>
              <a:buClr>
                <a:srgbClr val="1CACE3"/>
              </a:buClr>
              <a:buSzPts val="1800"/>
              <a:buFont typeface="Calibri"/>
              <a:buChar char="◦"/>
            </a:pPr>
            <a:r>
              <a:rPr b="0" i="0" lang="en-US" sz="1800" u="none" cap="none" strike="noStrike">
                <a:solidFill>
                  <a:srgbClr val="404040"/>
                </a:solidFill>
                <a:latin typeface="Calibri"/>
                <a:ea typeface="Calibri"/>
                <a:cs typeface="Calibri"/>
                <a:sym typeface="Calibri"/>
              </a:rPr>
              <a:t>additions, moves, and deletions involve only one connection: between that device</a:t>
            </a:r>
            <a:endParaRPr b="0" i="0" sz="1800" u="none" cap="none" strike="noStrike">
              <a:solidFill>
                <a:schemeClr val="dk1"/>
              </a:solidFill>
              <a:latin typeface="Calibri"/>
              <a:ea typeface="Calibri"/>
              <a:cs typeface="Calibri"/>
              <a:sym typeface="Calibri"/>
            </a:endParaRPr>
          </a:p>
          <a:p>
            <a:pPr indent="0" lvl="0" marL="817244" marR="0" rtl="0" algn="l">
              <a:lnSpc>
                <a:spcPct val="114166"/>
              </a:lnSpc>
              <a:spcBef>
                <a:spcPts val="0"/>
              </a:spcBef>
              <a:spcAft>
                <a:spcPts val="0"/>
              </a:spcAft>
              <a:buNone/>
            </a:pPr>
            <a:r>
              <a:rPr lang="en-US" sz="1800">
                <a:solidFill>
                  <a:srgbClr val="404040"/>
                </a:solidFill>
                <a:latin typeface="Calibri"/>
                <a:ea typeface="Calibri"/>
                <a:cs typeface="Calibri"/>
                <a:sym typeface="Calibri"/>
              </a:rPr>
              <a:t>and the hub</a:t>
            </a:r>
            <a:endParaRPr sz="1800">
              <a:solidFill>
                <a:schemeClr val="dk1"/>
              </a:solidFill>
              <a:latin typeface="Calibri"/>
              <a:ea typeface="Calibri"/>
              <a:cs typeface="Calibri"/>
              <a:sym typeface="Calibri"/>
            </a:endParaRPr>
          </a:p>
          <a:p>
            <a:pPr indent="-183515" lvl="1" marL="421005" marR="0" rtl="0" algn="l">
              <a:lnSpc>
                <a:spcPct val="113958"/>
              </a:lnSpc>
              <a:spcBef>
                <a:spcPts val="26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Robustness	- if one link fails only that link is affected – all other</a:t>
            </a:r>
            <a:endParaRPr b="0" i="0" sz="2400" u="none" cap="none" strike="noStrike">
              <a:solidFill>
                <a:schemeClr val="dk1"/>
              </a:solidFill>
              <a:latin typeface="Calibri"/>
              <a:ea typeface="Calibri"/>
              <a:cs typeface="Calibri"/>
              <a:sym typeface="Calibri"/>
            </a:endParaRPr>
          </a:p>
          <a:p>
            <a:pPr indent="0" lvl="0" marL="421005" marR="0" rtl="0" algn="l">
              <a:lnSpc>
                <a:spcPct val="113958"/>
              </a:lnSpc>
              <a:spcBef>
                <a:spcPts val="0"/>
              </a:spcBef>
              <a:spcAft>
                <a:spcPts val="0"/>
              </a:spcAft>
              <a:buNone/>
            </a:pPr>
            <a:r>
              <a:rPr lang="en-US" sz="2400">
                <a:solidFill>
                  <a:srgbClr val="404040"/>
                </a:solidFill>
                <a:latin typeface="Calibri"/>
                <a:ea typeface="Calibri"/>
                <a:cs typeface="Calibri"/>
                <a:sym typeface="Calibri"/>
              </a:rPr>
              <a:t>links remain active</a:t>
            </a:r>
            <a:endParaRPr sz="2400">
              <a:solidFill>
                <a:schemeClr val="dk1"/>
              </a:solidFill>
              <a:latin typeface="Calibri"/>
              <a:ea typeface="Calibri"/>
              <a:cs typeface="Calibri"/>
              <a:sym typeface="Calibri"/>
            </a:endParaRPr>
          </a:p>
          <a:p>
            <a:pPr indent="-184150" lvl="2" marL="640715" marR="0" rtl="0" algn="l">
              <a:lnSpc>
                <a:spcPct val="100000"/>
              </a:lnSpc>
              <a:spcBef>
                <a:spcPts val="434"/>
              </a:spcBef>
              <a:spcAft>
                <a:spcPts val="0"/>
              </a:spcAft>
              <a:buClr>
                <a:srgbClr val="1CACE3"/>
              </a:buClr>
              <a:buSzPts val="1800"/>
              <a:buFont typeface="Calibri"/>
              <a:buChar char="◦"/>
            </a:pPr>
            <a:r>
              <a:rPr b="0" i="0" lang="en-US" sz="1800" u="none" cap="none" strike="noStrike">
                <a:solidFill>
                  <a:srgbClr val="404040"/>
                </a:solidFill>
                <a:latin typeface="Calibri"/>
                <a:ea typeface="Calibri"/>
                <a:cs typeface="Calibri"/>
                <a:sym typeface="Calibri"/>
              </a:rPr>
              <a:t>Easy to fault identification and to remove parts</a:t>
            </a:r>
            <a:endParaRPr b="0" i="0" sz="1800" u="none" cap="none" strike="noStrike">
              <a:solidFill>
                <a:schemeClr val="dk1"/>
              </a:solidFill>
              <a:latin typeface="Calibri"/>
              <a:ea typeface="Calibri"/>
              <a:cs typeface="Calibri"/>
              <a:sym typeface="Calibri"/>
            </a:endParaRPr>
          </a:p>
          <a:p>
            <a:pPr indent="-182880" lvl="1" marL="421005" marR="336550" rtl="0" algn="l">
              <a:lnSpc>
                <a:spcPct val="107916"/>
              </a:lnSpc>
              <a:spcBef>
                <a:spcPts val="59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No disruptions to the network when connecting or removing the  devices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27"/>
          <p:cNvSpPr txBox="1"/>
          <p:nvPr>
            <p:ph type="title"/>
          </p:nvPr>
        </p:nvSpPr>
        <p:spPr>
          <a:xfrm>
            <a:off x="277164" y="320497"/>
            <a:ext cx="40662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Star Topology</a:t>
            </a:r>
            <a:endParaRPr sz="4800"/>
          </a:p>
        </p:txBody>
      </p:sp>
      <p:sp>
        <p:nvSpPr>
          <p:cNvPr id="538" name="Google Shape;538;p27"/>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539" name="Google Shape;539;p27"/>
          <p:cNvSpPr txBox="1"/>
          <p:nvPr/>
        </p:nvSpPr>
        <p:spPr>
          <a:xfrm>
            <a:off x="240588" y="1311910"/>
            <a:ext cx="8608060" cy="3275965"/>
          </a:xfrm>
          <a:prstGeom prst="rect">
            <a:avLst/>
          </a:prstGeom>
          <a:noFill/>
          <a:ln>
            <a:noFill/>
          </a:ln>
        </p:spPr>
        <p:txBody>
          <a:bodyPr anchorCtr="0" anchor="t" bIns="0" lIns="0" spcFirstLastPara="1" rIns="0" wrap="square" tIns="13325">
            <a:spAutoFit/>
          </a:bodyPr>
          <a:lstStyle/>
          <a:p>
            <a:pPr indent="-177800" lvl="0" marL="189230" marR="0" rtl="0" algn="l">
              <a:lnSpc>
                <a:spcPct val="10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Disadvantage</a:t>
            </a:r>
            <a:endParaRPr sz="2800">
              <a:solidFill>
                <a:schemeClr val="dk1"/>
              </a:solidFill>
              <a:latin typeface="Calibri"/>
              <a:ea typeface="Calibri"/>
              <a:cs typeface="Calibri"/>
              <a:sym typeface="Calibri"/>
            </a:endParaRPr>
          </a:p>
          <a:p>
            <a:pPr indent="-183515" lvl="1" marL="421005" marR="0" rtl="0" algn="l">
              <a:lnSpc>
                <a:spcPct val="114166"/>
              </a:lnSpc>
              <a:spcBef>
                <a:spcPts val="13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dependency of the whole topology on one single point, the hub. If</a:t>
            </a:r>
            <a:endParaRPr b="0" i="0" sz="2400" u="none" cap="none" strike="noStrike">
              <a:solidFill>
                <a:schemeClr val="dk1"/>
              </a:solidFill>
              <a:latin typeface="Calibri"/>
              <a:ea typeface="Calibri"/>
              <a:cs typeface="Calibri"/>
              <a:sym typeface="Calibri"/>
            </a:endParaRPr>
          </a:p>
          <a:p>
            <a:pPr indent="0" lvl="0" marL="421005" marR="0" rtl="0" algn="l">
              <a:lnSpc>
                <a:spcPct val="114166"/>
              </a:lnSpc>
              <a:spcBef>
                <a:spcPts val="0"/>
              </a:spcBef>
              <a:spcAft>
                <a:spcPts val="0"/>
              </a:spcAft>
              <a:buNone/>
            </a:pPr>
            <a:r>
              <a:rPr lang="en-US" sz="2400">
                <a:solidFill>
                  <a:srgbClr val="404040"/>
                </a:solidFill>
                <a:latin typeface="Calibri"/>
                <a:ea typeface="Calibri"/>
                <a:cs typeface="Calibri"/>
                <a:sym typeface="Calibri"/>
              </a:rPr>
              <a:t>the hub goes down, the whole system is dead</a:t>
            </a:r>
            <a:endParaRPr sz="2400">
              <a:solidFill>
                <a:schemeClr val="dk1"/>
              </a:solidFill>
              <a:latin typeface="Calibri"/>
              <a:ea typeface="Calibri"/>
              <a:cs typeface="Calibri"/>
              <a:sym typeface="Calibri"/>
            </a:endParaRPr>
          </a:p>
          <a:p>
            <a:pPr indent="-183515" lvl="1" marL="421005" marR="0" rtl="0" algn="l">
              <a:lnSpc>
                <a:spcPct val="113958"/>
              </a:lnSpc>
              <a:spcBef>
                <a:spcPts val="31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often more cabling is required in a star than in some other</a:t>
            </a:r>
            <a:endParaRPr b="0" i="0" sz="2400" u="none" cap="none" strike="noStrike">
              <a:solidFill>
                <a:schemeClr val="dk1"/>
              </a:solidFill>
              <a:latin typeface="Calibri"/>
              <a:ea typeface="Calibri"/>
              <a:cs typeface="Calibri"/>
              <a:sym typeface="Calibri"/>
            </a:endParaRPr>
          </a:p>
          <a:p>
            <a:pPr indent="0" lvl="0" marL="421005" marR="0" rtl="0" algn="l">
              <a:lnSpc>
                <a:spcPct val="113958"/>
              </a:lnSpc>
              <a:spcBef>
                <a:spcPts val="0"/>
              </a:spcBef>
              <a:spcAft>
                <a:spcPts val="0"/>
              </a:spcAft>
              <a:buNone/>
            </a:pPr>
            <a:r>
              <a:rPr lang="en-US" sz="2400">
                <a:solidFill>
                  <a:srgbClr val="404040"/>
                </a:solidFill>
                <a:latin typeface="Calibri"/>
                <a:ea typeface="Calibri"/>
                <a:cs typeface="Calibri"/>
                <a:sym typeface="Calibri"/>
              </a:rPr>
              <a:t>topologies (such as ring or bus).</a:t>
            </a:r>
            <a:endParaRPr sz="2400">
              <a:solidFill>
                <a:schemeClr val="dk1"/>
              </a:solidFill>
              <a:latin typeface="Calibri"/>
              <a:ea typeface="Calibri"/>
              <a:cs typeface="Calibri"/>
              <a:sym typeface="Calibri"/>
            </a:endParaRPr>
          </a:p>
          <a:p>
            <a:pPr indent="-177800" lvl="0" marL="189230" marR="0" rtl="0" algn="l">
              <a:lnSpc>
                <a:spcPct val="100000"/>
              </a:lnSpc>
              <a:spcBef>
                <a:spcPts val="125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Applications</a:t>
            </a:r>
            <a:endParaRPr sz="2800">
              <a:solidFill>
                <a:schemeClr val="dk1"/>
              </a:solidFill>
              <a:latin typeface="Calibri"/>
              <a:ea typeface="Calibri"/>
              <a:cs typeface="Calibri"/>
              <a:sym typeface="Calibri"/>
            </a:endParaRPr>
          </a:p>
          <a:p>
            <a:pPr indent="-183515" lvl="1" marL="421005" marR="0" rtl="0" algn="l">
              <a:lnSpc>
                <a:spcPct val="100000"/>
              </a:lnSpc>
              <a:spcBef>
                <a:spcPts val="14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local-area networks (LANs)</a:t>
            </a:r>
            <a:endParaRPr b="0" i="0" sz="2400" u="none" cap="none" strike="noStrike">
              <a:solidFill>
                <a:schemeClr val="dk1"/>
              </a:solidFill>
              <a:latin typeface="Calibri"/>
              <a:ea typeface="Calibri"/>
              <a:cs typeface="Calibri"/>
              <a:sym typeface="Calibri"/>
            </a:endParaRPr>
          </a:p>
          <a:p>
            <a:pPr indent="-183515" lvl="1" marL="421005" marR="0" rtl="0" algn="l">
              <a:lnSpc>
                <a:spcPct val="100000"/>
              </a:lnSpc>
              <a:spcBef>
                <a:spcPts val="31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High-speed LANs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28"/>
          <p:cNvSpPr txBox="1"/>
          <p:nvPr>
            <p:ph type="title"/>
          </p:nvPr>
        </p:nvSpPr>
        <p:spPr>
          <a:xfrm>
            <a:off x="277164" y="320497"/>
            <a:ext cx="68094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Bus Topology - multipoint</a:t>
            </a:r>
            <a:endParaRPr sz="4800"/>
          </a:p>
        </p:txBody>
      </p:sp>
      <p:sp>
        <p:nvSpPr>
          <p:cNvPr id="545" name="Google Shape;545;p28"/>
          <p:cNvSpPr txBox="1"/>
          <p:nvPr/>
        </p:nvSpPr>
        <p:spPr>
          <a:xfrm>
            <a:off x="240588" y="1277823"/>
            <a:ext cx="8722995" cy="3500120"/>
          </a:xfrm>
          <a:prstGeom prst="rect">
            <a:avLst/>
          </a:prstGeom>
          <a:noFill/>
          <a:ln>
            <a:noFill/>
          </a:ln>
        </p:spPr>
        <p:txBody>
          <a:bodyPr anchorCtr="0" anchor="t" bIns="0" lIns="0" spcFirstLastPara="1" rIns="0" wrap="square" tIns="95875">
            <a:spAutoFit/>
          </a:bodyPr>
          <a:lstStyle/>
          <a:p>
            <a:pPr indent="-177800" lvl="0" marL="189230" marR="5080" rtl="0" algn="l">
              <a:lnSpc>
                <a:spcPct val="96071"/>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One long cable acts as a </a:t>
            </a:r>
            <a:r>
              <a:rPr b="1" lang="en-US" sz="2800">
                <a:solidFill>
                  <a:srgbClr val="404040"/>
                </a:solidFill>
                <a:latin typeface="Calibri"/>
                <a:ea typeface="Calibri"/>
                <a:cs typeface="Calibri"/>
                <a:sym typeface="Calibri"/>
              </a:rPr>
              <a:t>backbone to link all the devices in  a </a:t>
            </a:r>
            <a:r>
              <a:rPr lang="en-US" sz="2800">
                <a:solidFill>
                  <a:srgbClr val="404040"/>
                </a:solidFill>
                <a:latin typeface="Calibri"/>
                <a:ea typeface="Calibri"/>
                <a:cs typeface="Calibri"/>
                <a:sym typeface="Calibri"/>
              </a:rPr>
              <a:t>network</a:t>
            </a:r>
            <a:endParaRPr sz="2800">
              <a:solidFill>
                <a:schemeClr val="dk1"/>
              </a:solidFill>
              <a:latin typeface="Calibri"/>
              <a:ea typeface="Calibri"/>
              <a:cs typeface="Calibri"/>
              <a:sym typeface="Calibri"/>
            </a:endParaRPr>
          </a:p>
          <a:p>
            <a:pPr indent="-177800" lvl="0" marL="189230" marR="516890" rtl="0" algn="l">
              <a:lnSpc>
                <a:spcPct val="80000"/>
              </a:lnSpc>
              <a:spcBef>
                <a:spcPts val="142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Nodes are connected to the bus cable by drop lines and  taps</a:t>
            </a:r>
            <a:endParaRPr sz="2800">
              <a:solidFill>
                <a:schemeClr val="dk1"/>
              </a:solidFill>
              <a:latin typeface="Calibri"/>
              <a:ea typeface="Calibri"/>
              <a:cs typeface="Calibri"/>
              <a:sym typeface="Calibri"/>
            </a:endParaRPr>
          </a:p>
          <a:p>
            <a:pPr indent="-182880" lvl="1" marL="421005" marR="123825" rtl="0" algn="l">
              <a:lnSpc>
                <a:spcPct val="95833"/>
              </a:lnSpc>
              <a:spcBef>
                <a:spcPts val="409"/>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drop line - a connection running between the device and the main  cable</a:t>
            </a:r>
            <a:endParaRPr b="0" i="0" sz="2400" u="none" cap="none" strike="noStrike">
              <a:solidFill>
                <a:schemeClr val="dk1"/>
              </a:solidFill>
              <a:latin typeface="Calibri"/>
              <a:ea typeface="Calibri"/>
              <a:cs typeface="Calibri"/>
              <a:sym typeface="Calibri"/>
            </a:endParaRPr>
          </a:p>
          <a:p>
            <a:pPr indent="-182880" lvl="1" marL="421005" marR="544195" rtl="0" algn="l">
              <a:lnSpc>
                <a:spcPct val="95833"/>
              </a:lnSpc>
              <a:spcBef>
                <a:spcPts val="61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tap – splitter that cut the main link to create a contact with the  metallic core</a:t>
            </a:r>
            <a:endParaRPr b="0" i="0" sz="2400" u="none" cap="none" strike="noStrike">
              <a:solidFill>
                <a:schemeClr val="dk1"/>
              </a:solidFill>
              <a:latin typeface="Calibri"/>
              <a:ea typeface="Calibri"/>
              <a:cs typeface="Calibri"/>
              <a:sym typeface="Calibri"/>
            </a:endParaRPr>
          </a:p>
          <a:p>
            <a:pPr indent="-177800" lvl="0" marL="189230" marR="0" rtl="0" algn="l">
              <a:lnSpc>
                <a:spcPct val="100000"/>
              </a:lnSpc>
              <a:spcBef>
                <a:spcPts val="944"/>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Allows only one device to transmit at a time</a:t>
            </a:r>
            <a:endParaRPr sz="2800">
              <a:solidFill>
                <a:schemeClr val="dk1"/>
              </a:solidFill>
              <a:latin typeface="Calibri"/>
              <a:ea typeface="Calibri"/>
              <a:cs typeface="Calibri"/>
              <a:sym typeface="Calibri"/>
            </a:endParaRPr>
          </a:p>
        </p:txBody>
      </p:sp>
      <p:pic>
        <p:nvPicPr>
          <p:cNvPr id="546" name="Google Shape;546;p28"/>
          <p:cNvPicPr preferRelativeResize="0"/>
          <p:nvPr/>
        </p:nvPicPr>
        <p:blipFill rotWithShape="1">
          <a:blip r:embed="rId3">
            <a:alphaModFix/>
          </a:blip>
          <a:srcRect b="0" l="0" r="0" t="0"/>
          <a:stretch/>
        </p:blipFill>
        <p:spPr>
          <a:xfrm>
            <a:off x="994503" y="4995671"/>
            <a:ext cx="5546985" cy="1164723"/>
          </a:xfrm>
          <a:prstGeom prst="rect">
            <a:avLst/>
          </a:prstGeom>
          <a:noFill/>
          <a:ln>
            <a:noFill/>
          </a:ln>
        </p:spPr>
      </p:pic>
      <p:sp>
        <p:nvSpPr>
          <p:cNvPr id="547" name="Google Shape;547;p28"/>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29"/>
          <p:cNvSpPr txBox="1"/>
          <p:nvPr/>
        </p:nvSpPr>
        <p:spPr>
          <a:xfrm>
            <a:off x="240588" y="1311910"/>
            <a:ext cx="8489315" cy="4211955"/>
          </a:xfrm>
          <a:prstGeom prst="rect">
            <a:avLst/>
          </a:prstGeom>
          <a:noFill/>
          <a:ln>
            <a:noFill/>
          </a:ln>
        </p:spPr>
        <p:txBody>
          <a:bodyPr anchorCtr="0" anchor="t" bIns="0" lIns="0" spcFirstLastPara="1" rIns="0" wrap="square" tIns="55875">
            <a:spAutoFit/>
          </a:bodyPr>
          <a:lstStyle/>
          <a:p>
            <a:pPr indent="-177800" lvl="0" marL="189230" marR="19685" rtl="0" algn="l">
              <a:lnSpc>
                <a:spcPct val="9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 device want to communicate with other device on the  network sends a broadcast message onto the wire and all  other devices see</a:t>
            </a:r>
            <a:endParaRPr sz="2800">
              <a:solidFill>
                <a:schemeClr val="dk1"/>
              </a:solidFill>
              <a:latin typeface="Calibri"/>
              <a:ea typeface="Calibri"/>
              <a:cs typeface="Calibri"/>
              <a:sym typeface="Calibri"/>
            </a:endParaRPr>
          </a:p>
          <a:p>
            <a:pPr indent="-177800" lvl="0" marL="189230" marR="600710" rtl="0" algn="l">
              <a:lnSpc>
                <a:spcPct val="108214"/>
              </a:lnSpc>
              <a:spcBef>
                <a:spcPts val="146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But only the intended device accepts and process the  message</a:t>
            </a:r>
            <a:endParaRPr sz="2800">
              <a:solidFill>
                <a:schemeClr val="dk1"/>
              </a:solidFill>
              <a:latin typeface="Calibri"/>
              <a:ea typeface="Calibri"/>
              <a:cs typeface="Calibri"/>
              <a:sym typeface="Calibri"/>
            </a:endParaRPr>
          </a:p>
          <a:p>
            <a:pPr indent="-177800" lvl="0" marL="189230" marR="5080" rtl="0" algn="just">
              <a:lnSpc>
                <a:spcPct val="90000"/>
              </a:lnSpc>
              <a:spcBef>
                <a:spcPts val="134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As a signal travels along the backbone, some of its energy  is transformed into heat - it becomes weaker and weaker  as it travels farther and farther</a:t>
            </a:r>
            <a:endParaRPr sz="2800">
              <a:solidFill>
                <a:schemeClr val="dk1"/>
              </a:solidFill>
              <a:latin typeface="Calibri"/>
              <a:ea typeface="Calibri"/>
              <a:cs typeface="Calibri"/>
              <a:sym typeface="Calibri"/>
            </a:endParaRPr>
          </a:p>
          <a:p>
            <a:pPr indent="-183515" lvl="1" marL="421005" marR="0" rtl="0" algn="l">
              <a:lnSpc>
                <a:spcPct val="113958"/>
              </a:lnSpc>
              <a:spcBef>
                <a:spcPts val="13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For this reason there is a limit on the number of taps a bus can</a:t>
            </a:r>
            <a:endParaRPr b="0" i="0" sz="2400" u="none" cap="none" strike="noStrike">
              <a:solidFill>
                <a:schemeClr val="dk1"/>
              </a:solidFill>
              <a:latin typeface="Calibri"/>
              <a:ea typeface="Calibri"/>
              <a:cs typeface="Calibri"/>
              <a:sym typeface="Calibri"/>
            </a:endParaRPr>
          </a:p>
          <a:p>
            <a:pPr indent="0" lvl="0" marL="421005" marR="0" rtl="0" algn="l">
              <a:lnSpc>
                <a:spcPct val="113958"/>
              </a:lnSpc>
              <a:spcBef>
                <a:spcPts val="0"/>
              </a:spcBef>
              <a:spcAft>
                <a:spcPts val="0"/>
              </a:spcAft>
              <a:buNone/>
            </a:pPr>
            <a:r>
              <a:rPr lang="en-US" sz="2400">
                <a:solidFill>
                  <a:srgbClr val="404040"/>
                </a:solidFill>
                <a:latin typeface="Calibri"/>
                <a:ea typeface="Calibri"/>
                <a:cs typeface="Calibri"/>
                <a:sym typeface="Calibri"/>
              </a:rPr>
              <a:t>support and on the distance between those taps</a:t>
            </a:r>
            <a:endParaRPr sz="2400">
              <a:solidFill>
                <a:schemeClr val="dk1"/>
              </a:solidFill>
              <a:latin typeface="Calibri"/>
              <a:ea typeface="Calibri"/>
              <a:cs typeface="Calibri"/>
              <a:sym typeface="Calibri"/>
            </a:endParaRPr>
          </a:p>
        </p:txBody>
      </p:sp>
      <p:sp>
        <p:nvSpPr>
          <p:cNvPr id="553" name="Google Shape;553;p29"/>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554" name="Google Shape;554;p29"/>
          <p:cNvSpPr txBox="1"/>
          <p:nvPr>
            <p:ph type="title"/>
          </p:nvPr>
        </p:nvSpPr>
        <p:spPr>
          <a:xfrm>
            <a:off x="277164" y="320497"/>
            <a:ext cx="44472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Bus Topology</a:t>
            </a:r>
            <a:endParaRPr sz="4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type="title"/>
          </p:nvPr>
        </p:nvSpPr>
        <p:spPr>
          <a:xfrm>
            <a:off x="149224" y="475945"/>
            <a:ext cx="8845550" cy="68071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
        <p:nvSpPr>
          <p:cNvPr id="65" name="Google Shape;65;p3"/>
          <p:cNvSpPr txBox="1"/>
          <p:nvPr>
            <p:ph idx="1" type="body"/>
          </p:nvPr>
        </p:nvSpPr>
        <p:spPr>
          <a:xfrm>
            <a:off x="499795" y="1898650"/>
            <a:ext cx="8183880" cy="278637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pic>
        <p:nvPicPr>
          <p:cNvPr id="66" name="Google Shape;66;p3"/>
          <p:cNvPicPr preferRelativeResize="0"/>
          <p:nvPr/>
        </p:nvPicPr>
        <p:blipFill rotWithShape="1">
          <a:blip r:embed="rId3">
            <a:alphaModFix/>
          </a:blip>
          <a:srcRect b="0" l="0" r="0" t="0"/>
          <a:stretch/>
        </p:blipFill>
        <p:spPr>
          <a:xfrm>
            <a:off x="609600" y="1139261"/>
            <a:ext cx="7543801" cy="479247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0"/>
          <p:cNvSpPr txBox="1"/>
          <p:nvPr/>
        </p:nvSpPr>
        <p:spPr>
          <a:xfrm>
            <a:off x="240588" y="1265631"/>
            <a:ext cx="8673465" cy="4925060"/>
          </a:xfrm>
          <a:prstGeom prst="rect">
            <a:avLst/>
          </a:prstGeom>
          <a:noFill/>
          <a:ln>
            <a:noFill/>
          </a:ln>
        </p:spPr>
        <p:txBody>
          <a:bodyPr anchorCtr="0" anchor="t" bIns="0" lIns="0" spcFirstLastPara="1" rIns="0" wrap="square" tIns="12700">
            <a:spAutoFit/>
          </a:bodyPr>
          <a:lstStyle/>
          <a:p>
            <a:pPr indent="-177165" lvl="0" marL="189230" marR="0" rtl="0" algn="l">
              <a:lnSpc>
                <a:spcPct val="113333"/>
              </a:lnSpc>
              <a:spcBef>
                <a:spcPts val="0"/>
              </a:spcBef>
              <a:spcAft>
                <a:spcPts val="0"/>
              </a:spcAft>
              <a:buClr>
                <a:srgbClr val="1CACE3"/>
              </a:buClr>
              <a:buSzPts val="2400"/>
              <a:buFont typeface="Arial"/>
              <a:buChar char="•"/>
            </a:pPr>
            <a:r>
              <a:rPr lang="en-US" sz="2400">
                <a:solidFill>
                  <a:srgbClr val="404040"/>
                </a:solidFill>
                <a:latin typeface="Calibri"/>
                <a:ea typeface="Calibri"/>
                <a:cs typeface="Calibri"/>
                <a:sym typeface="Calibri"/>
              </a:rPr>
              <a:t>Advantages</a:t>
            </a:r>
            <a:endParaRPr sz="2400">
              <a:solidFill>
                <a:schemeClr val="dk1"/>
              </a:solidFill>
              <a:latin typeface="Calibri"/>
              <a:ea typeface="Calibri"/>
              <a:cs typeface="Calibri"/>
              <a:sym typeface="Calibri"/>
            </a:endParaRPr>
          </a:p>
          <a:p>
            <a:pPr indent="-183515" lvl="1" marL="421005" marR="0" rtl="0" algn="l">
              <a:lnSpc>
                <a:spcPct val="109000"/>
              </a:lnSpc>
              <a:spcBef>
                <a:spcPts val="0"/>
              </a:spcBef>
              <a:spcAft>
                <a:spcPts val="0"/>
              </a:spcAft>
              <a:buClr>
                <a:srgbClr val="1CACE3"/>
              </a:buClr>
              <a:buSzPts val="2000"/>
              <a:buFont typeface="Calibri"/>
              <a:buChar char="◦"/>
            </a:pPr>
            <a:r>
              <a:rPr b="0" i="0" lang="en-US" sz="2000" u="none" cap="none" strike="noStrike">
                <a:solidFill>
                  <a:srgbClr val="404040"/>
                </a:solidFill>
                <a:latin typeface="Calibri"/>
                <a:ea typeface="Calibri"/>
                <a:cs typeface="Calibri"/>
                <a:sym typeface="Calibri"/>
              </a:rPr>
              <a:t>ease of installation</a:t>
            </a:r>
            <a:endParaRPr b="0" i="0" sz="2000" u="none" cap="none" strike="noStrike">
              <a:solidFill>
                <a:schemeClr val="dk1"/>
              </a:solidFill>
              <a:latin typeface="Calibri"/>
              <a:ea typeface="Calibri"/>
              <a:cs typeface="Calibri"/>
              <a:sym typeface="Calibri"/>
            </a:endParaRPr>
          </a:p>
          <a:p>
            <a:pPr indent="-183515" lvl="1" marL="421005" marR="0" rtl="0" algn="l">
              <a:lnSpc>
                <a:spcPct val="116999"/>
              </a:lnSpc>
              <a:spcBef>
                <a:spcPts val="0"/>
              </a:spcBef>
              <a:spcAft>
                <a:spcPts val="0"/>
              </a:spcAft>
              <a:buClr>
                <a:srgbClr val="1CACE3"/>
              </a:buClr>
              <a:buSzPts val="2000"/>
              <a:buFont typeface="Calibri"/>
              <a:buChar char="◦"/>
            </a:pPr>
            <a:r>
              <a:rPr b="0" i="0" lang="en-US" sz="2000" u="none" cap="none" strike="noStrike">
                <a:solidFill>
                  <a:srgbClr val="404040"/>
                </a:solidFill>
                <a:latin typeface="Calibri"/>
                <a:ea typeface="Calibri"/>
                <a:cs typeface="Calibri"/>
                <a:sym typeface="Calibri"/>
              </a:rPr>
              <a:t>less cabling than mesh or star topologies</a:t>
            </a:r>
            <a:endParaRPr b="0" i="0" sz="2000" u="none" cap="none" strike="noStrike">
              <a:solidFill>
                <a:schemeClr val="dk1"/>
              </a:solidFill>
              <a:latin typeface="Calibri"/>
              <a:ea typeface="Calibri"/>
              <a:cs typeface="Calibri"/>
              <a:sym typeface="Calibri"/>
            </a:endParaRPr>
          </a:p>
          <a:p>
            <a:pPr indent="-184150" lvl="2" marL="640715" marR="0" rtl="0" algn="l">
              <a:lnSpc>
                <a:spcPct val="100000"/>
              </a:lnSpc>
              <a:spcBef>
                <a:spcPts val="70"/>
              </a:spcBef>
              <a:spcAft>
                <a:spcPts val="0"/>
              </a:spcAft>
              <a:buClr>
                <a:srgbClr val="1CACE3"/>
              </a:buClr>
              <a:buSzPts val="1500"/>
              <a:buFont typeface="Calibri"/>
              <a:buChar char="◦"/>
            </a:pPr>
            <a:r>
              <a:rPr b="0" i="0" lang="en-US" sz="1500" u="none" cap="none" strike="noStrike">
                <a:solidFill>
                  <a:srgbClr val="404040"/>
                </a:solidFill>
                <a:latin typeface="Calibri"/>
                <a:ea typeface="Calibri"/>
                <a:cs typeface="Calibri"/>
                <a:sym typeface="Calibri"/>
              </a:rPr>
              <a:t>Only the backbone cable stretches through the entire facility</a:t>
            </a:r>
            <a:endParaRPr b="0" i="0" sz="1500" u="none" cap="none" strike="noStrike">
              <a:solidFill>
                <a:schemeClr val="dk1"/>
              </a:solidFill>
              <a:latin typeface="Calibri"/>
              <a:ea typeface="Calibri"/>
              <a:cs typeface="Calibri"/>
              <a:sym typeface="Calibri"/>
            </a:endParaRPr>
          </a:p>
          <a:p>
            <a:pPr indent="-184150" lvl="2" marL="640715" marR="0" rtl="0" algn="l">
              <a:lnSpc>
                <a:spcPct val="100000"/>
              </a:lnSpc>
              <a:spcBef>
                <a:spcPts val="75"/>
              </a:spcBef>
              <a:spcAft>
                <a:spcPts val="0"/>
              </a:spcAft>
              <a:buClr>
                <a:srgbClr val="1CACE3"/>
              </a:buClr>
              <a:buSzPts val="1500"/>
              <a:buFont typeface="Calibri"/>
              <a:buChar char="◦"/>
            </a:pPr>
            <a:r>
              <a:rPr b="0" i="0" lang="en-US" sz="1500" u="none" cap="none" strike="noStrike">
                <a:solidFill>
                  <a:srgbClr val="404040"/>
                </a:solidFill>
                <a:latin typeface="Calibri"/>
                <a:ea typeface="Calibri"/>
                <a:cs typeface="Calibri"/>
                <a:sym typeface="Calibri"/>
              </a:rPr>
              <a:t>Each drop line has to reach only as far as the nearest point on the backbone.</a:t>
            </a:r>
            <a:endParaRPr b="0" i="0" sz="1500" u="none" cap="none" strike="noStrike">
              <a:solidFill>
                <a:schemeClr val="dk1"/>
              </a:solidFill>
              <a:latin typeface="Calibri"/>
              <a:ea typeface="Calibri"/>
              <a:cs typeface="Calibri"/>
              <a:sym typeface="Calibri"/>
            </a:endParaRPr>
          </a:p>
          <a:p>
            <a:pPr indent="-177165" lvl="0" marL="189230" marR="0" rtl="0" algn="l">
              <a:lnSpc>
                <a:spcPct val="113958"/>
              </a:lnSpc>
              <a:spcBef>
                <a:spcPts val="705"/>
              </a:spcBef>
              <a:spcAft>
                <a:spcPts val="0"/>
              </a:spcAft>
              <a:buClr>
                <a:srgbClr val="1CACE3"/>
              </a:buClr>
              <a:buSzPts val="2400"/>
              <a:buFont typeface="Arial"/>
              <a:buChar char="•"/>
            </a:pPr>
            <a:r>
              <a:rPr lang="en-US" sz="2400">
                <a:solidFill>
                  <a:srgbClr val="404040"/>
                </a:solidFill>
                <a:latin typeface="Calibri"/>
                <a:ea typeface="Calibri"/>
                <a:cs typeface="Calibri"/>
                <a:sym typeface="Calibri"/>
              </a:rPr>
              <a:t>Disadvantages</a:t>
            </a:r>
            <a:endParaRPr sz="2400">
              <a:solidFill>
                <a:schemeClr val="dk1"/>
              </a:solidFill>
              <a:latin typeface="Calibri"/>
              <a:ea typeface="Calibri"/>
              <a:cs typeface="Calibri"/>
              <a:sym typeface="Calibri"/>
            </a:endParaRPr>
          </a:p>
          <a:p>
            <a:pPr indent="-183515" lvl="1" marL="421005" marR="0" rtl="0" algn="l">
              <a:lnSpc>
                <a:spcPct val="109750"/>
              </a:lnSpc>
              <a:spcBef>
                <a:spcPts val="0"/>
              </a:spcBef>
              <a:spcAft>
                <a:spcPts val="0"/>
              </a:spcAft>
              <a:buClr>
                <a:srgbClr val="1CACE3"/>
              </a:buClr>
              <a:buSzPts val="2000"/>
              <a:buFont typeface="Calibri"/>
              <a:buChar char="◦"/>
            </a:pPr>
            <a:r>
              <a:rPr b="0" i="0" lang="en-US" sz="2000" u="none" cap="none" strike="noStrike">
                <a:solidFill>
                  <a:srgbClr val="404040"/>
                </a:solidFill>
                <a:latin typeface="Calibri"/>
                <a:ea typeface="Calibri"/>
                <a:cs typeface="Calibri"/>
                <a:sym typeface="Calibri"/>
              </a:rPr>
              <a:t>difficult reconnection and fault isolation</a:t>
            </a:r>
            <a:endParaRPr b="0" i="0" sz="2000" u="none" cap="none" strike="noStrike">
              <a:solidFill>
                <a:schemeClr val="dk1"/>
              </a:solidFill>
              <a:latin typeface="Calibri"/>
              <a:ea typeface="Calibri"/>
              <a:cs typeface="Calibri"/>
              <a:sym typeface="Calibri"/>
            </a:endParaRPr>
          </a:p>
          <a:p>
            <a:pPr indent="-183515" lvl="1" marL="421005" marR="0" rtl="0" algn="l">
              <a:lnSpc>
                <a:spcPct val="99000"/>
              </a:lnSpc>
              <a:spcBef>
                <a:spcPts val="0"/>
              </a:spcBef>
              <a:spcAft>
                <a:spcPts val="0"/>
              </a:spcAft>
              <a:buClr>
                <a:srgbClr val="1CACE3"/>
              </a:buClr>
              <a:buSzPts val="2000"/>
              <a:buFont typeface="Calibri"/>
              <a:buChar char="◦"/>
            </a:pPr>
            <a:r>
              <a:rPr b="0" i="0" lang="en-US" sz="2000" u="none" cap="none" strike="noStrike">
                <a:solidFill>
                  <a:srgbClr val="404040"/>
                </a:solidFill>
                <a:latin typeface="Calibri"/>
                <a:ea typeface="Calibri"/>
                <a:cs typeface="Calibri"/>
                <a:sym typeface="Calibri"/>
              </a:rPr>
              <a:t>A bus is usually designed to be optimally efficient at installation - difficult to add</a:t>
            </a:r>
            <a:endParaRPr b="0" i="0" sz="2000" u="none" cap="none" strike="noStrike">
              <a:solidFill>
                <a:schemeClr val="dk1"/>
              </a:solidFill>
              <a:latin typeface="Calibri"/>
              <a:ea typeface="Calibri"/>
              <a:cs typeface="Calibri"/>
              <a:sym typeface="Calibri"/>
            </a:endParaRPr>
          </a:p>
          <a:p>
            <a:pPr indent="0" lvl="0" marL="421005" marR="0" rtl="0" algn="l">
              <a:lnSpc>
                <a:spcPct val="101950"/>
              </a:lnSpc>
              <a:spcBef>
                <a:spcPts val="0"/>
              </a:spcBef>
              <a:spcAft>
                <a:spcPts val="0"/>
              </a:spcAft>
              <a:buNone/>
            </a:pPr>
            <a:r>
              <a:rPr lang="en-US" sz="2000">
                <a:solidFill>
                  <a:srgbClr val="404040"/>
                </a:solidFill>
                <a:latin typeface="Calibri"/>
                <a:ea typeface="Calibri"/>
                <a:cs typeface="Calibri"/>
                <a:sym typeface="Calibri"/>
              </a:rPr>
              <a:t>new devices</a:t>
            </a:r>
            <a:endParaRPr sz="2000">
              <a:solidFill>
                <a:schemeClr val="dk1"/>
              </a:solidFill>
              <a:latin typeface="Calibri"/>
              <a:ea typeface="Calibri"/>
              <a:cs typeface="Calibri"/>
              <a:sym typeface="Calibri"/>
            </a:endParaRPr>
          </a:p>
          <a:p>
            <a:pPr indent="-184150" lvl="2" marL="640715" marR="0" rtl="0" algn="l">
              <a:lnSpc>
                <a:spcPct val="115933"/>
              </a:lnSpc>
              <a:spcBef>
                <a:spcPts val="45"/>
              </a:spcBef>
              <a:spcAft>
                <a:spcPts val="0"/>
              </a:spcAft>
              <a:buClr>
                <a:srgbClr val="1CACE3"/>
              </a:buClr>
              <a:buSzPts val="1500"/>
              <a:buFont typeface="Calibri"/>
              <a:buChar char="◦"/>
            </a:pPr>
            <a:r>
              <a:rPr b="0" i="0" lang="en-US" sz="1500" u="none" cap="none" strike="noStrike">
                <a:solidFill>
                  <a:srgbClr val="404040"/>
                </a:solidFill>
                <a:latin typeface="Calibri"/>
                <a:ea typeface="Calibri"/>
                <a:cs typeface="Calibri"/>
                <a:sym typeface="Calibri"/>
              </a:rPr>
              <a:t>Adding new devices may therefore require modification or replacement of the backbone</a:t>
            </a:r>
            <a:endParaRPr b="0" i="0" sz="1500" u="none" cap="none" strike="noStrike">
              <a:solidFill>
                <a:schemeClr val="dk1"/>
              </a:solidFill>
              <a:latin typeface="Calibri"/>
              <a:ea typeface="Calibri"/>
              <a:cs typeface="Calibri"/>
              <a:sym typeface="Calibri"/>
            </a:endParaRPr>
          </a:p>
          <a:p>
            <a:pPr indent="-183515" lvl="1" marL="421005" marR="0" rtl="0" algn="l">
              <a:lnSpc>
                <a:spcPct val="116999"/>
              </a:lnSpc>
              <a:spcBef>
                <a:spcPts val="0"/>
              </a:spcBef>
              <a:spcAft>
                <a:spcPts val="0"/>
              </a:spcAft>
              <a:buClr>
                <a:srgbClr val="1CACE3"/>
              </a:buClr>
              <a:buSzPts val="2000"/>
              <a:buFont typeface="Calibri"/>
              <a:buChar char="◦"/>
            </a:pPr>
            <a:r>
              <a:rPr b="0" i="0" lang="en-US" sz="2000" u="none" cap="none" strike="noStrike">
                <a:solidFill>
                  <a:srgbClr val="404040"/>
                </a:solidFill>
                <a:latin typeface="Calibri"/>
                <a:ea typeface="Calibri"/>
                <a:cs typeface="Calibri"/>
                <a:sym typeface="Calibri"/>
              </a:rPr>
              <a:t>Signal reflection at the taps can cause degradation in quality</a:t>
            </a:r>
            <a:endParaRPr b="0" i="0" sz="2000" u="none" cap="none" strike="noStrike">
              <a:solidFill>
                <a:schemeClr val="dk1"/>
              </a:solidFill>
              <a:latin typeface="Calibri"/>
              <a:ea typeface="Calibri"/>
              <a:cs typeface="Calibri"/>
              <a:sym typeface="Calibri"/>
            </a:endParaRPr>
          </a:p>
          <a:p>
            <a:pPr indent="-184150" lvl="2" marL="640715" marR="0" rtl="0" algn="l">
              <a:lnSpc>
                <a:spcPct val="115933"/>
              </a:lnSpc>
              <a:spcBef>
                <a:spcPts val="70"/>
              </a:spcBef>
              <a:spcAft>
                <a:spcPts val="0"/>
              </a:spcAft>
              <a:buClr>
                <a:srgbClr val="1CACE3"/>
              </a:buClr>
              <a:buSzPts val="1500"/>
              <a:buFont typeface="Calibri"/>
              <a:buChar char="◦"/>
            </a:pPr>
            <a:r>
              <a:rPr b="0" i="0" lang="en-US" sz="1500" u="none" cap="none" strike="noStrike">
                <a:solidFill>
                  <a:srgbClr val="404040"/>
                </a:solidFill>
                <a:latin typeface="Calibri"/>
                <a:ea typeface="Calibri"/>
                <a:cs typeface="Calibri"/>
                <a:sym typeface="Calibri"/>
              </a:rPr>
              <a:t>controlled by limiting the number and spacing of devices connected to a given length of cable</a:t>
            </a:r>
            <a:endParaRPr b="0" i="0" sz="1500" u="none" cap="none" strike="noStrike">
              <a:solidFill>
                <a:schemeClr val="dk1"/>
              </a:solidFill>
              <a:latin typeface="Calibri"/>
              <a:ea typeface="Calibri"/>
              <a:cs typeface="Calibri"/>
              <a:sym typeface="Calibri"/>
            </a:endParaRPr>
          </a:p>
          <a:p>
            <a:pPr indent="-183515" lvl="1" marL="421005" marR="0" rtl="0" algn="l">
              <a:lnSpc>
                <a:spcPct val="99000"/>
              </a:lnSpc>
              <a:spcBef>
                <a:spcPts val="0"/>
              </a:spcBef>
              <a:spcAft>
                <a:spcPts val="0"/>
              </a:spcAft>
              <a:buClr>
                <a:srgbClr val="1CACE3"/>
              </a:buClr>
              <a:buSzPts val="2000"/>
              <a:buFont typeface="Calibri"/>
              <a:buChar char="◦"/>
            </a:pPr>
            <a:r>
              <a:rPr b="0" i="0" lang="en-US" sz="2000" u="none" cap="none" strike="noStrike">
                <a:solidFill>
                  <a:srgbClr val="404040"/>
                </a:solidFill>
                <a:latin typeface="Calibri"/>
                <a:ea typeface="Calibri"/>
                <a:cs typeface="Calibri"/>
                <a:sym typeface="Calibri"/>
              </a:rPr>
              <a:t>a fault or break in the bus cable stops all transmission -The damaged area</a:t>
            </a:r>
            <a:endParaRPr b="0" i="0" sz="2000" u="none" cap="none" strike="noStrike">
              <a:solidFill>
                <a:schemeClr val="dk1"/>
              </a:solidFill>
              <a:latin typeface="Calibri"/>
              <a:ea typeface="Calibri"/>
              <a:cs typeface="Calibri"/>
              <a:sym typeface="Calibri"/>
            </a:endParaRPr>
          </a:p>
          <a:p>
            <a:pPr indent="0" lvl="0" marL="421005" marR="0" rtl="0" algn="l">
              <a:lnSpc>
                <a:spcPct val="101950"/>
              </a:lnSpc>
              <a:spcBef>
                <a:spcPts val="0"/>
              </a:spcBef>
              <a:spcAft>
                <a:spcPts val="0"/>
              </a:spcAft>
              <a:buNone/>
            </a:pPr>
            <a:r>
              <a:rPr lang="en-US" sz="2000">
                <a:solidFill>
                  <a:srgbClr val="404040"/>
                </a:solidFill>
                <a:latin typeface="Calibri"/>
                <a:ea typeface="Calibri"/>
                <a:cs typeface="Calibri"/>
                <a:sym typeface="Calibri"/>
              </a:rPr>
              <a:t>reflects signals back in the direction of origin, creating noise in both directions</a:t>
            </a:r>
            <a:endParaRPr sz="2000">
              <a:solidFill>
                <a:schemeClr val="dk1"/>
              </a:solidFill>
              <a:latin typeface="Calibri"/>
              <a:ea typeface="Calibri"/>
              <a:cs typeface="Calibri"/>
              <a:sym typeface="Calibri"/>
            </a:endParaRPr>
          </a:p>
          <a:p>
            <a:pPr indent="-177165" lvl="0" marL="189230" marR="0" rtl="0" algn="l">
              <a:lnSpc>
                <a:spcPct val="113333"/>
              </a:lnSpc>
              <a:spcBef>
                <a:spcPts val="730"/>
              </a:spcBef>
              <a:spcAft>
                <a:spcPts val="0"/>
              </a:spcAft>
              <a:buClr>
                <a:srgbClr val="1CACE3"/>
              </a:buClr>
              <a:buSzPts val="2400"/>
              <a:buFont typeface="Arial"/>
              <a:buChar char="•"/>
            </a:pPr>
            <a:r>
              <a:rPr lang="en-US" sz="2400">
                <a:solidFill>
                  <a:srgbClr val="404040"/>
                </a:solidFill>
                <a:latin typeface="Calibri"/>
                <a:ea typeface="Calibri"/>
                <a:cs typeface="Calibri"/>
                <a:sym typeface="Calibri"/>
              </a:rPr>
              <a:t>Applications</a:t>
            </a:r>
            <a:endParaRPr sz="2400">
              <a:solidFill>
                <a:schemeClr val="dk1"/>
              </a:solidFill>
              <a:latin typeface="Calibri"/>
              <a:ea typeface="Calibri"/>
              <a:cs typeface="Calibri"/>
              <a:sym typeface="Calibri"/>
            </a:endParaRPr>
          </a:p>
          <a:p>
            <a:pPr indent="-183515" lvl="1" marL="421005" marR="0" rtl="0" algn="l">
              <a:lnSpc>
                <a:spcPct val="109000"/>
              </a:lnSpc>
              <a:spcBef>
                <a:spcPts val="0"/>
              </a:spcBef>
              <a:spcAft>
                <a:spcPts val="0"/>
              </a:spcAft>
              <a:buClr>
                <a:srgbClr val="1CACE3"/>
              </a:buClr>
              <a:buSzPts val="2000"/>
              <a:buFont typeface="Calibri"/>
              <a:buChar char="◦"/>
            </a:pPr>
            <a:r>
              <a:rPr b="0" i="0" lang="en-US" sz="2000" u="none" cap="none" strike="noStrike">
                <a:solidFill>
                  <a:srgbClr val="404040"/>
                </a:solidFill>
                <a:latin typeface="Calibri"/>
                <a:ea typeface="Calibri"/>
                <a:cs typeface="Calibri"/>
                <a:sym typeface="Calibri"/>
              </a:rPr>
              <a:t>design of early local area networks</a:t>
            </a:r>
            <a:endParaRPr b="0" i="0" sz="2000" u="none" cap="none" strike="noStrike">
              <a:solidFill>
                <a:schemeClr val="dk1"/>
              </a:solidFill>
              <a:latin typeface="Calibri"/>
              <a:ea typeface="Calibri"/>
              <a:cs typeface="Calibri"/>
              <a:sym typeface="Calibri"/>
            </a:endParaRPr>
          </a:p>
          <a:p>
            <a:pPr indent="-183515" lvl="1" marL="421005" marR="0" rtl="0" algn="l">
              <a:lnSpc>
                <a:spcPct val="116999"/>
              </a:lnSpc>
              <a:spcBef>
                <a:spcPts val="0"/>
              </a:spcBef>
              <a:spcAft>
                <a:spcPts val="0"/>
              </a:spcAft>
              <a:buClr>
                <a:srgbClr val="1CACE3"/>
              </a:buClr>
              <a:buSzPts val="2000"/>
              <a:buFont typeface="Calibri"/>
              <a:buChar char="◦"/>
            </a:pPr>
            <a:r>
              <a:rPr b="0" i="0" lang="en-US" sz="2000" u="none" cap="none" strike="noStrike">
                <a:solidFill>
                  <a:srgbClr val="404040"/>
                </a:solidFill>
                <a:latin typeface="Calibri"/>
                <a:ea typeface="Calibri"/>
                <a:cs typeface="Calibri"/>
                <a:sym typeface="Calibri"/>
              </a:rPr>
              <a:t>Most of computer motherboards</a:t>
            </a:r>
            <a:endParaRPr b="0" i="0" sz="2000" u="none" cap="none" strike="noStrike">
              <a:solidFill>
                <a:schemeClr val="dk1"/>
              </a:solidFill>
              <a:latin typeface="Calibri"/>
              <a:ea typeface="Calibri"/>
              <a:cs typeface="Calibri"/>
              <a:sym typeface="Calibri"/>
            </a:endParaRPr>
          </a:p>
        </p:txBody>
      </p:sp>
      <p:sp>
        <p:nvSpPr>
          <p:cNvPr id="560" name="Google Shape;560;p30"/>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561" name="Google Shape;561;p30"/>
          <p:cNvSpPr txBox="1"/>
          <p:nvPr>
            <p:ph type="title"/>
          </p:nvPr>
        </p:nvSpPr>
        <p:spPr>
          <a:xfrm>
            <a:off x="277164" y="320497"/>
            <a:ext cx="43710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Bus Topology</a:t>
            </a:r>
            <a:endParaRPr sz="4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1"/>
          <p:cNvSpPr txBox="1"/>
          <p:nvPr>
            <p:ph type="title"/>
          </p:nvPr>
        </p:nvSpPr>
        <p:spPr>
          <a:xfrm>
            <a:off x="277164" y="400253"/>
            <a:ext cx="7342836" cy="6807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u="none"/>
              <a:t>Ring Topology – point-to-point</a:t>
            </a:r>
            <a:endParaRPr/>
          </a:p>
        </p:txBody>
      </p:sp>
      <p:sp>
        <p:nvSpPr>
          <p:cNvPr id="567" name="Google Shape;567;p31"/>
          <p:cNvSpPr txBox="1"/>
          <p:nvPr/>
        </p:nvSpPr>
        <p:spPr>
          <a:xfrm>
            <a:off x="240588" y="1277823"/>
            <a:ext cx="8439150" cy="3378200"/>
          </a:xfrm>
          <a:prstGeom prst="rect">
            <a:avLst/>
          </a:prstGeom>
          <a:noFill/>
          <a:ln>
            <a:noFill/>
          </a:ln>
        </p:spPr>
        <p:txBody>
          <a:bodyPr anchorCtr="0" anchor="t" bIns="0" lIns="0" spcFirstLastPara="1" rIns="0" wrap="square" tIns="95875">
            <a:spAutoFit/>
          </a:bodyPr>
          <a:lstStyle/>
          <a:p>
            <a:pPr indent="-177800" lvl="0" marL="189230" marR="399415" rtl="0" algn="l">
              <a:lnSpc>
                <a:spcPct val="96071"/>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each device has a dedicated point-to-point connection  with only the two devices on either side of it</a:t>
            </a:r>
            <a:endParaRPr sz="2800">
              <a:solidFill>
                <a:schemeClr val="dk1"/>
              </a:solidFill>
              <a:latin typeface="Calibri"/>
              <a:ea typeface="Calibri"/>
              <a:cs typeface="Calibri"/>
              <a:sym typeface="Calibri"/>
            </a:endParaRPr>
          </a:p>
          <a:p>
            <a:pPr indent="-177800" lvl="0" marL="189230" marR="448309" rtl="0" algn="l">
              <a:lnSpc>
                <a:spcPct val="80000"/>
              </a:lnSpc>
              <a:spcBef>
                <a:spcPts val="142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 signal is passed along the ring in one direction, from  device to device, until it reaches its destination</a:t>
            </a:r>
            <a:endParaRPr sz="2800">
              <a:solidFill>
                <a:schemeClr val="dk1"/>
              </a:solidFill>
              <a:latin typeface="Calibri"/>
              <a:ea typeface="Calibri"/>
              <a:cs typeface="Calibri"/>
              <a:sym typeface="Calibri"/>
            </a:endParaRPr>
          </a:p>
          <a:p>
            <a:pPr indent="-177800" lvl="0" marL="189230" marR="0" rtl="0" algn="l">
              <a:lnSpc>
                <a:spcPct val="100000"/>
              </a:lnSpc>
              <a:spcBef>
                <a:spcPts val="74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Each device in the ring incorporates a repeater</a:t>
            </a:r>
            <a:endParaRPr sz="2800">
              <a:solidFill>
                <a:schemeClr val="dk1"/>
              </a:solidFill>
              <a:latin typeface="Calibri"/>
              <a:ea typeface="Calibri"/>
              <a:cs typeface="Calibri"/>
              <a:sym typeface="Calibri"/>
            </a:endParaRPr>
          </a:p>
          <a:p>
            <a:pPr indent="-177800" lvl="0" marL="189230" marR="5080" rtl="0" algn="l">
              <a:lnSpc>
                <a:spcPct val="96071"/>
              </a:lnSpc>
              <a:spcBef>
                <a:spcPts val="137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When a device receives a signal intended for another  device, its repeater regenerates the bits and passes them  along</a:t>
            </a:r>
            <a:endParaRPr sz="2800">
              <a:solidFill>
                <a:schemeClr val="dk1"/>
              </a:solidFill>
              <a:latin typeface="Calibri"/>
              <a:ea typeface="Calibri"/>
              <a:cs typeface="Calibri"/>
              <a:sym typeface="Calibri"/>
            </a:endParaRPr>
          </a:p>
        </p:txBody>
      </p:sp>
      <p:pic>
        <p:nvPicPr>
          <p:cNvPr id="568" name="Google Shape;568;p31"/>
          <p:cNvPicPr preferRelativeResize="0"/>
          <p:nvPr/>
        </p:nvPicPr>
        <p:blipFill rotWithShape="1">
          <a:blip r:embed="rId3">
            <a:alphaModFix/>
          </a:blip>
          <a:srcRect b="0" l="0" r="0" t="0"/>
          <a:stretch/>
        </p:blipFill>
        <p:spPr>
          <a:xfrm>
            <a:off x="1828800" y="4544567"/>
            <a:ext cx="4724400" cy="1703832"/>
          </a:xfrm>
          <a:prstGeom prst="rect">
            <a:avLst/>
          </a:prstGeom>
          <a:noFill/>
          <a:ln>
            <a:noFill/>
          </a:ln>
        </p:spPr>
      </p:pic>
      <p:sp>
        <p:nvSpPr>
          <p:cNvPr id="569" name="Google Shape;569;p31"/>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2"/>
          <p:cNvSpPr txBox="1"/>
          <p:nvPr>
            <p:ph type="title"/>
          </p:nvPr>
        </p:nvSpPr>
        <p:spPr>
          <a:xfrm>
            <a:off x="277164" y="320497"/>
            <a:ext cx="41424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Ring Topology</a:t>
            </a:r>
            <a:endParaRPr sz="4800"/>
          </a:p>
        </p:txBody>
      </p:sp>
      <p:sp>
        <p:nvSpPr>
          <p:cNvPr id="575" name="Google Shape;575;p32"/>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576" name="Google Shape;576;p32"/>
          <p:cNvSpPr txBox="1"/>
          <p:nvPr/>
        </p:nvSpPr>
        <p:spPr>
          <a:xfrm>
            <a:off x="240588" y="1265631"/>
            <a:ext cx="8537575" cy="4589780"/>
          </a:xfrm>
          <a:prstGeom prst="rect">
            <a:avLst/>
          </a:prstGeom>
          <a:noFill/>
          <a:ln>
            <a:noFill/>
          </a:ln>
        </p:spPr>
        <p:txBody>
          <a:bodyPr anchorCtr="0" anchor="t" bIns="0" lIns="0" spcFirstLastPara="1" rIns="0" wrap="square" tIns="12700">
            <a:spAutoFit/>
          </a:bodyPr>
          <a:lstStyle/>
          <a:p>
            <a:pPr indent="-177165" lvl="0" marL="189230" marR="0" rtl="0" algn="l">
              <a:lnSpc>
                <a:spcPct val="113333"/>
              </a:lnSpc>
              <a:spcBef>
                <a:spcPts val="0"/>
              </a:spcBef>
              <a:spcAft>
                <a:spcPts val="0"/>
              </a:spcAft>
              <a:buClr>
                <a:srgbClr val="1CACE3"/>
              </a:buClr>
              <a:buSzPts val="2400"/>
              <a:buFont typeface="Arial"/>
              <a:buChar char="•"/>
            </a:pPr>
            <a:r>
              <a:rPr lang="en-US" sz="2400">
                <a:solidFill>
                  <a:srgbClr val="404040"/>
                </a:solidFill>
                <a:latin typeface="Calibri"/>
                <a:ea typeface="Calibri"/>
                <a:cs typeface="Calibri"/>
                <a:sym typeface="Calibri"/>
              </a:rPr>
              <a:t>Advantages</a:t>
            </a:r>
            <a:endParaRPr sz="2400">
              <a:solidFill>
                <a:schemeClr val="dk1"/>
              </a:solidFill>
              <a:latin typeface="Calibri"/>
              <a:ea typeface="Calibri"/>
              <a:cs typeface="Calibri"/>
              <a:sym typeface="Calibri"/>
            </a:endParaRPr>
          </a:p>
          <a:p>
            <a:pPr indent="-183515" lvl="1" marL="421005" marR="0" rtl="0" algn="l">
              <a:lnSpc>
                <a:spcPct val="109000"/>
              </a:lnSpc>
              <a:spcBef>
                <a:spcPts val="0"/>
              </a:spcBef>
              <a:spcAft>
                <a:spcPts val="0"/>
              </a:spcAft>
              <a:buClr>
                <a:srgbClr val="1CACE3"/>
              </a:buClr>
              <a:buSzPts val="2000"/>
              <a:buFont typeface="Calibri"/>
              <a:buChar char="◦"/>
            </a:pPr>
            <a:r>
              <a:rPr b="0" i="0" lang="en-US" sz="2000" u="none" cap="none" strike="noStrike">
                <a:solidFill>
                  <a:srgbClr val="404040"/>
                </a:solidFill>
                <a:latin typeface="Calibri"/>
                <a:ea typeface="Calibri"/>
                <a:cs typeface="Calibri"/>
                <a:sym typeface="Calibri"/>
              </a:rPr>
              <a:t>relatively easy to install and reconfigure</a:t>
            </a:r>
            <a:endParaRPr b="0" i="0" sz="2000" u="none" cap="none" strike="noStrike">
              <a:solidFill>
                <a:schemeClr val="dk1"/>
              </a:solidFill>
              <a:latin typeface="Calibri"/>
              <a:ea typeface="Calibri"/>
              <a:cs typeface="Calibri"/>
              <a:sym typeface="Calibri"/>
            </a:endParaRPr>
          </a:p>
          <a:p>
            <a:pPr indent="-182880" lvl="1" marL="421005" marR="426719" rtl="0" algn="l">
              <a:lnSpc>
                <a:spcPct val="70100"/>
              </a:lnSpc>
              <a:spcBef>
                <a:spcPts val="660"/>
              </a:spcBef>
              <a:spcAft>
                <a:spcPts val="0"/>
              </a:spcAft>
              <a:buClr>
                <a:srgbClr val="1CACE3"/>
              </a:buClr>
              <a:buSzPts val="2000"/>
              <a:buFont typeface="Calibri"/>
              <a:buChar char="◦"/>
            </a:pPr>
            <a:r>
              <a:rPr b="0" i="0" lang="en-US" sz="2000" u="none" cap="none" strike="noStrike">
                <a:solidFill>
                  <a:srgbClr val="404040"/>
                </a:solidFill>
                <a:latin typeface="Calibri"/>
                <a:ea typeface="Calibri"/>
                <a:cs typeface="Calibri"/>
                <a:sym typeface="Calibri"/>
              </a:rPr>
              <a:t>To add or delete a device requires changing only two connections - only  constraints are media and traffic considerations (maximum ring length and  number of devices</a:t>
            </a:r>
            <a:endParaRPr b="0" i="0" sz="2000" u="none" cap="none" strike="noStrike">
              <a:solidFill>
                <a:schemeClr val="dk1"/>
              </a:solidFill>
              <a:latin typeface="Calibri"/>
              <a:ea typeface="Calibri"/>
              <a:cs typeface="Calibri"/>
              <a:sym typeface="Calibri"/>
            </a:endParaRPr>
          </a:p>
          <a:p>
            <a:pPr indent="-183515" lvl="1" marL="421005" marR="0" rtl="0" algn="l">
              <a:lnSpc>
                <a:spcPct val="114000"/>
              </a:lnSpc>
              <a:spcBef>
                <a:spcPts val="0"/>
              </a:spcBef>
              <a:spcAft>
                <a:spcPts val="0"/>
              </a:spcAft>
              <a:buClr>
                <a:srgbClr val="1CACE3"/>
              </a:buClr>
              <a:buSzPts val="2000"/>
              <a:buFont typeface="Calibri"/>
              <a:buChar char="◦"/>
            </a:pPr>
            <a:r>
              <a:rPr b="0" i="0" lang="en-US" sz="2000" u="none" cap="none" strike="noStrike">
                <a:solidFill>
                  <a:srgbClr val="404040"/>
                </a:solidFill>
                <a:latin typeface="Calibri"/>
                <a:ea typeface="Calibri"/>
                <a:cs typeface="Calibri"/>
                <a:sym typeface="Calibri"/>
              </a:rPr>
              <a:t>fault isolation is simplified</a:t>
            </a:r>
            <a:endParaRPr b="0" i="0" sz="2000" u="none" cap="none" strike="noStrike">
              <a:solidFill>
                <a:schemeClr val="dk1"/>
              </a:solidFill>
              <a:latin typeface="Calibri"/>
              <a:ea typeface="Calibri"/>
              <a:cs typeface="Calibri"/>
              <a:sym typeface="Calibri"/>
            </a:endParaRPr>
          </a:p>
          <a:p>
            <a:pPr indent="-183515" lvl="2" marL="640715" marR="5080" rtl="0" algn="l">
              <a:lnSpc>
                <a:spcPct val="70700"/>
              </a:lnSpc>
              <a:spcBef>
                <a:spcPts val="595"/>
              </a:spcBef>
              <a:spcAft>
                <a:spcPts val="0"/>
              </a:spcAft>
              <a:buClr>
                <a:srgbClr val="1CACE3"/>
              </a:buClr>
              <a:buSzPts val="1500"/>
              <a:buFont typeface="Calibri"/>
              <a:buChar char="◦"/>
            </a:pPr>
            <a:r>
              <a:rPr b="0" i="0" lang="en-US" sz="1500" u="none" cap="none" strike="noStrike">
                <a:solidFill>
                  <a:srgbClr val="404040"/>
                </a:solidFill>
                <a:latin typeface="Calibri"/>
                <a:ea typeface="Calibri"/>
                <a:cs typeface="Calibri"/>
                <a:sym typeface="Calibri"/>
              </a:rPr>
              <a:t>As a signal is circulating at all times, non reception of a signal at a node within a specified period issue  an alarm from that node - alerts the network operator to the problem and its location</a:t>
            </a:r>
            <a:endParaRPr b="0" i="0" sz="1500" u="none" cap="none" strike="noStrike">
              <a:solidFill>
                <a:schemeClr val="dk1"/>
              </a:solidFill>
              <a:latin typeface="Calibri"/>
              <a:ea typeface="Calibri"/>
              <a:cs typeface="Calibri"/>
              <a:sym typeface="Calibri"/>
            </a:endParaRPr>
          </a:p>
          <a:p>
            <a:pPr indent="-177165" lvl="0" marL="189230" marR="0" rtl="0" algn="l">
              <a:lnSpc>
                <a:spcPct val="113958"/>
              </a:lnSpc>
              <a:spcBef>
                <a:spcPts val="710"/>
              </a:spcBef>
              <a:spcAft>
                <a:spcPts val="0"/>
              </a:spcAft>
              <a:buClr>
                <a:srgbClr val="1CACE3"/>
              </a:buClr>
              <a:buSzPts val="2400"/>
              <a:buFont typeface="Arial"/>
              <a:buChar char="•"/>
            </a:pPr>
            <a:r>
              <a:rPr lang="en-US" sz="2400">
                <a:solidFill>
                  <a:srgbClr val="404040"/>
                </a:solidFill>
                <a:latin typeface="Calibri"/>
                <a:ea typeface="Calibri"/>
                <a:cs typeface="Calibri"/>
                <a:sym typeface="Calibri"/>
              </a:rPr>
              <a:t>Disadvantage</a:t>
            </a:r>
            <a:endParaRPr sz="2400">
              <a:solidFill>
                <a:schemeClr val="dk1"/>
              </a:solidFill>
              <a:latin typeface="Calibri"/>
              <a:ea typeface="Calibri"/>
              <a:cs typeface="Calibri"/>
              <a:sym typeface="Calibri"/>
            </a:endParaRPr>
          </a:p>
          <a:p>
            <a:pPr indent="-183515" lvl="1" marL="421005" marR="0" rtl="0" algn="l">
              <a:lnSpc>
                <a:spcPct val="109750"/>
              </a:lnSpc>
              <a:spcBef>
                <a:spcPts val="0"/>
              </a:spcBef>
              <a:spcAft>
                <a:spcPts val="0"/>
              </a:spcAft>
              <a:buClr>
                <a:srgbClr val="1CACE3"/>
              </a:buClr>
              <a:buSzPts val="2000"/>
              <a:buFont typeface="Calibri"/>
              <a:buChar char="◦"/>
            </a:pPr>
            <a:r>
              <a:rPr b="0" i="0" lang="en-US" sz="2000" u="none" cap="none" strike="noStrike">
                <a:solidFill>
                  <a:srgbClr val="404040"/>
                </a:solidFill>
                <a:latin typeface="Calibri"/>
                <a:ea typeface="Calibri"/>
                <a:cs typeface="Calibri"/>
                <a:sym typeface="Calibri"/>
              </a:rPr>
              <a:t>unidirectional traffic</a:t>
            </a:r>
            <a:endParaRPr b="0" i="0" sz="2000" u="none" cap="none" strike="noStrike">
              <a:solidFill>
                <a:schemeClr val="dk1"/>
              </a:solidFill>
              <a:latin typeface="Calibri"/>
              <a:ea typeface="Calibri"/>
              <a:cs typeface="Calibri"/>
              <a:sym typeface="Calibri"/>
            </a:endParaRPr>
          </a:p>
          <a:p>
            <a:pPr indent="-183515" lvl="1" marL="421005" marR="0" rtl="0" algn="l">
              <a:lnSpc>
                <a:spcPct val="99000"/>
              </a:lnSpc>
              <a:spcBef>
                <a:spcPts val="0"/>
              </a:spcBef>
              <a:spcAft>
                <a:spcPts val="0"/>
              </a:spcAft>
              <a:buClr>
                <a:srgbClr val="1CACE3"/>
              </a:buClr>
              <a:buSzPts val="2000"/>
              <a:buFont typeface="Calibri"/>
              <a:buChar char="◦"/>
            </a:pPr>
            <a:r>
              <a:rPr b="0" i="0" lang="en-US" sz="2000" u="none" cap="none" strike="noStrike">
                <a:solidFill>
                  <a:srgbClr val="404040"/>
                </a:solidFill>
                <a:latin typeface="Calibri"/>
                <a:ea typeface="Calibri"/>
                <a:cs typeface="Calibri"/>
                <a:sym typeface="Calibri"/>
              </a:rPr>
              <a:t>a break in the ring (such as a disabled station) can disable the entire network -</a:t>
            </a:r>
            <a:endParaRPr b="0" i="0" sz="2000" u="none" cap="none" strike="noStrike">
              <a:solidFill>
                <a:schemeClr val="dk1"/>
              </a:solidFill>
              <a:latin typeface="Calibri"/>
              <a:ea typeface="Calibri"/>
              <a:cs typeface="Calibri"/>
              <a:sym typeface="Calibri"/>
            </a:endParaRPr>
          </a:p>
          <a:p>
            <a:pPr indent="0" lvl="0" marL="421005" marR="0" rtl="0" algn="l">
              <a:lnSpc>
                <a:spcPct val="101950"/>
              </a:lnSpc>
              <a:spcBef>
                <a:spcPts val="0"/>
              </a:spcBef>
              <a:spcAft>
                <a:spcPts val="0"/>
              </a:spcAft>
              <a:buNone/>
            </a:pPr>
            <a:r>
              <a:rPr lang="en-US" sz="2000">
                <a:solidFill>
                  <a:srgbClr val="404040"/>
                </a:solidFill>
                <a:latin typeface="Calibri"/>
                <a:ea typeface="Calibri"/>
                <a:cs typeface="Calibri"/>
                <a:sym typeface="Calibri"/>
              </a:rPr>
              <a:t>solved by using a dual ring or a switch capable of closing off the break</a:t>
            </a:r>
            <a:endParaRPr sz="2000">
              <a:solidFill>
                <a:schemeClr val="dk1"/>
              </a:solidFill>
              <a:latin typeface="Calibri"/>
              <a:ea typeface="Calibri"/>
              <a:cs typeface="Calibri"/>
              <a:sym typeface="Calibri"/>
            </a:endParaRPr>
          </a:p>
          <a:p>
            <a:pPr indent="-177165" lvl="0" marL="189230" marR="0" rtl="0" algn="l">
              <a:lnSpc>
                <a:spcPct val="113333"/>
              </a:lnSpc>
              <a:spcBef>
                <a:spcPts val="730"/>
              </a:spcBef>
              <a:spcAft>
                <a:spcPts val="0"/>
              </a:spcAft>
              <a:buClr>
                <a:srgbClr val="1CACE3"/>
              </a:buClr>
              <a:buSzPts val="2400"/>
              <a:buFont typeface="Arial"/>
              <a:buChar char="•"/>
            </a:pPr>
            <a:r>
              <a:rPr lang="en-US" sz="2400">
                <a:solidFill>
                  <a:srgbClr val="404040"/>
                </a:solidFill>
                <a:latin typeface="Calibri"/>
                <a:ea typeface="Calibri"/>
                <a:cs typeface="Calibri"/>
                <a:sym typeface="Calibri"/>
              </a:rPr>
              <a:t>Applications</a:t>
            </a:r>
            <a:endParaRPr sz="2400">
              <a:solidFill>
                <a:schemeClr val="dk1"/>
              </a:solidFill>
              <a:latin typeface="Calibri"/>
              <a:ea typeface="Calibri"/>
              <a:cs typeface="Calibri"/>
              <a:sym typeface="Calibri"/>
            </a:endParaRPr>
          </a:p>
          <a:p>
            <a:pPr indent="-183515" lvl="1" marL="421005" marR="0" rtl="0" algn="l">
              <a:lnSpc>
                <a:spcPct val="109000"/>
              </a:lnSpc>
              <a:spcBef>
                <a:spcPts val="0"/>
              </a:spcBef>
              <a:spcAft>
                <a:spcPts val="0"/>
              </a:spcAft>
              <a:buClr>
                <a:srgbClr val="1CACE3"/>
              </a:buClr>
              <a:buSzPts val="2000"/>
              <a:buFont typeface="Calibri"/>
              <a:buChar char="◦"/>
            </a:pPr>
            <a:r>
              <a:rPr b="0" i="0" lang="en-US" sz="2000" u="none" cap="none" strike="noStrike">
                <a:solidFill>
                  <a:srgbClr val="404040"/>
                </a:solidFill>
                <a:latin typeface="Calibri"/>
                <a:ea typeface="Calibri"/>
                <a:cs typeface="Calibri"/>
                <a:sym typeface="Calibri"/>
              </a:rPr>
              <a:t>prevalent when IBM introduced its local-area network, Token Ring</a:t>
            </a:r>
            <a:endParaRPr b="0" i="0" sz="2000" u="none" cap="none" strike="noStrike">
              <a:solidFill>
                <a:schemeClr val="dk1"/>
              </a:solidFill>
              <a:latin typeface="Calibri"/>
              <a:ea typeface="Calibri"/>
              <a:cs typeface="Calibri"/>
              <a:sym typeface="Calibri"/>
            </a:endParaRPr>
          </a:p>
          <a:p>
            <a:pPr indent="-183515" lvl="1" marL="421005" marR="0" rtl="0" algn="l">
              <a:lnSpc>
                <a:spcPct val="114000"/>
              </a:lnSpc>
              <a:spcBef>
                <a:spcPts val="0"/>
              </a:spcBef>
              <a:spcAft>
                <a:spcPts val="0"/>
              </a:spcAft>
              <a:buClr>
                <a:srgbClr val="1CACE3"/>
              </a:buClr>
              <a:buSzPts val="2000"/>
              <a:buFont typeface="Calibri"/>
              <a:buChar char="◦"/>
            </a:pPr>
            <a:r>
              <a:rPr b="0" i="0" lang="en-US" sz="2000" u="none" cap="none" strike="noStrike">
                <a:solidFill>
                  <a:srgbClr val="404040"/>
                </a:solidFill>
                <a:latin typeface="Calibri"/>
                <a:ea typeface="Calibri"/>
                <a:cs typeface="Calibri"/>
                <a:sym typeface="Calibri"/>
              </a:rPr>
              <a:t>Some office buildings and School premises</a:t>
            </a:r>
            <a:endParaRPr b="0" i="0" sz="2000" u="none" cap="none" strike="noStrike">
              <a:solidFill>
                <a:schemeClr val="dk1"/>
              </a:solidFill>
              <a:latin typeface="Calibri"/>
              <a:ea typeface="Calibri"/>
              <a:cs typeface="Calibri"/>
              <a:sym typeface="Calibri"/>
            </a:endParaRPr>
          </a:p>
          <a:p>
            <a:pPr indent="-183515" lvl="1" marL="421005" marR="0" rtl="0" algn="l">
              <a:lnSpc>
                <a:spcPct val="116999"/>
              </a:lnSpc>
              <a:spcBef>
                <a:spcPts val="0"/>
              </a:spcBef>
              <a:spcAft>
                <a:spcPts val="0"/>
              </a:spcAft>
              <a:buClr>
                <a:srgbClr val="1CACE3"/>
              </a:buClr>
              <a:buSzPts val="2000"/>
              <a:buFont typeface="Calibri"/>
              <a:buChar char="◦"/>
            </a:pPr>
            <a:r>
              <a:rPr b="0" i="0" lang="en-US" sz="2000" u="none" cap="none" strike="noStrike">
                <a:solidFill>
                  <a:srgbClr val="404040"/>
                </a:solidFill>
                <a:latin typeface="Calibri"/>
                <a:ea typeface="Calibri"/>
                <a:cs typeface="Calibri"/>
                <a:sym typeface="Calibri"/>
              </a:rPr>
              <a:t>higher-speed LANs has made this topology less popular</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33"/>
          <p:cNvSpPr txBox="1"/>
          <p:nvPr>
            <p:ph type="title"/>
          </p:nvPr>
        </p:nvSpPr>
        <p:spPr>
          <a:xfrm>
            <a:off x="277164" y="400253"/>
            <a:ext cx="8866836" cy="381515"/>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2400" u="none"/>
              <a:t>Consideration for choosing the topology</a:t>
            </a:r>
            <a:endParaRPr/>
          </a:p>
        </p:txBody>
      </p:sp>
      <p:sp>
        <p:nvSpPr>
          <p:cNvPr id="582" name="Google Shape;582;p33"/>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583" name="Google Shape;583;p33"/>
          <p:cNvSpPr txBox="1"/>
          <p:nvPr/>
        </p:nvSpPr>
        <p:spPr>
          <a:xfrm>
            <a:off x="240588" y="1311910"/>
            <a:ext cx="8601075" cy="4060825"/>
          </a:xfrm>
          <a:prstGeom prst="rect">
            <a:avLst/>
          </a:prstGeom>
          <a:noFill/>
          <a:ln>
            <a:noFill/>
          </a:ln>
        </p:spPr>
        <p:txBody>
          <a:bodyPr anchorCtr="0" anchor="t" bIns="0" lIns="0" spcFirstLastPara="1" rIns="0" wrap="square" tIns="62225">
            <a:spAutoFit/>
          </a:bodyPr>
          <a:lstStyle/>
          <a:p>
            <a:pPr indent="-177800" lvl="0" marL="189230" marR="300355" rtl="0" algn="l">
              <a:lnSpc>
                <a:spcPct val="107857"/>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Money: bus network is the least expensive way to install  network</a:t>
            </a:r>
            <a:endParaRPr sz="2800">
              <a:solidFill>
                <a:schemeClr val="dk1"/>
              </a:solidFill>
              <a:latin typeface="Calibri"/>
              <a:ea typeface="Calibri"/>
              <a:cs typeface="Calibri"/>
              <a:sym typeface="Calibri"/>
            </a:endParaRPr>
          </a:p>
          <a:p>
            <a:pPr indent="-177800" lvl="0" marL="189230" marR="872489" rtl="0" algn="l">
              <a:lnSpc>
                <a:spcPct val="107857"/>
              </a:lnSpc>
              <a:spcBef>
                <a:spcPts val="142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Length: of cable needed the linear bus network uses  shorter length of cable</a:t>
            </a:r>
            <a:endParaRPr sz="2800">
              <a:solidFill>
                <a:schemeClr val="dk1"/>
              </a:solidFill>
              <a:latin typeface="Calibri"/>
              <a:ea typeface="Calibri"/>
              <a:cs typeface="Calibri"/>
              <a:sym typeface="Calibri"/>
            </a:endParaRPr>
          </a:p>
          <a:p>
            <a:pPr indent="-177800" lvl="0" marL="189230" marR="5080" rtl="0" algn="l">
              <a:lnSpc>
                <a:spcPct val="108214"/>
              </a:lnSpc>
              <a:spcBef>
                <a:spcPts val="139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Future growth: with start topology expending a network is  easily done by adding another devices</a:t>
            </a:r>
            <a:endParaRPr sz="2800">
              <a:solidFill>
                <a:schemeClr val="dk1"/>
              </a:solidFill>
              <a:latin typeface="Calibri"/>
              <a:ea typeface="Calibri"/>
              <a:cs typeface="Calibri"/>
              <a:sym typeface="Calibri"/>
            </a:endParaRPr>
          </a:p>
          <a:p>
            <a:pPr indent="-177800" lvl="0" marL="189230" marR="531495" rtl="0" algn="l">
              <a:lnSpc>
                <a:spcPct val="108214"/>
              </a:lnSpc>
              <a:spcBef>
                <a:spcPts val="138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Cable type: most common used cable in commercial  organization is twisted pair	which often used with star  topologies</a:t>
            </a:r>
            <a:endParaRPr sz="28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4"/>
          <p:cNvSpPr txBox="1"/>
          <p:nvPr>
            <p:ph type="title"/>
          </p:nvPr>
        </p:nvSpPr>
        <p:spPr>
          <a:xfrm>
            <a:off x="277164" y="320497"/>
            <a:ext cx="45996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Network Types</a:t>
            </a:r>
            <a:endParaRPr sz="4800"/>
          </a:p>
        </p:txBody>
      </p:sp>
      <p:sp>
        <p:nvSpPr>
          <p:cNvPr id="589" name="Google Shape;589;p34"/>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590" name="Google Shape;590;p34"/>
          <p:cNvSpPr txBox="1"/>
          <p:nvPr/>
        </p:nvSpPr>
        <p:spPr>
          <a:xfrm>
            <a:off x="240588" y="1311910"/>
            <a:ext cx="8535035" cy="3771265"/>
          </a:xfrm>
          <a:prstGeom prst="rect">
            <a:avLst/>
          </a:prstGeom>
          <a:noFill/>
          <a:ln>
            <a:noFill/>
          </a:ln>
        </p:spPr>
        <p:txBody>
          <a:bodyPr anchorCtr="0" anchor="t" bIns="0" lIns="0" spcFirstLastPara="1" rIns="0" wrap="square" tIns="55875">
            <a:spAutoFit/>
          </a:bodyPr>
          <a:lstStyle/>
          <a:p>
            <a:pPr indent="-177800" lvl="0" marL="189230" marR="452755" rtl="0" algn="l">
              <a:lnSpc>
                <a:spcPct val="9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The criteria of distinguishing one type of network from  another in the world today (difficult and sometimes  confusing)</a:t>
            </a:r>
            <a:endParaRPr sz="2800">
              <a:solidFill>
                <a:schemeClr val="dk1"/>
              </a:solidFill>
              <a:latin typeface="Calibri"/>
              <a:ea typeface="Calibri"/>
              <a:cs typeface="Calibri"/>
              <a:sym typeface="Calibri"/>
            </a:endParaRPr>
          </a:p>
          <a:p>
            <a:pPr indent="-183515" lvl="1" marL="421005" marR="0" rtl="0" algn="l">
              <a:lnSpc>
                <a:spcPct val="100000"/>
              </a:lnSpc>
              <a:spcBef>
                <a:spcPts val="14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Size</a:t>
            </a:r>
            <a:endParaRPr b="0" i="0" sz="2400" u="none" cap="none" strike="noStrike">
              <a:solidFill>
                <a:schemeClr val="dk1"/>
              </a:solidFill>
              <a:latin typeface="Calibri"/>
              <a:ea typeface="Calibri"/>
              <a:cs typeface="Calibri"/>
              <a:sym typeface="Calibri"/>
            </a:endParaRPr>
          </a:p>
          <a:p>
            <a:pPr indent="-183515" lvl="1" marL="421005" marR="0" rtl="0" algn="l">
              <a:lnSpc>
                <a:spcPct val="100000"/>
              </a:lnSpc>
              <a:spcBef>
                <a:spcPts val="31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geographical coverage</a:t>
            </a:r>
            <a:endParaRPr b="0" i="0" sz="2400" u="none" cap="none" strike="noStrike">
              <a:solidFill>
                <a:schemeClr val="dk1"/>
              </a:solidFill>
              <a:latin typeface="Calibri"/>
              <a:ea typeface="Calibri"/>
              <a:cs typeface="Calibri"/>
              <a:sym typeface="Calibri"/>
            </a:endParaRPr>
          </a:p>
          <a:p>
            <a:pPr indent="-183515" lvl="1" marL="421005" marR="0" rtl="0" algn="l">
              <a:lnSpc>
                <a:spcPct val="100000"/>
              </a:lnSpc>
              <a:spcBef>
                <a:spcPts val="31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ownership.</a:t>
            </a:r>
            <a:endParaRPr b="0" i="0" sz="2400" u="none" cap="none" strike="noStrike">
              <a:solidFill>
                <a:schemeClr val="dk1"/>
              </a:solidFill>
              <a:latin typeface="Calibri"/>
              <a:ea typeface="Calibri"/>
              <a:cs typeface="Calibri"/>
              <a:sym typeface="Calibri"/>
            </a:endParaRPr>
          </a:p>
          <a:p>
            <a:pPr indent="-177800" lvl="0" marL="189230" marR="5080" rtl="0" algn="l">
              <a:lnSpc>
                <a:spcPct val="108214"/>
              </a:lnSpc>
              <a:spcBef>
                <a:spcPts val="163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two types of networks, LANs and WANs, uses switching to  connect networks to form an internetwork (a network of  networks)</a:t>
            </a:r>
            <a:endParaRPr sz="28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35"/>
          <p:cNvSpPr txBox="1"/>
          <p:nvPr>
            <p:ph type="title"/>
          </p:nvPr>
        </p:nvSpPr>
        <p:spPr>
          <a:xfrm>
            <a:off x="277164" y="320497"/>
            <a:ext cx="54378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Local Area Network</a:t>
            </a:r>
            <a:endParaRPr sz="4800"/>
          </a:p>
        </p:txBody>
      </p:sp>
      <p:sp>
        <p:nvSpPr>
          <p:cNvPr id="596" name="Google Shape;596;p35"/>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597" name="Google Shape;597;p35"/>
          <p:cNvSpPr txBox="1"/>
          <p:nvPr/>
        </p:nvSpPr>
        <p:spPr>
          <a:xfrm>
            <a:off x="240588" y="1176390"/>
            <a:ext cx="8728710" cy="4552950"/>
          </a:xfrm>
          <a:prstGeom prst="rect">
            <a:avLst/>
          </a:prstGeom>
          <a:noFill/>
          <a:ln>
            <a:noFill/>
          </a:ln>
        </p:spPr>
        <p:txBody>
          <a:bodyPr anchorCtr="0" anchor="t" bIns="0" lIns="0" spcFirstLastPara="1" rIns="0" wrap="square" tIns="149225">
            <a:spAutoFit/>
          </a:bodyPr>
          <a:lstStyle/>
          <a:p>
            <a:pPr indent="-177800" lvl="0" marL="189230" marR="0" rtl="0" algn="l">
              <a:lnSpc>
                <a:spcPct val="10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usually privately owned</a:t>
            </a:r>
            <a:endParaRPr sz="2800">
              <a:solidFill>
                <a:schemeClr val="dk1"/>
              </a:solidFill>
              <a:latin typeface="Calibri"/>
              <a:ea typeface="Calibri"/>
              <a:cs typeface="Calibri"/>
              <a:sym typeface="Calibri"/>
            </a:endParaRPr>
          </a:p>
          <a:p>
            <a:pPr indent="-177800" lvl="0" marL="189230" marR="0" rtl="0" algn="l">
              <a:lnSpc>
                <a:spcPct val="100000"/>
              </a:lnSpc>
              <a:spcBef>
                <a:spcPts val="108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connects some hosts in a single office, building, or campus</a:t>
            </a:r>
            <a:endParaRPr sz="2800">
              <a:solidFill>
                <a:schemeClr val="dk1"/>
              </a:solidFill>
              <a:latin typeface="Calibri"/>
              <a:ea typeface="Calibri"/>
              <a:cs typeface="Calibri"/>
              <a:sym typeface="Calibri"/>
            </a:endParaRPr>
          </a:p>
          <a:p>
            <a:pPr indent="-177165" lvl="0" marL="189230" marR="539750" rtl="0" algn="l">
              <a:lnSpc>
                <a:spcPct val="108214"/>
              </a:lnSpc>
              <a:spcBef>
                <a:spcPts val="1435"/>
              </a:spcBef>
              <a:spcAft>
                <a:spcPts val="0"/>
              </a:spcAft>
              <a:buClr>
                <a:srgbClr val="1CACE3"/>
              </a:buClr>
              <a:buSzPts val="1800"/>
              <a:buFont typeface="Arial"/>
              <a:buChar char="•"/>
            </a:pPr>
            <a:r>
              <a:rPr lang="en-US" sz="1800">
                <a:solidFill>
                  <a:schemeClr val="dk1"/>
                </a:solidFill>
                <a:latin typeface="Calibri"/>
                <a:ea typeface="Calibri"/>
                <a:cs typeface="Calibri"/>
                <a:sym typeface="Calibri"/>
              </a:rPr>
              <a:t>	</a:t>
            </a:r>
            <a:r>
              <a:rPr lang="en-US" sz="2800">
                <a:solidFill>
                  <a:srgbClr val="404040"/>
                </a:solidFill>
                <a:latin typeface="Calibri"/>
                <a:ea typeface="Calibri"/>
                <a:cs typeface="Calibri"/>
                <a:sym typeface="Calibri"/>
              </a:rPr>
              <a:t>Simple LAN - two PCs and a printer in someone’s home  office</a:t>
            </a:r>
            <a:endParaRPr sz="2800">
              <a:solidFill>
                <a:schemeClr val="dk1"/>
              </a:solidFill>
              <a:latin typeface="Calibri"/>
              <a:ea typeface="Calibri"/>
              <a:cs typeface="Calibri"/>
              <a:sym typeface="Calibri"/>
            </a:endParaRPr>
          </a:p>
          <a:p>
            <a:pPr indent="-177800" lvl="0" marL="189230" marR="0" rtl="0" algn="l">
              <a:lnSpc>
                <a:spcPct val="100000"/>
              </a:lnSpc>
              <a:spcBef>
                <a:spcPts val="100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Complex LAN include audio and video devices</a:t>
            </a:r>
            <a:endParaRPr sz="2800">
              <a:solidFill>
                <a:schemeClr val="dk1"/>
              </a:solidFill>
              <a:latin typeface="Calibri"/>
              <a:ea typeface="Calibri"/>
              <a:cs typeface="Calibri"/>
              <a:sym typeface="Calibri"/>
            </a:endParaRPr>
          </a:p>
          <a:p>
            <a:pPr indent="-177800" lvl="0" marL="189230" marR="5080" rtl="0" algn="l">
              <a:lnSpc>
                <a:spcPct val="108214"/>
              </a:lnSpc>
              <a:spcBef>
                <a:spcPts val="146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An host identifier	(an address) uniquely defines the host in  the LAN</a:t>
            </a:r>
            <a:endParaRPr sz="2800">
              <a:solidFill>
                <a:schemeClr val="dk1"/>
              </a:solidFill>
              <a:latin typeface="Calibri"/>
              <a:ea typeface="Calibri"/>
              <a:cs typeface="Calibri"/>
              <a:sym typeface="Calibri"/>
            </a:endParaRPr>
          </a:p>
          <a:p>
            <a:pPr indent="-177800" lvl="0" marL="189230" marR="51435" rtl="0" algn="l">
              <a:lnSpc>
                <a:spcPct val="108214"/>
              </a:lnSpc>
              <a:spcBef>
                <a:spcPts val="138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 packet carries both the source host’s and the destination  host’s addresses</a:t>
            </a:r>
            <a:endParaRPr sz="28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36"/>
          <p:cNvSpPr txBox="1"/>
          <p:nvPr>
            <p:ph type="title"/>
          </p:nvPr>
        </p:nvSpPr>
        <p:spPr>
          <a:xfrm>
            <a:off x="277164" y="320497"/>
            <a:ext cx="17802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LAN</a:t>
            </a:r>
            <a:endParaRPr sz="4800"/>
          </a:p>
        </p:txBody>
      </p:sp>
      <p:grpSp>
        <p:nvGrpSpPr>
          <p:cNvPr id="603" name="Google Shape;603;p36"/>
          <p:cNvGrpSpPr/>
          <p:nvPr/>
        </p:nvGrpSpPr>
        <p:grpSpPr>
          <a:xfrm>
            <a:off x="1014983" y="1563624"/>
            <a:ext cx="3552444" cy="3637788"/>
            <a:chOff x="1014983" y="1563624"/>
            <a:chExt cx="3552444" cy="3637788"/>
          </a:xfrm>
        </p:grpSpPr>
        <p:sp>
          <p:nvSpPr>
            <p:cNvPr id="604" name="Google Shape;604;p36"/>
            <p:cNvSpPr/>
            <p:nvPr/>
          </p:nvSpPr>
          <p:spPr>
            <a:xfrm>
              <a:off x="1386839" y="4469891"/>
              <a:ext cx="52069" cy="189865"/>
            </a:xfrm>
            <a:custGeom>
              <a:rect b="b" l="l" r="r" t="t"/>
              <a:pathLst>
                <a:path extrusionOk="0" h="189864" w="52069">
                  <a:moveTo>
                    <a:pt x="0" y="189737"/>
                  </a:moveTo>
                  <a:lnTo>
                    <a:pt x="51816" y="189737"/>
                  </a:lnTo>
                </a:path>
                <a:path extrusionOk="0" h="189864" w="52069">
                  <a:moveTo>
                    <a:pt x="25908" y="0"/>
                  </a:moveTo>
                  <a:lnTo>
                    <a:pt x="25908" y="172211"/>
                  </a:lnTo>
                </a:path>
              </a:pathLst>
            </a:custGeom>
            <a:noFill/>
            <a:ln cap="flat" cmpd="sng" w="350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36"/>
            <p:cNvSpPr/>
            <p:nvPr/>
          </p:nvSpPr>
          <p:spPr>
            <a:xfrm>
              <a:off x="1014983" y="3505200"/>
              <a:ext cx="632460" cy="638810"/>
            </a:xfrm>
            <a:custGeom>
              <a:rect b="b" l="l" r="r" t="t"/>
              <a:pathLst>
                <a:path extrusionOk="0" h="638810" w="632460">
                  <a:moveTo>
                    <a:pt x="0" y="0"/>
                  </a:moveTo>
                  <a:lnTo>
                    <a:pt x="0" y="79248"/>
                  </a:lnTo>
                  <a:lnTo>
                    <a:pt x="632333" y="638556"/>
                  </a:lnTo>
                  <a:lnTo>
                    <a:pt x="632333" y="559307"/>
                  </a:lnTo>
                  <a:lnTo>
                    <a:pt x="0" y="0"/>
                  </a:lnTo>
                  <a:close/>
                </a:path>
              </a:pathLst>
            </a:custGeom>
            <a:solidFill>
              <a:srgbClr val="6C6F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6" name="Google Shape;606;p36"/>
            <p:cNvSpPr/>
            <p:nvPr/>
          </p:nvSpPr>
          <p:spPr>
            <a:xfrm>
              <a:off x="1014983" y="3505200"/>
              <a:ext cx="632460" cy="638810"/>
            </a:xfrm>
            <a:custGeom>
              <a:rect b="b" l="l" r="r" t="t"/>
              <a:pathLst>
                <a:path extrusionOk="0" h="638810" w="632460">
                  <a:moveTo>
                    <a:pt x="632333" y="638556"/>
                  </a:moveTo>
                  <a:lnTo>
                    <a:pt x="0" y="79248"/>
                  </a:lnTo>
                  <a:lnTo>
                    <a:pt x="0" y="0"/>
                  </a:lnTo>
                  <a:lnTo>
                    <a:pt x="632333" y="559307"/>
                  </a:lnTo>
                  <a:lnTo>
                    <a:pt x="632333" y="638556"/>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07" name="Google Shape;607;p36"/>
            <p:cNvPicPr preferRelativeResize="0"/>
            <p:nvPr/>
          </p:nvPicPr>
          <p:blipFill rotWithShape="1">
            <a:blip r:embed="rId3">
              <a:alphaModFix/>
            </a:blip>
            <a:srcRect b="0" l="0" r="0" t="0"/>
            <a:stretch/>
          </p:blipFill>
          <p:spPr>
            <a:xfrm>
              <a:off x="1197863" y="3520440"/>
              <a:ext cx="143256" cy="67056"/>
            </a:xfrm>
            <a:prstGeom prst="rect">
              <a:avLst/>
            </a:prstGeom>
            <a:noFill/>
            <a:ln>
              <a:noFill/>
            </a:ln>
          </p:spPr>
        </p:pic>
        <p:pic>
          <p:nvPicPr>
            <p:cNvPr id="608" name="Google Shape;608;p36"/>
            <p:cNvPicPr preferRelativeResize="0"/>
            <p:nvPr/>
          </p:nvPicPr>
          <p:blipFill rotWithShape="1">
            <a:blip r:embed="rId4">
              <a:alphaModFix/>
            </a:blip>
            <a:srcRect b="0" l="0" r="0" t="0"/>
            <a:stretch/>
          </p:blipFill>
          <p:spPr>
            <a:xfrm>
              <a:off x="1335023" y="3639312"/>
              <a:ext cx="140208" cy="70103"/>
            </a:xfrm>
            <a:prstGeom prst="rect">
              <a:avLst/>
            </a:prstGeom>
            <a:noFill/>
            <a:ln>
              <a:noFill/>
            </a:ln>
          </p:spPr>
        </p:pic>
        <p:pic>
          <p:nvPicPr>
            <p:cNvPr id="609" name="Google Shape;609;p36"/>
            <p:cNvPicPr preferRelativeResize="0"/>
            <p:nvPr/>
          </p:nvPicPr>
          <p:blipFill rotWithShape="1">
            <a:blip r:embed="rId5">
              <a:alphaModFix/>
            </a:blip>
            <a:srcRect b="0" l="0" r="0" t="0"/>
            <a:stretch/>
          </p:blipFill>
          <p:spPr>
            <a:xfrm>
              <a:off x="1469135" y="3761231"/>
              <a:ext cx="143256" cy="70103"/>
            </a:xfrm>
            <a:prstGeom prst="rect">
              <a:avLst/>
            </a:prstGeom>
            <a:noFill/>
            <a:ln>
              <a:noFill/>
            </a:ln>
          </p:spPr>
        </p:pic>
        <p:pic>
          <p:nvPicPr>
            <p:cNvPr id="610" name="Google Shape;610;p36"/>
            <p:cNvPicPr preferRelativeResize="0"/>
            <p:nvPr/>
          </p:nvPicPr>
          <p:blipFill rotWithShape="1">
            <a:blip r:embed="rId6">
              <a:alphaModFix/>
            </a:blip>
            <a:srcRect b="0" l="0" r="0" t="0"/>
            <a:stretch/>
          </p:blipFill>
          <p:spPr>
            <a:xfrm>
              <a:off x="1609343" y="3886200"/>
              <a:ext cx="140207" cy="67056"/>
            </a:xfrm>
            <a:prstGeom prst="rect">
              <a:avLst/>
            </a:prstGeom>
            <a:noFill/>
            <a:ln>
              <a:noFill/>
            </a:ln>
          </p:spPr>
        </p:pic>
        <p:sp>
          <p:nvSpPr>
            <p:cNvPr id="611" name="Google Shape;611;p36"/>
            <p:cNvSpPr/>
            <p:nvPr/>
          </p:nvSpPr>
          <p:spPr>
            <a:xfrm>
              <a:off x="1677923" y="4155947"/>
              <a:ext cx="0" cy="283845"/>
            </a:xfrm>
            <a:custGeom>
              <a:rect b="b" l="l" r="r" t="t"/>
              <a:pathLst>
                <a:path extrusionOk="0" h="283845" w="120000">
                  <a:moveTo>
                    <a:pt x="0" y="0"/>
                  </a:moveTo>
                  <a:lnTo>
                    <a:pt x="0" y="283463"/>
                  </a:lnTo>
                </a:path>
              </a:pathLst>
            </a:custGeom>
            <a:noFill/>
            <a:ln cap="flat" cmpd="sng" w="51800">
              <a:solidFill>
                <a:srgbClr val="0000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2" name="Google Shape;612;p36"/>
            <p:cNvSpPr/>
            <p:nvPr/>
          </p:nvSpPr>
          <p:spPr>
            <a:xfrm>
              <a:off x="1680971" y="3753612"/>
              <a:ext cx="474345" cy="0"/>
            </a:xfrm>
            <a:custGeom>
              <a:rect b="b" l="l" r="r" t="t"/>
              <a:pathLst>
                <a:path extrusionOk="0" h="120000" w="474344">
                  <a:moveTo>
                    <a:pt x="0" y="0"/>
                  </a:moveTo>
                  <a:lnTo>
                    <a:pt x="473963" y="0"/>
                  </a:lnTo>
                </a:path>
              </a:pathLst>
            </a:custGeom>
            <a:noFill/>
            <a:ln cap="flat" cmpd="sng" w="51800">
              <a:solidFill>
                <a:srgbClr val="0000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3" name="Google Shape;613;p36"/>
            <p:cNvSpPr/>
            <p:nvPr/>
          </p:nvSpPr>
          <p:spPr>
            <a:xfrm>
              <a:off x="1406651" y="3006852"/>
              <a:ext cx="1320165" cy="2118360"/>
            </a:xfrm>
            <a:custGeom>
              <a:rect b="b" l="l" r="r" t="t"/>
              <a:pathLst>
                <a:path extrusionOk="0" h="2118360" w="1320164">
                  <a:moveTo>
                    <a:pt x="277367" y="749808"/>
                  </a:moveTo>
                  <a:lnTo>
                    <a:pt x="277367" y="899160"/>
                  </a:lnTo>
                </a:path>
                <a:path extrusionOk="0" h="2118360" w="1320164">
                  <a:moveTo>
                    <a:pt x="256031" y="1432560"/>
                  </a:moveTo>
                  <a:lnTo>
                    <a:pt x="1319784" y="1432560"/>
                  </a:lnTo>
                </a:path>
                <a:path extrusionOk="0" h="2118360" w="1320164">
                  <a:moveTo>
                    <a:pt x="1319784" y="1435608"/>
                  </a:moveTo>
                  <a:lnTo>
                    <a:pt x="1319784" y="2118360"/>
                  </a:lnTo>
                </a:path>
                <a:path extrusionOk="0" h="2118360" w="1320164">
                  <a:moveTo>
                    <a:pt x="137159" y="1024128"/>
                  </a:moveTo>
                  <a:lnTo>
                    <a:pt x="137159" y="1545336"/>
                  </a:lnTo>
                </a:path>
                <a:path extrusionOk="0" h="2118360" w="1320164">
                  <a:moveTo>
                    <a:pt x="137159" y="85344"/>
                  </a:moveTo>
                  <a:lnTo>
                    <a:pt x="137159" y="774192"/>
                  </a:lnTo>
                </a:path>
                <a:path extrusionOk="0" h="2118360" w="1320164">
                  <a:moveTo>
                    <a:pt x="121919" y="1545336"/>
                  </a:moveTo>
                  <a:lnTo>
                    <a:pt x="1100328" y="1545336"/>
                  </a:lnTo>
                </a:path>
                <a:path extrusionOk="0" h="2118360" w="1320164">
                  <a:moveTo>
                    <a:pt x="1091184" y="1548384"/>
                  </a:moveTo>
                  <a:lnTo>
                    <a:pt x="1091184" y="2029968"/>
                  </a:lnTo>
                </a:path>
                <a:path extrusionOk="0" h="2118360" w="1320164">
                  <a:moveTo>
                    <a:pt x="0" y="0"/>
                  </a:moveTo>
                  <a:lnTo>
                    <a:pt x="0" y="667512"/>
                  </a:lnTo>
                </a:path>
                <a:path extrusionOk="0" h="2118360" w="1320164">
                  <a:moveTo>
                    <a:pt x="0" y="923544"/>
                  </a:moveTo>
                  <a:lnTo>
                    <a:pt x="0" y="1591056"/>
                  </a:lnTo>
                </a:path>
                <a:path extrusionOk="0" h="2118360" w="1320164">
                  <a:moveTo>
                    <a:pt x="862584" y="2039112"/>
                  </a:moveTo>
                  <a:lnTo>
                    <a:pt x="862584" y="1661160"/>
                  </a:lnTo>
                </a:path>
                <a:path extrusionOk="0" h="2118360" w="1320164">
                  <a:moveTo>
                    <a:pt x="862584" y="1661160"/>
                  </a:moveTo>
                  <a:lnTo>
                    <a:pt x="27431" y="1661160"/>
                  </a:lnTo>
                </a:path>
              </a:pathLst>
            </a:custGeom>
            <a:noFill/>
            <a:ln cap="flat" cmpd="sng" w="51800">
              <a:solidFill>
                <a:srgbClr val="0000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4" name="Google Shape;614;p36"/>
            <p:cNvSpPr/>
            <p:nvPr/>
          </p:nvSpPr>
          <p:spPr>
            <a:xfrm>
              <a:off x="1648967" y="3142488"/>
              <a:ext cx="2918460" cy="74930"/>
            </a:xfrm>
            <a:custGeom>
              <a:rect b="b" l="l" r="r" t="t"/>
              <a:pathLst>
                <a:path extrusionOk="0" h="74930" w="2918460">
                  <a:moveTo>
                    <a:pt x="2918460" y="0"/>
                  </a:moveTo>
                  <a:lnTo>
                    <a:pt x="0" y="0"/>
                  </a:lnTo>
                  <a:lnTo>
                    <a:pt x="0" y="74549"/>
                  </a:lnTo>
                  <a:lnTo>
                    <a:pt x="2918460" y="74549"/>
                  </a:lnTo>
                  <a:lnTo>
                    <a:pt x="2918460" y="0"/>
                  </a:lnTo>
                  <a:close/>
                </a:path>
              </a:pathLst>
            </a:custGeom>
            <a:solidFill>
              <a:srgbClr val="A3AB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5" name="Google Shape;615;p36"/>
            <p:cNvSpPr/>
            <p:nvPr/>
          </p:nvSpPr>
          <p:spPr>
            <a:xfrm>
              <a:off x="1648967" y="3142488"/>
              <a:ext cx="2918460" cy="74930"/>
            </a:xfrm>
            <a:custGeom>
              <a:rect b="b" l="l" r="r" t="t"/>
              <a:pathLst>
                <a:path extrusionOk="0" h="74930" w="2918460">
                  <a:moveTo>
                    <a:pt x="2918460" y="0"/>
                  </a:moveTo>
                  <a:lnTo>
                    <a:pt x="0" y="0"/>
                  </a:lnTo>
                  <a:lnTo>
                    <a:pt x="0" y="74549"/>
                  </a:lnTo>
                  <a:lnTo>
                    <a:pt x="2918460" y="74549"/>
                  </a:lnTo>
                  <a:lnTo>
                    <a:pt x="291846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6" name="Google Shape;616;p36"/>
            <p:cNvSpPr/>
            <p:nvPr/>
          </p:nvSpPr>
          <p:spPr>
            <a:xfrm>
              <a:off x="1648967" y="4072128"/>
              <a:ext cx="2918460" cy="74930"/>
            </a:xfrm>
            <a:custGeom>
              <a:rect b="b" l="l" r="r" t="t"/>
              <a:pathLst>
                <a:path extrusionOk="0" h="74929" w="2918460">
                  <a:moveTo>
                    <a:pt x="2918460" y="0"/>
                  </a:moveTo>
                  <a:lnTo>
                    <a:pt x="0" y="0"/>
                  </a:lnTo>
                  <a:lnTo>
                    <a:pt x="0" y="74549"/>
                  </a:lnTo>
                  <a:lnTo>
                    <a:pt x="2918460" y="74549"/>
                  </a:lnTo>
                  <a:lnTo>
                    <a:pt x="2918460" y="0"/>
                  </a:lnTo>
                  <a:close/>
                </a:path>
              </a:pathLst>
            </a:custGeom>
            <a:solidFill>
              <a:srgbClr val="A3AB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7" name="Google Shape;617;p36"/>
            <p:cNvSpPr/>
            <p:nvPr/>
          </p:nvSpPr>
          <p:spPr>
            <a:xfrm>
              <a:off x="1648967" y="4072128"/>
              <a:ext cx="2918460" cy="74930"/>
            </a:xfrm>
            <a:custGeom>
              <a:rect b="b" l="l" r="r" t="t"/>
              <a:pathLst>
                <a:path extrusionOk="0" h="74929" w="2918460">
                  <a:moveTo>
                    <a:pt x="2918460" y="0"/>
                  </a:moveTo>
                  <a:lnTo>
                    <a:pt x="0" y="0"/>
                  </a:lnTo>
                  <a:lnTo>
                    <a:pt x="0" y="74549"/>
                  </a:lnTo>
                  <a:lnTo>
                    <a:pt x="2918460" y="74549"/>
                  </a:lnTo>
                  <a:lnTo>
                    <a:pt x="291846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8" name="Google Shape;618;p36"/>
            <p:cNvSpPr/>
            <p:nvPr/>
          </p:nvSpPr>
          <p:spPr>
            <a:xfrm>
              <a:off x="1014983" y="1655064"/>
              <a:ext cx="632460" cy="638810"/>
            </a:xfrm>
            <a:custGeom>
              <a:rect b="b" l="l" r="r" t="t"/>
              <a:pathLst>
                <a:path extrusionOk="0" h="638810" w="632460">
                  <a:moveTo>
                    <a:pt x="0" y="0"/>
                  </a:moveTo>
                  <a:lnTo>
                    <a:pt x="0" y="81025"/>
                  </a:lnTo>
                  <a:lnTo>
                    <a:pt x="632333" y="638428"/>
                  </a:lnTo>
                  <a:lnTo>
                    <a:pt x="632333" y="559053"/>
                  </a:lnTo>
                  <a:lnTo>
                    <a:pt x="0" y="0"/>
                  </a:lnTo>
                  <a:close/>
                </a:path>
              </a:pathLst>
            </a:custGeom>
            <a:solidFill>
              <a:srgbClr val="6C6F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9" name="Google Shape;619;p36"/>
            <p:cNvSpPr/>
            <p:nvPr/>
          </p:nvSpPr>
          <p:spPr>
            <a:xfrm>
              <a:off x="1014983" y="1655064"/>
              <a:ext cx="632460" cy="638810"/>
            </a:xfrm>
            <a:custGeom>
              <a:rect b="b" l="l" r="r" t="t"/>
              <a:pathLst>
                <a:path extrusionOk="0" h="638810" w="632460">
                  <a:moveTo>
                    <a:pt x="632333" y="638428"/>
                  </a:moveTo>
                  <a:lnTo>
                    <a:pt x="0" y="81025"/>
                  </a:lnTo>
                  <a:lnTo>
                    <a:pt x="0" y="0"/>
                  </a:lnTo>
                  <a:lnTo>
                    <a:pt x="632333" y="559053"/>
                  </a:lnTo>
                  <a:lnTo>
                    <a:pt x="632333" y="638428"/>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0" name="Google Shape;620;p36"/>
            <p:cNvSpPr/>
            <p:nvPr/>
          </p:nvSpPr>
          <p:spPr>
            <a:xfrm>
              <a:off x="1648967" y="2221992"/>
              <a:ext cx="2918460" cy="74930"/>
            </a:xfrm>
            <a:custGeom>
              <a:rect b="b" l="l" r="r" t="t"/>
              <a:pathLst>
                <a:path extrusionOk="0" h="74930" w="2918460">
                  <a:moveTo>
                    <a:pt x="2918460" y="0"/>
                  </a:moveTo>
                  <a:lnTo>
                    <a:pt x="0" y="0"/>
                  </a:lnTo>
                  <a:lnTo>
                    <a:pt x="0" y="74549"/>
                  </a:lnTo>
                  <a:lnTo>
                    <a:pt x="2918460" y="74549"/>
                  </a:lnTo>
                  <a:lnTo>
                    <a:pt x="2918460" y="0"/>
                  </a:lnTo>
                  <a:close/>
                </a:path>
              </a:pathLst>
            </a:custGeom>
            <a:solidFill>
              <a:srgbClr val="A3ABB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1" name="Google Shape;621;p36"/>
            <p:cNvSpPr/>
            <p:nvPr/>
          </p:nvSpPr>
          <p:spPr>
            <a:xfrm>
              <a:off x="1648967" y="2221992"/>
              <a:ext cx="2918460" cy="74930"/>
            </a:xfrm>
            <a:custGeom>
              <a:rect b="b" l="l" r="r" t="t"/>
              <a:pathLst>
                <a:path extrusionOk="0" h="74930" w="2918460">
                  <a:moveTo>
                    <a:pt x="2918460" y="0"/>
                  </a:moveTo>
                  <a:lnTo>
                    <a:pt x="0" y="0"/>
                  </a:lnTo>
                  <a:lnTo>
                    <a:pt x="0" y="74549"/>
                  </a:lnTo>
                  <a:lnTo>
                    <a:pt x="2918460" y="74549"/>
                  </a:lnTo>
                  <a:lnTo>
                    <a:pt x="291846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22" name="Google Shape;622;p36"/>
            <p:cNvPicPr preferRelativeResize="0"/>
            <p:nvPr/>
          </p:nvPicPr>
          <p:blipFill rotWithShape="1">
            <a:blip r:embed="rId3">
              <a:alphaModFix/>
            </a:blip>
            <a:srcRect b="0" l="0" r="0" t="0"/>
            <a:stretch/>
          </p:blipFill>
          <p:spPr>
            <a:xfrm>
              <a:off x="1197863" y="1670304"/>
              <a:ext cx="143256" cy="67056"/>
            </a:xfrm>
            <a:prstGeom prst="rect">
              <a:avLst/>
            </a:prstGeom>
            <a:noFill/>
            <a:ln>
              <a:noFill/>
            </a:ln>
          </p:spPr>
        </p:pic>
        <p:pic>
          <p:nvPicPr>
            <p:cNvPr id="623" name="Google Shape;623;p36"/>
            <p:cNvPicPr preferRelativeResize="0"/>
            <p:nvPr/>
          </p:nvPicPr>
          <p:blipFill rotWithShape="1">
            <a:blip r:embed="rId7">
              <a:alphaModFix/>
            </a:blip>
            <a:srcRect b="0" l="0" r="0" t="0"/>
            <a:stretch/>
          </p:blipFill>
          <p:spPr>
            <a:xfrm>
              <a:off x="1335023" y="1792224"/>
              <a:ext cx="140208" cy="67056"/>
            </a:xfrm>
            <a:prstGeom prst="rect">
              <a:avLst/>
            </a:prstGeom>
            <a:noFill/>
            <a:ln>
              <a:noFill/>
            </a:ln>
          </p:spPr>
        </p:pic>
        <p:pic>
          <p:nvPicPr>
            <p:cNvPr id="624" name="Google Shape;624;p36"/>
            <p:cNvPicPr preferRelativeResize="0"/>
            <p:nvPr/>
          </p:nvPicPr>
          <p:blipFill rotWithShape="1">
            <a:blip r:embed="rId8">
              <a:alphaModFix/>
            </a:blip>
            <a:srcRect b="0" l="0" r="0" t="0"/>
            <a:stretch/>
          </p:blipFill>
          <p:spPr>
            <a:xfrm>
              <a:off x="1469135" y="1914144"/>
              <a:ext cx="143256" cy="67056"/>
            </a:xfrm>
            <a:prstGeom prst="rect">
              <a:avLst/>
            </a:prstGeom>
            <a:noFill/>
            <a:ln>
              <a:noFill/>
            </a:ln>
          </p:spPr>
        </p:pic>
        <p:pic>
          <p:nvPicPr>
            <p:cNvPr id="625" name="Google Shape;625;p36"/>
            <p:cNvPicPr preferRelativeResize="0"/>
            <p:nvPr/>
          </p:nvPicPr>
          <p:blipFill rotWithShape="1">
            <a:blip r:embed="rId6">
              <a:alphaModFix/>
            </a:blip>
            <a:srcRect b="0" l="0" r="0" t="0"/>
            <a:stretch/>
          </p:blipFill>
          <p:spPr>
            <a:xfrm>
              <a:off x="1609343" y="2036064"/>
              <a:ext cx="140207" cy="67056"/>
            </a:xfrm>
            <a:prstGeom prst="rect">
              <a:avLst/>
            </a:prstGeom>
            <a:noFill/>
            <a:ln>
              <a:noFill/>
            </a:ln>
          </p:spPr>
        </p:pic>
        <p:sp>
          <p:nvSpPr>
            <p:cNvPr id="626" name="Google Shape;626;p36"/>
            <p:cNvSpPr/>
            <p:nvPr/>
          </p:nvSpPr>
          <p:spPr>
            <a:xfrm>
              <a:off x="2604516" y="1647444"/>
              <a:ext cx="318770" cy="0"/>
            </a:xfrm>
            <a:custGeom>
              <a:rect b="b" l="l" r="r" t="t"/>
              <a:pathLst>
                <a:path extrusionOk="0" h="120000" w="318769">
                  <a:moveTo>
                    <a:pt x="0" y="0"/>
                  </a:moveTo>
                  <a:lnTo>
                    <a:pt x="318515" y="0"/>
                  </a:lnTo>
                </a:path>
              </a:pathLst>
            </a:custGeom>
            <a:noFill/>
            <a:ln cap="flat" cmpd="sng" w="27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7" name="Google Shape;627;p36"/>
            <p:cNvSpPr/>
            <p:nvPr/>
          </p:nvSpPr>
          <p:spPr>
            <a:xfrm>
              <a:off x="2575559" y="1648968"/>
              <a:ext cx="378460" cy="149860"/>
            </a:xfrm>
            <a:custGeom>
              <a:rect b="b" l="l" r="r" t="t"/>
              <a:pathLst>
                <a:path extrusionOk="0" h="149860" w="378460">
                  <a:moveTo>
                    <a:pt x="0" y="0"/>
                  </a:moveTo>
                  <a:lnTo>
                    <a:pt x="377951" y="149352"/>
                  </a:lnTo>
                </a:path>
              </a:pathLst>
            </a:custGeom>
            <a:noFill/>
            <a:ln cap="flat" cmpd="sng" w="121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8" name="Google Shape;628;p36"/>
            <p:cNvSpPr/>
            <p:nvPr/>
          </p:nvSpPr>
          <p:spPr>
            <a:xfrm>
              <a:off x="2023872" y="1563624"/>
              <a:ext cx="568325" cy="47625"/>
            </a:xfrm>
            <a:custGeom>
              <a:rect b="b" l="l" r="r" t="t"/>
              <a:pathLst>
                <a:path extrusionOk="0" h="47625" w="568325">
                  <a:moveTo>
                    <a:pt x="527050" y="0"/>
                  </a:moveTo>
                  <a:lnTo>
                    <a:pt x="0" y="0"/>
                  </a:lnTo>
                  <a:lnTo>
                    <a:pt x="41275" y="47116"/>
                  </a:lnTo>
                  <a:lnTo>
                    <a:pt x="568325" y="47116"/>
                  </a:lnTo>
                  <a:lnTo>
                    <a:pt x="527050" y="0"/>
                  </a:lnTo>
                  <a:close/>
                </a:path>
              </a:pathLst>
            </a:custGeom>
            <a:solidFill>
              <a:srgbClr val="E9E7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9" name="Google Shape;629;p36"/>
            <p:cNvSpPr/>
            <p:nvPr/>
          </p:nvSpPr>
          <p:spPr>
            <a:xfrm>
              <a:off x="2026919" y="1563624"/>
              <a:ext cx="32384" cy="184785"/>
            </a:xfrm>
            <a:custGeom>
              <a:rect b="b" l="l" r="r" t="t"/>
              <a:pathLst>
                <a:path extrusionOk="0" h="184785" w="32385">
                  <a:moveTo>
                    <a:pt x="0" y="0"/>
                  </a:moveTo>
                  <a:lnTo>
                    <a:pt x="0" y="138684"/>
                  </a:lnTo>
                  <a:lnTo>
                    <a:pt x="31877" y="184403"/>
                  </a:lnTo>
                  <a:lnTo>
                    <a:pt x="31877" y="44068"/>
                  </a:lnTo>
                  <a:lnTo>
                    <a:pt x="0" y="0"/>
                  </a:lnTo>
                  <a:close/>
                </a:path>
              </a:pathLst>
            </a:custGeom>
            <a:solidFill>
              <a:srgbClr val="7067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36"/>
            <p:cNvSpPr/>
            <p:nvPr/>
          </p:nvSpPr>
          <p:spPr>
            <a:xfrm>
              <a:off x="2060447" y="1612392"/>
              <a:ext cx="544195" cy="135890"/>
            </a:xfrm>
            <a:custGeom>
              <a:rect b="b" l="l" r="r" t="t"/>
              <a:pathLst>
                <a:path extrusionOk="0" h="135889" w="544194">
                  <a:moveTo>
                    <a:pt x="544068" y="0"/>
                  </a:moveTo>
                  <a:lnTo>
                    <a:pt x="0" y="0"/>
                  </a:lnTo>
                  <a:lnTo>
                    <a:pt x="0" y="135636"/>
                  </a:lnTo>
                  <a:lnTo>
                    <a:pt x="544068" y="135636"/>
                  </a:lnTo>
                  <a:lnTo>
                    <a:pt x="544068" y="0"/>
                  </a:lnTo>
                  <a:close/>
                </a:path>
              </a:pathLst>
            </a:custGeom>
            <a:solidFill>
              <a:srgbClr val="BBB7A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1" name="Google Shape;631;p36"/>
            <p:cNvSpPr/>
            <p:nvPr/>
          </p:nvSpPr>
          <p:spPr>
            <a:xfrm>
              <a:off x="2353055" y="1645920"/>
              <a:ext cx="29209" cy="47625"/>
            </a:xfrm>
            <a:custGeom>
              <a:rect b="b" l="l" r="r" t="t"/>
              <a:pathLst>
                <a:path extrusionOk="0" h="47625" w="29210">
                  <a:moveTo>
                    <a:pt x="28829" y="0"/>
                  </a:moveTo>
                  <a:lnTo>
                    <a:pt x="0" y="0"/>
                  </a:lnTo>
                  <a:lnTo>
                    <a:pt x="0" y="47116"/>
                  </a:lnTo>
                  <a:lnTo>
                    <a:pt x="28829" y="47116"/>
                  </a:lnTo>
                  <a:lnTo>
                    <a:pt x="28829" y="0"/>
                  </a:lnTo>
                  <a:close/>
                </a:path>
              </a:pathLst>
            </a:custGeom>
            <a:solidFill>
              <a:srgbClr val="312C2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2" name="Google Shape;632;p36"/>
            <p:cNvSpPr/>
            <p:nvPr/>
          </p:nvSpPr>
          <p:spPr>
            <a:xfrm>
              <a:off x="2087880" y="1630680"/>
              <a:ext cx="29209" cy="47625"/>
            </a:xfrm>
            <a:custGeom>
              <a:rect b="b" l="l" r="r" t="t"/>
              <a:pathLst>
                <a:path extrusionOk="0" h="47625" w="29210">
                  <a:moveTo>
                    <a:pt x="28828" y="0"/>
                  </a:moveTo>
                  <a:lnTo>
                    <a:pt x="0" y="0"/>
                  </a:lnTo>
                  <a:lnTo>
                    <a:pt x="0" y="47117"/>
                  </a:lnTo>
                  <a:lnTo>
                    <a:pt x="28828" y="47117"/>
                  </a:lnTo>
                  <a:lnTo>
                    <a:pt x="28828" y="0"/>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3" name="Google Shape;633;p36"/>
            <p:cNvSpPr/>
            <p:nvPr/>
          </p:nvSpPr>
          <p:spPr>
            <a:xfrm>
              <a:off x="2087880" y="1645919"/>
              <a:ext cx="361315" cy="114300"/>
            </a:xfrm>
            <a:custGeom>
              <a:rect b="b" l="l" r="r" t="t"/>
              <a:pathLst>
                <a:path extrusionOk="0" h="114300" w="361314">
                  <a:moveTo>
                    <a:pt x="28829" y="70104"/>
                  </a:moveTo>
                  <a:lnTo>
                    <a:pt x="0" y="70104"/>
                  </a:lnTo>
                  <a:lnTo>
                    <a:pt x="0" y="114300"/>
                  </a:lnTo>
                  <a:lnTo>
                    <a:pt x="28829" y="114300"/>
                  </a:lnTo>
                  <a:lnTo>
                    <a:pt x="28829" y="70104"/>
                  </a:lnTo>
                  <a:close/>
                </a:path>
                <a:path extrusionOk="0" h="114300" w="361314">
                  <a:moveTo>
                    <a:pt x="327533" y="70104"/>
                  </a:moveTo>
                  <a:lnTo>
                    <a:pt x="327533" y="70104"/>
                  </a:lnTo>
                  <a:lnTo>
                    <a:pt x="39624" y="70104"/>
                  </a:lnTo>
                  <a:lnTo>
                    <a:pt x="39624" y="114300"/>
                  </a:lnTo>
                  <a:lnTo>
                    <a:pt x="327533" y="114300"/>
                  </a:lnTo>
                  <a:lnTo>
                    <a:pt x="327533" y="70104"/>
                  </a:lnTo>
                  <a:close/>
                </a:path>
                <a:path extrusionOk="0" h="114300" w="361314">
                  <a:moveTo>
                    <a:pt x="342900" y="0"/>
                  </a:moveTo>
                  <a:lnTo>
                    <a:pt x="313944" y="0"/>
                  </a:lnTo>
                  <a:lnTo>
                    <a:pt x="313944" y="47117"/>
                  </a:lnTo>
                  <a:lnTo>
                    <a:pt x="342900" y="47117"/>
                  </a:lnTo>
                  <a:lnTo>
                    <a:pt x="342900" y="0"/>
                  </a:lnTo>
                  <a:close/>
                </a:path>
                <a:path extrusionOk="0" h="114300" w="361314">
                  <a:moveTo>
                    <a:pt x="361061" y="70104"/>
                  </a:moveTo>
                  <a:lnTo>
                    <a:pt x="332232" y="70104"/>
                  </a:lnTo>
                  <a:lnTo>
                    <a:pt x="332232" y="114300"/>
                  </a:lnTo>
                  <a:lnTo>
                    <a:pt x="361061" y="114300"/>
                  </a:lnTo>
                  <a:lnTo>
                    <a:pt x="361061" y="70104"/>
                  </a:lnTo>
                  <a:close/>
                </a:path>
              </a:pathLst>
            </a:custGeom>
            <a:solidFill>
              <a:srgbClr val="312C2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34" name="Google Shape;634;p36"/>
            <p:cNvPicPr preferRelativeResize="0"/>
            <p:nvPr/>
          </p:nvPicPr>
          <p:blipFill rotWithShape="1">
            <a:blip r:embed="rId9">
              <a:alphaModFix/>
            </a:blip>
            <a:srcRect b="0" l="0" r="0" t="0"/>
            <a:stretch/>
          </p:blipFill>
          <p:spPr>
            <a:xfrm>
              <a:off x="2478023" y="1630680"/>
              <a:ext cx="111251" cy="117348"/>
            </a:xfrm>
            <a:prstGeom prst="rect">
              <a:avLst/>
            </a:prstGeom>
            <a:noFill/>
            <a:ln>
              <a:noFill/>
            </a:ln>
          </p:spPr>
        </p:pic>
        <p:sp>
          <p:nvSpPr>
            <p:cNvPr id="635" name="Google Shape;635;p36"/>
            <p:cNvSpPr/>
            <p:nvPr/>
          </p:nvSpPr>
          <p:spPr>
            <a:xfrm>
              <a:off x="1409699" y="1653540"/>
              <a:ext cx="727075" cy="172720"/>
            </a:xfrm>
            <a:custGeom>
              <a:rect b="b" l="l" r="r" t="t"/>
              <a:pathLst>
                <a:path extrusionOk="0" h="172719" w="727075">
                  <a:moveTo>
                    <a:pt x="0" y="172212"/>
                  </a:moveTo>
                  <a:lnTo>
                    <a:pt x="0" y="0"/>
                  </a:lnTo>
                  <a:lnTo>
                    <a:pt x="726948" y="0"/>
                  </a:lnTo>
                </a:path>
              </a:pathLst>
            </a:custGeom>
            <a:noFill/>
            <a:ln cap="flat" cmpd="sng" w="51800">
              <a:solidFill>
                <a:srgbClr val="0000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36" name="Google Shape;636;p36"/>
            <p:cNvPicPr preferRelativeResize="0"/>
            <p:nvPr/>
          </p:nvPicPr>
          <p:blipFill rotWithShape="1">
            <a:blip r:embed="rId10">
              <a:alphaModFix/>
            </a:blip>
            <a:srcRect b="0" l="0" r="0" t="0"/>
            <a:stretch/>
          </p:blipFill>
          <p:spPr>
            <a:xfrm>
              <a:off x="1197863" y="2596896"/>
              <a:ext cx="143256" cy="64008"/>
            </a:xfrm>
            <a:prstGeom prst="rect">
              <a:avLst/>
            </a:prstGeom>
            <a:noFill/>
            <a:ln>
              <a:noFill/>
            </a:ln>
          </p:spPr>
        </p:pic>
        <p:pic>
          <p:nvPicPr>
            <p:cNvPr id="637" name="Google Shape;637;p36"/>
            <p:cNvPicPr preferRelativeResize="0"/>
            <p:nvPr/>
          </p:nvPicPr>
          <p:blipFill rotWithShape="1">
            <a:blip r:embed="rId7">
              <a:alphaModFix/>
            </a:blip>
            <a:srcRect b="0" l="0" r="0" t="0"/>
            <a:stretch/>
          </p:blipFill>
          <p:spPr>
            <a:xfrm>
              <a:off x="1335023" y="2715768"/>
              <a:ext cx="140208" cy="67056"/>
            </a:xfrm>
            <a:prstGeom prst="rect">
              <a:avLst/>
            </a:prstGeom>
            <a:noFill/>
            <a:ln>
              <a:noFill/>
            </a:ln>
          </p:spPr>
        </p:pic>
        <p:sp>
          <p:nvSpPr>
            <p:cNvPr id="638" name="Google Shape;638;p36"/>
            <p:cNvSpPr/>
            <p:nvPr/>
          </p:nvSpPr>
          <p:spPr>
            <a:xfrm>
              <a:off x="1517903" y="2699766"/>
              <a:ext cx="52069" cy="0"/>
            </a:xfrm>
            <a:custGeom>
              <a:rect b="b" l="l" r="r" t="t"/>
              <a:pathLst>
                <a:path extrusionOk="0" h="120000" w="52069">
                  <a:moveTo>
                    <a:pt x="0" y="0"/>
                  </a:moveTo>
                  <a:lnTo>
                    <a:pt x="51816" y="0"/>
                  </a:lnTo>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39" name="Google Shape;639;p36"/>
            <p:cNvPicPr preferRelativeResize="0"/>
            <p:nvPr/>
          </p:nvPicPr>
          <p:blipFill rotWithShape="1">
            <a:blip r:embed="rId11">
              <a:alphaModFix/>
            </a:blip>
            <a:srcRect b="0" l="0" r="0" t="0"/>
            <a:stretch/>
          </p:blipFill>
          <p:spPr>
            <a:xfrm>
              <a:off x="1469135" y="2837688"/>
              <a:ext cx="143256" cy="70104"/>
            </a:xfrm>
            <a:prstGeom prst="rect">
              <a:avLst/>
            </a:prstGeom>
            <a:noFill/>
            <a:ln>
              <a:noFill/>
            </a:ln>
          </p:spPr>
        </p:pic>
        <p:sp>
          <p:nvSpPr>
            <p:cNvPr id="640" name="Google Shape;640;p36"/>
            <p:cNvSpPr/>
            <p:nvPr/>
          </p:nvSpPr>
          <p:spPr>
            <a:xfrm>
              <a:off x="1543811" y="2712720"/>
              <a:ext cx="0" cy="123825"/>
            </a:xfrm>
            <a:custGeom>
              <a:rect b="b" l="l" r="r" t="t"/>
              <a:pathLst>
                <a:path extrusionOk="0" h="123825" w="120000">
                  <a:moveTo>
                    <a:pt x="0" y="0"/>
                  </a:moveTo>
                  <a:lnTo>
                    <a:pt x="0" y="123443"/>
                  </a:lnTo>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1" name="Google Shape;641;p36"/>
            <p:cNvSpPr/>
            <p:nvPr/>
          </p:nvSpPr>
          <p:spPr>
            <a:xfrm>
              <a:off x="1406651" y="2083308"/>
              <a:ext cx="594360" cy="668020"/>
            </a:xfrm>
            <a:custGeom>
              <a:rect b="b" l="l" r="r" t="t"/>
              <a:pathLst>
                <a:path extrusionOk="0" h="668019" w="594360">
                  <a:moveTo>
                    <a:pt x="121919" y="603503"/>
                  </a:moveTo>
                  <a:lnTo>
                    <a:pt x="594360" y="603503"/>
                  </a:lnTo>
                </a:path>
                <a:path extrusionOk="0" h="668019" w="594360">
                  <a:moveTo>
                    <a:pt x="0" y="0"/>
                  </a:moveTo>
                  <a:lnTo>
                    <a:pt x="0" y="667512"/>
                  </a:lnTo>
                </a:path>
              </a:pathLst>
            </a:custGeom>
            <a:noFill/>
            <a:ln cap="flat" cmpd="sng" w="51800">
              <a:solidFill>
                <a:srgbClr val="00009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42" name="Google Shape;642;p36"/>
            <p:cNvPicPr preferRelativeResize="0"/>
            <p:nvPr/>
          </p:nvPicPr>
          <p:blipFill rotWithShape="1">
            <a:blip r:embed="rId12">
              <a:alphaModFix/>
            </a:blip>
            <a:srcRect b="0" l="0" r="0" t="0"/>
            <a:stretch/>
          </p:blipFill>
          <p:spPr>
            <a:xfrm>
              <a:off x="1609343" y="2959608"/>
              <a:ext cx="140207" cy="67056"/>
            </a:xfrm>
            <a:prstGeom prst="rect">
              <a:avLst/>
            </a:prstGeom>
            <a:noFill/>
            <a:ln>
              <a:noFill/>
            </a:ln>
          </p:spPr>
        </p:pic>
        <p:sp>
          <p:nvSpPr>
            <p:cNvPr id="643" name="Google Shape;643;p36"/>
            <p:cNvSpPr/>
            <p:nvPr/>
          </p:nvSpPr>
          <p:spPr>
            <a:xfrm>
              <a:off x="1014983" y="2581656"/>
              <a:ext cx="632460" cy="638810"/>
            </a:xfrm>
            <a:custGeom>
              <a:rect b="b" l="l" r="r" t="t"/>
              <a:pathLst>
                <a:path extrusionOk="0" h="638810" w="632460">
                  <a:moveTo>
                    <a:pt x="0" y="0"/>
                  </a:moveTo>
                  <a:lnTo>
                    <a:pt x="0" y="79375"/>
                  </a:lnTo>
                  <a:lnTo>
                    <a:pt x="632333" y="638429"/>
                  </a:lnTo>
                  <a:lnTo>
                    <a:pt x="632333" y="559054"/>
                  </a:lnTo>
                  <a:lnTo>
                    <a:pt x="0" y="0"/>
                  </a:lnTo>
                  <a:close/>
                </a:path>
              </a:pathLst>
            </a:custGeom>
            <a:solidFill>
              <a:srgbClr val="6C6F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4" name="Google Shape;644;p36"/>
            <p:cNvSpPr/>
            <p:nvPr/>
          </p:nvSpPr>
          <p:spPr>
            <a:xfrm>
              <a:off x="1014983" y="2581656"/>
              <a:ext cx="632460" cy="638810"/>
            </a:xfrm>
            <a:custGeom>
              <a:rect b="b" l="l" r="r" t="t"/>
              <a:pathLst>
                <a:path extrusionOk="0" h="638810" w="632460">
                  <a:moveTo>
                    <a:pt x="632333" y="638429"/>
                  </a:moveTo>
                  <a:lnTo>
                    <a:pt x="0" y="79375"/>
                  </a:lnTo>
                  <a:lnTo>
                    <a:pt x="0" y="0"/>
                  </a:lnTo>
                  <a:lnTo>
                    <a:pt x="632333" y="559054"/>
                  </a:lnTo>
                  <a:lnTo>
                    <a:pt x="632333" y="638429"/>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5" name="Google Shape;645;p36"/>
            <p:cNvSpPr/>
            <p:nvPr/>
          </p:nvSpPr>
          <p:spPr>
            <a:xfrm>
              <a:off x="2583180" y="2674620"/>
              <a:ext cx="410209" cy="0"/>
            </a:xfrm>
            <a:custGeom>
              <a:rect b="b" l="l" r="r" t="t"/>
              <a:pathLst>
                <a:path extrusionOk="0" h="120000" w="410210">
                  <a:moveTo>
                    <a:pt x="0" y="0"/>
                  </a:moveTo>
                  <a:lnTo>
                    <a:pt x="409956" y="0"/>
                  </a:lnTo>
                </a:path>
              </a:pathLst>
            </a:custGeom>
            <a:noFill/>
            <a:ln cap="flat" cmpd="sng" w="396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6" name="Google Shape;646;p36"/>
            <p:cNvSpPr/>
            <p:nvPr/>
          </p:nvSpPr>
          <p:spPr>
            <a:xfrm>
              <a:off x="2002536" y="2581656"/>
              <a:ext cx="568325" cy="47625"/>
            </a:xfrm>
            <a:custGeom>
              <a:rect b="b" l="l" r="r" t="t"/>
              <a:pathLst>
                <a:path extrusionOk="0" h="47625" w="568325">
                  <a:moveTo>
                    <a:pt x="527050" y="0"/>
                  </a:moveTo>
                  <a:lnTo>
                    <a:pt x="0" y="0"/>
                  </a:lnTo>
                  <a:lnTo>
                    <a:pt x="41275" y="47117"/>
                  </a:lnTo>
                  <a:lnTo>
                    <a:pt x="568325" y="47117"/>
                  </a:lnTo>
                  <a:lnTo>
                    <a:pt x="527050" y="0"/>
                  </a:lnTo>
                  <a:close/>
                </a:path>
              </a:pathLst>
            </a:custGeom>
            <a:solidFill>
              <a:srgbClr val="E9E7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7" name="Google Shape;647;p36"/>
            <p:cNvSpPr/>
            <p:nvPr/>
          </p:nvSpPr>
          <p:spPr>
            <a:xfrm>
              <a:off x="2005583" y="2581656"/>
              <a:ext cx="32384" cy="184785"/>
            </a:xfrm>
            <a:custGeom>
              <a:rect b="b" l="l" r="r" t="t"/>
              <a:pathLst>
                <a:path extrusionOk="0" h="184785" w="32385">
                  <a:moveTo>
                    <a:pt x="0" y="0"/>
                  </a:moveTo>
                  <a:lnTo>
                    <a:pt x="0" y="138684"/>
                  </a:lnTo>
                  <a:lnTo>
                    <a:pt x="31877" y="184404"/>
                  </a:lnTo>
                  <a:lnTo>
                    <a:pt x="31877" y="44069"/>
                  </a:lnTo>
                  <a:lnTo>
                    <a:pt x="0" y="0"/>
                  </a:lnTo>
                  <a:close/>
                </a:path>
              </a:pathLst>
            </a:custGeom>
            <a:solidFill>
              <a:srgbClr val="7067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8" name="Google Shape;648;p36"/>
            <p:cNvSpPr/>
            <p:nvPr/>
          </p:nvSpPr>
          <p:spPr>
            <a:xfrm>
              <a:off x="2039111" y="2630424"/>
              <a:ext cx="544195" cy="135890"/>
            </a:xfrm>
            <a:custGeom>
              <a:rect b="b" l="l" r="r" t="t"/>
              <a:pathLst>
                <a:path extrusionOk="0" h="135889" w="544194">
                  <a:moveTo>
                    <a:pt x="544068" y="0"/>
                  </a:moveTo>
                  <a:lnTo>
                    <a:pt x="0" y="0"/>
                  </a:lnTo>
                  <a:lnTo>
                    <a:pt x="0" y="135636"/>
                  </a:lnTo>
                  <a:lnTo>
                    <a:pt x="544068" y="135636"/>
                  </a:lnTo>
                  <a:lnTo>
                    <a:pt x="544068" y="0"/>
                  </a:lnTo>
                  <a:close/>
                </a:path>
              </a:pathLst>
            </a:custGeom>
            <a:solidFill>
              <a:srgbClr val="BBB7A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9" name="Google Shape;649;p36"/>
            <p:cNvSpPr/>
            <p:nvPr/>
          </p:nvSpPr>
          <p:spPr>
            <a:xfrm>
              <a:off x="2334767" y="2663952"/>
              <a:ext cx="29209" cy="47625"/>
            </a:xfrm>
            <a:custGeom>
              <a:rect b="b" l="l" r="r" t="t"/>
              <a:pathLst>
                <a:path extrusionOk="0" h="47625" w="29210">
                  <a:moveTo>
                    <a:pt x="28829" y="0"/>
                  </a:moveTo>
                  <a:lnTo>
                    <a:pt x="0" y="0"/>
                  </a:lnTo>
                  <a:lnTo>
                    <a:pt x="0" y="47117"/>
                  </a:lnTo>
                  <a:lnTo>
                    <a:pt x="28829" y="47117"/>
                  </a:lnTo>
                  <a:lnTo>
                    <a:pt x="28829" y="0"/>
                  </a:lnTo>
                  <a:close/>
                </a:path>
              </a:pathLst>
            </a:custGeom>
            <a:solidFill>
              <a:srgbClr val="312C2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0" name="Google Shape;650;p36"/>
            <p:cNvSpPr/>
            <p:nvPr/>
          </p:nvSpPr>
          <p:spPr>
            <a:xfrm>
              <a:off x="2066544" y="2648712"/>
              <a:ext cx="29209" cy="47625"/>
            </a:xfrm>
            <a:custGeom>
              <a:rect b="b" l="l" r="r" t="t"/>
              <a:pathLst>
                <a:path extrusionOk="0" h="47625" w="29210">
                  <a:moveTo>
                    <a:pt x="28829" y="0"/>
                  </a:moveTo>
                  <a:lnTo>
                    <a:pt x="0" y="0"/>
                  </a:lnTo>
                  <a:lnTo>
                    <a:pt x="0" y="47116"/>
                  </a:lnTo>
                  <a:lnTo>
                    <a:pt x="28829" y="47116"/>
                  </a:lnTo>
                  <a:lnTo>
                    <a:pt x="28829" y="0"/>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1" name="Google Shape;651;p36"/>
            <p:cNvSpPr/>
            <p:nvPr/>
          </p:nvSpPr>
          <p:spPr>
            <a:xfrm>
              <a:off x="2069592" y="2663951"/>
              <a:ext cx="358775" cy="114300"/>
            </a:xfrm>
            <a:custGeom>
              <a:rect b="b" l="l" r="r" t="t"/>
              <a:pathLst>
                <a:path extrusionOk="0" h="114300" w="358775">
                  <a:moveTo>
                    <a:pt x="28829" y="67056"/>
                  </a:moveTo>
                  <a:lnTo>
                    <a:pt x="0" y="67056"/>
                  </a:lnTo>
                  <a:lnTo>
                    <a:pt x="0" y="114173"/>
                  </a:lnTo>
                  <a:lnTo>
                    <a:pt x="28829" y="114173"/>
                  </a:lnTo>
                  <a:lnTo>
                    <a:pt x="28829" y="67056"/>
                  </a:lnTo>
                  <a:close/>
                </a:path>
                <a:path extrusionOk="0" h="114300" w="358775">
                  <a:moveTo>
                    <a:pt x="324739" y="67056"/>
                  </a:moveTo>
                  <a:lnTo>
                    <a:pt x="324739" y="67056"/>
                  </a:lnTo>
                  <a:lnTo>
                    <a:pt x="39624" y="67056"/>
                  </a:lnTo>
                  <a:lnTo>
                    <a:pt x="39624" y="114173"/>
                  </a:lnTo>
                  <a:lnTo>
                    <a:pt x="324739" y="114173"/>
                  </a:lnTo>
                  <a:lnTo>
                    <a:pt x="324739" y="67056"/>
                  </a:lnTo>
                  <a:close/>
                </a:path>
                <a:path extrusionOk="0" h="114300" w="358775">
                  <a:moveTo>
                    <a:pt x="342773" y="0"/>
                  </a:moveTo>
                  <a:lnTo>
                    <a:pt x="310896" y="0"/>
                  </a:lnTo>
                  <a:lnTo>
                    <a:pt x="310896" y="47117"/>
                  </a:lnTo>
                  <a:lnTo>
                    <a:pt x="342773" y="47117"/>
                  </a:lnTo>
                  <a:lnTo>
                    <a:pt x="342773" y="0"/>
                  </a:lnTo>
                  <a:close/>
                </a:path>
                <a:path extrusionOk="0" h="114300" w="358775">
                  <a:moveTo>
                    <a:pt x="358267" y="67056"/>
                  </a:moveTo>
                  <a:lnTo>
                    <a:pt x="332232" y="67056"/>
                  </a:lnTo>
                  <a:lnTo>
                    <a:pt x="332232" y="114173"/>
                  </a:lnTo>
                  <a:lnTo>
                    <a:pt x="358267" y="114173"/>
                  </a:lnTo>
                  <a:lnTo>
                    <a:pt x="358267" y="67056"/>
                  </a:lnTo>
                  <a:close/>
                </a:path>
              </a:pathLst>
            </a:custGeom>
            <a:solidFill>
              <a:srgbClr val="312C2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52" name="Google Shape;652;p36"/>
            <p:cNvPicPr preferRelativeResize="0"/>
            <p:nvPr/>
          </p:nvPicPr>
          <p:blipFill rotWithShape="1">
            <a:blip r:embed="rId13">
              <a:alphaModFix/>
            </a:blip>
            <a:srcRect b="0" l="0" r="0" t="0"/>
            <a:stretch/>
          </p:blipFill>
          <p:spPr>
            <a:xfrm>
              <a:off x="2456687" y="2648712"/>
              <a:ext cx="111251" cy="117348"/>
            </a:xfrm>
            <a:prstGeom prst="rect">
              <a:avLst/>
            </a:prstGeom>
            <a:noFill/>
            <a:ln>
              <a:noFill/>
            </a:ln>
          </p:spPr>
        </p:pic>
        <p:sp>
          <p:nvSpPr>
            <p:cNvPr id="653" name="Google Shape;653;p36"/>
            <p:cNvSpPr/>
            <p:nvPr/>
          </p:nvSpPr>
          <p:spPr>
            <a:xfrm>
              <a:off x="2802635" y="5201412"/>
              <a:ext cx="923925" cy="0"/>
            </a:xfrm>
            <a:custGeom>
              <a:rect b="b" l="l" r="r" t="t"/>
              <a:pathLst>
                <a:path extrusionOk="0" h="120000" w="923925">
                  <a:moveTo>
                    <a:pt x="923543" y="0"/>
                  </a:moveTo>
                  <a:lnTo>
                    <a:pt x="0" y="0"/>
                  </a:lnTo>
                </a:path>
              </a:pathLst>
            </a:custGeom>
            <a:noFill/>
            <a:ln cap="flat" cmpd="sng" w="51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54" name="Google Shape;654;p36"/>
          <p:cNvSpPr txBox="1"/>
          <p:nvPr/>
        </p:nvSpPr>
        <p:spPr>
          <a:xfrm>
            <a:off x="1735582" y="1250950"/>
            <a:ext cx="941069"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rgbClr val="335B74"/>
                </a:solidFill>
                <a:latin typeface="Arial"/>
                <a:ea typeface="Arial"/>
                <a:cs typeface="Arial"/>
                <a:sym typeface="Arial"/>
              </a:rPr>
              <a:t>hub/switch</a:t>
            </a:r>
            <a:endParaRPr sz="1400">
              <a:solidFill>
                <a:schemeClr val="dk1"/>
              </a:solidFill>
              <a:latin typeface="Arial"/>
              <a:ea typeface="Arial"/>
              <a:cs typeface="Arial"/>
              <a:sym typeface="Arial"/>
            </a:endParaRPr>
          </a:p>
        </p:txBody>
      </p:sp>
      <p:sp>
        <p:nvSpPr>
          <p:cNvPr id="655" name="Google Shape;655;p36"/>
          <p:cNvSpPr txBox="1"/>
          <p:nvPr/>
        </p:nvSpPr>
        <p:spPr>
          <a:xfrm>
            <a:off x="1805432" y="2327910"/>
            <a:ext cx="941069"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rgbClr val="335B74"/>
                </a:solidFill>
                <a:latin typeface="Arial"/>
                <a:ea typeface="Arial"/>
                <a:cs typeface="Arial"/>
                <a:sym typeface="Arial"/>
              </a:rPr>
              <a:t>hub/switch</a:t>
            </a:r>
            <a:endParaRPr sz="1400">
              <a:solidFill>
                <a:schemeClr val="dk1"/>
              </a:solidFill>
              <a:latin typeface="Arial"/>
              <a:ea typeface="Arial"/>
              <a:cs typeface="Arial"/>
              <a:sym typeface="Arial"/>
            </a:endParaRPr>
          </a:p>
        </p:txBody>
      </p:sp>
      <p:grpSp>
        <p:nvGrpSpPr>
          <p:cNvPr id="656" name="Google Shape;656;p36"/>
          <p:cNvGrpSpPr/>
          <p:nvPr/>
        </p:nvGrpSpPr>
        <p:grpSpPr>
          <a:xfrm>
            <a:off x="2118360" y="3633215"/>
            <a:ext cx="2527300" cy="1641348"/>
            <a:chOff x="2118360" y="3633215"/>
            <a:chExt cx="2527300" cy="1641348"/>
          </a:xfrm>
        </p:grpSpPr>
        <p:sp>
          <p:nvSpPr>
            <p:cNvPr id="657" name="Google Shape;657;p36"/>
            <p:cNvSpPr/>
            <p:nvPr/>
          </p:nvSpPr>
          <p:spPr>
            <a:xfrm>
              <a:off x="2699004" y="3717035"/>
              <a:ext cx="350520" cy="0"/>
            </a:xfrm>
            <a:custGeom>
              <a:rect b="b" l="l" r="r" t="t"/>
              <a:pathLst>
                <a:path extrusionOk="0" h="120000" w="350519">
                  <a:moveTo>
                    <a:pt x="0" y="0"/>
                  </a:moveTo>
                  <a:lnTo>
                    <a:pt x="350519" y="0"/>
                  </a:lnTo>
                </a:path>
              </a:pathLst>
            </a:custGeom>
            <a:noFill/>
            <a:ln cap="flat" cmpd="sng" w="27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8" name="Google Shape;658;p36"/>
            <p:cNvSpPr/>
            <p:nvPr/>
          </p:nvSpPr>
          <p:spPr>
            <a:xfrm>
              <a:off x="2670048" y="3718559"/>
              <a:ext cx="378460" cy="149860"/>
            </a:xfrm>
            <a:custGeom>
              <a:rect b="b" l="l" r="r" t="t"/>
              <a:pathLst>
                <a:path extrusionOk="0" h="149860" w="378460">
                  <a:moveTo>
                    <a:pt x="0" y="0"/>
                  </a:moveTo>
                  <a:lnTo>
                    <a:pt x="377951" y="149351"/>
                  </a:lnTo>
                </a:path>
              </a:pathLst>
            </a:custGeom>
            <a:noFill/>
            <a:ln cap="flat" cmpd="sng" w="121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9" name="Google Shape;659;p36"/>
            <p:cNvSpPr/>
            <p:nvPr/>
          </p:nvSpPr>
          <p:spPr>
            <a:xfrm>
              <a:off x="2118360" y="3633215"/>
              <a:ext cx="568325" cy="47625"/>
            </a:xfrm>
            <a:custGeom>
              <a:rect b="b" l="l" r="r" t="t"/>
              <a:pathLst>
                <a:path extrusionOk="0" h="47625" w="568325">
                  <a:moveTo>
                    <a:pt x="527050" y="0"/>
                  </a:moveTo>
                  <a:lnTo>
                    <a:pt x="0" y="0"/>
                  </a:lnTo>
                  <a:lnTo>
                    <a:pt x="41275" y="47116"/>
                  </a:lnTo>
                  <a:lnTo>
                    <a:pt x="568325" y="47116"/>
                  </a:lnTo>
                  <a:lnTo>
                    <a:pt x="527050" y="0"/>
                  </a:lnTo>
                  <a:close/>
                </a:path>
              </a:pathLst>
            </a:custGeom>
            <a:solidFill>
              <a:srgbClr val="E9E7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0" name="Google Shape;660;p36"/>
            <p:cNvSpPr/>
            <p:nvPr/>
          </p:nvSpPr>
          <p:spPr>
            <a:xfrm>
              <a:off x="2121408" y="3633215"/>
              <a:ext cx="32384" cy="187325"/>
            </a:xfrm>
            <a:custGeom>
              <a:rect b="b" l="l" r="r" t="t"/>
              <a:pathLst>
                <a:path extrusionOk="0" h="187325" w="32385">
                  <a:moveTo>
                    <a:pt x="0" y="0"/>
                  </a:moveTo>
                  <a:lnTo>
                    <a:pt x="0" y="140969"/>
                  </a:lnTo>
                  <a:lnTo>
                    <a:pt x="31877" y="187324"/>
                  </a:lnTo>
                  <a:lnTo>
                    <a:pt x="31877" y="44830"/>
                  </a:lnTo>
                  <a:lnTo>
                    <a:pt x="0" y="0"/>
                  </a:lnTo>
                  <a:close/>
                </a:path>
              </a:pathLst>
            </a:custGeom>
            <a:solidFill>
              <a:srgbClr val="7067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1" name="Google Shape;661;p36"/>
            <p:cNvSpPr/>
            <p:nvPr/>
          </p:nvSpPr>
          <p:spPr>
            <a:xfrm>
              <a:off x="2154936" y="3681983"/>
              <a:ext cx="544195" cy="139065"/>
            </a:xfrm>
            <a:custGeom>
              <a:rect b="b" l="l" r="r" t="t"/>
              <a:pathLst>
                <a:path extrusionOk="0" h="139064" w="544194">
                  <a:moveTo>
                    <a:pt x="544068" y="0"/>
                  </a:moveTo>
                  <a:lnTo>
                    <a:pt x="0" y="0"/>
                  </a:lnTo>
                  <a:lnTo>
                    <a:pt x="0" y="138557"/>
                  </a:lnTo>
                  <a:lnTo>
                    <a:pt x="544068" y="138557"/>
                  </a:lnTo>
                  <a:lnTo>
                    <a:pt x="544068" y="0"/>
                  </a:lnTo>
                  <a:close/>
                </a:path>
              </a:pathLst>
            </a:custGeom>
            <a:solidFill>
              <a:srgbClr val="BBB7A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2" name="Google Shape;662;p36"/>
            <p:cNvSpPr/>
            <p:nvPr/>
          </p:nvSpPr>
          <p:spPr>
            <a:xfrm>
              <a:off x="2450592" y="3715511"/>
              <a:ext cx="29209" cy="47625"/>
            </a:xfrm>
            <a:custGeom>
              <a:rect b="b" l="l" r="r" t="t"/>
              <a:pathLst>
                <a:path extrusionOk="0" h="47625" w="29210">
                  <a:moveTo>
                    <a:pt x="28828" y="0"/>
                  </a:moveTo>
                  <a:lnTo>
                    <a:pt x="0" y="0"/>
                  </a:lnTo>
                  <a:lnTo>
                    <a:pt x="0" y="47117"/>
                  </a:lnTo>
                  <a:lnTo>
                    <a:pt x="28828" y="47117"/>
                  </a:lnTo>
                  <a:lnTo>
                    <a:pt x="28828" y="0"/>
                  </a:lnTo>
                  <a:close/>
                </a:path>
              </a:pathLst>
            </a:custGeom>
            <a:solidFill>
              <a:srgbClr val="312C2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3" name="Google Shape;663;p36"/>
            <p:cNvSpPr/>
            <p:nvPr/>
          </p:nvSpPr>
          <p:spPr>
            <a:xfrm>
              <a:off x="2182368" y="3703319"/>
              <a:ext cx="29209" cy="44450"/>
            </a:xfrm>
            <a:custGeom>
              <a:rect b="b" l="l" r="r" t="t"/>
              <a:pathLst>
                <a:path extrusionOk="0" h="44450" w="29210">
                  <a:moveTo>
                    <a:pt x="28829" y="0"/>
                  </a:moveTo>
                  <a:lnTo>
                    <a:pt x="0" y="0"/>
                  </a:lnTo>
                  <a:lnTo>
                    <a:pt x="0" y="44195"/>
                  </a:lnTo>
                  <a:lnTo>
                    <a:pt x="28829" y="44195"/>
                  </a:lnTo>
                  <a:lnTo>
                    <a:pt x="28829" y="0"/>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4" name="Google Shape;664;p36"/>
            <p:cNvSpPr/>
            <p:nvPr/>
          </p:nvSpPr>
          <p:spPr>
            <a:xfrm>
              <a:off x="2185416" y="3715511"/>
              <a:ext cx="358775" cy="114300"/>
            </a:xfrm>
            <a:custGeom>
              <a:rect b="b" l="l" r="r" t="t"/>
              <a:pathLst>
                <a:path extrusionOk="0" h="114300" w="358775">
                  <a:moveTo>
                    <a:pt x="28829" y="70104"/>
                  </a:moveTo>
                  <a:lnTo>
                    <a:pt x="0" y="70104"/>
                  </a:lnTo>
                  <a:lnTo>
                    <a:pt x="0" y="114300"/>
                  </a:lnTo>
                  <a:lnTo>
                    <a:pt x="28829" y="114300"/>
                  </a:lnTo>
                  <a:lnTo>
                    <a:pt x="28829" y="70104"/>
                  </a:lnTo>
                  <a:close/>
                </a:path>
                <a:path extrusionOk="0" h="114300" w="358775">
                  <a:moveTo>
                    <a:pt x="324739" y="70104"/>
                  </a:moveTo>
                  <a:lnTo>
                    <a:pt x="324739" y="70104"/>
                  </a:lnTo>
                  <a:lnTo>
                    <a:pt x="39624" y="70104"/>
                  </a:lnTo>
                  <a:lnTo>
                    <a:pt x="39624" y="114300"/>
                  </a:lnTo>
                  <a:lnTo>
                    <a:pt x="324739" y="114300"/>
                  </a:lnTo>
                  <a:lnTo>
                    <a:pt x="324739" y="70104"/>
                  </a:lnTo>
                  <a:close/>
                </a:path>
                <a:path extrusionOk="0" h="114300" w="358775">
                  <a:moveTo>
                    <a:pt x="342773" y="0"/>
                  </a:moveTo>
                  <a:lnTo>
                    <a:pt x="310896" y="0"/>
                  </a:lnTo>
                  <a:lnTo>
                    <a:pt x="310896" y="47117"/>
                  </a:lnTo>
                  <a:lnTo>
                    <a:pt x="342773" y="47117"/>
                  </a:lnTo>
                  <a:lnTo>
                    <a:pt x="342773" y="0"/>
                  </a:lnTo>
                  <a:close/>
                </a:path>
                <a:path extrusionOk="0" h="114300" w="358775">
                  <a:moveTo>
                    <a:pt x="358267" y="70104"/>
                  </a:moveTo>
                  <a:lnTo>
                    <a:pt x="332232" y="70104"/>
                  </a:lnTo>
                  <a:lnTo>
                    <a:pt x="332232" y="114300"/>
                  </a:lnTo>
                  <a:lnTo>
                    <a:pt x="358267" y="114300"/>
                  </a:lnTo>
                  <a:lnTo>
                    <a:pt x="358267" y="70104"/>
                  </a:lnTo>
                  <a:close/>
                </a:path>
              </a:pathLst>
            </a:custGeom>
            <a:solidFill>
              <a:srgbClr val="312C2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65" name="Google Shape;665;p36"/>
            <p:cNvPicPr preferRelativeResize="0"/>
            <p:nvPr/>
          </p:nvPicPr>
          <p:blipFill rotWithShape="1">
            <a:blip r:embed="rId14">
              <a:alphaModFix/>
            </a:blip>
            <a:srcRect b="0" l="0" r="0" t="0"/>
            <a:stretch/>
          </p:blipFill>
          <p:spPr>
            <a:xfrm>
              <a:off x="2572512" y="3703319"/>
              <a:ext cx="111251" cy="117221"/>
            </a:xfrm>
            <a:prstGeom prst="rect">
              <a:avLst/>
            </a:prstGeom>
            <a:noFill/>
            <a:ln>
              <a:noFill/>
            </a:ln>
          </p:spPr>
        </p:pic>
        <p:sp>
          <p:nvSpPr>
            <p:cNvPr id="666" name="Google Shape;666;p36"/>
            <p:cNvSpPr/>
            <p:nvPr/>
          </p:nvSpPr>
          <p:spPr>
            <a:xfrm>
              <a:off x="4271645" y="5177027"/>
              <a:ext cx="374015" cy="0"/>
            </a:xfrm>
            <a:custGeom>
              <a:rect b="b" l="l" r="r" t="t"/>
              <a:pathLst>
                <a:path extrusionOk="0" h="120000" w="374014">
                  <a:moveTo>
                    <a:pt x="0" y="0"/>
                  </a:moveTo>
                  <a:lnTo>
                    <a:pt x="373506" y="0"/>
                  </a:lnTo>
                </a:path>
              </a:pathLst>
            </a:custGeom>
            <a:noFill/>
            <a:ln cap="flat" cmpd="sng" w="518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7" name="Google Shape;667;p36"/>
            <p:cNvSpPr/>
            <p:nvPr/>
          </p:nvSpPr>
          <p:spPr>
            <a:xfrm>
              <a:off x="3691127" y="5077967"/>
              <a:ext cx="568325" cy="47625"/>
            </a:xfrm>
            <a:custGeom>
              <a:rect b="b" l="l" r="r" t="t"/>
              <a:pathLst>
                <a:path extrusionOk="0" h="47625" w="568325">
                  <a:moveTo>
                    <a:pt x="527050" y="0"/>
                  </a:moveTo>
                  <a:lnTo>
                    <a:pt x="0" y="0"/>
                  </a:lnTo>
                  <a:lnTo>
                    <a:pt x="41275" y="47116"/>
                  </a:lnTo>
                  <a:lnTo>
                    <a:pt x="568325" y="47116"/>
                  </a:lnTo>
                  <a:lnTo>
                    <a:pt x="527050" y="0"/>
                  </a:lnTo>
                  <a:close/>
                </a:path>
              </a:pathLst>
            </a:custGeom>
            <a:solidFill>
              <a:srgbClr val="E9E7D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8" name="Google Shape;668;p36"/>
            <p:cNvSpPr/>
            <p:nvPr/>
          </p:nvSpPr>
          <p:spPr>
            <a:xfrm>
              <a:off x="3691127" y="5077967"/>
              <a:ext cx="32384" cy="187325"/>
            </a:xfrm>
            <a:custGeom>
              <a:rect b="b" l="l" r="r" t="t"/>
              <a:pathLst>
                <a:path extrusionOk="0" h="187325" w="32385">
                  <a:moveTo>
                    <a:pt x="0" y="0"/>
                  </a:moveTo>
                  <a:lnTo>
                    <a:pt x="0" y="140969"/>
                  </a:lnTo>
                  <a:lnTo>
                    <a:pt x="31876" y="187324"/>
                  </a:lnTo>
                  <a:lnTo>
                    <a:pt x="31876" y="44830"/>
                  </a:lnTo>
                  <a:lnTo>
                    <a:pt x="0" y="0"/>
                  </a:lnTo>
                  <a:close/>
                </a:path>
              </a:pathLst>
            </a:custGeom>
            <a:solidFill>
              <a:srgbClr val="7067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9" name="Google Shape;669;p36"/>
            <p:cNvSpPr/>
            <p:nvPr/>
          </p:nvSpPr>
          <p:spPr>
            <a:xfrm>
              <a:off x="3724656" y="5126735"/>
              <a:ext cx="547370" cy="139065"/>
            </a:xfrm>
            <a:custGeom>
              <a:rect b="b" l="l" r="r" t="t"/>
              <a:pathLst>
                <a:path extrusionOk="0" h="139064" w="547370">
                  <a:moveTo>
                    <a:pt x="546989" y="0"/>
                  </a:moveTo>
                  <a:lnTo>
                    <a:pt x="0" y="0"/>
                  </a:lnTo>
                  <a:lnTo>
                    <a:pt x="0" y="138556"/>
                  </a:lnTo>
                  <a:lnTo>
                    <a:pt x="546989" y="138556"/>
                  </a:lnTo>
                  <a:lnTo>
                    <a:pt x="546989" y="0"/>
                  </a:lnTo>
                  <a:close/>
                </a:path>
              </a:pathLst>
            </a:custGeom>
            <a:solidFill>
              <a:srgbClr val="BBB7A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0" name="Google Shape;670;p36"/>
            <p:cNvSpPr/>
            <p:nvPr/>
          </p:nvSpPr>
          <p:spPr>
            <a:xfrm>
              <a:off x="4020311" y="5160263"/>
              <a:ext cx="29209" cy="47625"/>
            </a:xfrm>
            <a:custGeom>
              <a:rect b="b" l="l" r="r" t="t"/>
              <a:pathLst>
                <a:path extrusionOk="0" h="47625" w="29210">
                  <a:moveTo>
                    <a:pt x="28828" y="0"/>
                  </a:moveTo>
                  <a:lnTo>
                    <a:pt x="0" y="0"/>
                  </a:lnTo>
                  <a:lnTo>
                    <a:pt x="0" y="47117"/>
                  </a:lnTo>
                  <a:lnTo>
                    <a:pt x="28828" y="47117"/>
                  </a:lnTo>
                  <a:lnTo>
                    <a:pt x="28828" y="0"/>
                  </a:lnTo>
                  <a:close/>
                </a:path>
              </a:pathLst>
            </a:custGeom>
            <a:solidFill>
              <a:srgbClr val="312C2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1" name="Google Shape;671;p36"/>
            <p:cNvSpPr/>
            <p:nvPr/>
          </p:nvSpPr>
          <p:spPr>
            <a:xfrm>
              <a:off x="3755136" y="5148071"/>
              <a:ext cx="29209" cy="44450"/>
            </a:xfrm>
            <a:custGeom>
              <a:rect b="b" l="l" r="r" t="t"/>
              <a:pathLst>
                <a:path extrusionOk="0" h="44450" w="29210">
                  <a:moveTo>
                    <a:pt x="28828" y="0"/>
                  </a:moveTo>
                  <a:lnTo>
                    <a:pt x="0" y="0"/>
                  </a:lnTo>
                  <a:lnTo>
                    <a:pt x="0" y="44195"/>
                  </a:lnTo>
                  <a:lnTo>
                    <a:pt x="28828" y="44195"/>
                  </a:lnTo>
                  <a:lnTo>
                    <a:pt x="28828" y="0"/>
                  </a:lnTo>
                  <a:close/>
                </a:path>
              </a:pathLst>
            </a:custGeom>
            <a:solidFill>
              <a:srgbClr val="3364F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2" name="Google Shape;672;p36"/>
            <p:cNvSpPr/>
            <p:nvPr/>
          </p:nvSpPr>
          <p:spPr>
            <a:xfrm>
              <a:off x="3755136" y="5160263"/>
              <a:ext cx="361315" cy="114300"/>
            </a:xfrm>
            <a:custGeom>
              <a:rect b="b" l="l" r="r" t="t"/>
              <a:pathLst>
                <a:path extrusionOk="0" h="114300" w="361314">
                  <a:moveTo>
                    <a:pt x="28829" y="70104"/>
                  </a:moveTo>
                  <a:lnTo>
                    <a:pt x="0" y="70104"/>
                  </a:lnTo>
                  <a:lnTo>
                    <a:pt x="0" y="114300"/>
                  </a:lnTo>
                  <a:lnTo>
                    <a:pt x="28829" y="114300"/>
                  </a:lnTo>
                  <a:lnTo>
                    <a:pt x="28829" y="70104"/>
                  </a:lnTo>
                  <a:close/>
                </a:path>
                <a:path extrusionOk="0" h="114300" w="361314">
                  <a:moveTo>
                    <a:pt x="327533" y="70104"/>
                  </a:moveTo>
                  <a:lnTo>
                    <a:pt x="327533" y="70104"/>
                  </a:lnTo>
                  <a:lnTo>
                    <a:pt x="39624" y="70104"/>
                  </a:lnTo>
                  <a:lnTo>
                    <a:pt x="39624" y="114300"/>
                  </a:lnTo>
                  <a:lnTo>
                    <a:pt x="327533" y="114300"/>
                  </a:lnTo>
                  <a:lnTo>
                    <a:pt x="327533" y="70104"/>
                  </a:lnTo>
                  <a:close/>
                </a:path>
                <a:path extrusionOk="0" h="114300" w="361314">
                  <a:moveTo>
                    <a:pt x="342900" y="0"/>
                  </a:moveTo>
                  <a:lnTo>
                    <a:pt x="313944" y="0"/>
                  </a:lnTo>
                  <a:lnTo>
                    <a:pt x="313944" y="47117"/>
                  </a:lnTo>
                  <a:lnTo>
                    <a:pt x="342900" y="47117"/>
                  </a:lnTo>
                  <a:lnTo>
                    <a:pt x="342900" y="0"/>
                  </a:lnTo>
                  <a:close/>
                </a:path>
                <a:path extrusionOk="0" h="114300" w="361314">
                  <a:moveTo>
                    <a:pt x="361061" y="70104"/>
                  </a:moveTo>
                  <a:lnTo>
                    <a:pt x="332232" y="70104"/>
                  </a:lnTo>
                  <a:lnTo>
                    <a:pt x="332232" y="114300"/>
                  </a:lnTo>
                  <a:lnTo>
                    <a:pt x="361061" y="114300"/>
                  </a:lnTo>
                  <a:lnTo>
                    <a:pt x="361061" y="70104"/>
                  </a:lnTo>
                  <a:close/>
                </a:path>
              </a:pathLst>
            </a:custGeom>
            <a:solidFill>
              <a:srgbClr val="312C2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73" name="Google Shape;673;p36"/>
            <p:cNvPicPr preferRelativeResize="0"/>
            <p:nvPr/>
          </p:nvPicPr>
          <p:blipFill rotWithShape="1">
            <a:blip r:embed="rId15">
              <a:alphaModFix/>
            </a:blip>
            <a:srcRect b="0" l="0" r="0" t="0"/>
            <a:stretch/>
          </p:blipFill>
          <p:spPr>
            <a:xfrm>
              <a:off x="4142232" y="5148071"/>
              <a:ext cx="114172" cy="117220"/>
            </a:xfrm>
            <a:prstGeom prst="rect">
              <a:avLst/>
            </a:prstGeom>
            <a:noFill/>
            <a:ln>
              <a:noFill/>
            </a:ln>
          </p:spPr>
        </p:pic>
      </p:grpSp>
      <p:sp>
        <p:nvSpPr>
          <p:cNvPr id="674" name="Google Shape;674;p36"/>
          <p:cNvSpPr txBox="1"/>
          <p:nvPr/>
        </p:nvSpPr>
        <p:spPr>
          <a:xfrm>
            <a:off x="1806955" y="3343732"/>
            <a:ext cx="942975" cy="2381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400">
                <a:solidFill>
                  <a:srgbClr val="335B74"/>
                </a:solidFill>
                <a:latin typeface="Arial"/>
                <a:ea typeface="Arial"/>
                <a:cs typeface="Arial"/>
                <a:sym typeface="Arial"/>
              </a:rPr>
              <a:t>hub/switch</a:t>
            </a:r>
            <a:endParaRPr sz="1400">
              <a:solidFill>
                <a:schemeClr val="dk1"/>
              </a:solidFill>
              <a:latin typeface="Arial"/>
              <a:ea typeface="Arial"/>
              <a:cs typeface="Arial"/>
              <a:sym typeface="Arial"/>
            </a:endParaRPr>
          </a:p>
        </p:txBody>
      </p:sp>
      <p:sp>
        <p:nvSpPr>
          <p:cNvPr id="675" name="Google Shape;675;p36"/>
          <p:cNvSpPr txBox="1"/>
          <p:nvPr/>
        </p:nvSpPr>
        <p:spPr>
          <a:xfrm>
            <a:off x="1496060" y="5058536"/>
            <a:ext cx="533400"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rgbClr val="335B74"/>
                </a:solidFill>
                <a:latin typeface="Arial"/>
                <a:ea typeface="Arial"/>
                <a:cs typeface="Arial"/>
                <a:sym typeface="Arial"/>
              </a:rPr>
              <a:t>router</a:t>
            </a:r>
            <a:endParaRPr sz="1400">
              <a:solidFill>
                <a:schemeClr val="dk1"/>
              </a:solidFill>
              <a:latin typeface="Arial"/>
              <a:ea typeface="Arial"/>
              <a:cs typeface="Arial"/>
              <a:sym typeface="Arial"/>
            </a:endParaRPr>
          </a:p>
        </p:txBody>
      </p:sp>
      <p:grpSp>
        <p:nvGrpSpPr>
          <p:cNvPr id="676" name="Google Shape;676;p36"/>
          <p:cNvGrpSpPr/>
          <p:nvPr/>
        </p:nvGrpSpPr>
        <p:grpSpPr>
          <a:xfrm>
            <a:off x="4824984" y="1554480"/>
            <a:ext cx="3554729" cy="1917953"/>
            <a:chOff x="4824984" y="1554480"/>
            <a:chExt cx="3554729" cy="1917953"/>
          </a:xfrm>
        </p:grpSpPr>
        <p:pic>
          <p:nvPicPr>
            <p:cNvPr id="677" name="Google Shape;677;p36"/>
            <p:cNvPicPr preferRelativeResize="0"/>
            <p:nvPr/>
          </p:nvPicPr>
          <p:blipFill rotWithShape="1">
            <a:blip r:embed="rId16">
              <a:alphaModFix/>
            </a:blip>
            <a:srcRect b="0" l="0" r="0" t="0"/>
            <a:stretch/>
          </p:blipFill>
          <p:spPr>
            <a:xfrm>
              <a:off x="4849368" y="1583426"/>
              <a:ext cx="3530345" cy="1889007"/>
            </a:xfrm>
            <a:prstGeom prst="rect">
              <a:avLst/>
            </a:prstGeom>
            <a:noFill/>
            <a:ln>
              <a:noFill/>
            </a:ln>
          </p:spPr>
        </p:pic>
        <p:pic>
          <p:nvPicPr>
            <p:cNvPr id="678" name="Google Shape;678;p36"/>
            <p:cNvPicPr preferRelativeResize="0"/>
            <p:nvPr/>
          </p:nvPicPr>
          <p:blipFill rotWithShape="1">
            <a:blip r:embed="rId17">
              <a:alphaModFix/>
            </a:blip>
            <a:srcRect b="0" l="0" r="0" t="0"/>
            <a:stretch/>
          </p:blipFill>
          <p:spPr>
            <a:xfrm>
              <a:off x="4824984" y="1554480"/>
              <a:ext cx="3530346" cy="1893570"/>
            </a:xfrm>
            <a:prstGeom prst="rect">
              <a:avLst/>
            </a:prstGeom>
            <a:noFill/>
            <a:ln>
              <a:noFill/>
            </a:ln>
          </p:spPr>
        </p:pic>
        <p:sp>
          <p:nvSpPr>
            <p:cNvPr id="679" name="Google Shape;679;p36"/>
            <p:cNvSpPr/>
            <p:nvPr/>
          </p:nvSpPr>
          <p:spPr>
            <a:xfrm>
              <a:off x="4840224" y="1569720"/>
              <a:ext cx="3526790" cy="1889760"/>
            </a:xfrm>
            <a:custGeom>
              <a:rect b="b" l="l" r="r" t="t"/>
              <a:pathLst>
                <a:path extrusionOk="0" h="1889760" w="3526790">
                  <a:moveTo>
                    <a:pt x="3526535" y="0"/>
                  </a:moveTo>
                  <a:lnTo>
                    <a:pt x="0" y="0"/>
                  </a:lnTo>
                  <a:lnTo>
                    <a:pt x="0" y="1889760"/>
                  </a:lnTo>
                  <a:lnTo>
                    <a:pt x="3526535" y="1889760"/>
                  </a:lnTo>
                  <a:lnTo>
                    <a:pt x="3526535" y="0"/>
                  </a:lnTo>
                  <a:close/>
                </a:path>
              </a:pathLst>
            </a:custGeom>
            <a:solidFill>
              <a:srgbClr val="EAEAE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80" name="Google Shape;680;p36"/>
          <p:cNvSpPr txBox="1"/>
          <p:nvPr/>
        </p:nvSpPr>
        <p:spPr>
          <a:xfrm>
            <a:off x="4840223" y="1569719"/>
            <a:ext cx="3526790" cy="1889760"/>
          </a:xfrm>
          <a:prstGeom prst="rect">
            <a:avLst/>
          </a:prstGeom>
          <a:noFill/>
          <a:ln>
            <a:noFill/>
          </a:ln>
        </p:spPr>
        <p:txBody>
          <a:bodyPr anchorCtr="0" anchor="t" bIns="0" lIns="0" spcFirstLastPara="1" rIns="0" wrap="square" tIns="40000">
            <a:spAutoFit/>
          </a:bodyPr>
          <a:lstStyle/>
          <a:p>
            <a:pPr indent="0" lvl="0" marL="92075" marR="0" rtl="0" algn="l">
              <a:lnSpc>
                <a:spcPct val="100000"/>
              </a:lnSpc>
              <a:spcBef>
                <a:spcPts val="0"/>
              </a:spcBef>
              <a:spcAft>
                <a:spcPts val="0"/>
              </a:spcAft>
              <a:buNone/>
            </a:pPr>
            <a:r>
              <a:rPr b="1" lang="en-US" sz="2000">
                <a:solidFill>
                  <a:srgbClr val="335B74"/>
                </a:solidFill>
                <a:latin typeface="Arial"/>
                <a:ea typeface="Arial"/>
                <a:cs typeface="Arial"/>
                <a:sym typeface="Arial"/>
              </a:rPr>
              <a:t>General Characteristics :</a:t>
            </a:r>
            <a:endParaRPr sz="2000">
              <a:solidFill>
                <a:schemeClr val="dk1"/>
              </a:solidFill>
              <a:latin typeface="Arial"/>
              <a:ea typeface="Arial"/>
              <a:cs typeface="Arial"/>
              <a:sym typeface="Arial"/>
            </a:endParaRPr>
          </a:p>
          <a:p>
            <a:pPr indent="0" lvl="0" marL="0" marR="0" rtl="0" algn="l">
              <a:lnSpc>
                <a:spcPct val="100000"/>
              </a:lnSpc>
              <a:spcBef>
                <a:spcPts val="45"/>
              </a:spcBef>
              <a:spcAft>
                <a:spcPts val="0"/>
              </a:spcAft>
              <a:buNone/>
            </a:pPr>
            <a:r>
              <a:t/>
            </a:r>
            <a:endParaRPr sz="2050">
              <a:solidFill>
                <a:schemeClr val="dk1"/>
              </a:solidFill>
              <a:latin typeface="Arial"/>
              <a:ea typeface="Arial"/>
              <a:cs typeface="Arial"/>
              <a:sym typeface="Arial"/>
            </a:endParaRPr>
          </a:p>
          <a:p>
            <a:pPr indent="-222884" lvl="0" marL="314325" marR="0" rtl="0" algn="l">
              <a:lnSpc>
                <a:spcPct val="100000"/>
              </a:lnSpc>
              <a:spcBef>
                <a:spcPts val="0"/>
              </a:spcBef>
              <a:spcAft>
                <a:spcPts val="0"/>
              </a:spcAft>
              <a:buClr>
                <a:srgbClr val="A40020"/>
              </a:buClr>
              <a:buSzPts val="1600"/>
              <a:buFont typeface="Noto Sans Symbols"/>
              <a:buChar char="●"/>
            </a:pPr>
            <a:r>
              <a:rPr lang="en-US" sz="2000">
                <a:solidFill>
                  <a:srgbClr val="335B74"/>
                </a:solidFill>
                <a:latin typeface="Arial"/>
                <a:ea typeface="Arial"/>
                <a:cs typeface="Arial"/>
                <a:sym typeface="Arial"/>
              </a:rPr>
              <a:t>Confined geographical area</a:t>
            </a:r>
            <a:endParaRPr sz="2000">
              <a:solidFill>
                <a:schemeClr val="dk1"/>
              </a:solidFill>
              <a:latin typeface="Arial"/>
              <a:ea typeface="Arial"/>
              <a:cs typeface="Arial"/>
              <a:sym typeface="Arial"/>
            </a:endParaRPr>
          </a:p>
          <a:p>
            <a:pPr indent="-222884" lvl="0" marL="314325" marR="0" rtl="0" algn="l">
              <a:lnSpc>
                <a:spcPct val="100000"/>
              </a:lnSpc>
              <a:spcBef>
                <a:spcPts val="0"/>
              </a:spcBef>
              <a:spcAft>
                <a:spcPts val="0"/>
              </a:spcAft>
              <a:buClr>
                <a:srgbClr val="A40020"/>
              </a:buClr>
              <a:buSzPts val="1600"/>
              <a:buFont typeface="Noto Sans Symbols"/>
              <a:buChar char="●"/>
            </a:pPr>
            <a:r>
              <a:rPr lang="en-US" sz="2000">
                <a:solidFill>
                  <a:srgbClr val="335B74"/>
                </a:solidFill>
                <a:latin typeface="Arial"/>
                <a:ea typeface="Arial"/>
                <a:cs typeface="Arial"/>
                <a:sym typeface="Arial"/>
              </a:rPr>
              <a:t>Under single management</a:t>
            </a:r>
            <a:endParaRPr sz="2000">
              <a:solidFill>
                <a:schemeClr val="dk1"/>
              </a:solidFill>
              <a:latin typeface="Arial"/>
              <a:ea typeface="Arial"/>
              <a:cs typeface="Arial"/>
              <a:sym typeface="Arial"/>
            </a:endParaRPr>
          </a:p>
          <a:p>
            <a:pPr indent="-222884" lvl="0" marL="314325" marR="0" rtl="0" algn="l">
              <a:lnSpc>
                <a:spcPct val="100000"/>
              </a:lnSpc>
              <a:spcBef>
                <a:spcPts val="0"/>
              </a:spcBef>
              <a:spcAft>
                <a:spcPts val="0"/>
              </a:spcAft>
              <a:buClr>
                <a:srgbClr val="A40020"/>
              </a:buClr>
              <a:buSzPts val="1600"/>
              <a:buFont typeface="Noto Sans Symbols"/>
              <a:buChar char="●"/>
            </a:pPr>
            <a:r>
              <a:rPr lang="en-US" sz="2000">
                <a:solidFill>
                  <a:srgbClr val="335B74"/>
                </a:solidFill>
                <a:latin typeface="Arial"/>
                <a:ea typeface="Arial"/>
                <a:cs typeface="Arial"/>
                <a:sym typeface="Arial"/>
              </a:rPr>
              <a:t>High data rate</a:t>
            </a:r>
            <a:endParaRPr sz="2000">
              <a:solidFill>
                <a:schemeClr val="dk1"/>
              </a:solidFill>
              <a:latin typeface="Arial"/>
              <a:ea typeface="Arial"/>
              <a:cs typeface="Arial"/>
              <a:sym typeface="Arial"/>
            </a:endParaRPr>
          </a:p>
        </p:txBody>
      </p:sp>
      <p:sp>
        <p:nvSpPr>
          <p:cNvPr id="681" name="Google Shape;681;p36"/>
          <p:cNvSpPr txBox="1"/>
          <p:nvPr/>
        </p:nvSpPr>
        <p:spPr>
          <a:xfrm>
            <a:off x="3528186" y="4423409"/>
            <a:ext cx="1734820" cy="581660"/>
          </a:xfrm>
          <a:prstGeom prst="rect">
            <a:avLst/>
          </a:prstGeom>
          <a:noFill/>
          <a:ln>
            <a:noFill/>
          </a:ln>
        </p:spPr>
        <p:txBody>
          <a:bodyPr anchorCtr="0" anchor="t" bIns="0" lIns="0" spcFirstLastPara="1" rIns="0" wrap="square" tIns="11425">
            <a:spAutoFit/>
          </a:bodyPr>
          <a:lstStyle/>
          <a:p>
            <a:pPr indent="0" lvl="0" marL="1096010" marR="0" rtl="0" algn="l">
              <a:lnSpc>
                <a:spcPct val="100000"/>
              </a:lnSpc>
              <a:spcBef>
                <a:spcPts val="0"/>
              </a:spcBef>
              <a:spcAft>
                <a:spcPts val="0"/>
              </a:spcAft>
              <a:buNone/>
            </a:pPr>
            <a:r>
              <a:rPr b="1" lang="en-US" sz="1400">
                <a:solidFill>
                  <a:srgbClr val="335B74"/>
                </a:solidFill>
                <a:latin typeface="Arial"/>
                <a:ea typeface="Arial"/>
                <a:cs typeface="Arial"/>
                <a:sym typeface="Arial"/>
              </a:rPr>
              <a:t>servers</a:t>
            </a:r>
            <a:endParaRPr sz="1400">
              <a:solidFill>
                <a:schemeClr val="dk1"/>
              </a:solidFill>
              <a:latin typeface="Arial"/>
              <a:ea typeface="Arial"/>
              <a:cs typeface="Arial"/>
              <a:sym typeface="Arial"/>
            </a:endParaRPr>
          </a:p>
          <a:p>
            <a:pPr indent="0" lvl="0" marL="12700" marR="0" rtl="0" algn="l">
              <a:lnSpc>
                <a:spcPct val="100000"/>
              </a:lnSpc>
              <a:spcBef>
                <a:spcPts val="1025"/>
              </a:spcBef>
              <a:spcAft>
                <a:spcPts val="0"/>
              </a:spcAft>
              <a:buNone/>
            </a:pPr>
            <a:r>
              <a:rPr b="1" lang="en-US" sz="1400">
                <a:solidFill>
                  <a:srgbClr val="335B74"/>
                </a:solidFill>
                <a:latin typeface="Arial"/>
                <a:ea typeface="Arial"/>
                <a:cs typeface="Arial"/>
                <a:sym typeface="Arial"/>
              </a:rPr>
              <a:t>hub/switch</a:t>
            </a:r>
            <a:endParaRPr sz="1400">
              <a:solidFill>
                <a:schemeClr val="dk1"/>
              </a:solidFill>
              <a:latin typeface="Arial"/>
              <a:ea typeface="Arial"/>
              <a:cs typeface="Arial"/>
              <a:sym typeface="Arial"/>
            </a:endParaRPr>
          </a:p>
        </p:txBody>
      </p:sp>
      <p:sp>
        <p:nvSpPr>
          <p:cNvPr id="682" name="Google Shape;682;p36"/>
          <p:cNvSpPr txBox="1"/>
          <p:nvPr/>
        </p:nvSpPr>
        <p:spPr>
          <a:xfrm>
            <a:off x="3592195" y="3360800"/>
            <a:ext cx="697230"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b="1" lang="en-US" sz="1400">
                <a:solidFill>
                  <a:srgbClr val="335B74"/>
                </a:solidFill>
                <a:latin typeface="Arial"/>
                <a:ea typeface="Arial"/>
                <a:cs typeface="Arial"/>
                <a:sym typeface="Arial"/>
              </a:rPr>
              <a:t>stations</a:t>
            </a:r>
            <a:endParaRPr sz="1400">
              <a:solidFill>
                <a:schemeClr val="dk1"/>
              </a:solidFill>
              <a:latin typeface="Arial"/>
              <a:ea typeface="Arial"/>
              <a:cs typeface="Arial"/>
              <a:sym typeface="Arial"/>
            </a:endParaRPr>
          </a:p>
        </p:txBody>
      </p:sp>
      <p:sp>
        <p:nvSpPr>
          <p:cNvPr id="683" name="Google Shape;683;p36"/>
          <p:cNvSpPr txBox="1"/>
          <p:nvPr/>
        </p:nvSpPr>
        <p:spPr>
          <a:xfrm>
            <a:off x="3520821" y="2383612"/>
            <a:ext cx="697230" cy="2381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400">
                <a:solidFill>
                  <a:srgbClr val="335B74"/>
                </a:solidFill>
                <a:latin typeface="Arial"/>
                <a:ea typeface="Arial"/>
                <a:cs typeface="Arial"/>
                <a:sym typeface="Arial"/>
              </a:rPr>
              <a:t>stations</a:t>
            </a:r>
            <a:endParaRPr sz="1400">
              <a:solidFill>
                <a:schemeClr val="dk1"/>
              </a:solidFill>
              <a:latin typeface="Arial"/>
              <a:ea typeface="Arial"/>
              <a:cs typeface="Arial"/>
              <a:sym typeface="Arial"/>
            </a:endParaRPr>
          </a:p>
        </p:txBody>
      </p:sp>
      <p:sp>
        <p:nvSpPr>
          <p:cNvPr id="684" name="Google Shape;684;p36"/>
          <p:cNvSpPr txBox="1"/>
          <p:nvPr/>
        </p:nvSpPr>
        <p:spPr>
          <a:xfrm>
            <a:off x="3401695" y="1267155"/>
            <a:ext cx="697230" cy="238125"/>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1400">
                <a:solidFill>
                  <a:srgbClr val="335B74"/>
                </a:solidFill>
                <a:latin typeface="Arial"/>
                <a:ea typeface="Arial"/>
                <a:cs typeface="Arial"/>
                <a:sym typeface="Arial"/>
              </a:rPr>
              <a:t>stations</a:t>
            </a:r>
            <a:endParaRPr sz="1400">
              <a:solidFill>
                <a:schemeClr val="dk1"/>
              </a:solidFill>
              <a:latin typeface="Arial"/>
              <a:ea typeface="Arial"/>
              <a:cs typeface="Arial"/>
              <a:sym typeface="Arial"/>
            </a:endParaRPr>
          </a:p>
        </p:txBody>
      </p:sp>
      <p:grpSp>
        <p:nvGrpSpPr>
          <p:cNvPr id="685" name="Google Shape;685;p36"/>
          <p:cNvGrpSpPr/>
          <p:nvPr/>
        </p:nvGrpSpPr>
        <p:grpSpPr>
          <a:xfrm>
            <a:off x="2082152" y="1307591"/>
            <a:ext cx="3251848" cy="4404360"/>
            <a:chOff x="2082152" y="1307591"/>
            <a:chExt cx="3251848" cy="4404360"/>
          </a:xfrm>
        </p:grpSpPr>
        <p:sp>
          <p:nvSpPr>
            <p:cNvPr id="686" name="Google Shape;686;p36"/>
            <p:cNvSpPr/>
            <p:nvPr/>
          </p:nvSpPr>
          <p:spPr>
            <a:xfrm>
              <a:off x="2096249" y="5012842"/>
              <a:ext cx="726440" cy="396240"/>
            </a:xfrm>
            <a:custGeom>
              <a:rect b="b" l="l" r="r" t="t"/>
              <a:pathLst>
                <a:path extrusionOk="0" h="396239" w="726439">
                  <a:moveTo>
                    <a:pt x="726135" y="129730"/>
                  </a:moveTo>
                  <a:lnTo>
                    <a:pt x="718210" y="129730"/>
                  </a:lnTo>
                  <a:lnTo>
                    <a:pt x="719074" y="126314"/>
                  </a:lnTo>
                  <a:lnTo>
                    <a:pt x="713346" y="103619"/>
                  </a:lnTo>
                  <a:lnTo>
                    <a:pt x="670471" y="62560"/>
                  </a:lnTo>
                  <a:lnTo>
                    <a:pt x="635342" y="44932"/>
                  </a:lnTo>
                  <a:lnTo>
                    <a:pt x="592429" y="29705"/>
                  </a:lnTo>
                  <a:lnTo>
                    <a:pt x="542747" y="17246"/>
                  </a:lnTo>
                  <a:lnTo>
                    <a:pt x="487273" y="7899"/>
                  </a:lnTo>
                  <a:lnTo>
                    <a:pt x="427050" y="2032"/>
                  </a:lnTo>
                  <a:lnTo>
                    <a:pt x="363054" y="0"/>
                  </a:lnTo>
                  <a:lnTo>
                    <a:pt x="299059" y="2032"/>
                  </a:lnTo>
                  <a:lnTo>
                    <a:pt x="238836" y="7899"/>
                  </a:lnTo>
                  <a:lnTo>
                    <a:pt x="183375" y="17246"/>
                  </a:lnTo>
                  <a:lnTo>
                    <a:pt x="133680" y="29705"/>
                  </a:lnTo>
                  <a:lnTo>
                    <a:pt x="90779" y="44932"/>
                  </a:lnTo>
                  <a:lnTo>
                    <a:pt x="55651" y="62560"/>
                  </a:lnTo>
                  <a:lnTo>
                    <a:pt x="12788" y="103619"/>
                  </a:lnTo>
                  <a:lnTo>
                    <a:pt x="7048" y="126314"/>
                  </a:lnTo>
                  <a:lnTo>
                    <a:pt x="7912" y="129730"/>
                  </a:lnTo>
                  <a:lnTo>
                    <a:pt x="0" y="129730"/>
                  </a:lnTo>
                  <a:lnTo>
                    <a:pt x="0" y="273126"/>
                  </a:lnTo>
                  <a:lnTo>
                    <a:pt x="7912" y="273126"/>
                  </a:lnTo>
                  <a:lnTo>
                    <a:pt x="12788" y="292417"/>
                  </a:lnTo>
                  <a:lnTo>
                    <a:pt x="55651" y="333463"/>
                  </a:lnTo>
                  <a:lnTo>
                    <a:pt x="90779" y="351091"/>
                  </a:lnTo>
                  <a:lnTo>
                    <a:pt x="133680" y="366318"/>
                  </a:lnTo>
                  <a:lnTo>
                    <a:pt x="183375" y="378777"/>
                  </a:lnTo>
                  <a:lnTo>
                    <a:pt x="238836" y="388124"/>
                  </a:lnTo>
                  <a:lnTo>
                    <a:pt x="299059" y="393992"/>
                  </a:lnTo>
                  <a:lnTo>
                    <a:pt x="363054" y="396024"/>
                  </a:lnTo>
                  <a:lnTo>
                    <a:pt x="427050" y="393992"/>
                  </a:lnTo>
                  <a:lnTo>
                    <a:pt x="487273" y="388124"/>
                  </a:lnTo>
                  <a:lnTo>
                    <a:pt x="542747" y="378777"/>
                  </a:lnTo>
                  <a:lnTo>
                    <a:pt x="592429" y="366318"/>
                  </a:lnTo>
                  <a:lnTo>
                    <a:pt x="635342" y="351091"/>
                  </a:lnTo>
                  <a:lnTo>
                    <a:pt x="670471" y="333463"/>
                  </a:lnTo>
                  <a:lnTo>
                    <a:pt x="713346" y="292417"/>
                  </a:lnTo>
                  <a:lnTo>
                    <a:pt x="718210" y="273126"/>
                  </a:lnTo>
                  <a:lnTo>
                    <a:pt x="726135" y="273126"/>
                  </a:lnTo>
                  <a:lnTo>
                    <a:pt x="726135" y="12973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7" name="Google Shape;687;p36"/>
            <p:cNvSpPr/>
            <p:nvPr/>
          </p:nvSpPr>
          <p:spPr>
            <a:xfrm>
              <a:off x="2082152" y="5122087"/>
              <a:ext cx="726440" cy="266700"/>
            </a:xfrm>
            <a:custGeom>
              <a:rect b="b" l="l" r="r" t="t"/>
              <a:pathLst>
                <a:path extrusionOk="0" h="266700" w="726439">
                  <a:moveTo>
                    <a:pt x="726135" y="0"/>
                  </a:moveTo>
                  <a:lnTo>
                    <a:pt x="0" y="0"/>
                  </a:lnTo>
                  <a:lnTo>
                    <a:pt x="0" y="143395"/>
                  </a:lnTo>
                  <a:lnTo>
                    <a:pt x="7899" y="143395"/>
                  </a:lnTo>
                  <a:lnTo>
                    <a:pt x="12776" y="162687"/>
                  </a:lnTo>
                  <a:lnTo>
                    <a:pt x="55651" y="203733"/>
                  </a:lnTo>
                  <a:lnTo>
                    <a:pt x="90766" y="221361"/>
                  </a:lnTo>
                  <a:lnTo>
                    <a:pt x="133680" y="236588"/>
                  </a:lnTo>
                  <a:lnTo>
                    <a:pt x="183362" y="249047"/>
                  </a:lnTo>
                  <a:lnTo>
                    <a:pt x="238823" y="258394"/>
                  </a:lnTo>
                  <a:lnTo>
                    <a:pt x="299059" y="264261"/>
                  </a:lnTo>
                  <a:lnTo>
                    <a:pt x="363054" y="266293"/>
                  </a:lnTo>
                  <a:lnTo>
                    <a:pt x="427050" y="264261"/>
                  </a:lnTo>
                  <a:lnTo>
                    <a:pt x="487273" y="258394"/>
                  </a:lnTo>
                  <a:lnTo>
                    <a:pt x="542734" y="249047"/>
                  </a:lnTo>
                  <a:lnTo>
                    <a:pt x="592416" y="236588"/>
                  </a:lnTo>
                  <a:lnTo>
                    <a:pt x="635330" y="221361"/>
                  </a:lnTo>
                  <a:lnTo>
                    <a:pt x="670445" y="203733"/>
                  </a:lnTo>
                  <a:lnTo>
                    <a:pt x="713308" y="162687"/>
                  </a:lnTo>
                  <a:lnTo>
                    <a:pt x="718172" y="143395"/>
                  </a:lnTo>
                  <a:lnTo>
                    <a:pt x="726135" y="143395"/>
                  </a:lnTo>
                  <a:lnTo>
                    <a:pt x="726135" y="0"/>
                  </a:lnTo>
                  <a:close/>
                </a:path>
              </a:pathLst>
            </a:custGeom>
            <a:solidFill>
              <a:srgbClr val="004E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8" name="Google Shape;688;p36"/>
            <p:cNvSpPr/>
            <p:nvPr/>
          </p:nvSpPr>
          <p:spPr>
            <a:xfrm>
              <a:off x="2089204" y="4992353"/>
              <a:ext cx="712470" cy="252729"/>
            </a:xfrm>
            <a:custGeom>
              <a:rect b="b" l="l" r="r" t="t"/>
              <a:pathLst>
                <a:path extrusionOk="0" h="252729" w="712469">
                  <a:moveTo>
                    <a:pt x="356006" y="0"/>
                  </a:moveTo>
                  <a:lnTo>
                    <a:pt x="292012" y="2035"/>
                  </a:lnTo>
                  <a:lnTo>
                    <a:pt x="231782" y="7902"/>
                  </a:lnTo>
                  <a:lnTo>
                    <a:pt x="176321" y="17245"/>
                  </a:lnTo>
                  <a:lnTo>
                    <a:pt x="126634" y="29707"/>
                  </a:lnTo>
                  <a:lnTo>
                    <a:pt x="83726" y="44931"/>
                  </a:lnTo>
                  <a:lnTo>
                    <a:pt x="48604" y="62561"/>
                  </a:lnTo>
                  <a:lnTo>
                    <a:pt x="5735" y="103611"/>
                  </a:lnTo>
                  <a:lnTo>
                    <a:pt x="0" y="126317"/>
                  </a:lnTo>
                  <a:lnTo>
                    <a:pt x="5735" y="149022"/>
                  </a:lnTo>
                  <a:lnTo>
                    <a:pt x="48604" y="190071"/>
                  </a:lnTo>
                  <a:lnTo>
                    <a:pt x="83726" y="207701"/>
                  </a:lnTo>
                  <a:lnTo>
                    <a:pt x="126634" y="222925"/>
                  </a:lnTo>
                  <a:lnTo>
                    <a:pt x="176321" y="235388"/>
                  </a:lnTo>
                  <a:lnTo>
                    <a:pt x="231782" y="244732"/>
                  </a:lnTo>
                  <a:lnTo>
                    <a:pt x="292012" y="250600"/>
                  </a:lnTo>
                  <a:lnTo>
                    <a:pt x="356006" y="252635"/>
                  </a:lnTo>
                  <a:lnTo>
                    <a:pt x="419998" y="250600"/>
                  </a:lnTo>
                  <a:lnTo>
                    <a:pt x="480226" y="244732"/>
                  </a:lnTo>
                  <a:lnTo>
                    <a:pt x="535686" y="235388"/>
                  </a:lnTo>
                  <a:lnTo>
                    <a:pt x="585372" y="222925"/>
                  </a:lnTo>
                  <a:lnTo>
                    <a:pt x="628278" y="207701"/>
                  </a:lnTo>
                  <a:lnTo>
                    <a:pt x="663400" y="190071"/>
                  </a:lnTo>
                  <a:lnTo>
                    <a:pt x="706267" y="149022"/>
                  </a:lnTo>
                  <a:lnTo>
                    <a:pt x="712003" y="126317"/>
                  </a:lnTo>
                  <a:lnTo>
                    <a:pt x="706267" y="103611"/>
                  </a:lnTo>
                  <a:lnTo>
                    <a:pt x="663400" y="62561"/>
                  </a:lnTo>
                  <a:lnTo>
                    <a:pt x="628278" y="44931"/>
                  </a:lnTo>
                  <a:lnTo>
                    <a:pt x="585372" y="29707"/>
                  </a:lnTo>
                  <a:lnTo>
                    <a:pt x="535686" y="17245"/>
                  </a:lnTo>
                  <a:lnTo>
                    <a:pt x="480226" y="7902"/>
                  </a:lnTo>
                  <a:lnTo>
                    <a:pt x="419998" y="2035"/>
                  </a:lnTo>
                  <a:lnTo>
                    <a:pt x="356006" y="0"/>
                  </a:lnTo>
                  <a:close/>
                </a:path>
              </a:pathLst>
            </a:custGeom>
            <a:solidFill>
              <a:srgbClr val="5488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89" name="Google Shape;689;p36"/>
            <p:cNvPicPr preferRelativeResize="0"/>
            <p:nvPr/>
          </p:nvPicPr>
          <p:blipFill rotWithShape="1">
            <a:blip r:embed="rId18">
              <a:alphaModFix/>
            </a:blip>
            <a:srcRect b="0" l="0" r="0" t="0"/>
            <a:stretch/>
          </p:blipFill>
          <p:spPr>
            <a:xfrm>
              <a:off x="2223147" y="5026496"/>
              <a:ext cx="204440" cy="75104"/>
            </a:xfrm>
            <a:prstGeom prst="rect">
              <a:avLst/>
            </a:prstGeom>
            <a:noFill/>
            <a:ln>
              <a:noFill/>
            </a:ln>
          </p:spPr>
        </p:pic>
        <p:pic>
          <p:nvPicPr>
            <p:cNvPr id="690" name="Google Shape;690;p36"/>
            <p:cNvPicPr preferRelativeResize="0"/>
            <p:nvPr/>
          </p:nvPicPr>
          <p:blipFill rotWithShape="1">
            <a:blip r:embed="rId19">
              <a:alphaModFix/>
            </a:blip>
            <a:srcRect b="0" l="0" r="0" t="0"/>
            <a:stretch/>
          </p:blipFill>
          <p:spPr>
            <a:xfrm>
              <a:off x="2462835" y="5149394"/>
              <a:ext cx="211483" cy="68285"/>
            </a:xfrm>
            <a:prstGeom prst="rect">
              <a:avLst/>
            </a:prstGeom>
            <a:noFill/>
            <a:ln>
              <a:noFill/>
            </a:ln>
          </p:spPr>
        </p:pic>
        <p:pic>
          <p:nvPicPr>
            <p:cNvPr id="691" name="Google Shape;691;p36"/>
            <p:cNvPicPr preferRelativeResize="0"/>
            <p:nvPr/>
          </p:nvPicPr>
          <p:blipFill rotWithShape="1">
            <a:blip r:embed="rId20">
              <a:alphaModFix/>
            </a:blip>
            <a:srcRect b="0" l="0" r="0" t="0"/>
            <a:stretch/>
          </p:blipFill>
          <p:spPr>
            <a:xfrm>
              <a:off x="2448736" y="5026496"/>
              <a:ext cx="211483" cy="75104"/>
            </a:xfrm>
            <a:prstGeom prst="rect">
              <a:avLst/>
            </a:prstGeom>
            <a:noFill/>
            <a:ln>
              <a:noFill/>
            </a:ln>
          </p:spPr>
        </p:pic>
        <p:pic>
          <p:nvPicPr>
            <p:cNvPr id="692" name="Google Shape;692;p36"/>
            <p:cNvPicPr preferRelativeResize="0"/>
            <p:nvPr/>
          </p:nvPicPr>
          <p:blipFill rotWithShape="1">
            <a:blip r:embed="rId21">
              <a:alphaModFix/>
            </a:blip>
            <a:srcRect b="0" l="0" r="0" t="0"/>
            <a:stretch/>
          </p:blipFill>
          <p:spPr>
            <a:xfrm>
              <a:off x="2237246" y="5135742"/>
              <a:ext cx="204440" cy="81936"/>
            </a:xfrm>
            <a:prstGeom prst="rect">
              <a:avLst/>
            </a:prstGeom>
            <a:noFill/>
            <a:ln>
              <a:noFill/>
            </a:ln>
          </p:spPr>
        </p:pic>
        <p:sp>
          <p:nvSpPr>
            <p:cNvPr id="693" name="Google Shape;693;p36"/>
            <p:cNvSpPr/>
            <p:nvPr/>
          </p:nvSpPr>
          <p:spPr>
            <a:xfrm>
              <a:off x="4602480" y="5285231"/>
              <a:ext cx="426720" cy="121920"/>
            </a:xfrm>
            <a:custGeom>
              <a:rect b="b" l="l" r="r" t="t"/>
              <a:pathLst>
                <a:path extrusionOk="0" h="121920" w="426720">
                  <a:moveTo>
                    <a:pt x="426720" y="14732"/>
                  </a:moveTo>
                  <a:lnTo>
                    <a:pt x="400685" y="12192"/>
                  </a:lnTo>
                  <a:lnTo>
                    <a:pt x="398957" y="12357"/>
                  </a:lnTo>
                  <a:lnTo>
                    <a:pt x="396748" y="3048"/>
                  </a:lnTo>
                  <a:lnTo>
                    <a:pt x="391566" y="4089"/>
                  </a:lnTo>
                  <a:lnTo>
                    <a:pt x="390652" y="0"/>
                  </a:lnTo>
                  <a:lnTo>
                    <a:pt x="275882" y="23761"/>
                  </a:lnTo>
                  <a:lnTo>
                    <a:pt x="30480" y="46482"/>
                  </a:lnTo>
                  <a:lnTo>
                    <a:pt x="30480" y="79121"/>
                  </a:lnTo>
                  <a:lnTo>
                    <a:pt x="0" y="108331"/>
                  </a:lnTo>
                  <a:lnTo>
                    <a:pt x="6832" y="108635"/>
                  </a:lnTo>
                  <a:lnTo>
                    <a:pt x="6096" y="109347"/>
                  </a:lnTo>
                  <a:lnTo>
                    <a:pt x="235585" y="118630"/>
                  </a:lnTo>
                  <a:lnTo>
                    <a:pt x="311023" y="121920"/>
                  </a:lnTo>
                  <a:lnTo>
                    <a:pt x="311226" y="121691"/>
                  </a:lnTo>
                  <a:lnTo>
                    <a:pt x="317119" y="121920"/>
                  </a:lnTo>
                  <a:lnTo>
                    <a:pt x="323164" y="115163"/>
                  </a:lnTo>
                  <a:lnTo>
                    <a:pt x="339344" y="115824"/>
                  </a:lnTo>
                  <a:lnTo>
                    <a:pt x="426720" y="14732"/>
                  </a:lnTo>
                  <a:close/>
                </a:path>
              </a:pathLst>
            </a:custGeom>
            <a:solidFill>
              <a:srgbClr val="4040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4" name="Google Shape;694;p36"/>
            <p:cNvSpPr/>
            <p:nvPr/>
          </p:nvSpPr>
          <p:spPr>
            <a:xfrm>
              <a:off x="4596383" y="4782312"/>
              <a:ext cx="338455" cy="615950"/>
            </a:xfrm>
            <a:custGeom>
              <a:rect b="b" l="l" r="r" t="t"/>
              <a:pathLst>
                <a:path extrusionOk="0" h="615950" w="338454">
                  <a:moveTo>
                    <a:pt x="338327" y="0"/>
                  </a:moveTo>
                  <a:lnTo>
                    <a:pt x="0" y="0"/>
                  </a:lnTo>
                  <a:lnTo>
                    <a:pt x="0" y="600329"/>
                  </a:lnTo>
                  <a:lnTo>
                    <a:pt x="338327" y="615696"/>
                  </a:lnTo>
                  <a:lnTo>
                    <a:pt x="338327" y="0"/>
                  </a:lnTo>
                  <a:close/>
                </a:path>
              </a:pathLst>
            </a:custGeom>
            <a:solidFill>
              <a:srgbClr val="93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5" name="Google Shape;695;p36"/>
            <p:cNvSpPr/>
            <p:nvPr/>
          </p:nvSpPr>
          <p:spPr>
            <a:xfrm>
              <a:off x="4602480" y="4770120"/>
              <a:ext cx="314325" cy="634365"/>
            </a:xfrm>
            <a:custGeom>
              <a:rect b="b" l="l" r="r" t="t"/>
              <a:pathLst>
                <a:path extrusionOk="0" h="634364" w="314325">
                  <a:moveTo>
                    <a:pt x="313944" y="0"/>
                  </a:moveTo>
                  <a:lnTo>
                    <a:pt x="0" y="4317"/>
                  </a:lnTo>
                  <a:lnTo>
                    <a:pt x="0" y="157479"/>
                  </a:lnTo>
                  <a:lnTo>
                    <a:pt x="5587" y="158241"/>
                  </a:lnTo>
                  <a:lnTo>
                    <a:pt x="5587" y="162559"/>
                  </a:lnTo>
                  <a:lnTo>
                    <a:pt x="0" y="164210"/>
                  </a:lnTo>
                  <a:lnTo>
                    <a:pt x="0" y="297687"/>
                  </a:lnTo>
                  <a:lnTo>
                    <a:pt x="6477" y="297687"/>
                  </a:lnTo>
                  <a:lnTo>
                    <a:pt x="6477" y="302005"/>
                  </a:lnTo>
                  <a:lnTo>
                    <a:pt x="0" y="302894"/>
                  </a:lnTo>
                  <a:lnTo>
                    <a:pt x="0" y="437260"/>
                  </a:lnTo>
                  <a:lnTo>
                    <a:pt x="6477" y="437260"/>
                  </a:lnTo>
                  <a:lnTo>
                    <a:pt x="6477" y="441451"/>
                  </a:lnTo>
                  <a:lnTo>
                    <a:pt x="0" y="443229"/>
                  </a:lnTo>
                  <a:lnTo>
                    <a:pt x="0" y="579246"/>
                  </a:lnTo>
                  <a:lnTo>
                    <a:pt x="6477" y="579246"/>
                  </a:lnTo>
                  <a:lnTo>
                    <a:pt x="6477" y="584326"/>
                  </a:lnTo>
                  <a:lnTo>
                    <a:pt x="0" y="585215"/>
                  </a:lnTo>
                  <a:lnTo>
                    <a:pt x="0" y="620267"/>
                  </a:lnTo>
                  <a:lnTo>
                    <a:pt x="313944" y="633983"/>
                  </a:lnTo>
                  <a:lnTo>
                    <a:pt x="313944" y="0"/>
                  </a:lnTo>
                  <a:close/>
                </a:path>
              </a:pathLst>
            </a:custGeom>
            <a:solidFill>
              <a:srgbClr val="ACAFA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6" name="Google Shape;696;p36"/>
            <p:cNvSpPr/>
            <p:nvPr/>
          </p:nvSpPr>
          <p:spPr>
            <a:xfrm>
              <a:off x="4916424" y="4770119"/>
              <a:ext cx="104139" cy="634365"/>
            </a:xfrm>
            <a:custGeom>
              <a:rect b="b" l="l" r="r" t="t"/>
              <a:pathLst>
                <a:path extrusionOk="0" h="634364" w="104139">
                  <a:moveTo>
                    <a:pt x="6096" y="4318"/>
                  </a:moveTo>
                  <a:lnTo>
                    <a:pt x="0" y="0"/>
                  </a:lnTo>
                  <a:lnTo>
                    <a:pt x="0" y="633984"/>
                  </a:lnTo>
                  <a:lnTo>
                    <a:pt x="6096" y="627126"/>
                  </a:lnTo>
                  <a:lnTo>
                    <a:pt x="6096" y="4318"/>
                  </a:lnTo>
                  <a:close/>
                </a:path>
                <a:path extrusionOk="0" h="634364" w="104139">
                  <a:moveTo>
                    <a:pt x="103632" y="33655"/>
                  </a:moveTo>
                  <a:lnTo>
                    <a:pt x="18288" y="12192"/>
                  </a:lnTo>
                  <a:lnTo>
                    <a:pt x="18288" y="627888"/>
                  </a:lnTo>
                  <a:lnTo>
                    <a:pt x="103632" y="532003"/>
                  </a:lnTo>
                  <a:lnTo>
                    <a:pt x="103632" y="33655"/>
                  </a:lnTo>
                  <a:close/>
                </a:path>
              </a:pathLst>
            </a:custGeom>
            <a:solidFill>
              <a:srgbClr val="787C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7" name="Google Shape;697;p36"/>
            <p:cNvSpPr/>
            <p:nvPr/>
          </p:nvSpPr>
          <p:spPr>
            <a:xfrm>
              <a:off x="4602480" y="5349239"/>
              <a:ext cx="314325" cy="55244"/>
            </a:xfrm>
            <a:custGeom>
              <a:rect b="b" l="l" r="r" t="t"/>
              <a:pathLst>
                <a:path extrusionOk="0" h="55245" w="314325">
                  <a:moveTo>
                    <a:pt x="6477" y="277"/>
                  </a:moveTo>
                  <a:lnTo>
                    <a:pt x="6477" y="5080"/>
                  </a:lnTo>
                  <a:lnTo>
                    <a:pt x="0" y="5969"/>
                  </a:lnTo>
                  <a:lnTo>
                    <a:pt x="0" y="40513"/>
                  </a:lnTo>
                  <a:lnTo>
                    <a:pt x="313944" y="54864"/>
                  </a:lnTo>
                  <a:lnTo>
                    <a:pt x="313944" y="13462"/>
                  </a:lnTo>
                  <a:lnTo>
                    <a:pt x="6477" y="277"/>
                  </a:lnTo>
                  <a:close/>
                </a:path>
                <a:path extrusionOk="0" h="55245" w="314325">
                  <a:moveTo>
                    <a:pt x="6477" y="0"/>
                  </a:moveTo>
                  <a:lnTo>
                    <a:pt x="0" y="0"/>
                  </a:lnTo>
                  <a:lnTo>
                    <a:pt x="6477" y="277"/>
                  </a:lnTo>
                  <a:lnTo>
                    <a:pt x="6477" y="0"/>
                  </a:lnTo>
                  <a:close/>
                </a:path>
              </a:pathLst>
            </a:custGeom>
            <a:solidFill>
              <a:srgbClr val="606F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8" name="Google Shape;698;p36"/>
            <p:cNvSpPr/>
            <p:nvPr/>
          </p:nvSpPr>
          <p:spPr>
            <a:xfrm>
              <a:off x="4594860" y="4780788"/>
              <a:ext cx="338455" cy="600710"/>
            </a:xfrm>
            <a:custGeom>
              <a:rect b="b" l="l" r="r" t="t"/>
              <a:pathLst>
                <a:path extrusionOk="0" h="600710" w="338454">
                  <a:moveTo>
                    <a:pt x="0" y="600456"/>
                  </a:moveTo>
                  <a:lnTo>
                    <a:pt x="0" y="0"/>
                  </a:lnTo>
                  <a:lnTo>
                    <a:pt x="338327" y="0"/>
                  </a:lnTo>
                </a:path>
              </a:pathLst>
            </a:custGeom>
            <a:noFill/>
            <a:ln cap="flat" cmpd="sng" w="9525">
              <a:solidFill>
                <a:srgbClr val="E1E4E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9" name="Google Shape;699;p36"/>
            <p:cNvSpPr/>
            <p:nvPr/>
          </p:nvSpPr>
          <p:spPr>
            <a:xfrm>
              <a:off x="4600955" y="5353812"/>
              <a:ext cx="6350" cy="36830"/>
            </a:xfrm>
            <a:custGeom>
              <a:rect b="b" l="l" r="r" t="t"/>
              <a:pathLst>
                <a:path extrusionOk="0" h="36829" w="6350">
                  <a:moveTo>
                    <a:pt x="0" y="36575"/>
                  </a:moveTo>
                  <a:lnTo>
                    <a:pt x="0" y="888"/>
                  </a:lnTo>
                  <a:lnTo>
                    <a:pt x="6096" y="0"/>
                  </a:lnTo>
                </a:path>
              </a:pathLst>
            </a:custGeom>
            <a:noFill/>
            <a:ln cap="flat" cmpd="sng" w="9525">
              <a:solidFill>
                <a:srgbClr val="D1D3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0" name="Google Shape;700;p36"/>
            <p:cNvSpPr/>
            <p:nvPr/>
          </p:nvSpPr>
          <p:spPr>
            <a:xfrm>
              <a:off x="4916424" y="5355336"/>
              <a:ext cx="6350" cy="48895"/>
            </a:xfrm>
            <a:custGeom>
              <a:rect b="b" l="l" r="r" t="t"/>
              <a:pathLst>
                <a:path extrusionOk="0" h="48895" w="6350">
                  <a:moveTo>
                    <a:pt x="6096" y="0"/>
                  </a:moveTo>
                  <a:lnTo>
                    <a:pt x="0" y="6984"/>
                  </a:lnTo>
                  <a:lnTo>
                    <a:pt x="0" y="48767"/>
                  </a:lnTo>
                  <a:lnTo>
                    <a:pt x="6096" y="40893"/>
                  </a:lnTo>
                  <a:lnTo>
                    <a:pt x="6096" y="0"/>
                  </a:lnTo>
                  <a:close/>
                </a:path>
              </a:pathLst>
            </a:custGeom>
            <a:solidFill>
              <a:srgbClr val="3C4B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01" name="Google Shape;701;p36"/>
            <p:cNvPicPr preferRelativeResize="0"/>
            <p:nvPr/>
          </p:nvPicPr>
          <p:blipFill rotWithShape="1">
            <a:blip r:embed="rId22">
              <a:alphaModFix/>
            </a:blip>
            <a:srcRect b="0" l="0" r="0" t="0"/>
            <a:stretch/>
          </p:blipFill>
          <p:spPr>
            <a:xfrm>
              <a:off x="4642104" y="4928615"/>
              <a:ext cx="225551" cy="414527"/>
            </a:xfrm>
            <a:prstGeom prst="rect">
              <a:avLst/>
            </a:prstGeom>
            <a:noFill/>
            <a:ln>
              <a:noFill/>
            </a:ln>
          </p:spPr>
        </p:pic>
        <p:sp>
          <p:nvSpPr>
            <p:cNvPr id="702" name="Google Shape;702;p36"/>
            <p:cNvSpPr/>
            <p:nvPr/>
          </p:nvSpPr>
          <p:spPr>
            <a:xfrm>
              <a:off x="4914900" y="5070347"/>
              <a:ext cx="6350" cy="3175"/>
            </a:xfrm>
            <a:custGeom>
              <a:rect b="b" l="l" r="r" t="t"/>
              <a:pathLst>
                <a:path extrusionOk="0" h="3175" w="6350">
                  <a:moveTo>
                    <a:pt x="0" y="3047"/>
                  </a:moveTo>
                  <a:lnTo>
                    <a:pt x="6096" y="0"/>
                  </a:lnTo>
                </a:path>
              </a:pathLst>
            </a:custGeom>
            <a:noFill/>
            <a:ln cap="flat" cmpd="sng" w="952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3" name="Google Shape;703;p36"/>
            <p:cNvSpPr/>
            <p:nvPr/>
          </p:nvSpPr>
          <p:spPr>
            <a:xfrm>
              <a:off x="4914900" y="5073395"/>
              <a:ext cx="6350" cy="3175"/>
            </a:xfrm>
            <a:custGeom>
              <a:rect b="b" l="l" r="r" t="t"/>
              <a:pathLst>
                <a:path extrusionOk="0" h="3175" w="6350">
                  <a:moveTo>
                    <a:pt x="0" y="3047"/>
                  </a:moveTo>
                  <a:lnTo>
                    <a:pt x="6096" y="0"/>
                  </a:lnTo>
                </a:path>
              </a:pathLst>
            </a:custGeom>
            <a:noFill/>
            <a:ln cap="flat" cmpd="sng" w="9525">
              <a:solidFill>
                <a:srgbClr val="78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4" name="Google Shape;704;p36"/>
            <p:cNvSpPr/>
            <p:nvPr/>
          </p:nvSpPr>
          <p:spPr>
            <a:xfrm>
              <a:off x="4913376" y="5074920"/>
              <a:ext cx="3175" cy="3175"/>
            </a:xfrm>
            <a:custGeom>
              <a:rect b="b" l="l" r="r" t="t"/>
              <a:pathLst>
                <a:path extrusionOk="0" h="3175" w="3175">
                  <a:moveTo>
                    <a:pt x="0" y="0"/>
                  </a:moveTo>
                  <a:lnTo>
                    <a:pt x="3048" y="3047"/>
                  </a:lnTo>
                  <a:lnTo>
                    <a:pt x="0" y="0"/>
                  </a:lnTo>
                  <a:close/>
                </a:path>
              </a:pathLst>
            </a:custGeom>
            <a:solidFill>
              <a:srgbClr val="787C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5" name="Google Shape;705;p36"/>
            <p:cNvSpPr/>
            <p:nvPr/>
          </p:nvSpPr>
          <p:spPr>
            <a:xfrm>
              <a:off x="4914900" y="5213603"/>
              <a:ext cx="6350" cy="3175"/>
            </a:xfrm>
            <a:custGeom>
              <a:rect b="b" l="l" r="r" t="t"/>
              <a:pathLst>
                <a:path extrusionOk="0" h="3175" w="6350">
                  <a:moveTo>
                    <a:pt x="0" y="3048"/>
                  </a:moveTo>
                  <a:lnTo>
                    <a:pt x="6096" y="0"/>
                  </a:lnTo>
                </a:path>
              </a:pathLst>
            </a:custGeom>
            <a:noFill/>
            <a:ln cap="flat" cmpd="sng" w="952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6" name="Google Shape;706;p36"/>
            <p:cNvSpPr/>
            <p:nvPr/>
          </p:nvSpPr>
          <p:spPr>
            <a:xfrm>
              <a:off x="4914900" y="5216651"/>
              <a:ext cx="6350" cy="3175"/>
            </a:xfrm>
            <a:custGeom>
              <a:rect b="b" l="l" r="r" t="t"/>
              <a:pathLst>
                <a:path extrusionOk="0" h="3175" w="6350">
                  <a:moveTo>
                    <a:pt x="0" y="3048"/>
                  </a:moveTo>
                  <a:lnTo>
                    <a:pt x="6096" y="0"/>
                  </a:lnTo>
                </a:path>
              </a:pathLst>
            </a:custGeom>
            <a:noFill/>
            <a:ln cap="flat" cmpd="sng" w="9525">
              <a:solidFill>
                <a:srgbClr val="78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7" name="Google Shape;707;p36"/>
            <p:cNvSpPr/>
            <p:nvPr/>
          </p:nvSpPr>
          <p:spPr>
            <a:xfrm>
              <a:off x="4600955" y="5347715"/>
              <a:ext cx="307975" cy="15240"/>
            </a:xfrm>
            <a:custGeom>
              <a:rect b="b" l="l" r="r" t="t"/>
              <a:pathLst>
                <a:path extrusionOk="0" h="15239" w="307975">
                  <a:moveTo>
                    <a:pt x="0" y="0"/>
                  </a:moveTo>
                  <a:lnTo>
                    <a:pt x="307848" y="15240"/>
                  </a:lnTo>
                </a:path>
              </a:pathLst>
            </a:custGeom>
            <a:noFill/>
            <a:ln cap="flat" cmpd="sng" w="9525">
              <a:solidFill>
                <a:srgbClr val="5B4B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8" name="Google Shape;708;p36"/>
            <p:cNvSpPr/>
            <p:nvPr/>
          </p:nvSpPr>
          <p:spPr>
            <a:xfrm>
              <a:off x="4908804" y="5350763"/>
              <a:ext cx="12700" cy="12700"/>
            </a:xfrm>
            <a:custGeom>
              <a:rect b="b" l="l" r="r" t="t"/>
              <a:pathLst>
                <a:path extrusionOk="0" h="12700" w="12700">
                  <a:moveTo>
                    <a:pt x="0" y="12192"/>
                  </a:moveTo>
                  <a:lnTo>
                    <a:pt x="12192" y="0"/>
                  </a:lnTo>
                </a:path>
              </a:pathLst>
            </a:custGeom>
            <a:noFill/>
            <a:ln cap="flat" cmpd="sng" w="952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9" name="Google Shape;709;p36"/>
            <p:cNvSpPr/>
            <p:nvPr/>
          </p:nvSpPr>
          <p:spPr>
            <a:xfrm>
              <a:off x="4607052" y="5353812"/>
              <a:ext cx="302260" cy="12700"/>
            </a:xfrm>
            <a:custGeom>
              <a:rect b="b" l="l" r="r" t="t"/>
              <a:pathLst>
                <a:path extrusionOk="0" h="12700" w="302260">
                  <a:moveTo>
                    <a:pt x="0" y="0"/>
                  </a:moveTo>
                  <a:lnTo>
                    <a:pt x="301751" y="12191"/>
                  </a:lnTo>
                </a:path>
              </a:pathLst>
            </a:custGeom>
            <a:noFill/>
            <a:ln cap="flat" cmpd="sng" w="9525">
              <a:solidFill>
                <a:srgbClr val="D1D3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0" name="Google Shape;710;p36"/>
            <p:cNvSpPr/>
            <p:nvPr/>
          </p:nvSpPr>
          <p:spPr>
            <a:xfrm>
              <a:off x="4908804" y="5353812"/>
              <a:ext cx="12700" cy="12700"/>
            </a:xfrm>
            <a:custGeom>
              <a:rect b="b" l="l" r="r" t="t"/>
              <a:pathLst>
                <a:path extrusionOk="0" h="12700" w="12700">
                  <a:moveTo>
                    <a:pt x="0" y="12191"/>
                  </a:moveTo>
                  <a:lnTo>
                    <a:pt x="12192" y="0"/>
                  </a:lnTo>
                </a:path>
              </a:pathLst>
            </a:custGeom>
            <a:noFill/>
            <a:ln cap="flat" cmpd="sng" w="9525">
              <a:solidFill>
                <a:srgbClr val="78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1" name="Google Shape;711;p36"/>
            <p:cNvSpPr/>
            <p:nvPr/>
          </p:nvSpPr>
          <p:spPr>
            <a:xfrm>
              <a:off x="4642104" y="4885944"/>
              <a:ext cx="226060" cy="43180"/>
            </a:xfrm>
            <a:custGeom>
              <a:rect b="b" l="l" r="r" t="t"/>
              <a:pathLst>
                <a:path extrusionOk="0" h="43179" w="226060">
                  <a:moveTo>
                    <a:pt x="225551" y="0"/>
                  </a:moveTo>
                  <a:lnTo>
                    <a:pt x="0" y="888"/>
                  </a:lnTo>
                  <a:lnTo>
                    <a:pt x="0" y="42671"/>
                  </a:lnTo>
                  <a:lnTo>
                    <a:pt x="225551" y="42671"/>
                  </a:lnTo>
                  <a:lnTo>
                    <a:pt x="225551" y="0"/>
                  </a:lnTo>
                  <a:close/>
                </a:path>
              </a:pathLst>
            </a:custGeom>
            <a:solidFill>
              <a:srgbClr val="46556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2" name="Google Shape;712;p36"/>
            <p:cNvSpPr/>
            <p:nvPr/>
          </p:nvSpPr>
          <p:spPr>
            <a:xfrm>
              <a:off x="4911852" y="4927091"/>
              <a:ext cx="9525" cy="3175"/>
            </a:xfrm>
            <a:custGeom>
              <a:rect b="b" l="l" r="r" t="t"/>
              <a:pathLst>
                <a:path extrusionOk="0" h="3175" w="9525">
                  <a:moveTo>
                    <a:pt x="0" y="0"/>
                  </a:moveTo>
                  <a:lnTo>
                    <a:pt x="9144" y="3047"/>
                  </a:lnTo>
                </a:path>
              </a:pathLst>
            </a:custGeom>
            <a:noFill/>
            <a:ln cap="flat" cmpd="sng" w="952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3" name="Google Shape;713;p36"/>
            <p:cNvSpPr/>
            <p:nvPr/>
          </p:nvSpPr>
          <p:spPr>
            <a:xfrm>
              <a:off x="4911852" y="4930139"/>
              <a:ext cx="9525" cy="3175"/>
            </a:xfrm>
            <a:custGeom>
              <a:rect b="b" l="l" r="r" t="t"/>
              <a:pathLst>
                <a:path extrusionOk="0" h="3175" w="9525">
                  <a:moveTo>
                    <a:pt x="0" y="3048"/>
                  </a:moveTo>
                  <a:lnTo>
                    <a:pt x="9144" y="0"/>
                  </a:lnTo>
                </a:path>
              </a:pathLst>
            </a:custGeom>
            <a:noFill/>
            <a:ln cap="flat" cmpd="sng" w="9525">
              <a:solidFill>
                <a:srgbClr val="78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4" name="Google Shape;714;p36"/>
            <p:cNvSpPr/>
            <p:nvPr/>
          </p:nvSpPr>
          <p:spPr>
            <a:xfrm>
              <a:off x="4617720" y="4806695"/>
              <a:ext cx="3175" cy="79375"/>
            </a:xfrm>
            <a:custGeom>
              <a:rect b="b" l="l" r="r" t="t"/>
              <a:pathLst>
                <a:path extrusionOk="0" h="79375" w="3175">
                  <a:moveTo>
                    <a:pt x="1524" y="-3048"/>
                  </a:moveTo>
                  <a:lnTo>
                    <a:pt x="1524" y="8229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5" name="Google Shape;715;p36"/>
            <p:cNvSpPr/>
            <p:nvPr/>
          </p:nvSpPr>
          <p:spPr>
            <a:xfrm>
              <a:off x="4619244" y="4805171"/>
              <a:ext cx="277495" cy="0"/>
            </a:xfrm>
            <a:custGeom>
              <a:rect b="b" l="l" r="r" t="t"/>
              <a:pathLst>
                <a:path extrusionOk="0" h="120000" w="277495">
                  <a:moveTo>
                    <a:pt x="277367" y="0"/>
                  </a:moveTo>
                  <a:lnTo>
                    <a:pt x="0" y="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6" name="Google Shape;716;p36"/>
            <p:cNvSpPr/>
            <p:nvPr/>
          </p:nvSpPr>
          <p:spPr>
            <a:xfrm>
              <a:off x="4672583" y="4806695"/>
              <a:ext cx="0" cy="79375"/>
            </a:xfrm>
            <a:custGeom>
              <a:rect b="b" l="l" r="r" t="t"/>
              <a:pathLst>
                <a:path extrusionOk="0" h="79375" w="120000">
                  <a:moveTo>
                    <a:pt x="0" y="0"/>
                  </a:moveTo>
                  <a:lnTo>
                    <a:pt x="0" y="79247"/>
                  </a:lnTo>
                </a:path>
              </a:pathLst>
            </a:custGeom>
            <a:noFill/>
            <a:ln cap="flat" cmpd="sng" w="9525">
              <a:solidFill>
                <a:srgbClr val="40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7" name="Google Shape;717;p36"/>
            <p:cNvSpPr/>
            <p:nvPr/>
          </p:nvSpPr>
          <p:spPr>
            <a:xfrm>
              <a:off x="4672583" y="4806695"/>
              <a:ext cx="3175" cy="79375"/>
            </a:xfrm>
            <a:custGeom>
              <a:rect b="b" l="l" r="r" t="t"/>
              <a:pathLst>
                <a:path extrusionOk="0" h="79375" w="3175">
                  <a:moveTo>
                    <a:pt x="1524" y="-3048"/>
                  </a:moveTo>
                  <a:lnTo>
                    <a:pt x="1524" y="8229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8" name="Google Shape;718;p36"/>
            <p:cNvSpPr/>
            <p:nvPr/>
          </p:nvSpPr>
          <p:spPr>
            <a:xfrm>
              <a:off x="4946904" y="4797551"/>
              <a:ext cx="67310" cy="561340"/>
            </a:xfrm>
            <a:custGeom>
              <a:rect b="b" l="l" r="r" t="t"/>
              <a:pathLst>
                <a:path extrusionOk="0" h="561339" w="67310">
                  <a:moveTo>
                    <a:pt x="64008" y="12192"/>
                  </a:moveTo>
                  <a:lnTo>
                    <a:pt x="67056" y="490728"/>
                  </a:lnTo>
                </a:path>
                <a:path extrusionOk="0" h="561339" w="67310">
                  <a:moveTo>
                    <a:pt x="60960" y="12192"/>
                  </a:moveTo>
                  <a:lnTo>
                    <a:pt x="60960" y="496824"/>
                  </a:lnTo>
                </a:path>
                <a:path extrusionOk="0" h="561339" w="67310">
                  <a:moveTo>
                    <a:pt x="54863" y="9143"/>
                  </a:moveTo>
                  <a:lnTo>
                    <a:pt x="54863" y="505968"/>
                  </a:lnTo>
                </a:path>
                <a:path extrusionOk="0" h="561339" w="67310">
                  <a:moveTo>
                    <a:pt x="45720" y="9143"/>
                  </a:moveTo>
                  <a:lnTo>
                    <a:pt x="48768" y="512064"/>
                  </a:lnTo>
                </a:path>
                <a:path extrusionOk="0" h="561339" w="67310">
                  <a:moveTo>
                    <a:pt x="39624" y="6096"/>
                  </a:moveTo>
                  <a:lnTo>
                    <a:pt x="42672" y="518160"/>
                  </a:lnTo>
                </a:path>
                <a:path extrusionOk="0" h="561339" w="67310">
                  <a:moveTo>
                    <a:pt x="33528" y="6096"/>
                  </a:moveTo>
                  <a:lnTo>
                    <a:pt x="33528" y="527304"/>
                  </a:lnTo>
                </a:path>
                <a:path extrusionOk="0" h="561339" w="67310">
                  <a:moveTo>
                    <a:pt x="24384" y="3048"/>
                  </a:moveTo>
                  <a:lnTo>
                    <a:pt x="24384" y="536448"/>
                  </a:lnTo>
                </a:path>
                <a:path extrusionOk="0" h="561339" w="67310">
                  <a:moveTo>
                    <a:pt x="18287" y="3048"/>
                  </a:moveTo>
                  <a:lnTo>
                    <a:pt x="18287" y="545592"/>
                  </a:lnTo>
                </a:path>
                <a:path extrusionOk="0" h="561339" w="67310">
                  <a:moveTo>
                    <a:pt x="9144" y="0"/>
                  </a:moveTo>
                  <a:lnTo>
                    <a:pt x="9144" y="551688"/>
                  </a:lnTo>
                </a:path>
                <a:path extrusionOk="0" h="561339" w="67310">
                  <a:moveTo>
                    <a:pt x="0" y="0"/>
                  </a:moveTo>
                  <a:lnTo>
                    <a:pt x="3048" y="560832"/>
                  </a:lnTo>
                </a:path>
              </a:pathLst>
            </a:custGeom>
            <a:noFill/>
            <a:ln cap="flat" cmpd="sng" w="9525">
              <a:solidFill>
                <a:srgbClr val="AC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9" name="Google Shape;719;p36"/>
            <p:cNvSpPr/>
            <p:nvPr/>
          </p:nvSpPr>
          <p:spPr>
            <a:xfrm>
              <a:off x="4657344" y="5315712"/>
              <a:ext cx="210820" cy="12700"/>
            </a:xfrm>
            <a:custGeom>
              <a:rect b="b" l="l" r="r" t="t"/>
              <a:pathLst>
                <a:path extrusionOk="0" h="12700" w="210820">
                  <a:moveTo>
                    <a:pt x="0" y="0"/>
                  </a:moveTo>
                  <a:lnTo>
                    <a:pt x="0" y="4825"/>
                  </a:lnTo>
                  <a:lnTo>
                    <a:pt x="210311" y="12191"/>
                  </a:lnTo>
                  <a:lnTo>
                    <a:pt x="210311" y="7365"/>
                  </a:lnTo>
                  <a:lnTo>
                    <a:pt x="0"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0" name="Google Shape;720;p36"/>
            <p:cNvSpPr/>
            <p:nvPr/>
          </p:nvSpPr>
          <p:spPr>
            <a:xfrm>
              <a:off x="4642104" y="5315712"/>
              <a:ext cx="15240" cy="15240"/>
            </a:xfrm>
            <a:custGeom>
              <a:rect b="b" l="l" r="r" t="t"/>
              <a:pathLst>
                <a:path extrusionOk="0" h="15239" w="15239">
                  <a:moveTo>
                    <a:pt x="0" y="0"/>
                  </a:moveTo>
                  <a:lnTo>
                    <a:pt x="0" y="15240"/>
                  </a:lnTo>
                  <a:lnTo>
                    <a:pt x="15240" y="5334"/>
                  </a:lnTo>
                  <a:lnTo>
                    <a:pt x="15240" y="762"/>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1" name="Google Shape;721;p36"/>
            <p:cNvSpPr/>
            <p:nvPr/>
          </p:nvSpPr>
          <p:spPr>
            <a:xfrm>
              <a:off x="4657344" y="5138927"/>
              <a:ext cx="210820" cy="155575"/>
            </a:xfrm>
            <a:custGeom>
              <a:rect b="b" l="l" r="r" t="t"/>
              <a:pathLst>
                <a:path extrusionOk="0" h="155575" w="210820">
                  <a:moveTo>
                    <a:pt x="210312" y="149352"/>
                  </a:moveTo>
                  <a:lnTo>
                    <a:pt x="0" y="143256"/>
                  </a:lnTo>
                  <a:lnTo>
                    <a:pt x="0" y="147828"/>
                  </a:lnTo>
                  <a:lnTo>
                    <a:pt x="210312" y="155448"/>
                  </a:lnTo>
                  <a:lnTo>
                    <a:pt x="210312" y="149352"/>
                  </a:lnTo>
                  <a:close/>
                </a:path>
                <a:path extrusionOk="0" h="155575" w="210820">
                  <a:moveTo>
                    <a:pt x="210312" y="113157"/>
                  </a:moveTo>
                  <a:lnTo>
                    <a:pt x="0" y="106680"/>
                  </a:lnTo>
                  <a:lnTo>
                    <a:pt x="0" y="112395"/>
                  </a:lnTo>
                  <a:lnTo>
                    <a:pt x="210312" y="118872"/>
                  </a:lnTo>
                  <a:lnTo>
                    <a:pt x="210312" y="113157"/>
                  </a:lnTo>
                  <a:close/>
                </a:path>
                <a:path extrusionOk="0" h="155575" w="210820">
                  <a:moveTo>
                    <a:pt x="210312" y="76200"/>
                  </a:moveTo>
                  <a:lnTo>
                    <a:pt x="0" y="70104"/>
                  </a:lnTo>
                  <a:lnTo>
                    <a:pt x="0" y="75311"/>
                  </a:lnTo>
                  <a:lnTo>
                    <a:pt x="210312" y="82296"/>
                  </a:lnTo>
                  <a:lnTo>
                    <a:pt x="210312" y="76200"/>
                  </a:lnTo>
                  <a:close/>
                </a:path>
                <a:path extrusionOk="0" h="155575" w="210820">
                  <a:moveTo>
                    <a:pt x="210312" y="40767"/>
                  </a:moveTo>
                  <a:lnTo>
                    <a:pt x="0" y="36576"/>
                  </a:lnTo>
                  <a:lnTo>
                    <a:pt x="0" y="41529"/>
                  </a:lnTo>
                  <a:lnTo>
                    <a:pt x="210312" y="45720"/>
                  </a:lnTo>
                  <a:lnTo>
                    <a:pt x="210312" y="40767"/>
                  </a:lnTo>
                  <a:close/>
                </a:path>
                <a:path extrusionOk="0" h="155575" w="210820">
                  <a:moveTo>
                    <a:pt x="210312" y="5080"/>
                  </a:moveTo>
                  <a:lnTo>
                    <a:pt x="0" y="0"/>
                  </a:lnTo>
                  <a:lnTo>
                    <a:pt x="0" y="6096"/>
                  </a:lnTo>
                  <a:lnTo>
                    <a:pt x="210312" y="12192"/>
                  </a:lnTo>
                  <a:lnTo>
                    <a:pt x="210312" y="508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2" name="Google Shape;722;p36"/>
            <p:cNvSpPr/>
            <p:nvPr/>
          </p:nvSpPr>
          <p:spPr>
            <a:xfrm>
              <a:off x="4642104" y="5138927"/>
              <a:ext cx="15240" cy="158750"/>
            </a:xfrm>
            <a:custGeom>
              <a:rect b="b" l="l" r="r" t="t"/>
              <a:pathLst>
                <a:path extrusionOk="0" h="158750" w="15239">
                  <a:moveTo>
                    <a:pt x="15240" y="141097"/>
                  </a:moveTo>
                  <a:lnTo>
                    <a:pt x="0" y="140208"/>
                  </a:lnTo>
                  <a:lnTo>
                    <a:pt x="0" y="158496"/>
                  </a:lnTo>
                  <a:lnTo>
                    <a:pt x="15240" y="146558"/>
                  </a:lnTo>
                  <a:lnTo>
                    <a:pt x="15240" y="141097"/>
                  </a:lnTo>
                  <a:close/>
                </a:path>
                <a:path extrusionOk="0" h="158750" w="15239">
                  <a:moveTo>
                    <a:pt x="15240" y="106680"/>
                  </a:moveTo>
                  <a:lnTo>
                    <a:pt x="0" y="106680"/>
                  </a:lnTo>
                  <a:lnTo>
                    <a:pt x="0" y="121920"/>
                  </a:lnTo>
                  <a:lnTo>
                    <a:pt x="15240" y="112014"/>
                  </a:lnTo>
                  <a:lnTo>
                    <a:pt x="15240" y="106680"/>
                  </a:lnTo>
                  <a:close/>
                </a:path>
                <a:path extrusionOk="0" h="158750" w="15239">
                  <a:moveTo>
                    <a:pt x="15240" y="36576"/>
                  </a:moveTo>
                  <a:lnTo>
                    <a:pt x="0" y="36576"/>
                  </a:lnTo>
                  <a:lnTo>
                    <a:pt x="0" y="51816"/>
                  </a:lnTo>
                  <a:lnTo>
                    <a:pt x="15240" y="41910"/>
                  </a:lnTo>
                  <a:lnTo>
                    <a:pt x="15240" y="36576"/>
                  </a:lnTo>
                  <a:close/>
                </a:path>
                <a:path extrusionOk="0" h="158750" w="15239">
                  <a:moveTo>
                    <a:pt x="15240" y="0"/>
                  </a:moveTo>
                  <a:lnTo>
                    <a:pt x="0" y="0"/>
                  </a:lnTo>
                  <a:lnTo>
                    <a:pt x="0" y="18288"/>
                  </a:lnTo>
                  <a:lnTo>
                    <a:pt x="15240" y="6350"/>
                  </a:lnTo>
                  <a:lnTo>
                    <a:pt x="1524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3" name="Google Shape;723;p36"/>
            <p:cNvSpPr/>
            <p:nvPr/>
          </p:nvSpPr>
          <p:spPr>
            <a:xfrm>
              <a:off x="4657344" y="5105400"/>
              <a:ext cx="210820" cy="9525"/>
            </a:xfrm>
            <a:custGeom>
              <a:rect b="b" l="l" r="r" t="t"/>
              <a:pathLst>
                <a:path extrusionOk="0" h="9525" w="210820">
                  <a:moveTo>
                    <a:pt x="0" y="0"/>
                  </a:moveTo>
                  <a:lnTo>
                    <a:pt x="0" y="4952"/>
                  </a:lnTo>
                  <a:lnTo>
                    <a:pt x="210311" y="9143"/>
                  </a:lnTo>
                  <a:lnTo>
                    <a:pt x="210311" y="3301"/>
                  </a:lnTo>
                  <a:lnTo>
                    <a:pt x="0"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4" name="Google Shape;724;p36"/>
            <p:cNvSpPr/>
            <p:nvPr/>
          </p:nvSpPr>
          <p:spPr>
            <a:xfrm>
              <a:off x="4642104" y="5102351"/>
              <a:ext cx="15240" cy="18415"/>
            </a:xfrm>
            <a:custGeom>
              <a:rect b="b" l="l" r="r" t="t"/>
              <a:pathLst>
                <a:path extrusionOk="0" h="18414" w="15239">
                  <a:moveTo>
                    <a:pt x="0" y="0"/>
                  </a:moveTo>
                  <a:lnTo>
                    <a:pt x="0" y="18287"/>
                  </a:lnTo>
                  <a:lnTo>
                    <a:pt x="15240" y="6985"/>
                  </a:lnTo>
                  <a:lnTo>
                    <a:pt x="15240" y="88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5" name="Google Shape;725;p36"/>
            <p:cNvSpPr/>
            <p:nvPr/>
          </p:nvSpPr>
          <p:spPr>
            <a:xfrm>
              <a:off x="4657344" y="5035295"/>
              <a:ext cx="210820" cy="6350"/>
            </a:xfrm>
            <a:custGeom>
              <a:rect b="b" l="l" r="r" t="t"/>
              <a:pathLst>
                <a:path extrusionOk="0" h="6350" w="210820">
                  <a:moveTo>
                    <a:pt x="0" y="0"/>
                  </a:moveTo>
                  <a:lnTo>
                    <a:pt x="0" y="4698"/>
                  </a:lnTo>
                  <a:lnTo>
                    <a:pt x="210311" y="6095"/>
                  </a:lnTo>
                  <a:lnTo>
                    <a:pt x="210311" y="2031"/>
                  </a:lnTo>
                  <a:lnTo>
                    <a:pt x="0"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6" name="Google Shape;726;p36"/>
            <p:cNvSpPr/>
            <p:nvPr/>
          </p:nvSpPr>
          <p:spPr>
            <a:xfrm>
              <a:off x="4642104" y="5035295"/>
              <a:ext cx="15240" cy="15240"/>
            </a:xfrm>
            <a:custGeom>
              <a:rect b="b" l="l" r="r" t="t"/>
              <a:pathLst>
                <a:path extrusionOk="0" h="15239" w="15239">
                  <a:moveTo>
                    <a:pt x="15240" y="0"/>
                  </a:moveTo>
                  <a:lnTo>
                    <a:pt x="0" y="0"/>
                  </a:lnTo>
                  <a:lnTo>
                    <a:pt x="0" y="15239"/>
                  </a:lnTo>
                  <a:lnTo>
                    <a:pt x="15240" y="5333"/>
                  </a:lnTo>
                  <a:lnTo>
                    <a:pt x="1524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7" name="Google Shape;727;p36"/>
            <p:cNvSpPr/>
            <p:nvPr/>
          </p:nvSpPr>
          <p:spPr>
            <a:xfrm>
              <a:off x="4657344" y="4998720"/>
              <a:ext cx="210820" cy="9525"/>
            </a:xfrm>
            <a:custGeom>
              <a:rect b="b" l="l" r="r" t="t"/>
              <a:pathLst>
                <a:path extrusionOk="0" h="9525" w="210820">
                  <a:moveTo>
                    <a:pt x="0" y="0"/>
                  </a:moveTo>
                  <a:lnTo>
                    <a:pt x="0" y="6095"/>
                  </a:lnTo>
                  <a:lnTo>
                    <a:pt x="210311" y="9143"/>
                  </a:lnTo>
                  <a:lnTo>
                    <a:pt x="210311" y="2031"/>
                  </a:lnTo>
                  <a:lnTo>
                    <a:pt x="0"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8" name="Google Shape;728;p36"/>
            <p:cNvSpPr/>
            <p:nvPr/>
          </p:nvSpPr>
          <p:spPr>
            <a:xfrm>
              <a:off x="4642104" y="4998720"/>
              <a:ext cx="15240" cy="18415"/>
            </a:xfrm>
            <a:custGeom>
              <a:rect b="b" l="l" r="r" t="t"/>
              <a:pathLst>
                <a:path extrusionOk="0" h="18414" w="15239">
                  <a:moveTo>
                    <a:pt x="15240" y="0"/>
                  </a:moveTo>
                  <a:lnTo>
                    <a:pt x="0" y="0"/>
                  </a:lnTo>
                  <a:lnTo>
                    <a:pt x="0" y="18287"/>
                  </a:lnTo>
                  <a:lnTo>
                    <a:pt x="15240" y="6349"/>
                  </a:lnTo>
                  <a:lnTo>
                    <a:pt x="1524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9" name="Google Shape;729;p36"/>
            <p:cNvSpPr/>
            <p:nvPr/>
          </p:nvSpPr>
          <p:spPr>
            <a:xfrm>
              <a:off x="4657344" y="4965191"/>
              <a:ext cx="210820" cy="6350"/>
            </a:xfrm>
            <a:custGeom>
              <a:rect b="b" l="l" r="r" t="t"/>
              <a:pathLst>
                <a:path extrusionOk="0" h="6350" w="210820">
                  <a:moveTo>
                    <a:pt x="0" y="0"/>
                  </a:moveTo>
                  <a:lnTo>
                    <a:pt x="0" y="5206"/>
                  </a:lnTo>
                  <a:lnTo>
                    <a:pt x="210311" y="6095"/>
                  </a:lnTo>
                  <a:lnTo>
                    <a:pt x="210311" y="888"/>
                  </a:lnTo>
                  <a:lnTo>
                    <a:pt x="0"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0" name="Google Shape;730;p36"/>
            <p:cNvSpPr/>
            <p:nvPr/>
          </p:nvSpPr>
          <p:spPr>
            <a:xfrm>
              <a:off x="4642104" y="4962144"/>
              <a:ext cx="15240" cy="18415"/>
            </a:xfrm>
            <a:custGeom>
              <a:rect b="b" l="l" r="r" t="t"/>
              <a:pathLst>
                <a:path extrusionOk="0" h="18414" w="15239">
                  <a:moveTo>
                    <a:pt x="0" y="0"/>
                  </a:moveTo>
                  <a:lnTo>
                    <a:pt x="0" y="18287"/>
                  </a:lnTo>
                  <a:lnTo>
                    <a:pt x="15240" y="6984"/>
                  </a:lnTo>
                  <a:lnTo>
                    <a:pt x="15240" y="888"/>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1" name="Google Shape;731;p36"/>
            <p:cNvSpPr/>
            <p:nvPr/>
          </p:nvSpPr>
          <p:spPr>
            <a:xfrm>
              <a:off x="4657344" y="4928615"/>
              <a:ext cx="210820" cy="6350"/>
            </a:xfrm>
            <a:custGeom>
              <a:rect b="b" l="l" r="r" t="t"/>
              <a:pathLst>
                <a:path extrusionOk="0" h="6350" w="210820">
                  <a:moveTo>
                    <a:pt x="888" y="0"/>
                  </a:moveTo>
                  <a:lnTo>
                    <a:pt x="0" y="6095"/>
                  </a:lnTo>
                  <a:lnTo>
                    <a:pt x="210311" y="5333"/>
                  </a:lnTo>
                  <a:lnTo>
                    <a:pt x="210311" y="1523"/>
                  </a:lnTo>
                  <a:lnTo>
                    <a:pt x="888"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2" name="Google Shape;732;p36"/>
            <p:cNvSpPr/>
            <p:nvPr/>
          </p:nvSpPr>
          <p:spPr>
            <a:xfrm>
              <a:off x="4642104" y="4928615"/>
              <a:ext cx="15240" cy="18415"/>
            </a:xfrm>
            <a:custGeom>
              <a:rect b="b" l="l" r="r" t="t"/>
              <a:pathLst>
                <a:path extrusionOk="0" h="18414" w="15239">
                  <a:moveTo>
                    <a:pt x="15240" y="0"/>
                  </a:moveTo>
                  <a:lnTo>
                    <a:pt x="0" y="0"/>
                  </a:lnTo>
                  <a:lnTo>
                    <a:pt x="0" y="18287"/>
                  </a:lnTo>
                  <a:lnTo>
                    <a:pt x="15240" y="6349"/>
                  </a:lnTo>
                  <a:lnTo>
                    <a:pt x="1524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3" name="Google Shape;733;p36"/>
            <p:cNvSpPr/>
            <p:nvPr/>
          </p:nvSpPr>
          <p:spPr>
            <a:xfrm>
              <a:off x="4657344" y="5068824"/>
              <a:ext cx="210820" cy="9525"/>
            </a:xfrm>
            <a:custGeom>
              <a:rect b="b" l="l" r="r" t="t"/>
              <a:pathLst>
                <a:path extrusionOk="0" h="9525" w="210820">
                  <a:moveTo>
                    <a:pt x="0" y="0"/>
                  </a:moveTo>
                  <a:lnTo>
                    <a:pt x="888" y="5842"/>
                  </a:lnTo>
                  <a:lnTo>
                    <a:pt x="210311" y="9143"/>
                  </a:lnTo>
                  <a:lnTo>
                    <a:pt x="209422" y="4190"/>
                  </a:lnTo>
                  <a:lnTo>
                    <a:pt x="0"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4" name="Google Shape;734;p36"/>
            <p:cNvSpPr/>
            <p:nvPr/>
          </p:nvSpPr>
          <p:spPr>
            <a:xfrm>
              <a:off x="4642104" y="5068824"/>
              <a:ext cx="15240" cy="158750"/>
            </a:xfrm>
            <a:custGeom>
              <a:rect b="b" l="l" r="r" t="t"/>
              <a:pathLst>
                <a:path extrusionOk="0" h="158750" w="15239">
                  <a:moveTo>
                    <a:pt x="15240" y="140208"/>
                  </a:moveTo>
                  <a:lnTo>
                    <a:pt x="0" y="140208"/>
                  </a:lnTo>
                  <a:lnTo>
                    <a:pt x="0" y="158496"/>
                  </a:lnTo>
                  <a:lnTo>
                    <a:pt x="15240" y="145669"/>
                  </a:lnTo>
                  <a:lnTo>
                    <a:pt x="15240" y="140208"/>
                  </a:lnTo>
                  <a:close/>
                </a:path>
                <a:path extrusionOk="0" h="158750" w="15239">
                  <a:moveTo>
                    <a:pt x="15240" y="5461"/>
                  </a:moveTo>
                  <a:lnTo>
                    <a:pt x="14351" y="0"/>
                  </a:lnTo>
                  <a:lnTo>
                    <a:pt x="0" y="0"/>
                  </a:lnTo>
                  <a:lnTo>
                    <a:pt x="0" y="18288"/>
                  </a:lnTo>
                  <a:lnTo>
                    <a:pt x="15240" y="546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5" name="Google Shape;735;p36"/>
            <p:cNvSpPr/>
            <p:nvPr/>
          </p:nvSpPr>
          <p:spPr>
            <a:xfrm>
              <a:off x="4684776" y="4904231"/>
              <a:ext cx="134620" cy="18415"/>
            </a:xfrm>
            <a:custGeom>
              <a:rect b="b" l="l" r="r" t="t"/>
              <a:pathLst>
                <a:path extrusionOk="0" h="18414" w="134620">
                  <a:moveTo>
                    <a:pt x="24384" y="0"/>
                  </a:moveTo>
                  <a:lnTo>
                    <a:pt x="0" y="18288"/>
                  </a:lnTo>
                  <a:lnTo>
                    <a:pt x="6858" y="18288"/>
                  </a:lnTo>
                  <a:lnTo>
                    <a:pt x="23368" y="4826"/>
                  </a:lnTo>
                  <a:lnTo>
                    <a:pt x="24384" y="0"/>
                  </a:lnTo>
                  <a:close/>
                </a:path>
                <a:path extrusionOk="0" h="18414" w="134620">
                  <a:moveTo>
                    <a:pt x="79248" y="0"/>
                  </a:moveTo>
                  <a:lnTo>
                    <a:pt x="54864" y="18288"/>
                  </a:lnTo>
                  <a:lnTo>
                    <a:pt x="62611" y="17272"/>
                  </a:lnTo>
                  <a:lnTo>
                    <a:pt x="78232" y="4826"/>
                  </a:lnTo>
                  <a:lnTo>
                    <a:pt x="79248" y="0"/>
                  </a:lnTo>
                  <a:close/>
                </a:path>
                <a:path extrusionOk="0" h="18414" w="134620">
                  <a:moveTo>
                    <a:pt x="134112" y="0"/>
                  </a:moveTo>
                  <a:lnTo>
                    <a:pt x="115824" y="18288"/>
                  </a:lnTo>
                  <a:lnTo>
                    <a:pt x="121920" y="18288"/>
                  </a:lnTo>
                  <a:lnTo>
                    <a:pt x="134112" y="4826"/>
                  </a:lnTo>
                  <a:lnTo>
                    <a:pt x="134112" y="0"/>
                  </a:lnTo>
                  <a:close/>
                </a:path>
              </a:pathLst>
            </a:custGeom>
            <a:solidFill>
              <a:srgbClr val="0E1E2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6" name="Google Shape;736;p36"/>
            <p:cNvSpPr/>
            <p:nvPr/>
          </p:nvSpPr>
          <p:spPr>
            <a:xfrm>
              <a:off x="4709160" y="4904231"/>
              <a:ext cx="73660" cy="15240"/>
            </a:xfrm>
            <a:custGeom>
              <a:rect b="b" l="l" r="r" t="t"/>
              <a:pathLst>
                <a:path extrusionOk="0" h="15239" w="73660">
                  <a:moveTo>
                    <a:pt x="12192" y="15240"/>
                  </a:moveTo>
                  <a:lnTo>
                    <a:pt x="762" y="0"/>
                  </a:lnTo>
                  <a:lnTo>
                    <a:pt x="0" y="4191"/>
                  </a:lnTo>
                  <a:lnTo>
                    <a:pt x="7366" y="15240"/>
                  </a:lnTo>
                  <a:lnTo>
                    <a:pt x="12192" y="15240"/>
                  </a:lnTo>
                  <a:close/>
                </a:path>
                <a:path extrusionOk="0" h="15239" w="73660">
                  <a:moveTo>
                    <a:pt x="73152" y="15240"/>
                  </a:moveTo>
                  <a:lnTo>
                    <a:pt x="55880" y="0"/>
                  </a:lnTo>
                  <a:lnTo>
                    <a:pt x="54864" y="4191"/>
                  </a:lnTo>
                  <a:lnTo>
                    <a:pt x="66421" y="15240"/>
                  </a:lnTo>
                  <a:lnTo>
                    <a:pt x="73152" y="15240"/>
                  </a:lnTo>
                  <a:close/>
                </a:path>
              </a:pathLst>
            </a:custGeom>
            <a:solidFill>
              <a:srgbClr val="606F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7" name="Google Shape;737;p36"/>
            <p:cNvSpPr/>
            <p:nvPr/>
          </p:nvSpPr>
          <p:spPr>
            <a:xfrm>
              <a:off x="4657344" y="4888991"/>
              <a:ext cx="210820" cy="18415"/>
            </a:xfrm>
            <a:custGeom>
              <a:rect b="b" l="l" r="r" t="t"/>
              <a:pathLst>
                <a:path extrusionOk="0" h="18414" w="210820">
                  <a:moveTo>
                    <a:pt x="210311" y="0"/>
                  </a:moveTo>
                  <a:lnTo>
                    <a:pt x="8381" y="0"/>
                  </a:lnTo>
                  <a:lnTo>
                    <a:pt x="0" y="17398"/>
                  </a:lnTo>
                  <a:lnTo>
                    <a:pt x="209422" y="18287"/>
                  </a:lnTo>
                  <a:lnTo>
                    <a:pt x="210311" y="0"/>
                  </a:lnTo>
                  <a:close/>
                </a:path>
              </a:pathLst>
            </a:custGeom>
            <a:solidFill>
              <a:srgbClr val="2F42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8" name="Google Shape;738;p36"/>
            <p:cNvSpPr/>
            <p:nvPr/>
          </p:nvSpPr>
          <p:spPr>
            <a:xfrm>
              <a:off x="4666488" y="4888991"/>
              <a:ext cx="201295" cy="12700"/>
            </a:xfrm>
            <a:custGeom>
              <a:rect b="b" l="l" r="r" t="t"/>
              <a:pathLst>
                <a:path extrusionOk="0" h="12700" w="201295">
                  <a:moveTo>
                    <a:pt x="201167" y="0"/>
                  </a:moveTo>
                  <a:lnTo>
                    <a:pt x="0" y="0"/>
                  </a:lnTo>
                  <a:lnTo>
                    <a:pt x="0" y="11302"/>
                  </a:lnTo>
                  <a:lnTo>
                    <a:pt x="200278" y="12191"/>
                  </a:lnTo>
                  <a:lnTo>
                    <a:pt x="201167" y="0"/>
                  </a:lnTo>
                  <a:close/>
                </a:path>
              </a:pathLst>
            </a:custGeom>
            <a:solidFill>
              <a:srgbClr val="0E1E2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9" name="Google Shape;739;p36"/>
            <p:cNvSpPr/>
            <p:nvPr/>
          </p:nvSpPr>
          <p:spPr>
            <a:xfrm>
              <a:off x="4690872" y="4910327"/>
              <a:ext cx="140335" cy="12700"/>
            </a:xfrm>
            <a:custGeom>
              <a:rect b="b" l="l" r="r" t="t"/>
              <a:pathLst>
                <a:path extrusionOk="0" h="12700" w="140335">
                  <a:moveTo>
                    <a:pt x="24384" y="11303"/>
                  </a:moveTo>
                  <a:lnTo>
                    <a:pt x="16002" y="0"/>
                  </a:lnTo>
                  <a:lnTo>
                    <a:pt x="0" y="12192"/>
                  </a:lnTo>
                  <a:lnTo>
                    <a:pt x="24384" y="11303"/>
                  </a:lnTo>
                  <a:close/>
                </a:path>
                <a:path extrusionOk="0" h="12700" w="140335">
                  <a:moveTo>
                    <a:pt x="82296" y="9144"/>
                  </a:moveTo>
                  <a:lnTo>
                    <a:pt x="71882" y="0"/>
                  </a:lnTo>
                  <a:lnTo>
                    <a:pt x="57912" y="9144"/>
                  </a:lnTo>
                  <a:lnTo>
                    <a:pt x="82296" y="9144"/>
                  </a:lnTo>
                  <a:close/>
                </a:path>
                <a:path extrusionOk="0" h="12700" w="140335">
                  <a:moveTo>
                    <a:pt x="140208" y="12192"/>
                  </a:moveTo>
                  <a:lnTo>
                    <a:pt x="128524" y="0"/>
                  </a:lnTo>
                  <a:lnTo>
                    <a:pt x="115824" y="12192"/>
                  </a:lnTo>
                  <a:lnTo>
                    <a:pt x="140208" y="12192"/>
                  </a:lnTo>
                  <a:close/>
                </a:path>
              </a:pathLst>
            </a:custGeom>
            <a:solidFill>
              <a:srgbClr val="828F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0" name="Google Shape;740;p36"/>
            <p:cNvSpPr/>
            <p:nvPr/>
          </p:nvSpPr>
          <p:spPr>
            <a:xfrm>
              <a:off x="4818888" y="4904232"/>
              <a:ext cx="18415" cy="18415"/>
            </a:xfrm>
            <a:custGeom>
              <a:rect b="b" l="l" r="r" t="t"/>
              <a:pathLst>
                <a:path extrusionOk="0" h="18414" w="18414">
                  <a:moveTo>
                    <a:pt x="0" y="0"/>
                  </a:moveTo>
                  <a:lnTo>
                    <a:pt x="0" y="4826"/>
                  </a:lnTo>
                  <a:lnTo>
                    <a:pt x="13208" y="18288"/>
                  </a:lnTo>
                  <a:lnTo>
                    <a:pt x="18287" y="18288"/>
                  </a:lnTo>
                  <a:lnTo>
                    <a:pt x="0" y="0"/>
                  </a:lnTo>
                  <a:close/>
                </a:path>
              </a:pathLst>
            </a:custGeom>
            <a:solidFill>
              <a:srgbClr val="606F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1" name="Google Shape;741;p36"/>
            <p:cNvSpPr/>
            <p:nvPr/>
          </p:nvSpPr>
          <p:spPr>
            <a:xfrm>
              <a:off x="4666488" y="4898136"/>
              <a:ext cx="198120" cy="18415"/>
            </a:xfrm>
            <a:custGeom>
              <a:rect b="b" l="l" r="r" t="t"/>
              <a:pathLst>
                <a:path extrusionOk="0" h="18414" w="198120">
                  <a:moveTo>
                    <a:pt x="39624" y="0"/>
                  </a:moveTo>
                  <a:lnTo>
                    <a:pt x="0" y="0"/>
                  </a:lnTo>
                  <a:lnTo>
                    <a:pt x="13589" y="15240"/>
                  </a:lnTo>
                  <a:lnTo>
                    <a:pt x="39624" y="0"/>
                  </a:lnTo>
                  <a:close/>
                </a:path>
                <a:path extrusionOk="0" h="18414" w="198120">
                  <a:moveTo>
                    <a:pt x="88392" y="0"/>
                  </a:moveTo>
                  <a:lnTo>
                    <a:pt x="48768" y="0"/>
                  </a:lnTo>
                  <a:lnTo>
                    <a:pt x="64770" y="18288"/>
                  </a:lnTo>
                  <a:lnTo>
                    <a:pt x="88392" y="0"/>
                  </a:lnTo>
                  <a:close/>
                </a:path>
                <a:path extrusionOk="0" h="18414" w="198120">
                  <a:moveTo>
                    <a:pt x="146304" y="3048"/>
                  </a:moveTo>
                  <a:lnTo>
                    <a:pt x="106680" y="3048"/>
                  </a:lnTo>
                  <a:lnTo>
                    <a:pt x="123063" y="18288"/>
                  </a:lnTo>
                  <a:lnTo>
                    <a:pt x="146304" y="3048"/>
                  </a:lnTo>
                  <a:close/>
                </a:path>
                <a:path extrusionOk="0" h="18414" w="198120">
                  <a:moveTo>
                    <a:pt x="198120" y="0"/>
                  </a:moveTo>
                  <a:lnTo>
                    <a:pt x="158496" y="0"/>
                  </a:lnTo>
                  <a:lnTo>
                    <a:pt x="177419" y="18288"/>
                  </a:lnTo>
                  <a:lnTo>
                    <a:pt x="19812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2" name="Google Shape;742;p36"/>
            <p:cNvSpPr/>
            <p:nvPr/>
          </p:nvSpPr>
          <p:spPr>
            <a:xfrm>
              <a:off x="4672584" y="4907280"/>
              <a:ext cx="73660" cy="9525"/>
            </a:xfrm>
            <a:custGeom>
              <a:rect b="b" l="l" r="r" t="t"/>
              <a:pathLst>
                <a:path extrusionOk="0" h="9525" w="73660">
                  <a:moveTo>
                    <a:pt x="21336" y="0"/>
                  </a:moveTo>
                  <a:lnTo>
                    <a:pt x="0" y="0"/>
                  </a:lnTo>
                  <a:lnTo>
                    <a:pt x="7366" y="6096"/>
                  </a:lnTo>
                  <a:lnTo>
                    <a:pt x="21336" y="0"/>
                  </a:lnTo>
                  <a:close/>
                </a:path>
                <a:path extrusionOk="0" h="9525" w="73660">
                  <a:moveTo>
                    <a:pt x="73152" y="0"/>
                  </a:moveTo>
                  <a:lnTo>
                    <a:pt x="51816" y="889"/>
                  </a:lnTo>
                  <a:lnTo>
                    <a:pt x="60198" y="9144"/>
                  </a:lnTo>
                  <a:lnTo>
                    <a:pt x="73152" y="0"/>
                  </a:lnTo>
                  <a:close/>
                </a:path>
              </a:pathLst>
            </a:custGeom>
            <a:solidFill>
              <a:srgbClr val="828F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3" name="Google Shape;743;p36"/>
            <p:cNvSpPr/>
            <p:nvPr/>
          </p:nvSpPr>
          <p:spPr>
            <a:xfrm>
              <a:off x="4672584" y="4901183"/>
              <a:ext cx="79375" cy="9525"/>
            </a:xfrm>
            <a:custGeom>
              <a:rect b="b" l="l" r="r" t="t"/>
              <a:pathLst>
                <a:path extrusionOk="0" h="9525" w="79375">
                  <a:moveTo>
                    <a:pt x="27432" y="0"/>
                  </a:moveTo>
                  <a:lnTo>
                    <a:pt x="0" y="0"/>
                  </a:lnTo>
                  <a:lnTo>
                    <a:pt x="0" y="3429"/>
                  </a:lnTo>
                  <a:lnTo>
                    <a:pt x="1778" y="6096"/>
                  </a:lnTo>
                  <a:lnTo>
                    <a:pt x="18288" y="5207"/>
                  </a:lnTo>
                  <a:lnTo>
                    <a:pt x="27432" y="0"/>
                  </a:lnTo>
                  <a:close/>
                </a:path>
                <a:path extrusionOk="0" h="9525" w="79375">
                  <a:moveTo>
                    <a:pt x="79248" y="0"/>
                  </a:moveTo>
                  <a:lnTo>
                    <a:pt x="51816" y="0"/>
                  </a:lnTo>
                  <a:lnTo>
                    <a:pt x="51816" y="4572"/>
                  </a:lnTo>
                  <a:lnTo>
                    <a:pt x="54610" y="9144"/>
                  </a:lnTo>
                  <a:lnTo>
                    <a:pt x="68834" y="9144"/>
                  </a:lnTo>
                  <a:lnTo>
                    <a:pt x="79248" y="0"/>
                  </a:lnTo>
                  <a:close/>
                </a:path>
              </a:pathLst>
            </a:custGeom>
            <a:solidFill>
              <a:srgbClr val="606F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4" name="Google Shape;744;p36"/>
            <p:cNvSpPr/>
            <p:nvPr/>
          </p:nvSpPr>
          <p:spPr>
            <a:xfrm>
              <a:off x="4642104" y="4888991"/>
              <a:ext cx="24765" cy="36830"/>
            </a:xfrm>
            <a:custGeom>
              <a:rect b="b" l="l" r="r" t="t"/>
              <a:pathLst>
                <a:path extrusionOk="0" h="36829" w="24764">
                  <a:moveTo>
                    <a:pt x="24384" y="0"/>
                  </a:moveTo>
                  <a:lnTo>
                    <a:pt x="0" y="0"/>
                  </a:lnTo>
                  <a:lnTo>
                    <a:pt x="0" y="36575"/>
                  </a:lnTo>
                  <a:lnTo>
                    <a:pt x="24384" y="10032"/>
                  </a:lnTo>
                  <a:lnTo>
                    <a:pt x="2438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5" name="Google Shape;745;p36"/>
            <p:cNvSpPr/>
            <p:nvPr/>
          </p:nvSpPr>
          <p:spPr>
            <a:xfrm>
              <a:off x="4642104" y="4922520"/>
              <a:ext cx="226060" cy="6350"/>
            </a:xfrm>
            <a:custGeom>
              <a:rect b="b" l="l" r="r" t="t"/>
              <a:pathLst>
                <a:path extrusionOk="0" h="6350" w="226060">
                  <a:moveTo>
                    <a:pt x="225551" y="0"/>
                  </a:moveTo>
                  <a:lnTo>
                    <a:pt x="0" y="0"/>
                  </a:lnTo>
                  <a:lnTo>
                    <a:pt x="0" y="4571"/>
                  </a:lnTo>
                  <a:lnTo>
                    <a:pt x="225551" y="6095"/>
                  </a:lnTo>
                  <a:lnTo>
                    <a:pt x="225551" y="0"/>
                  </a:lnTo>
                  <a:close/>
                </a:path>
              </a:pathLst>
            </a:custGeom>
            <a:solidFill>
              <a:srgbClr val="606F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6" name="Google Shape;746;p36"/>
            <p:cNvSpPr/>
            <p:nvPr/>
          </p:nvSpPr>
          <p:spPr>
            <a:xfrm>
              <a:off x="4782312" y="4907280"/>
              <a:ext cx="73660" cy="9525"/>
            </a:xfrm>
            <a:custGeom>
              <a:rect b="b" l="l" r="r" t="t"/>
              <a:pathLst>
                <a:path extrusionOk="0" h="9525" w="73660">
                  <a:moveTo>
                    <a:pt x="21336" y="0"/>
                  </a:moveTo>
                  <a:lnTo>
                    <a:pt x="0" y="0"/>
                  </a:lnTo>
                  <a:lnTo>
                    <a:pt x="8890" y="9144"/>
                  </a:lnTo>
                  <a:lnTo>
                    <a:pt x="21336" y="0"/>
                  </a:lnTo>
                  <a:close/>
                </a:path>
                <a:path extrusionOk="0" h="9525" w="73660">
                  <a:moveTo>
                    <a:pt x="73152" y="0"/>
                  </a:moveTo>
                  <a:lnTo>
                    <a:pt x="51816" y="889"/>
                  </a:lnTo>
                  <a:lnTo>
                    <a:pt x="61976" y="9144"/>
                  </a:lnTo>
                  <a:lnTo>
                    <a:pt x="73152" y="0"/>
                  </a:lnTo>
                  <a:close/>
                </a:path>
              </a:pathLst>
            </a:custGeom>
            <a:solidFill>
              <a:srgbClr val="828F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7" name="Google Shape;747;p36"/>
            <p:cNvSpPr/>
            <p:nvPr/>
          </p:nvSpPr>
          <p:spPr>
            <a:xfrm>
              <a:off x="4782312" y="4901183"/>
              <a:ext cx="79375" cy="9525"/>
            </a:xfrm>
            <a:custGeom>
              <a:rect b="b" l="l" r="r" t="t"/>
              <a:pathLst>
                <a:path extrusionOk="0" h="9525" w="79375">
                  <a:moveTo>
                    <a:pt x="27432" y="0"/>
                  </a:moveTo>
                  <a:lnTo>
                    <a:pt x="0" y="0"/>
                  </a:lnTo>
                  <a:lnTo>
                    <a:pt x="0" y="5715"/>
                  </a:lnTo>
                  <a:lnTo>
                    <a:pt x="2794" y="9144"/>
                  </a:lnTo>
                  <a:lnTo>
                    <a:pt x="19177" y="9144"/>
                  </a:lnTo>
                  <a:lnTo>
                    <a:pt x="27432" y="0"/>
                  </a:lnTo>
                  <a:close/>
                </a:path>
                <a:path extrusionOk="0" h="9525" w="79375">
                  <a:moveTo>
                    <a:pt x="79248" y="0"/>
                  </a:moveTo>
                  <a:lnTo>
                    <a:pt x="51816" y="0"/>
                  </a:lnTo>
                  <a:lnTo>
                    <a:pt x="51816" y="6858"/>
                  </a:lnTo>
                  <a:lnTo>
                    <a:pt x="54610" y="9144"/>
                  </a:lnTo>
                  <a:lnTo>
                    <a:pt x="70739" y="9144"/>
                  </a:lnTo>
                  <a:lnTo>
                    <a:pt x="79248" y="0"/>
                  </a:lnTo>
                  <a:close/>
                </a:path>
              </a:pathLst>
            </a:custGeom>
            <a:solidFill>
              <a:srgbClr val="606F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8" name="Google Shape;748;p36"/>
            <p:cNvSpPr/>
            <p:nvPr/>
          </p:nvSpPr>
          <p:spPr>
            <a:xfrm>
              <a:off x="4678680" y="4904232"/>
              <a:ext cx="177165" cy="15240"/>
            </a:xfrm>
            <a:custGeom>
              <a:rect b="b" l="l" r="r" t="t"/>
              <a:pathLst>
                <a:path extrusionOk="0" h="15239" w="177164">
                  <a:moveTo>
                    <a:pt x="164592" y="9144"/>
                  </a:moveTo>
                  <a:lnTo>
                    <a:pt x="176784" y="3048"/>
                  </a:lnTo>
                </a:path>
                <a:path extrusionOk="0" h="15239" w="177164">
                  <a:moveTo>
                    <a:pt x="141350" y="3048"/>
                  </a:moveTo>
                  <a:lnTo>
                    <a:pt x="155448" y="15240"/>
                  </a:lnTo>
                  <a:lnTo>
                    <a:pt x="118872" y="15240"/>
                  </a:lnTo>
                </a:path>
                <a:path extrusionOk="0" h="15239" w="177164">
                  <a:moveTo>
                    <a:pt x="124968" y="0"/>
                  </a:moveTo>
                  <a:lnTo>
                    <a:pt x="109728" y="12192"/>
                  </a:lnTo>
                </a:path>
                <a:path extrusionOk="0" h="15239" w="177164">
                  <a:moveTo>
                    <a:pt x="64008" y="0"/>
                  </a:moveTo>
                  <a:lnTo>
                    <a:pt x="51816" y="9144"/>
                  </a:lnTo>
                </a:path>
                <a:path extrusionOk="0" h="15239" w="177164">
                  <a:moveTo>
                    <a:pt x="15240" y="0"/>
                  </a:moveTo>
                  <a:lnTo>
                    <a:pt x="0" y="9144"/>
                  </a:lnTo>
                </a:path>
                <a:path extrusionOk="0" h="15239" w="177164">
                  <a:moveTo>
                    <a:pt x="30480" y="0"/>
                  </a:moveTo>
                  <a:lnTo>
                    <a:pt x="42672" y="15240"/>
                  </a:lnTo>
                  <a:lnTo>
                    <a:pt x="6096" y="15240"/>
                  </a:lnTo>
                </a:path>
              </a:pathLst>
            </a:custGeom>
            <a:noFill/>
            <a:ln cap="flat" cmpd="sng" w="9525">
              <a:solidFill>
                <a:srgbClr val="D7C5D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9" name="Google Shape;749;p36"/>
            <p:cNvSpPr/>
            <p:nvPr/>
          </p:nvSpPr>
          <p:spPr>
            <a:xfrm>
              <a:off x="4623816" y="4788407"/>
              <a:ext cx="40005" cy="15240"/>
            </a:xfrm>
            <a:custGeom>
              <a:rect b="b" l="l" r="r" t="t"/>
              <a:pathLst>
                <a:path extrusionOk="0" h="15239" w="40004">
                  <a:moveTo>
                    <a:pt x="4826" y="3048"/>
                  </a:moveTo>
                  <a:lnTo>
                    <a:pt x="3683" y="3048"/>
                  </a:lnTo>
                  <a:lnTo>
                    <a:pt x="0" y="6731"/>
                  </a:lnTo>
                  <a:lnTo>
                    <a:pt x="0" y="7874"/>
                  </a:lnTo>
                  <a:lnTo>
                    <a:pt x="1270" y="7874"/>
                  </a:lnTo>
                  <a:lnTo>
                    <a:pt x="1270" y="6731"/>
                  </a:lnTo>
                  <a:lnTo>
                    <a:pt x="4826" y="3048"/>
                  </a:lnTo>
                  <a:close/>
                </a:path>
                <a:path extrusionOk="0" h="15239" w="40004">
                  <a:moveTo>
                    <a:pt x="6096" y="4318"/>
                  </a:moveTo>
                  <a:lnTo>
                    <a:pt x="4826" y="3048"/>
                  </a:lnTo>
                  <a:lnTo>
                    <a:pt x="1270" y="7874"/>
                  </a:lnTo>
                  <a:lnTo>
                    <a:pt x="1270" y="9144"/>
                  </a:lnTo>
                  <a:lnTo>
                    <a:pt x="2413" y="9144"/>
                  </a:lnTo>
                  <a:lnTo>
                    <a:pt x="2413" y="7874"/>
                  </a:lnTo>
                  <a:lnTo>
                    <a:pt x="6096" y="4318"/>
                  </a:lnTo>
                  <a:close/>
                </a:path>
                <a:path extrusionOk="0" h="15239" w="40004">
                  <a:moveTo>
                    <a:pt x="7874" y="6096"/>
                  </a:moveTo>
                  <a:lnTo>
                    <a:pt x="6731" y="6096"/>
                  </a:lnTo>
                  <a:lnTo>
                    <a:pt x="3048" y="7874"/>
                  </a:lnTo>
                  <a:lnTo>
                    <a:pt x="4318" y="8509"/>
                  </a:lnTo>
                  <a:lnTo>
                    <a:pt x="6731" y="6731"/>
                  </a:lnTo>
                  <a:lnTo>
                    <a:pt x="7874" y="6731"/>
                  </a:lnTo>
                  <a:lnTo>
                    <a:pt x="7874" y="6096"/>
                  </a:lnTo>
                  <a:close/>
                </a:path>
                <a:path extrusionOk="0" h="15239" w="40004">
                  <a:moveTo>
                    <a:pt x="9144" y="6731"/>
                  </a:moveTo>
                  <a:lnTo>
                    <a:pt x="7874" y="6731"/>
                  </a:lnTo>
                  <a:lnTo>
                    <a:pt x="4318" y="8509"/>
                  </a:lnTo>
                  <a:lnTo>
                    <a:pt x="5461" y="9144"/>
                  </a:lnTo>
                  <a:lnTo>
                    <a:pt x="7874" y="7366"/>
                  </a:lnTo>
                  <a:lnTo>
                    <a:pt x="9144" y="7366"/>
                  </a:lnTo>
                  <a:lnTo>
                    <a:pt x="9144" y="6731"/>
                  </a:lnTo>
                  <a:close/>
                </a:path>
                <a:path extrusionOk="0" h="15239" w="40004">
                  <a:moveTo>
                    <a:pt x="15240" y="6731"/>
                  </a:moveTo>
                  <a:lnTo>
                    <a:pt x="13970" y="6096"/>
                  </a:lnTo>
                  <a:lnTo>
                    <a:pt x="13970" y="6731"/>
                  </a:lnTo>
                  <a:lnTo>
                    <a:pt x="10807" y="8318"/>
                  </a:lnTo>
                  <a:lnTo>
                    <a:pt x="10883" y="8166"/>
                  </a:lnTo>
                  <a:lnTo>
                    <a:pt x="12827" y="6731"/>
                  </a:lnTo>
                  <a:lnTo>
                    <a:pt x="13970" y="6731"/>
                  </a:lnTo>
                  <a:lnTo>
                    <a:pt x="13970" y="6096"/>
                  </a:lnTo>
                  <a:lnTo>
                    <a:pt x="12827" y="6096"/>
                  </a:lnTo>
                  <a:lnTo>
                    <a:pt x="11595" y="6692"/>
                  </a:lnTo>
                  <a:lnTo>
                    <a:pt x="12192" y="5461"/>
                  </a:lnTo>
                  <a:lnTo>
                    <a:pt x="11557" y="4318"/>
                  </a:lnTo>
                  <a:lnTo>
                    <a:pt x="10642" y="7150"/>
                  </a:lnTo>
                  <a:lnTo>
                    <a:pt x="9969" y="7480"/>
                  </a:lnTo>
                  <a:lnTo>
                    <a:pt x="11557" y="4318"/>
                  </a:lnTo>
                  <a:lnTo>
                    <a:pt x="12192" y="3683"/>
                  </a:lnTo>
                  <a:lnTo>
                    <a:pt x="9779" y="1270"/>
                  </a:lnTo>
                  <a:lnTo>
                    <a:pt x="8509" y="0"/>
                  </a:lnTo>
                  <a:lnTo>
                    <a:pt x="6096" y="0"/>
                  </a:lnTo>
                  <a:lnTo>
                    <a:pt x="6096" y="2413"/>
                  </a:lnTo>
                  <a:lnTo>
                    <a:pt x="6731" y="3048"/>
                  </a:lnTo>
                  <a:lnTo>
                    <a:pt x="6731" y="3556"/>
                  </a:lnTo>
                  <a:lnTo>
                    <a:pt x="8509" y="5080"/>
                  </a:lnTo>
                  <a:lnTo>
                    <a:pt x="7874" y="5080"/>
                  </a:lnTo>
                  <a:lnTo>
                    <a:pt x="6096" y="3556"/>
                  </a:lnTo>
                  <a:lnTo>
                    <a:pt x="6096" y="4064"/>
                  </a:lnTo>
                  <a:lnTo>
                    <a:pt x="7874" y="5588"/>
                  </a:lnTo>
                  <a:lnTo>
                    <a:pt x="7874" y="6096"/>
                  </a:lnTo>
                  <a:lnTo>
                    <a:pt x="8509" y="6096"/>
                  </a:lnTo>
                  <a:lnTo>
                    <a:pt x="8509" y="5588"/>
                  </a:lnTo>
                  <a:lnTo>
                    <a:pt x="9144" y="5588"/>
                  </a:lnTo>
                  <a:lnTo>
                    <a:pt x="9144" y="5461"/>
                  </a:lnTo>
                  <a:lnTo>
                    <a:pt x="9779" y="6096"/>
                  </a:lnTo>
                  <a:lnTo>
                    <a:pt x="10071" y="5765"/>
                  </a:lnTo>
                  <a:lnTo>
                    <a:pt x="9779" y="6731"/>
                  </a:lnTo>
                  <a:lnTo>
                    <a:pt x="9779" y="7569"/>
                  </a:lnTo>
                  <a:lnTo>
                    <a:pt x="9144" y="7874"/>
                  </a:lnTo>
                  <a:lnTo>
                    <a:pt x="9144" y="9144"/>
                  </a:lnTo>
                  <a:lnTo>
                    <a:pt x="7366" y="9144"/>
                  </a:lnTo>
                  <a:lnTo>
                    <a:pt x="6731" y="9144"/>
                  </a:lnTo>
                  <a:lnTo>
                    <a:pt x="6845" y="9410"/>
                  </a:lnTo>
                  <a:lnTo>
                    <a:pt x="6096" y="9779"/>
                  </a:lnTo>
                  <a:lnTo>
                    <a:pt x="6096" y="10414"/>
                  </a:lnTo>
                  <a:lnTo>
                    <a:pt x="7340" y="10414"/>
                  </a:lnTo>
                  <a:lnTo>
                    <a:pt x="8509" y="12827"/>
                  </a:lnTo>
                  <a:lnTo>
                    <a:pt x="6096" y="10414"/>
                  </a:lnTo>
                  <a:lnTo>
                    <a:pt x="6096" y="11557"/>
                  </a:lnTo>
                  <a:lnTo>
                    <a:pt x="7874" y="13970"/>
                  </a:lnTo>
                  <a:lnTo>
                    <a:pt x="7874" y="15240"/>
                  </a:lnTo>
                  <a:lnTo>
                    <a:pt x="8509" y="15240"/>
                  </a:lnTo>
                  <a:lnTo>
                    <a:pt x="8509" y="13970"/>
                  </a:lnTo>
                  <a:lnTo>
                    <a:pt x="9144" y="13970"/>
                  </a:lnTo>
                  <a:lnTo>
                    <a:pt x="9144" y="11557"/>
                  </a:lnTo>
                  <a:lnTo>
                    <a:pt x="8839" y="11163"/>
                  </a:lnTo>
                  <a:lnTo>
                    <a:pt x="10922" y="12192"/>
                  </a:lnTo>
                  <a:lnTo>
                    <a:pt x="10922" y="11557"/>
                  </a:lnTo>
                  <a:lnTo>
                    <a:pt x="8102" y="10160"/>
                  </a:lnTo>
                  <a:lnTo>
                    <a:pt x="7823" y="9779"/>
                  </a:lnTo>
                  <a:lnTo>
                    <a:pt x="8509" y="9779"/>
                  </a:lnTo>
                  <a:lnTo>
                    <a:pt x="12192" y="11557"/>
                  </a:lnTo>
                  <a:lnTo>
                    <a:pt x="12192" y="10922"/>
                  </a:lnTo>
                  <a:lnTo>
                    <a:pt x="9779" y="9144"/>
                  </a:lnTo>
                  <a:lnTo>
                    <a:pt x="10414" y="9144"/>
                  </a:lnTo>
                  <a:lnTo>
                    <a:pt x="10655" y="8648"/>
                  </a:lnTo>
                  <a:lnTo>
                    <a:pt x="11557" y="9144"/>
                  </a:lnTo>
                  <a:lnTo>
                    <a:pt x="13970" y="7366"/>
                  </a:lnTo>
                  <a:lnTo>
                    <a:pt x="15240" y="7366"/>
                  </a:lnTo>
                  <a:lnTo>
                    <a:pt x="15240" y="6731"/>
                  </a:lnTo>
                  <a:close/>
                </a:path>
                <a:path extrusionOk="0" h="15239" w="40004">
                  <a:moveTo>
                    <a:pt x="20066" y="11430"/>
                  </a:moveTo>
                  <a:lnTo>
                    <a:pt x="19177" y="11430"/>
                  </a:lnTo>
                  <a:lnTo>
                    <a:pt x="19177" y="9144"/>
                  </a:lnTo>
                  <a:lnTo>
                    <a:pt x="18288" y="9144"/>
                  </a:lnTo>
                  <a:lnTo>
                    <a:pt x="18288" y="12192"/>
                  </a:lnTo>
                  <a:lnTo>
                    <a:pt x="20066" y="12192"/>
                  </a:lnTo>
                  <a:lnTo>
                    <a:pt x="20066" y="11430"/>
                  </a:lnTo>
                  <a:close/>
                </a:path>
                <a:path extrusionOk="0" h="15239" w="40004">
                  <a:moveTo>
                    <a:pt x="22733" y="3048"/>
                  </a:moveTo>
                  <a:lnTo>
                    <a:pt x="21844" y="3048"/>
                  </a:lnTo>
                  <a:lnTo>
                    <a:pt x="20955" y="3810"/>
                  </a:lnTo>
                  <a:lnTo>
                    <a:pt x="22733" y="3810"/>
                  </a:lnTo>
                  <a:lnTo>
                    <a:pt x="22733" y="3048"/>
                  </a:lnTo>
                  <a:close/>
                </a:path>
                <a:path extrusionOk="0" h="15239" w="40004">
                  <a:moveTo>
                    <a:pt x="23622" y="7620"/>
                  </a:moveTo>
                  <a:lnTo>
                    <a:pt x="22733" y="7620"/>
                  </a:lnTo>
                  <a:lnTo>
                    <a:pt x="22733" y="6705"/>
                  </a:lnTo>
                  <a:lnTo>
                    <a:pt x="22733" y="6096"/>
                  </a:lnTo>
                  <a:lnTo>
                    <a:pt x="21844" y="6096"/>
                  </a:lnTo>
                  <a:lnTo>
                    <a:pt x="20955" y="5334"/>
                  </a:lnTo>
                  <a:lnTo>
                    <a:pt x="20955" y="3810"/>
                  </a:lnTo>
                  <a:lnTo>
                    <a:pt x="20066" y="3810"/>
                  </a:lnTo>
                  <a:lnTo>
                    <a:pt x="20066" y="5334"/>
                  </a:lnTo>
                  <a:lnTo>
                    <a:pt x="20066" y="6858"/>
                  </a:lnTo>
                  <a:lnTo>
                    <a:pt x="21844" y="8382"/>
                  </a:lnTo>
                  <a:lnTo>
                    <a:pt x="21844" y="9144"/>
                  </a:lnTo>
                  <a:lnTo>
                    <a:pt x="22733" y="9144"/>
                  </a:lnTo>
                  <a:lnTo>
                    <a:pt x="22733" y="10668"/>
                  </a:lnTo>
                  <a:lnTo>
                    <a:pt x="21844" y="11430"/>
                  </a:lnTo>
                  <a:lnTo>
                    <a:pt x="20955" y="11430"/>
                  </a:lnTo>
                  <a:lnTo>
                    <a:pt x="20955" y="12192"/>
                  </a:lnTo>
                  <a:lnTo>
                    <a:pt x="21844" y="12192"/>
                  </a:lnTo>
                  <a:lnTo>
                    <a:pt x="23622" y="10668"/>
                  </a:lnTo>
                  <a:lnTo>
                    <a:pt x="23622" y="7620"/>
                  </a:lnTo>
                  <a:close/>
                </a:path>
                <a:path extrusionOk="0" h="15239" w="40004">
                  <a:moveTo>
                    <a:pt x="25400" y="6096"/>
                  </a:moveTo>
                  <a:lnTo>
                    <a:pt x="24511" y="6858"/>
                  </a:lnTo>
                  <a:lnTo>
                    <a:pt x="24511" y="7620"/>
                  </a:lnTo>
                  <a:lnTo>
                    <a:pt x="25400" y="7620"/>
                  </a:lnTo>
                  <a:lnTo>
                    <a:pt x="25400" y="6096"/>
                  </a:lnTo>
                  <a:close/>
                </a:path>
                <a:path extrusionOk="0" h="15239" w="40004">
                  <a:moveTo>
                    <a:pt x="25400" y="3048"/>
                  </a:moveTo>
                  <a:lnTo>
                    <a:pt x="22733" y="3048"/>
                  </a:lnTo>
                  <a:lnTo>
                    <a:pt x="24511" y="4572"/>
                  </a:lnTo>
                  <a:lnTo>
                    <a:pt x="24511" y="5334"/>
                  </a:lnTo>
                  <a:lnTo>
                    <a:pt x="25400" y="4572"/>
                  </a:lnTo>
                  <a:lnTo>
                    <a:pt x="25400" y="3048"/>
                  </a:lnTo>
                  <a:close/>
                </a:path>
                <a:path extrusionOk="0" h="15239" w="40004">
                  <a:moveTo>
                    <a:pt x="28067" y="10668"/>
                  </a:moveTo>
                  <a:lnTo>
                    <a:pt x="27178" y="10668"/>
                  </a:lnTo>
                  <a:lnTo>
                    <a:pt x="27178" y="11430"/>
                  </a:lnTo>
                  <a:lnTo>
                    <a:pt x="28067" y="10668"/>
                  </a:lnTo>
                  <a:close/>
                </a:path>
                <a:path extrusionOk="0" h="15239" w="40004">
                  <a:moveTo>
                    <a:pt x="28067" y="5334"/>
                  </a:moveTo>
                  <a:lnTo>
                    <a:pt x="26289" y="5334"/>
                  </a:lnTo>
                  <a:lnTo>
                    <a:pt x="26289" y="7620"/>
                  </a:lnTo>
                  <a:lnTo>
                    <a:pt x="25400" y="7620"/>
                  </a:lnTo>
                  <a:lnTo>
                    <a:pt x="25400" y="9144"/>
                  </a:lnTo>
                  <a:lnTo>
                    <a:pt x="24511" y="9906"/>
                  </a:lnTo>
                  <a:lnTo>
                    <a:pt x="24511" y="12192"/>
                  </a:lnTo>
                  <a:lnTo>
                    <a:pt x="26289" y="12192"/>
                  </a:lnTo>
                  <a:lnTo>
                    <a:pt x="27165" y="11430"/>
                  </a:lnTo>
                  <a:lnTo>
                    <a:pt x="26289" y="11430"/>
                  </a:lnTo>
                  <a:lnTo>
                    <a:pt x="26289" y="9144"/>
                  </a:lnTo>
                  <a:lnTo>
                    <a:pt x="27178" y="8382"/>
                  </a:lnTo>
                  <a:lnTo>
                    <a:pt x="27178" y="7620"/>
                  </a:lnTo>
                  <a:lnTo>
                    <a:pt x="28067" y="6858"/>
                  </a:lnTo>
                  <a:lnTo>
                    <a:pt x="28067" y="5334"/>
                  </a:lnTo>
                  <a:close/>
                </a:path>
                <a:path extrusionOk="0" h="15239" w="40004">
                  <a:moveTo>
                    <a:pt x="31623" y="9906"/>
                  </a:moveTo>
                  <a:lnTo>
                    <a:pt x="30734" y="10668"/>
                  </a:lnTo>
                  <a:lnTo>
                    <a:pt x="30734" y="11430"/>
                  </a:lnTo>
                  <a:lnTo>
                    <a:pt x="31623" y="10668"/>
                  </a:lnTo>
                  <a:lnTo>
                    <a:pt x="31623" y="9906"/>
                  </a:lnTo>
                  <a:close/>
                </a:path>
                <a:path extrusionOk="0" h="15239" w="40004">
                  <a:moveTo>
                    <a:pt x="31623" y="5334"/>
                  </a:moveTo>
                  <a:lnTo>
                    <a:pt x="30734" y="5334"/>
                  </a:lnTo>
                  <a:lnTo>
                    <a:pt x="30734" y="6096"/>
                  </a:lnTo>
                  <a:lnTo>
                    <a:pt x="29845" y="6096"/>
                  </a:lnTo>
                  <a:lnTo>
                    <a:pt x="29845" y="8382"/>
                  </a:lnTo>
                  <a:lnTo>
                    <a:pt x="28956" y="8382"/>
                  </a:lnTo>
                  <a:lnTo>
                    <a:pt x="28956" y="9144"/>
                  </a:lnTo>
                  <a:lnTo>
                    <a:pt x="28067" y="9906"/>
                  </a:lnTo>
                  <a:lnTo>
                    <a:pt x="28956" y="9906"/>
                  </a:lnTo>
                  <a:lnTo>
                    <a:pt x="28956" y="12192"/>
                  </a:lnTo>
                  <a:lnTo>
                    <a:pt x="29845" y="12192"/>
                  </a:lnTo>
                  <a:lnTo>
                    <a:pt x="30734" y="11430"/>
                  </a:lnTo>
                  <a:lnTo>
                    <a:pt x="29845" y="11430"/>
                  </a:lnTo>
                  <a:lnTo>
                    <a:pt x="29845" y="10668"/>
                  </a:lnTo>
                  <a:lnTo>
                    <a:pt x="30734" y="9906"/>
                  </a:lnTo>
                  <a:lnTo>
                    <a:pt x="30734" y="8382"/>
                  </a:lnTo>
                  <a:lnTo>
                    <a:pt x="31623" y="7620"/>
                  </a:lnTo>
                  <a:lnTo>
                    <a:pt x="31623" y="5334"/>
                  </a:lnTo>
                  <a:close/>
                </a:path>
                <a:path extrusionOk="0" h="15239" w="40004">
                  <a:moveTo>
                    <a:pt x="33401" y="6096"/>
                  </a:moveTo>
                  <a:lnTo>
                    <a:pt x="32512" y="6858"/>
                  </a:lnTo>
                  <a:lnTo>
                    <a:pt x="33401" y="6858"/>
                  </a:lnTo>
                  <a:lnTo>
                    <a:pt x="33401" y="6096"/>
                  </a:lnTo>
                  <a:close/>
                </a:path>
                <a:path extrusionOk="0" h="15239" w="40004">
                  <a:moveTo>
                    <a:pt x="35179" y="5334"/>
                  </a:moveTo>
                  <a:lnTo>
                    <a:pt x="33401" y="5334"/>
                  </a:lnTo>
                  <a:lnTo>
                    <a:pt x="33401" y="6096"/>
                  </a:lnTo>
                  <a:lnTo>
                    <a:pt x="34290" y="6096"/>
                  </a:lnTo>
                  <a:lnTo>
                    <a:pt x="34290" y="6858"/>
                  </a:lnTo>
                  <a:lnTo>
                    <a:pt x="33401" y="6858"/>
                  </a:lnTo>
                  <a:lnTo>
                    <a:pt x="33401" y="9144"/>
                  </a:lnTo>
                  <a:lnTo>
                    <a:pt x="32512" y="9906"/>
                  </a:lnTo>
                  <a:lnTo>
                    <a:pt x="32512" y="12192"/>
                  </a:lnTo>
                  <a:lnTo>
                    <a:pt x="33401" y="12192"/>
                  </a:lnTo>
                  <a:lnTo>
                    <a:pt x="33401" y="10668"/>
                  </a:lnTo>
                  <a:lnTo>
                    <a:pt x="34290" y="10668"/>
                  </a:lnTo>
                  <a:lnTo>
                    <a:pt x="34290" y="9144"/>
                  </a:lnTo>
                  <a:lnTo>
                    <a:pt x="35179" y="8382"/>
                  </a:lnTo>
                  <a:lnTo>
                    <a:pt x="35179" y="5334"/>
                  </a:lnTo>
                  <a:close/>
                </a:path>
                <a:path extrusionOk="0" h="15239" w="40004">
                  <a:moveTo>
                    <a:pt x="36957" y="6096"/>
                  </a:moveTo>
                  <a:lnTo>
                    <a:pt x="36068" y="6096"/>
                  </a:lnTo>
                  <a:lnTo>
                    <a:pt x="36068" y="6858"/>
                  </a:lnTo>
                  <a:lnTo>
                    <a:pt x="36957" y="6096"/>
                  </a:lnTo>
                  <a:close/>
                </a:path>
                <a:path extrusionOk="0" h="15239" w="40004">
                  <a:moveTo>
                    <a:pt x="39624" y="6096"/>
                  </a:moveTo>
                  <a:lnTo>
                    <a:pt x="38735" y="5334"/>
                  </a:lnTo>
                  <a:lnTo>
                    <a:pt x="36957" y="5334"/>
                  </a:lnTo>
                  <a:lnTo>
                    <a:pt x="36957" y="6096"/>
                  </a:lnTo>
                  <a:lnTo>
                    <a:pt x="37846" y="6096"/>
                  </a:lnTo>
                  <a:lnTo>
                    <a:pt x="37846" y="6858"/>
                  </a:lnTo>
                  <a:lnTo>
                    <a:pt x="36957" y="7620"/>
                  </a:lnTo>
                  <a:lnTo>
                    <a:pt x="36957" y="9906"/>
                  </a:lnTo>
                  <a:lnTo>
                    <a:pt x="36068" y="10668"/>
                  </a:lnTo>
                  <a:lnTo>
                    <a:pt x="36068" y="11430"/>
                  </a:lnTo>
                  <a:lnTo>
                    <a:pt x="36957" y="12192"/>
                  </a:lnTo>
                  <a:lnTo>
                    <a:pt x="37846" y="11430"/>
                  </a:lnTo>
                  <a:lnTo>
                    <a:pt x="38735" y="11430"/>
                  </a:lnTo>
                  <a:lnTo>
                    <a:pt x="38735" y="10668"/>
                  </a:lnTo>
                  <a:lnTo>
                    <a:pt x="39624" y="9906"/>
                  </a:lnTo>
                  <a:lnTo>
                    <a:pt x="38735" y="9906"/>
                  </a:lnTo>
                  <a:lnTo>
                    <a:pt x="37846" y="10668"/>
                  </a:lnTo>
                  <a:lnTo>
                    <a:pt x="37846" y="9144"/>
                  </a:lnTo>
                  <a:lnTo>
                    <a:pt x="38735" y="8382"/>
                  </a:lnTo>
                  <a:lnTo>
                    <a:pt x="38735" y="7620"/>
                  </a:lnTo>
                  <a:lnTo>
                    <a:pt x="39624" y="6858"/>
                  </a:lnTo>
                  <a:lnTo>
                    <a:pt x="39624" y="609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0" name="Google Shape;750;p36"/>
            <p:cNvSpPr/>
            <p:nvPr/>
          </p:nvSpPr>
          <p:spPr>
            <a:xfrm>
              <a:off x="4739640" y="4904232"/>
              <a:ext cx="40005" cy="15240"/>
            </a:xfrm>
            <a:custGeom>
              <a:rect b="b" l="l" r="r" t="t"/>
              <a:pathLst>
                <a:path extrusionOk="0" h="15239" w="40004">
                  <a:moveTo>
                    <a:pt x="24130" y="0"/>
                  </a:moveTo>
                  <a:lnTo>
                    <a:pt x="39624" y="15240"/>
                  </a:lnTo>
                  <a:lnTo>
                    <a:pt x="0" y="15240"/>
                  </a:lnTo>
                </a:path>
              </a:pathLst>
            </a:custGeom>
            <a:noFill/>
            <a:ln cap="flat" cmpd="sng" w="9525">
              <a:solidFill>
                <a:srgbClr val="D7C5D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1" name="Google Shape;751;p36"/>
            <p:cNvSpPr/>
            <p:nvPr/>
          </p:nvSpPr>
          <p:spPr>
            <a:xfrm>
              <a:off x="4920996" y="5350763"/>
              <a:ext cx="0" cy="45720"/>
            </a:xfrm>
            <a:custGeom>
              <a:rect b="b" l="l" r="r" t="t"/>
              <a:pathLst>
                <a:path extrusionOk="0" h="45720" w="120000">
                  <a:moveTo>
                    <a:pt x="0" y="45720"/>
                  </a:moveTo>
                  <a:lnTo>
                    <a:pt x="0" y="0"/>
                  </a:lnTo>
                </a:path>
              </a:pathLst>
            </a:custGeom>
            <a:noFill/>
            <a:ln cap="flat" cmpd="sng" w="9525">
              <a:solidFill>
                <a:srgbClr val="221C2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2" name="Google Shape;752;p36"/>
            <p:cNvSpPr/>
            <p:nvPr/>
          </p:nvSpPr>
          <p:spPr>
            <a:xfrm>
              <a:off x="4626864" y="4812791"/>
              <a:ext cx="43180" cy="43180"/>
            </a:xfrm>
            <a:custGeom>
              <a:rect b="b" l="l" r="r" t="t"/>
              <a:pathLst>
                <a:path extrusionOk="0" h="43179" w="43179">
                  <a:moveTo>
                    <a:pt x="3048" y="635"/>
                  </a:moveTo>
                  <a:lnTo>
                    <a:pt x="2286" y="635"/>
                  </a:lnTo>
                  <a:lnTo>
                    <a:pt x="1524" y="0"/>
                  </a:lnTo>
                  <a:lnTo>
                    <a:pt x="762" y="635"/>
                  </a:lnTo>
                  <a:lnTo>
                    <a:pt x="762" y="1270"/>
                  </a:lnTo>
                  <a:lnTo>
                    <a:pt x="0" y="1270"/>
                  </a:lnTo>
                  <a:lnTo>
                    <a:pt x="0" y="1778"/>
                  </a:lnTo>
                  <a:lnTo>
                    <a:pt x="762" y="2413"/>
                  </a:lnTo>
                  <a:lnTo>
                    <a:pt x="762" y="3048"/>
                  </a:lnTo>
                  <a:lnTo>
                    <a:pt x="1524" y="3048"/>
                  </a:lnTo>
                  <a:lnTo>
                    <a:pt x="2286" y="3048"/>
                  </a:lnTo>
                  <a:lnTo>
                    <a:pt x="2286" y="2413"/>
                  </a:lnTo>
                  <a:lnTo>
                    <a:pt x="3048" y="2413"/>
                  </a:lnTo>
                  <a:lnTo>
                    <a:pt x="3048" y="635"/>
                  </a:lnTo>
                  <a:close/>
                </a:path>
                <a:path extrusionOk="0" h="43179" w="43179">
                  <a:moveTo>
                    <a:pt x="12192" y="1270"/>
                  </a:moveTo>
                  <a:lnTo>
                    <a:pt x="10668" y="0"/>
                  </a:lnTo>
                  <a:lnTo>
                    <a:pt x="9144" y="1270"/>
                  </a:lnTo>
                  <a:lnTo>
                    <a:pt x="9144" y="2413"/>
                  </a:lnTo>
                  <a:lnTo>
                    <a:pt x="9906" y="2413"/>
                  </a:lnTo>
                  <a:lnTo>
                    <a:pt x="9906" y="3048"/>
                  </a:lnTo>
                  <a:lnTo>
                    <a:pt x="10668" y="3048"/>
                  </a:lnTo>
                  <a:lnTo>
                    <a:pt x="11430" y="3048"/>
                  </a:lnTo>
                  <a:lnTo>
                    <a:pt x="11430" y="2413"/>
                  </a:lnTo>
                  <a:lnTo>
                    <a:pt x="12192" y="2413"/>
                  </a:lnTo>
                  <a:lnTo>
                    <a:pt x="12192" y="1270"/>
                  </a:lnTo>
                  <a:close/>
                </a:path>
                <a:path extrusionOk="0" h="43179" w="43179">
                  <a:moveTo>
                    <a:pt x="21336" y="1270"/>
                  </a:moveTo>
                  <a:lnTo>
                    <a:pt x="20574" y="1270"/>
                  </a:lnTo>
                  <a:lnTo>
                    <a:pt x="20574" y="635"/>
                  </a:lnTo>
                  <a:lnTo>
                    <a:pt x="19812" y="0"/>
                  </a:lnTo>
                  <a:lnTo>
                    <a:pt x="19050" y="0"/>
                  </a:lnTo>
                  <a:lnTo>
                    <a:pt x="19050" y="635"/>
                  </a:lnTo>
                  <a:lnTo>
                    <a:pt x="18288" y="635"/>
                  </a:lnTo>
                  <a:lnTo>
                    <a:pt x="18288" y="2413"/>
                  </a:lnTo>
                  <a:lnTo>
                    <a:pt x="19050" y="2413"/>
                  </a:lnTo>
                  <a:lnTo>
                    <a:pt x="19050" y="3048"/>
                  </a:lnTo>
                  <a:lnTo>
                    <a:pt x="19812" y="3048"/>
                  </a:lnTo>
                  <a:lnTo>
                    <a:pt x="20574" y="3048"/>
                  </a:lnTo>
                  <a:lnTo>
                    <a:pt x="20574" y="2413"/>
                  </a:lnTo>
                  <a:lnTo>
                    <a:pt x="21336" y="1778"/>
                  </a:lnTo>
                  <a:lnTo>
                    <a:pt x="21336" y="1270"/>
                  </a:lnTo>
                  <a:close/>
                </a:path>
                <a:path extrusionOk="0" h="43179" w="43179">
                  <a:moveTo>
                    <a:pt x="42672" y="37592"/>
                  </a:moveTo>
                  <a:lnTo>
                    <a:pt x="41656" y="36576"/>
                  </a:lnTo>
                  <a:lnTo>
                    <a:pt x="41656" y="35560"/>
                  </a:lnTo>
                  <a:lnTo>
                    <a:pt x="40640" y="35560"/>
                  </a:lnTo>
                  <a:lnTo>
                    <a:pt x="40640" y="34544"/>
                  </a:lnTo>
                  <a:lnTo>
                    <a:pt x="39624" y="34544"/>
                  </a:lnTo>
                  <a:lnTo>
                    <a:pt x="38608" y="33528"/>
                  </a:lnTo>
                  <a:lnTo>
                    <a:pt x="36576" y="33528"/>
                  </a:lnTo>
                  <a:lnTo>
                    <a:pt x="36576" y="34544"/>
                  </a:lnTo>
                  <a:lnTo>
                    <a:pt x="35560" y="34544"/>
                  </a:lnTo>
                  <a:lnTo>
                    <a:pt x="33528" y="36576"/>
                  </a:lnTo>
                  <a:lnTo>
                    <a:pt x="33528" y="39624"/>
                  </a:lnTo>
                  <a:lnTo>
                    <a:pt x="34544" y="40640"/>
                  </a:lnTo>
                  <a:lnTo>
                    <a:pt x="34544" y="41656"/>
                  </a:lnTo>
                  <a:lnTo>
                    <a:pt x="35560" y="41656"/>
                  </a:lnTo>
                  <a:lnTo>
                    <a:pt x="36576" y="42672"/>
                  </a:lnTo>
                  <a:lnTo>
                    <a:pt x="38608" y="42672"/>
                  </a:lnTo>
                  <a:lnTo>
                    <a:pt x="39624" y="42672"/>
                  </a:lnTo>
                  <a:lnTo>
                    <a:pt x="41656" y="40640"/>
                  </a:lnTo>
                  <a:lnTo>
                    <a:pt x="41656" y="39624"/>
                  </a:lnTo>
                  <a:lnTo>
                    <a:pt x="42672" y="38608"/>
                  </a:lnTo>
                  <a:lnTo>
                    <a:pt x="42672" y="37592"/>
                  </a:lnTo>
                  <a:close/>
                </a:path>
              </a:pathLst>
            </a:custGeom>
            <a:solidFill>
              <a:srgbClr val="3C40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3" name="Google Shape;753;p36"/>
            <p:cNvSpPr/>
            <p:nvPr/>
          </p:nvSpPr>
          <p:spPr>
            <a:xfrm>
              <a:off x="4841748" y="4799076"/>
              <a:ext cx="67310" cy="9525"/>
            </a:xfrm>
            <a:custGeom>
              <a:rect b="b" l="l" r="r" t="t"/>
              <a:pathLst>
                <a:path extrusionOk="0" h="9525" w="67310">
                  <a:moveTo>
                    <a:pt x="67055" y="0"/>
                  </a:moveTo>
                  <a:lnTo>
                    <a:pt x="0" y="1650"/>
                  </a:lnTo>
                  <a:lnTo>
                    <a:pt x="0" y="9143"/>
                  </a:lnTo>
                  <a:lnTo>
                    <a:pt x="67055" y="8255"/>
                  </a:lnTo>
                  <a:lnTo>
                    <a:pt x="67055" y="0"/>
                  </a:lnTo>
                  <a:close/>
                </a:path>
              </a:pathLst>
            </a:custGeom>
            <a:solidFill>
              <a:srgbClr val="52525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4" name="Google Shape;754;p36"/>
            <p:cNvSpPr/>
            <p:nvPr/>
          </p:nvSpPr>
          <p:spPr>
            <a:xfrm>
              <a:off x="4841748" y="4799076"/>
              <a:ext cx="67310" cy="9525"/>
            </a:xfrm>
            <a:custGeom>
              <a:rect b="b" l="l" r="r" t="t"/>
              <a:pathLst>
                <a:path extrusionOk="0" h="9525" w="67310">
                  <a:moveTo>
                    <a:pt x="67055" y="8255"/>
                  </a:moveTo>
                  <a:lnTo>
                    <a:pt x="67055" y="7493"/>
                  </a:lnTo>
                  <a:lnTo>
                    <a:pt x="67055" y="888"/>
                  </a:lnTo>
                  <a:lnTo>
                    <a:pt x="67055" y="0"/>
                  </a:lnTo>
                  <a:lnTo>
                    <a:pt x="66166" y="0"/>
                  </a:lnTo>
                  <a:lnTo>
                    <a:pt x="0" y="1650"/>
                  </a:lnTo>
                  <a:lnTo>
                    <a:pt x="0" y="8255"/>
                  </a:lnTo>
                  <a:lnTo>
                    <a:pt x="0" y="9143"/>
                  </a:lnTo>
                  <a:lnTo>
                    <a:pt x="67055" y="8255"/>
                  </a:lnTo>
                  <a:close/>
                </a:path>
              </a:pathLst>
            </a:custGeom>
            <a:noFill/>
            <a:ln cap="flat" cmpd="sng" w="9525">
              <a:solidFill>
                <a:srgbClr val="52525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5" name="Google Shape;755;p36"/>
            <p:cNvSpPr/>
            <p:nvPr/>
          </p:nvSpPr>
          <p:spPr>
            <a:xfrm>
              <a:off x="4622292" y="4805171"/>
              <a:ext cx="274320" cy="82550"/>
            </a:xfrm>
            <a:custGeom>
              <a:rect b="b" l="l" r="r" t="t"/>
              <a:pathLst>
                <a:path extrusionOk="0" h="82550" w="274320">
                  <a:moveTo>
                    <a:pt x="0" y="82295"/>
                  </a:moveTo>
                  <a:lnTo>
                    <a:pt x="274320" y="81406"/>
                  </a:lnTo>
                  <a:lnTo>
                    <a:pt x="274320" y="0"/>
                  </a:lnTo>
                </a:path>
              </a:pathLst>
            </a:custGeom>
            <a:noFill/>
            <a:ln cap="flat" cmpd="sng" w="9525">
              <a:solidFill>
                <a:srgbClr val="40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6" name="Google Shape;756;p36"/>
            <p:cNvSpPr/>
            <p:nvPr/>
          </p:nvSpPr>
          <p:spPr>
            <a:xfrm>
              <a:off x="4867655" y="4794503"/>
              <a:ext cx="27940" cy="3175"/>
            </a:xfrm>
            <a:custGeom>
              <a:rect b="b" l="l" r="r" t="t"/>
              <a:pathLst>
                <a:path extrusionOk="0" h="3175" w="27939">
                  <a:moveTo>
                    <a:pt x="27432" y="0"/>
                  </a:moveTo>
                  <a:lnTo>
                    <a:pt x="0" y="635"/>
                  </a:lnTo>
                  <a:lnTo>
                    <a:pt x="0" y="3048"/>
                  </a:lnTo>
                  <a:lnTo>
                    <a:pt x="27432" y="3048"/>
                  </a:lnTo>
                  <a:lnTo>
                    <a:pt x="27432" y="0"/>
                  </a:lnTo>
                  <a:close/>
                </a:path>
              </a:pathLst>
            </a:custGeom>
            <a:solidFill>
              <a:srgbClr val="A600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7" name="Google Shape;757;p36"/>
            <p:cNvSpPr/>
            <p:nvPr/>
          </p:nvSpPr>
          <p:spPr>
            <a:xfrm>
              <a:off x="4876800" y="4794503"/>
              <a:ext cx="12700" cy="3175"/>
            </a:xfrm>
            <a:custGeom>
              <a:rect b="b" l="l" r="r" t="t"/>
              <a:pathLst>
                <a:path extrusionOk="0" h="3175" w="12700">
                  <a:moveTo>
                    <a:pt x="1016" y="0"/>
                  </a:moveTo>
                  <a:lnTo>
                    <a:pt x="0" y="0"/>
                  </a:lnTo>
                  <a:lnTo>
                    <a:pt x="0" y="3048"/>
                  </a:lnTo>
                  <a:lnTo>
                    <a:pt x="1016" y="3048"/>
                  </a:lnTo>
                  <a:lnTo>
                    <a:pt x="1016" y="0"/>
                  </a:lnTo>
                  <a:close/>
                </a:path>
                <a:path extrusionOk="0" h="3175" w="12700">
                  <a:moveTo>
                    <a:pt x="3048" y="0"/>
                  </a:moveTo>
                  <a:lnTo>
                    <a:pt x="2032" y="0"/>
                  </a:lnTo>
                  <a:lnTo>
                    <a:pt x="2032" y="3048"/>
                  </a:lnTo>
                  <a:lnTo>
                    <a:pt x="3048" y="3048"/>
                  </a:lnTo>
                  <a:lnTo>
                    <a:pt x="3048" y="0"/>
                  </a:lnTo>
                  <a:close/>
                </a:path>
                <a:path extrusionOk="0" h="3175" w="12700">
                  <a:moveTo>
                    <a:pt x="7620" y="0"/>
                  </a:moveTo>
                  <a:lnTo>
                    <a:pt x="6096" y="0"/>
                  </a:lnTo>
                  <a:lnTo>
                    <a:pt x="6096" y="3048"/>
                  </a:lnTo>
                  <a:lnTo>
                    <a:pt x="7620" y="3048"/>
                  </a:lnTo>
                  <a:lnTo>
                    <a:pt x="7620" y="1524"/>
                  </a:lnTo>
                  <a:lnTo>
                    <a:pt x="7620" y="0"/>
                  </a:lnTo>
                  <a:close/>
                </a:path>
                <a:path extrusionOk="0" h="3175" w="12700">
                  <a:moveTo>
                    <a:pt x="10160" y="1016"/>
                  </a:moveTo>
                  <a:lnTo>
                    <a:pt x="9144" y="1016"/>
                  </a:lnTo>
                  <a:lnTo>
                    <a:pt x="9144" y="3048"/>
                  </a:lnTo>
                  <a:lnTo>
                    <a:pt x="10160" y="3048"/>
                  </a:lnTo>
                  <a:lnTo>
                    <a:pt x="10160" y="2032"/>
                  </a:lnTo>
                  <a:lnTo>
                    <a:pt x="10160" y="1016"/>
                  </a:lnTo>
                  <a:close/>
                </a:path>
                <a:path extrusionOk="0" h="3175" w="12700">
                  <a:moveTo>
                    <a:pt x="11176" y="0"/>
                  </a:moveTo>
                  <a:lnTo>
                    <a:pt x="10160" y="1016"/>
                  </a:lnTo>
                  <a:lnTo>
                    <a:pt x="11176" y="1016"/>
                  </a:lnTo>
                  <a:lnTo>
                    <a:pt x="11176" y="0"/>
                  </a:lnTo>
                  <a:close/>
                </a:path>
                <a:path extrusionOk="0" h="3175" w="12700">
                  <a:moveTo>
                    <a:pt x="12192" y="1016"/>
                  </a:moveTo>
                  <a:lnTo>
                    <a:pt x="11176" y="1016"/>
                  </a:lnTo>
                  <a:lnTo>
                    <a:pt x="11176" y="3048"/>
                  </a:lnTo>
                  <a:lnTo>
                    <a:pt x="12192" y="3048"/>
                  </a:lnTo>
                  <a:lnTo>
                    <a:pt x="12192" y="1016"/>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8" name="Google Shape;758;p36"/>
            <p:cNvSpPr/>
            <p:nvPr/>
          </p:nvSpPr>
          <p:spPr>
            <a:xfrm>
              <a:off x="4875276" y="4796027"/>
              <a:ext cx="0" cy="3175"/>
            </a:xfrm>
            <a:custGeom>
              <a:rect b="b" l="l" r="r" t="t"/>
              <a:pathLst>
                <a:path extrusionOk="0" h="3175" w="120000">
                  <a:moveTo>
                    <a:pt x="0" y="0"/>
                  </a:moveTo>
                  <a:lnTo>
                    <a:pt x="0" y="1524"/>
                  </a:lnTo>
                  <a:lnTo>
                    <a:pt x="0" y="3048"/>
                  </a:lnTo>
                  <a:lnTo>
                    <a:pt x="0" y="1524"/>
                  </a:lnTo>
                  <a:lnTo>
                    <a:pt x="0" y="0"/>
                  </a:lnTo>
                  <a:close/>
                </a:path>
              </a:pathLst>
            </a:custGeom>
            <a:noFill/>
            <a:ln cap="flat" cmpd="sng" w="9525">
              <a:solidFill>
                <a:srgbClr val="DEDE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9" name="Google Shape;759;p36"/>
            <p:cNvSpPr/>
            <p:nvPr/>
          </p:nvSpPr>
          <p:spPr>
            <a:xfrm>
              <a:off x="4832604" y="4793741"/>
              <a:ext cx="6350" cy="2540"/>
            </a:xfrm>
            <a:custGeom>
              <a:rect b="b" l="l" r="r" t="t"/>
              <a:pathLst>
                <a:path extrusionOk="0" h="2539" w="6350">
                  <a:moveTo>
                    <a:pt x="6096" y="0"/>
                  </a:moveTo>
                  <a:lnTo>
                    <a:pt x="4572" y="0"/>
                  </a:lnTo>
                  <a:lnTo>
                    <a:pt x="1524" y="1523"/>
                  </a:lnTo>
                  <a:lnTo>
                    <a:pt x="1524" y="2285"/>
                  </a:lnTo>
                  <a:lnTo>
                    <a:pt x="3048" y="2285"/>
                  </a:lnTo>
                  <a:lnTo>
                    <a:pt x="3048" y="1523"/>
                  </a:lnTo>
                  <a:lnTo>
                    <a:pt x="4572" y="1523"/>
                  </a:lnTo>
                  <a:lnTo>
                    <a:pt x="4572" y="761"/>
                  </a:lnTo>
                  <a:lnTo>
                    <a:pt x="6096" y="0"/>
                  </a:lnTo>
                  <a:close/>
                </a:path>
                <a:path extrusionOk="0" h="2539" w="6350">
                  <a:moveTo>
                    <a:pt x="4572" y="1523"/>
                  </a:moveTo>
                  <a:lnTo>
                    <a:pt x="3048" y="1523"/>
                  </a:lnTo>
                  <a:lnTo>
                    <a:pt x="3048" y="2285"/>
                  </a:lnTo>
                  <a:lnTo>
                    <a:pt x="4572" y="2285"/>
                  </a:lnTo>
                  <a:lnTo>
                    <a:pt x="4572" y="1523"/>
                  </a:lnTo>
                  <a:close/>
                </a:path>
                <a:path extrusionOk="0" h="2539" w="6350">
                  <a:moveTo>
                    <a:pt x="1524" y="0"/>
                  </a:moveTo>
                  <a:lnTo>
                    <a:pt x="0" y="761"/>
                  </a:lnTo>
                  <a:lnTo>
                    <a:pt x="0" y="1523"/>
                  </a:lnTo>
                  <a:lnTo>
                    <a:pt x="1524" y="1523"/>
                  </a:lnTo>
                  <a:lnTo>
                    <a:pt x="1524" y="0"/>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0" name="Google Shape;760;p36"/>
            <p:cNvSpPr/>
            <p:nvPr/>
          </p:nvSpPr>
          <p:spPr>
            <a:xfrm>
              <a:off x="4832604" y="4792980"/>
              <a:ext cx="6350" cy="3175"/>
            </a:xfrm>
            <a:custGeom>
              <a:rect b="b" l="l" r="r" t="t"/>
              <a:pathLst>
                <a:path extrusionOk="0" h="3175" w="6350">
                  <a:moveTo>
                    <a:pt x="1524" y="0"/>
                  </a:moveTo>
                  <a:lnTo>
                    <a:pt x="1524" y="762"/>
                  </a:lnTo>
                  <a:lnTo>
                    <a:pt x="3048" y="762"/>
                  </a:lnTo>
                  <a:lnTo>
                    <a:pt x="1524" y="762"/>
                  </a:lnTo>
                  <a:lnTo>
                    <a:pt x="1524" y="1524"/>
                  </a:lnTo>
                  <a:lnTo>
                    <a:pt x="1524" y="2286"/>
                  </a:lnTo>
                  <a:lnTo>
                    <a:pt x="3048" y="1524"/>
                  </a:lnTo>
                  <a:lnTo>
                    <a:pt x="4572" y="762"/>
                  </a:lnTo>
                  <a:lnTo>
                    <a:pt x="4572" y="0"/>
                  </a:lnTo>
                  <a:lnTo>
                    <a:pt x="4572" y="762"/>
                  </a:lnTo>
                  <a:lnTo>
                    <a:pt x="6096" y="762"/>
                  </a:lnTo>
                  <a:lnTo>
                    <a:pt x="4572" y="1524"/>
                  </a:lnTo>
                  <a:lnTo>
                    <a:pt x="4572" y="2286"/>
                  </a:lnTo>
                  <a:lnTo>
                    <a:pt x="4572" y="3048"/>
                  </a:lnTo>
                  <a:lnTo>
                    <a:pt x="3048" y="3048"/>
                  </a:lnTo>
                  <a:lnTo>
                    <a:pt x="3048" y="2286"/>
                  </a:lnTo>
                  <a:lnTo>
                    <a:pt x="3048" y="3048"/>
                  </a:lnTo>
                  <a:lnTo>
                    <a:pt x="1524" y="3048"/>
                  </a:lnTo>
                  <a:lnTo>
                    <a:pt x="1524" y="2286"/>
                  </a:lnTo>
                  <a:lnTo>
                    <a:pt x="0" y="2286"/>
                  </a:lnTo>
                  <a:lnTo>
                    <a:pt x="0" y="1524"/>
                  </a:lnTo>
                  <a:lnTo>
                    <a:pt x="1524" y="762"/>
                  </a:lnTo>
                  <a:lnTo>
                    <a:pt x="1524" y="0"/>
                  </a:lnTo>
                  <a:close/>
                </a:path>
              </a:pathLst>
            </a:custGeom>
            <a:noFill/>
            <a:ln cap="flat" cmpd="sng" w="9525">
              <a:solidFill>
                <a:srgbClr val="DEDE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1" name="Google Shape;761;p36"/>
            <p:cNvSpPr/>
            <p:nvPr/>
          </p:nvSpPr>
          <p:spPr>
            <a:xfrm>
              <a:off x="4835652" y="4793741"/>
              <a:ext cx="3175" cy="2540"/>
            </a:xfrm>
            <a:custGeom>
              <a:rect b="b" l="l" r="r" t="t"/>
              <a:pathLst>
                <a:path extrusionOk="0" h="2539" w="3175">
                  <a:moveTo>
                    <a:pt x="1015" y="761"/>
                  </a:moveTo>
                  <a:lnTo>
                    <a:pt x="0" y="1523"/>
                  </a:lnTo>
                  <a:lnTo>
                    <a:pt x="0" y="2285"/>
                  </a:lnTo>
                  <a:lnTo>
                    <a:pt x="1015" y="2285"/>
                  </a:lnTo>
                  <a:lnTo>
                    <a:pt x="1015" y="761"/>
                  </a:lnTo>
                  <a:close/>
                </a:path>
                <a:path extrusionOk="0" h="2539" w="3175">
                  <a:moveTo>
                    <a:pt x="3048" y="761"/>
                  </a:moveTo>
                  <a:lnTo>
                    <a:pt x="2032" y="761"/>
                  </a:lnTo>
                  <a:lnTo>
                    <a:pt x="2032" y="1523"/>
                  </a:lnTo>
                  <a:lnTo>
                    <a:pt x="3048" y="1523"/>
                  </a:lnTo>
                  <a:lnTo>
                    <a:pt x="3048" y="761"/>
                  </a:lnTo>
                  <a:close/>
                </a:path>
                <a:path extrusionOk="0" h="2539" w="3175">
                  <a:moveTo>
                    <a:pt x="2032" y="0"/>
                  </a:moveTo>
                  <a:lnTo>
                    <a:pt x="1015" y="0"/>
                  </a:lnTo>
                  <a:lnTo>
                    <a:pt x="1015" y="761"/>
                  </a:lnTo>
                  <a:lnTo>
                    <a:pt x="2032" y="761"/>
                  </a:lnTo>
                  <a:lnTo>
                    <a:pt x="2032" y="0"/>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2" name="Google Shape;762;p36"/>
            <p:cNvSpPr/>
            <p:nvPr/>
          </p:nvSpPr>
          <p:spPr>
            <a:xfrm>
              <a:off x="4835652" y="4792980"/>
              <a:ext cx="3175" cy="3175"/>
            </a:xfrm>
            <a:custGeom>
              <a:rect b="b" l="l" r="r" t="t"/>
              <a:pathLst>
                <a:path extrusionOk="0" h="3175" w="3175">
                  <a:moveTo>
                    <a:pt x="1015" y="762"/>
                  </a:moveTo>
                  <a:lnTo>
                    <a:pt x="2032" y="762"/>
                  </a:lnTo>
                  <a:lnTo>
                    <a:pt x="2032" y="0"/>
                  </a:lnTo>
                  <a:lnTo>
                    <a:pt x="2032" y="762"/>
                  </a:lnTo>
                  <a:lnTo>
                    <a:pt x="2032" y="1524"/>
                  </a:lnTo>
                  <a:lnTo>
                    <a:pt x="1015" y="1524"/>
                  </a:lnTo>
                  <a:lnTo>
                    <a:pt x="1015" y="2286"/>
                  </a:lnTo>
                  <a:lnTo>
                    <a:pt x="2032" y="2286"/>
                  </a:lnTo>
                  <a:lnTo>
                    <a:pt x="2032" y="1524"/>
                  </a:lnTo>
                  <a:lnTo>
                    <a:pt x="3048" y="1524"/>
                  </a:lnTo>
                  <a:lnTo>
                    <a:pt x="3048" y="2286"/>
                  </a:lnTo>
                  <a:lnTo>
                    <a:pt x="2032" y="2286"/>
                  </a:lnTo>
                  <a:lnTo>
                    <a:pt x="1015" y="2286"/>
                  </a:lnTo>
                  <a:lnTo>
                    <a:pt x="1015" y="3048"/>
                  </a:lnTo>
                  <a:lnTo>
                    <a:pt x="0" y="3048"/>
                  </a:lnTo>
                  <a:lnTo>
                    <a:pt x="0" y="2286"/>
                  </a:lnTo>
                  <a:lnTo>
                    <a:pt x="1015" y="1524"/>
                  </a:lnTo>
                  <a:lnTo>
                    <a:pt x="1015" y="762"/>
                  </a:lnTo>
                  <a:close/>
                </a:path>
              </a:pathLst>
            </a:custGeom>
            <a:noFill/>
            <a:ln cap="flat" cmpd="sng" w="9525">
              <a:solidFill>
                <a:srgbClr val="DEDE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3" name="Google Shape;763;p36"/>
            <p:cNvSpPr/>
            <p:nvPr/>
          </p:nvSpPr>
          <p:spPr>
            <a:xfrm>
              <a:off x="4838700" y="4792980"/>
              <a:ext cx="3175" cy="2540"/>
            </a:xfrm>
            <a:custGeom>
              <a:rect b="b" l="l" r="r" t="t"/>
              <a:pathLst>
                <a:path extrusionOk="0" h="2539" w="3175">
                  <a:moveTo>
                    <a:pt x="3048" y="0"/>
                  </a:moveTo>
                  <a:lnTo>
                    <a:pt x="1015" y="0"/>
                  </a:lnTo>
                  <a:lnTo>
                    <a:pt x="1015" y="2286"/>
                  </a:lnTo>
                  <a:lnTo>
                    <a:pt x="2032" y="2286"/>
                  </a:lnTo>
                  <a:lnTo>
                    <a:pt x="2032" y="762"/>
                  </a:lnTo>
                  <a:lnTo>
                    <a:pt x="3048" y="762"/>
                  </a:lnTo>
                  <a:lnTo>
                    <a:pt x="3048" y="0"/>
                  </a:lnTo>
                  <a:close/>
                </a:path>
                <a:path extrusionOk="0" h="2539" w="3175">
                  <a:moveTo>
                    <a:pt x="1015" y="762"/>
                  </a:moveTo>
                  <a:lnTo>
                    <a:pt x="0" y="762"/>
                  </a:lnTo>
                  <a:lnTo>
                    <a:pt x="0" y="1524"/>
                  </a:lnTo>
                  <a:lnTo>
                    <a:pt x="1015" y="1524"/>
                  </a:lnTo>
                  <a:lnTo>
                    <a:pt x="1015" y="762"/>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4" name="Google Shape;764;p36"/>
            <p:cNvSpPr/>
            <p:nvPr/>
          </p:nvSpPr>
          <p:spPr>
            <a:xfrm>
              <a:off x="4838700" y="4792980"/>
              <a:ext cx="3175" cy="3175"/>
            </a:xfrm>
            <a:custGeom>
              <a:rect b="b" l="l" r="r" t="t"/>
              <a:pathLst>
                <a:path extrusionOk="0" h="3175" w="3175">
                  <a:moveTo>
                    <a:pt x="3048" y="0"/>
                  </a:moveTo>
                  <a:lnTo>
                    <a:pt x="2032" y="0"/>
                  </a:lnTo>
                  <a:lnTo>
                    <a:pt x="1015" y="0"/>
                  </a:lnTo>
                  <a:lnTo>
                    <a:pt x="1015" y="762"/>
                  </a:lnTo>
                  <a:lnTo>
                    <a:pt x="0" y="762"/>
                  </a:lnTo>
                  <a:lnTo>
                    <a:pt x="0" y="1524"/>
                  </a:lnTo>
                  <a:lnTo>
                    <a:pt x="1015" y="1524"/>
                  </a:lnTo>
                  <a:lnTo>
                    <a:pt x="1015" y="762"/>
                  </a:lnTo>
                  <a:lnTo>
                    <a:pt x="1015" y="1524"/>
                  </a:lnTo>
                  <a:lnTo>
                    <a:pt x="1015" y="2286"/>
                  </a:lnTo>
                  <a:lnTo>
                    <a:pt x="1015" y="3048"/>
                  </a:lnTo>
                  <a:lnTo>
                    <a:pt x="1015" y="2286"/>
                  </a:lnTo>
                  <a:lnTo>
                    <a:pt x="2032" y="2286"/>
                  </a:lnTo>
                  <a:lnTo>
                    <a:pt x="2032" y="1524"/>
                  </a:lnTo>
                  <a:lnTo>
                    <a:pt x="2032" y="762"/>
                  </a:lnTo>
                  <a:lnTo>
                    <a:pt x="3048" y="762"/>
                  </a:lnTo>
                  <a:lnTo>
                    <a:pt x="3048" y="0"/>
                  </a:lnTo>
                  <a:close/>
                </a:path>
              </a:pathLst>
            </a:custGeom>
            <a:noFill/>
            <a:ln cap="flat" cmpd="sng" w="9525">
              <a:solidFill>
                <a:srgbClr val="DEDE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5" name="Google Shape;765;p36"/>
            <p:cNvSpPr/>
            <p:nvPr/>
          </p:nvSpPr>
          <p:spPr>
            <a:xfrm>
              <a:off x="4840224" y="4791456"/>
              <a:ext cx="3175" cy="3175"/>
            </a:xfrm>
            <a:custGeom>
              <a:rect b="b" l="l" r="r" t="t"/>
              <a:pathLst>
                <a:path extrusionOk="0" h="3175" w="3175">
                  <a:moveTo>
                    <a:pt x="1524" y="1016"/>
                  </a:moveTo>
                  <a:lnTo>
                    <a:pt x="762" y="2032"/>
                  </a:lnTo>
                  <a:lnTo>
                    <a:pt x="0" y="2032"/>
                  </a:lnTo>
                  <a:lnTo>
                    <a:pt x="0" y="3048"/>
                  </a:lnTo>
                  <a:lnTo>
                    <a:pt x="1524" y="3048"/>
                  </a:lnTo>
                  <a:lnTo>
                    <a:pt x="1524" y="1016"/>
                  </a:lnTo>
                  <a:close/>
                </a:path>
                <a:path extrusionOk="0" h="3175" w="3175">
                  <a:moveTo>
                    <a:pt x="3048" y="2032"/>
                  </a:moveTo>
                  <a:lnTo>
                    <a:pt x="2286" y="2032"/>
                  </a:lnTo>
                  <a:lnTo>
                    <a:pt x="2286" y="3048"/>
                  </a:lnTo>
                  <a:lnTo>
                    <a:pt x="3048" y="3048"/>
                  </a:lnTo>
                  <a:lnTo>
                    <a:pt x="3048" y="2032"/>
                  </a:lnTo>
                  <a:close/>
                </a:path>
                <a:path extrusionOk="0" h="3175" w="3175">
                  <a:moveTo>
                    <a:pt x="2286" y="0"/>
                  </a:moveTo>
                  <a:lnTo>
                    <a:pt x="1524" y="0"/>
                  </a:lnTo>
                  <a:lnTo>
                    <a:pt x="1524" y="1016"/>
                  </a:lnTo>
                  <a:lnTo>
                    <a:pt x="2286" y="1016"/>
                  </a:lnTo>
                  <a:lnTo>
                    <a:pt x="2286" y="0"/>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6" name="Google Shape;766;p36"/>
            <p:cNvSpPr/>
            <p:nvPr/>
          </p:nvSpPr>
          <p:spPr>
            <a:xfrm>
              <a:off x="4841748" y="4792980"/>
              <a:ext cx="3175" cy="3175"/>
            </a:xfrm>
            <a:custGeom>
              <a:rect b="b" l="l" r="r" t="t"/>
              <a:pathLst>
                <a:path extrusionOk="0" h="3175" w="3175">
                  <a:moveTo>
                    <a:pt x="3048" y="2032"/>
                  </a:moveTo>
                  <a:lnTo>
                    <a:pt x="2286" y="2032"/>
                  </a:lnTo>
                  <a:lnTo>
                    <a:pt x="2286" y="1016"/>
                  </a:lnTo>
                  <a:lnTo>
                    <a:pt x="2286" y="0"/>
                  </a:lnTo>
                  <a:lnTo>
                    <a:pt x="1524" y="0"/>
                  </a:lnTo>
                  <a:lnTo>
                    <a:pt x="1524" y="1016"/>
                  </a:lnTo>
                  <a:lnTo>
                    <a:pt x="762" y="2032"/>
                  </a:lnTo>
                  <a:lnTo>
                    <a:pt x="0" y="2032"/>
                  </a:lnTo>
                  <a:lnTo>
                    <a:pt x="0" y="3048"/>
                  </a:lnTo>
                  <a:lnTo>
                    <a:pt x="762" y="3048"/>
                  </a:lnTo>
                  <a:lnTo>
                    <a:pt x="1524" y="3048"/>
                  </a:lnTo>
                  <a:lnTo>
                    <a:pt x="1524" y="2032"/>
                  </a:lnTo>
                  <a:lnTo>
                    <a:pt x="2286" y="2032"/>
                  </a:lnTo>
                  <a:lnTo>
                    <a:pt x="2286" y="3048"/>
                  </a:lnTo>
                  <a:lnTo>
                    <a:pt x="3048" y="3048"/>
                  </a:lnTo>
                  <a:lnTo>
                    <a:pt x="3048" y="2032"/>
                  </a:lnTo>
                  <a:close/>
                </a:path>
                <a:path extrusionOk="0" h="3175" w="3175">
                  <a:moveTo>
                    <a:pt x="0" y="0"/>
                  </a:moveTo>
                  <a:lnTo>
                    <a:pt x="0" y="1016"/>
                  </a:lnTo>
                  <a:lnTo>
                    <a:pt x="0" y="2032"/>
                  </a:lnTo>
                  <a:lnTo>
                    <a:pt x="0" y="3048"/>
                  </a:lnTo>
                  <a:lnTo>
                    <a:pt x="0" y="2032"/>
                  </a:lnTo>
                  <a:lnTo>
                    <a:pt x="0" y="1016"/>
                  </a:lnTo>
                  <a:lnTo>
                    <a:pt x="0" y="2032"/>
                  </a:lnTo>
                  <a:lnTo>
                    <a:pt x="0" y="0"/>
                  </a:lnTo>
                  <a:close/>
                </a:path>
              </a:pathLst>
            </a:custGeom>
            <a:noFill/>
            <a:ln cap="flat" cmpd="sng" w="9525">
              <a:solidFill>
                <a:srgbClr val="DEDE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7" name="Google Shape;767;p36"/>
            <p:cNvSpPr/>
            <p:nvPr/>
          </p:nvSpPr>
          <p:spPr>
            <a:xfrm>
              <a:off x="4846320" y="4791456"/>
              <a:ext cx="48895" cy="3175"/>
            </a:xfrm>
            <a:custGeom>
              <a:rect b="b" l="l" r="r" t="t"/>
              <a:pathLst>
                <a:path extrusionOk="0" h="3175" w="48895">
                  <a:moveTo>
                    <a:pt x="6096" y="1016"/>
                  </a:moveTo>
                  <a:lnTo>
                    <a:pt x="4826" y="0"/>
                  </a:lnTo>
                  <a:lnTo>
                    <a:pt x="0" y="0"/>
                  </a:lnTo>
                  <a:lnTo>
                    <a:pt x="0" y="3048"/>
                  </a:lnTo>
                  <a:lnTo>
                    <a:pt x="1270" y="3048"/>
                  </a:lnTo>
                  <a:lnTo>
                    <a:pt x="1270" y="1016"/>
                  </a:lnTo>
                  <a:lnTo>
                    <a:pt x="6096" y="1016"/>
                  </a:lnTo>
                  <a:close/>
                </a:path>
                <a:path extrusionOk="0" h="3175" w="48895">
                  <a:moveTo>
                    <a:pt x="17526" y="1016"/>
                  </a:moveTo>
                  <a:lnTo>
                    <a:pt x="16002" y="1016"/>
                  </a:lnTo>
                  <a:lnTo>
                    <a:pt x="16002" y="0"/>
                  </a:lnTo>
                  <a:lnTo>
                    <a:pt x="15240" y="0"/>
                  </a:lnTo>
                  <a:lnTo>
                    <a:pt x="9144" y="0"/>
                  </a:lnTo>
                  <a:lnTo>
                    <a:pt x="8382" y="0"/>
                  </a:lnTo>
                  <a:lnTo>
                    <a:pt x="8382" y="2032"/>
                  </a:lnTo>
                  <a:lnTo>
                    <a:pt x="6096" y="0"/>
                  </a:lnTo>
                  <a:lnTo>
                    <a:pt x="6096" y="1016"/>
                  </a:lnTo>
                  <a:lnTo>
                    <a:pt x="6096" y="3048"/>
                  </a:lnTo>
                  <a:lnTo>
                    <a:pt x="6858" y="3048"/>
                  </a:lnTo>
                  <a:lnTo>
                    <a:pt x="6858" y="1016"/>
                  </a:lnTo>
                  <a:lnTo>
                    <a:pt x="9144" y="3048"/>
                  </a:lnTo>
                  <a:lnTo>
                    <a:pt x="9144" y="1016"/>
                  </a:lnTo>
                  <a:lnTo>
                    <a:pt x="11557" y="1016"/>
                  </a:lnTo>
                  <a:lnTo>
                    <a:pt x="11557" y="3048"/>
                  </a:lnTo>
                  <a:lnTo>
                    <a:pt x="12827" y="3048"/>
                  </a:lnTo>
                  <a:lnTo>
                    <a:pt x="12827" y="1016"/>
                  </a:lnTo>
                  <a:lnTo>
                    <a:pt x="15240" y="1016"/>
                  </a:lnTo>
                  <a:lnTo>
                    <a:pt x="15240" y="3048"/>
                  </a:lnTo>
                  <a:lnTo>
                    <a:pt x="16002" y="3048"/>
                  </a:lnTo>
                  <a:lnTo>
                    <a:pt x="16002" y="2032"/>
                  </a:lnTo>
                  <a:lnTo>
                    <a:pt x="17526" y="2032"/>
                  </a:lnTo>
                  <a:lnTo>
                    <a:pt x="17526" y="1016"/>
                  </a:lnTo>
                  <a:close/>
                </a:path>
                <a:path extrusionOk="0" h="3175" w="48895">
                  <a:moveTo>
                    <a:pt x="21971" y="0"/>
                  </a:moveTo>
                  <a:lnTo>
                    <a:pt x="21336" y="0"/>
                  </a:lnTo>
                  <a:lnTo>
                    <a:pt x="21336" y="3048"/>
                  </a:lnTo>
                  <a:lnTo>
                    <a:pt x="21971" y="3048"/>
                  </a:lnTo>
                  <a:lnTo>
                    <a:pt x="21971" y="2032"/>
                  </a:lnTo>
                  <a:lnTo>
                    <a:pt x="21971" y="0"/>
                  </a:lnTo>
                  <a:close/>
                </a:path>
                <a:path extrusionOk="0" h="3175" w="48895">
                  <a:moveTo>
                    <a:pt x="24384" y="0"/>
                  </a:moveTo>
                  <a:lnTo>
                    <a:pt x="23749" y="0"/>
                  </a:lnTo>
                  <a:lnTo>
                    <a:pt x="23749" y="1016"/>
                  </a:lnTo>
                  <a:lnTo>
                    <a:pt x="23114" y="2032"/>
                  </a:lnTo>
                  <a:lnTo>
                    <a:pt x="23749" y="3048"/>
                  </a:lnTo>
                  <a:lnTo>
                    <a:pt x="24384" y="3048"/>
                  </a:lnTo>
                  <a:lnTo>
                    <a:pt x="23749" y="2032"/>
                  </a:lnTo>
                  <a:lnTo>
                    <a:pt x="24384" y="2032"/>
                  </a:lnTo>
                  <a:lnTo>
                    <a:pt x="24384" y="0"/>
                  </a:lnTo>
                  <a:close/>
                </a:path>
                <a:path extrusionOk="0" h="3175" w="48895">
                  <a:moveTo>
                    <a:pt x="36576" y="3048"/>
                  </a:moveTo>
                  <a:lnTo>
                    <a:pt x="35306" y="2032"/>
                  </a:lnTo>
                  <a:lnTo>
                    <a:pt x="35306" y="1016"/>
                  </a:lnTo>
                  <a:lnTo>
                    <a:pt x="31750" y="1016"/>
                  </a:lnTo>
                  <a:lnTo>
                    <a:pt x="31750" y="0"/>
                  </a:lnTo>
                  <a:lnTo>
                    <a:pt x="30480" y="0"/>
                  </a:lnTo>
                  <a:lnTo>
                    <a:pt x="29845" y="0"/>
                  </a:lnTo>
                  <a:lnTo>
                    <a:pt x="29845" y="1016"/>
                  </a:lnTo>
                  <a:lnTo>
                    <a:pt x="28067" y="1016"/>
                  </a:lnTo>
                  <a:lnTo>
                    <a:pt x="28067" y="0"/>
                  </a:lnTo>
                  <a:lnTo>
                    <a:pt x="27432" y="0"/>
                  </a:lnTo>
                  <a:lnTo>
                    <a:pt x="27432" y="3048"/>
                  </a:lnTo>
                  <a:lnTo>
                    <a:pt x="28067" y="3048"/>
                  </a:lnTo>
                  <a:lnTo>
                    <a:pt x="28067" y="2032"/>
                  </a:lnTo>
                  <a:lnTo>
                    <a:pt x="30480" y="2032"/>
                  </a:lnTo>
                  <a:lnTo>
                    <a:pt x="30480" y="3048"/>
                  </a:lnTo>
                  <a:lnTo>
                    <a:pt x="31750" y="3048"/>
                  </a:lnTo>
                  <a:lnTo>
                    <a:pt x="31750" y="2032"/>
                  </a:lnTo>
                  <a:lnTo>
                    <a:pt x="32893" y="2032"/>
                  </a:lnTo>
                  <a:lnTo>
                    <a:pt x="35306" y="3048"/>
                  </a:lnTo>
                  <a:lnTo>
                    <a:pt x="36576" y="3048"/>
                  </a:lnTo>
                  <a:close/>
                </a:path>
                <a:path extrusionOk="0" h="3175" w="48895">
                  <a:moveTo>
                    <a:pt x="36576" y="0"/>
                  </a:moveTo>
                  <a:lnTo>
                    <a:pt x="35306" y="0"/>
                  </a:lnTo>
                  <a:lnTo>
                    <a:pt x="35306" y="1016"/>
                  </a:lnTo>
                  <a:lnTo>
                    <a:pt x="36576" y="1016"/>
                  </a:lnTo>
                  <a:lnTo>
                    <a:pt x="36576" y="0"/>
                  </a:lnTo>
                  <a:close/>
                </a:path>
                <a:path extrusionOk="0" h="3175" w="48895">
                  <a:moveTo>
                    <a:pt x="40259" y="762"/>
                  </a:moveTo>
                  <a:lnTo>
                    <a:pt x="39624" y="762"/>
                  </a:lnTo>
                  <a:lnTo>
                    <a:pt x="39624" y="1524"/>
                  </a:lnTo>
                  <a:lnTo>
                    <a:pt x="40259" y="1524"/>
                  </a:lnTo>
                  <a:lnTo>
                    <a:pt x="40259" y="762"/>
                  </a:lnTo>
                  <a:close/>
                </a:path>
                <a:path extrusionOk="0" h="3175" w="48895">
                  <a:moveTo>
                    <a:pt x="41402" y="0"/>
                  </a:moveTo>
                  <a:lnTo>
                    <a:pt x="40894" y="0"/>
                  </a:lnTo>
                  <a:lnTo>
                    <a:pt x="40259" y="762"/>
                  </a:lnTo>
                  <a:lnTo>
                    <a:pt x="41402" y="762"/>
                  </a:lnTo>
                  <a:lnTo>
                    <a:pt x="41402" y="0"/>
                  </a:lnTo>
                  <a:close/>
                </a:path>
                <a:path extrusionOk="0" h="3175" w="48895">
                  <a:moveTo>
                    <a:pt x="42037" y="2286"/>
                  </a:moveTo>
                  <a:lnTo>
                    <a:pt x="39624" y="2286"/>
                  </a:lnTo>
                  <a:lnTo>
                    <a:pt x="39624" y="3048"/>
                  </a:lnTo>
                  <a:lnTo>
                    <a:pt x="42037" y="3048"/>
                  </a:lnTo>
                  <a:lnTo>
                    <a:pt x="42037" y="2286"/>
                  </a:lnTo>
                  <a:close/>
                </a:path>
                <a:path extrusionOk="0" h="3175" w="48895">
                  <a:moveTo>
                    <a:pt x="42672" y="1524"/>
                  </a:moveTo>
                  <a:lnTo>
                    <a:pt x="41402" y="1524"/>
                  </a:lnTo>
                  <a:lnTo>
                    <a:pt x="42037" y="2286"/>
                  </a:lnTo>
                  <a:lnTo>
                    <a:pt x="42672" y="2286"/>
                  </a:lnTo>
                  <a:lnTo>
                    <a:pt x="42672" y="1524"/>
                  </a:lnTo>
                  <a:close/>
                </a:path>
                <a:path extrusionOk="0" h="3175" w="48895">
                  <a:moveTo>
                    <a:pt x="48768" y="0"/>
                  </a:moveTo>
                  <a:lnTo>
                    <a:pt x="45720" y="0"/>
                  </a:lnTo>
                  <a:lnTo>
                    <a:pt x="45720" y="3048"/>
                  </a:lnTo>
                  <a:lnTo>
                    <a:pt x="48768" y="3048"/>
                  </a:lnTo>
                  <a:lnTo>
                    <a:pt x="48768" y="2286"/>
                  </a:lnTo>
                  <a:lnTo>
                    <a:pt x="46355" y="2286"/>
                  </a:lnTo>
                  <a:lnTo>
                    <a:pt x="46355" y="762"/>
                  </a:lnTo>
                  <a:lnTo>
                    <a:pt x="48768" y="762"/>
                  </a:lnTo>
                  <a:lnTo>
                    <a:pt x="48768" y="0"/>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8" name="Google Shape;768;p36"/>
            <p:cNvSpPr/>
            <p:nvPr/>
          </p:nvSpPr>
          <p:spPr>
            <a:xfrm>
              <a:off x="4600955" y="4927091"/>
              <a:ext cx="314325" cy="289560"/>
            </a:xfrm>
            <a:custGeom>
              <a:rect b="b" l="l" r="r" t="t"/>
              <a:pathLst>
                <a:path extrusionOk="0" h="289560" w="314325">
                  <a:moveTo>
                    <a:pt x="0" y="140207"/>
                  </a:moveTo>
                  <a:lnTo>
                    <a:pt x="313944" y="146303"/>
                  </a:lnTo>
                </a:path>
                <a:path extrusionOk="0" h="289560" w="314325">
                  <a:moveTo>
                    <a:pt x="0" y="280415"/>
                  </a:moveTo>
                  <a:lnTo>
                    <a:pt x="313944" y="289559"/>
                  </a:lnTo>
                </a:path>
                <a:path extrusionOk="0" h="289560" w="314325">
                  <a:moveTo>
                    <a:pt x="0" y="0"/>
                  </a:moveTo>
                  <a:lnTo>
                    <a:pt x="310896" y="0"/>
                  </a:lnTo>
                </a:path>
                <a:path extrusionOk="0" h="289560" w="314325">
                  <a:moveTo>
                    <a:pt x="265176" y="0"/>
                  </a:moveTo>
                  <a:lnTo>
                    <a:pt x="39624" y="0"/>
                  </a:lnTo>
                  <a:lnTo>
                    <a:pt x="39624" y="18287"/>
                  </a:lnTo>
                </a:path>
                <a:path extrusionOk="0" h="289560" w="314325">
                  <a:moveTo>
                    <a:pt x="265176" y="37464"/>
                  </a:moveTo>
                  <a:lnTo>
                    <a:pt x="39624" y="36575"/>
                  </a:lnTo>
                  <a:lnTo>
                    <a:pt x="39624" y="54863"/>
                  </a:lnTo>
                </a:path>
              </a:pathLst>
            </a:custGeom>
            <a:noFill/>
            <a:ln cap="flat" cmpd="sng" w="952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9" name="Google Shape;769;p36"/>
            <p:cNvSpPr/>
            <p:nvPr/>
          </p:nvSpPr>
          <p:spPr>
            <a:xfrm>
              <a:off x="4640580" y="4997195"/>
              <a:ext cx="0" cy="18415"/>
            </a:xfrm>
            <a:custGeom>
              <a:rect b="b" l="l" r="r" t="t"/>
              <a:pathLst>
                <a:path extrusionOk="0" h="18414" w="120000">
                  <a:moveTo>
                    <a:pt x="0" y="9143"/>
                  </a:moveTo>
                  <a:lnTo>
                    <a:pt x="0" y="9143"/>
                  </a:lnTo>
                </a:path>
              </a:pathLst>
            </a:custGeom>
            <a:noFill/>
            <a:ln cap="flat" cmpd="sng" w="1827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0" name="Google Shape;770;p36"/>
            <p:cNvSpPr/>
            <p:nvPr/>
          </p:nvSpPr>
          <p:spPr>
            <a:xfrm>
              <a:off x="4640580" y="5033771"/>
              <a:ext cx="226060" cy="299085"/>
            </a:xfrm>
            <a:custGeom>
              <a:rect b="b" l="l" r="r" t="t"/>
              <a:pathLst>
                <a:path extrusionOk="0" h="299085" w="226060">
                  <a:moveTo>
                    <a:pt x="225552" y="1777"/>
                  </a:moveTo>
                  <a:lnTo>
                    <a:pt x="0" y="0"/>
                  </a:lnTo>
                  <a:lnTo>
                    <a:pt x="0" y="18287"/>
                  </a:lnTo>
                </a:path>
                <a:path extrusionOk="0" h="299085" w="226060">
                  <a:moveTo>
                    <a:pt x="225552" y="37210"/>
                  </a:moveTo>
                  <a:lnTo>
                    <a:pt x="0" y="33527"/>
                  </a:lnTo>
                  <a:lnTo>
                    <a:pt x="0" y="51815"/>
                  </a:lnTo>
                </a:path>
                <a:path extrusionOk="0" h="299085" w="226060">
                  <a:moveTo>
                    <a:pt x="225552" y="74675"/>
                  </a:moveTo>
                  <a:lnTo>
                    <a:pt x="0" y="70103"/>
                  </a:lnTo>
                  <a:lnTo>
                    <a:pt x="0" y="88391"/>
                  </a:lnTo>
                </a:path>
                <a:path extrusionOk="0" h="299085" w="226060">
                  <a:moveTo>
                    <a:pt x="225552" y="109092"/>
                  </a:moveTo>
                  <a:lnTo>
                    <a:pt x="0" y="103631"/>
                  </a:lnTo>
                  <a:lnTo>
                    <a:pt x="0" y="121919"/>
                  </a:lnTo>
                </a:path>
                <a:path extrusionOk="0" h="299085" w="226060">
                  <a:moveTo>
                    <a:pt x="225552" y="146303"/>
                  </a:moveTo>
                  <a:lnTo>
                    <a:pt x="0" y="140207"/>
                  </a:lnTo>
                  <a:lnTo>
                    <a:pt x="0" y="158495"/>
                  </a:lnTo>
                </a:path>
                <a:path extrusionOk="0" h="299085" w="226060">
                  <a:moveTo>
                    <a:pt x="225552" y="180720"/>
                  </a:moveTo>
                  <a:lnTo>
                    <a:pt x="0" y="173735"/>
                  </a:lnTo>
                  <a:lnTo>
                    <a:pt x="0" y="192023"/>
                  </a:lnTo>
                </a:path>
                <a:path extrusionOk="0" h="299085" w="226060">
                  <a:moveTo>
                    <a:pt x="225552" y="217296"/>
                  </a:moveTo>
                  <a:lnTo>
                    <a:pt x="0" y="210311"/>
                  </a:lnTo>
                  <a:lnTo>
                    <a:pt x="0" y="228599"/>
                  </a:lnTo>
                </a:path>
                <a:path extrusionOk="0" h="299085" w="226060">
                  <a:moveTo>
                    <a:pt x="225552" y="252602"/>
                  </a:moveTo>
                  <a:lnTo>
                    <a:pt x="0" y="243839"/>
                  </a:lnTo>
                  <a:lnTo>
                    <a:pt x="0" y="262127"/>
                  </a:lnTo>
                </a:path>
                <a:path extrusionOk="0" h="299085" w="226060">
                  <a:moveTo>
                    <a:pt x="225552" y="289940"/>
                  </a:moveTo>
                  <a:lnTo>
                    <a:pt x="0" y="280415"/>
                  </a:lnTo>
                  <a:lnTo>
                    <a:pt x="0" y="298703"/>
                  </a:lnTo>
                </a:path>
              </a:pathLst>
            </a:custGeom>
            <a:noFill/>
            <a:ln cap="flat" cmpd="sng" w="952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1" name="Google Shape;771;p36"/>
            <p:cNvSpPr/>
            <p:nvPr/>
          </p:nvSpPr>
          <p:spPr>
            <a:xfrm>
              <a:off x="4600955" y="5390388"/>
              <a:ext cx="314325" cy="12700"/>
            </a:xfrm>
            <a:custGeom>
              <a:rect b="b" l="l" r="r" t="t"/>
              <a:pathLst>
                <a:path extrusionOk="0" h="12700" w="314325">
                  <a:moveTo>
                    <a:pt x="313944" y="12192"/>
                  </a:moveTo>
                  <a:lnTo>
                    <a:pt x="0" y="0"/>
                  </a:lnTo>
                </a:path>
              </a:pathLst>
            </a:custGeom>
            <a:noFill/>
            <a:ln cap="flat" cmpd="sng" w="9525">
              <a:solidFill>
                <a:srgbClr val="3C4B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2" name="Google Shape;772;p36"/>
            <p:cNvSpPr/>
            <p:nvPr/>
          </p:nvSpPr>
          <p:spPr>
            <a:xfrm>
              <a:off x="4600955" y="4768595"/>
              <a:ext cx="314325" cy="579120"/>
            </a:xfrm>
            <a:custGeom>
              <a:rect b="b" l="l" r="r" t="t"/>
              <a:pathLst>
                <a:path extrusionOk="0" h="579120" w="314325">
                  <a:moveTo>
                    <a:pt x="39624" y="175894"/>
                  </a:moveTo>
                  <a:lnTo>
                    <a:pt x="265176" y="176783"/>
                  </a:lnTo>
                  <a:lnTo>
                    <a:pt x="265176" y="158495"/>
                  </a:lnTo>
                </a:path>
                <a:path extrusionOk="0" h="579120" w="314325">
                  <a:moveTo>
                    <a:pt x="39624" y="212470"/>
                  </a:moveTo>
                  <a:lnTo>
                    <a:pt x="265176" y="213359"/>
                  </a:lnTo>
                  <a:lnTo>
                    <a:pt x="265176" y="195071"/>
                  </a:lnTo>
                </a:path>
                <a:path extrusionOk="0" h="579120" w="314325">
                  <a:moveTo>
                    <a:pt x="39624" y="248157"/>
                  </a:moveTo>
                  <a:lnTo>
                    <a:pt x="265176" y="249935"/>
                  </a:lnTo>
                  <a:lnTo>
                    <a:pt x="265176" y="231647"/>
                  </a:lnTo>
                </a:path>
                <a:path extrusionOk="0" h="579120" w="314325">
                  <a:moveTo>
                    <a:pt x="39624" y="283844"/>
                  </a:moveTo>
                  <a:lnTo>
                    <a:pt x="265176" y="286511"/>
                  </a:lnTo>
                  <a:lnTo>
                    <a:pt x="265176" y="268223"/>
                  </a:lnTo>
                </a:path>
                <a:path extrusionOk="0" h="579120" w="314325">
                  <a:moveTo>
                    <a:pt x="39624" y="316356"/>
                  </a:moveTo>
                  <a:lnTo>
                    <a:pt x="265176" y="320039"/>
                  </a:lnTo>
                  <a:lnTo>
                    <a:pt x="265176" y="304799"/>
                  </a:lnTo>
                </a:path>
                <a:path extrusionOk="0" h="579120" w="314325">
                  <a:moveTo>
                    <a:pt x="39624" y="352043"/>
                  </a:moveTo>
                  <a:lnTo>
                    <a:pt x="265176" y="356615"/>
                  </a:lnTo>
                  <a:lnTo>
                    <a:pt x="265176" y="338327"/>
                  </a:lnTo>
                </a:path>
                <a:path extrusionOk="0" h="579120" w="314325">
                  <a:moveTo>
                    <a:pt x="39624" y="387095"/>
                  </a:moveTo>
                  <a:lnTo>
                    <a:pt x="265176" y="393191"/>
                  </a:lnTo>
                  <a:lnTo>
                    <a:pt x="265176" y="374903"/>
                  </a:lnTo>
                </a:path>
                <a:path extrusionOk="0" h="579120" w="314325">
                  <a:moveTo>
                    <a:pt x="39624" y="423671"/>
                  </a:moveTo>
                  <a:lnTo>
                    <a:pt x="265176" y="429767"/>
                  </a:lnTo>
                  <a:lnTo>
                    <a:pt x="265176" y="411479"/>
                  </a:lnTo>
                </a:path>
                <a:path extrusionOk="0" h="579120" w="314325">
                  <a:moveTo>
                    <a:pt x="39624" y="459358"/>
                  </a:moveTo>
                  <a:lnTo>
                    <a:pt x="265176" y="466343"/>
                  </a:lnTo>
                  <a:lnTo>
                    <a:pt x="265176" y="448055"/>
                  </a:lnTo>
                </a:path>
                <a:path extrusionOk="0" h="579120" w="314325">
                  <a:moveTo>
                    <a:pt x="39624" y="492378"/>
                  </a:moveTo>
                  <a:lnTo>
                    <a:pt x="265176" y="499871"/>
                  </a:lnTo>
                  <a:lnTo>
                    <a:pt x="265176" y="481583"/>
                  </a:lnTo>
                </a:path>
                <a:path extrusionOk="0" h="579120" w="314325">
                  <a:moveTo>
                    <a:pt x="39624" y="527684"/>
                  </a:moveTo>
                  <a:lnTo>
                    <a:pt x="265176" y="536447"/>
                  </a:lnTo>
                  <a:lnTo>
                    <a:pt x="265176" y="518159"/>
                  </a:lnTo>
                </a:path>
                <a:path extrusionOk="0" h="579120" w="314325">
                  <a:moveTo>
                    <a:pt x="39624" y="563498"/>
                  </a:moveTo>
                  <a:lnTo>
                    <a:pt x="265176" y="573023"/>
                  </a:lnTo>
                  <a:lnTo>
                    <a:pt x="265176" y="554735"/>
                  </a:lnTo>
                </a:path>
                <a:path extrusionOk="0" h="579120" w="314325">
                  <a:moveTo>
                    <a:pt x="6096" y="301751"/>
                  </a:moveTo>
                  <a:lnTo>
                    <a:pt x="36576" y="301751"/>
                  </a:lnTo>
                </a:path>
                <a:path extrusionOk="0" h="579120" w="314325">
                  <a:moveTo>
                    <a:pt x="268224" y="307847"/>
                  </a:moveTo>
                  <a:lnTo>
                    <a:pt x="313944" y="307847"/>
                  </a:lnTo>
                </a:path>
                <a:path extrusionOk="0" h="579120" w="314325">
                  <a:moveTo>
                    <a:pt x="6096" y="441959"/>
                  </a:moveTo>
                  <a:lnTo>
                    <a:pt x="36576" y="441959"/>
                  </a:lnTo>
                </a:path>
                <a:path extrusionOk="0" h="579120" w="314325">
                  <a:moveTo>
                    <a:pt x="268224" y="451103"/>
                  </a:moveTo>
                  <a:lnTo>
                    <a:pt x="313944" y="451103"/>
                  </a:lnTo>
                </a:path>
                <a:path extrusionOk="0" h="579120" w="314325">
                  <a:moveTo>
                    <a:pt x="6096" y="161543"/>
                  </a:moveTo>
                  <a:lnTo>
                    <a:pt x="36576" y="161543"/>
                  </a:lnTo>
                </a:path>
                <a:path extrusionOk="0" h="579120" w="314325">
                  <a:moveTo>
                    <a:pt x="268224" y="164591"/>
                  </a:moveTo>
                  <a:lnTo>
                    <a:pt x="310896" y="164591"/>
                  </a:lnTo>
                </a:path>
                <a:path extrusionOk="0" h="579120" w="314325">
                  <a:moveTo>
                    <a:pt x="6096" y="441959"/>
                  </a:moveTo>
                  <a:lnTo>
                    <a:pt x="0" y="443610"/>
                  </a:lnTo>
                  <a:lnTo>
                    <a:pt x="0" y="579119"/>
                  </a:lnTo>
                </a:path>
                <a:path extrusionOk="0" h="579120" w="314325">
                  <a:moveTo>
                    <a:pt x="6096" y="301751"/>
                  </a:moveTo>
                  <a:lnTo>
                    <a:pt x="0" y="303529"/>
                  </a:lnTo>
                  <a:lnTo>
                    <a:pt x="0" y="438911"/>
                  </a:lnTo>
                </a:path>
                <a:path extrusionOk="0" h="579120" w="314325">
                  <a:moveTo>
                    <a:pt x="6096" y="161543"/>
                  </a:moveTo>
                  <a:lnTo>
                    <a:pt x="0" y="163321"/>
                  </a:lnTo>
                  <a:lnTo>
                    <a:pt x="0" y="298703"/>
                  </a:lnTo>
                </a:path>
                <a:path extrusionOk="0" h="579120" w="314325">
                  <a:moveTo>
                    <a:pt x="313944" y="0"/>
                  </a:moveTo>
                  <a:lnTo>
                    <a:pt x="0" y="4317"/>
                  </a:lnTo>
                  <a:lnTo>
                    <a:pt x="0" y="158495"/>
                  </a:lnTo>
                </a:path>
              </a:pathLst>
            </a:custGeom>
            <a:noFill/>
            <a:ln cap="flat" cmpd="sng" w="9525">
              <a:solidFill>
                <a:srgbClr val="E1E4E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73" name="Google Shape;773;p36"/>
            <p:cNvPicPr preferRelativeResize="0"/>
            <p:nvPr/>
          </p:nvPicPr>
          <p:blipFill rotWithShape="1">
            <a:blip r:embed="rId23">
              <a:alphaModFix/>
            </a:blip>
            <a:srcRect b="0" l="0" r="0" t="0"/>
            <a:stretch/>
          </p:blipFill>
          <p:spPr>
            <a:xfrm>
              <a:off x="2926080" y="1536191"/>
              <a:ext cx="279907" cy="54229"/>
            </a:xfrm>
            <a:prstGeom prst="rect">
              <a:avLst/>
            </a:prstGeom>
            <a:noFill/>
            <a:ln>
              <a:noFill/>
            </a:ln>
          </p:spPr>
        </p:pic>
        <p:sp>
          <p:nvSpPr>
            <p:cNvPr id="774" name="Google Shape;774;p36"/>
            <p:cNvSpPr/>
            <p:nvPr/>
          </p:nvSpPr>
          <p:spPr>
            <a:xfrm>
              <a:off x="2996184" y="1551431"/>
              <a:ext cx="137160" cy="24130"/>
            </a:xfrm>
            <a:custGeom>
              <a:rect b="b" l="l" r="r" t="t"/>
              <a:pathLst>
                <a:path extrusionOk="0" h="24130" w="137160">
                  <a:moveTo>
                    <a:pt x="136652" y="0"/>
                  </a:moveTo>
                  <a:lnTo>
                    <a:pt x="136652" y="1269"/>
                  </a:lnTo>
                  <a:lnTo>
                    <a:pt x="135636" y="3301"/>
                  </a:lnTo>
                  <a:lnTo>
                    <a:pt x="132588" y="5968"/>
                  </a:lnTo>
                  <a:lnTo>
                    <a:pt x="130556" y="6603"/>
                  </a:lnTo>
                  <a:lnTo>
                    <a:pt x="124460" y="9270"/>
                  </a:lnTo>
                  <a:lnTo>
                    <a:pt x="120904" y="10540"/>
                  </a:lnTo>
                  <a:lnTo>
                    <a:pt x="116713" y="11175"/>
                  </a:lnTo>
                  <a:lnTo>
                    <a:pt x="112141" y="12572"/>
                  </a:lnTo>
                  <a:lnTo>
                    <a:pt x="91821" y="15112"/>
                  </a:lnTo>
                  <a:lnTo>
                    <a:pt x="86233" y="15112"/>
                  </a:lnTo>
                  <a:lnTo>
                    <a:pt x="80010" y="15875"/>
                  </a:lnTo>
                  <a:lnTo>
                    <a:pt x="56642" y="15875"/>
                  </a:lnTo>
                  <a:lnTo>
                    <a:pt x="50418" y="15112"/>
                  </a:lnTo>
                  <a:lnTo>
                    <a:pt x="44831" y="15112"/>
                  </a:lnTo>
                  <a:lnTo>
                    <a:pt x="24511" y="12572"/>
                  </a:lnTo>
                  <a:lnTo>
                    <a:pt x="19939" y="11175"/>
                  </a:lnTo>
                  <a:lnTo>
                    <a:pt x="15748" y="10540"/>
                  </a:lnTo>
                  <a:lnTo>
                    <a:pt x="12192" y="9270"/>
                  </a:lnTo>
                  <a:lnTo>
                    <a:pt x="9143" y="7873"/>
                  </a:lnTo>
                  <a:lnTo>
                    <a:pt x="4064" y="5968"/>
                  </a:lnTo>
                  <a:lnTo>
                    <a:pt x="1016" y="3301"/>
                  </a:lnTo>
                  <a:lnTo>
                    <a:pt x="0" y="0"/>
                  </a:lnTo>
                  <a:lnTo>
                    <a:pt x="0" y="7873"/>
                  </a:lnTo>
                  <a:lnTo>
                    <a:pt x="24511" y="19812"/>
                  </a:lnTo>
                  <a:lnTo>
                    <a:pt x="29083" y="21081"/>
                  </a:lnTo>
                  <a:lnTo>
                    <a:pt x="44831" y="23113"/>
                  </a:lnTo>
                  <a:lnTo>
                    <a:pt x="50418" y="23113"/>
                  </a:lnTo>
                  <a:lnTo>
                    <a:pt x="56642" y="23748"/>
                  </a:lnTo>
                  <a:lnTo>
                    <a:pt x="80010" y="23748"/>
                  </a:lnTo>
                  <a:lnTo>
                    <a:pt x="86233" y="23113"/>
                  </a:lnTo>
                  <a:lnTo>
                    <a:pt x="91821" y="23113"/>
                  </a:lnTo>
                  <a:lnTo>
                    <a:pt x="107568" y="21081"/>
                  </a:lnTo>
                  <a:lnTo>
                    <a:pt x="112141" y="19812"/>
                  </a:lnTo>
                  <a:lnTo>
                    <a:pt x="120904" y="18414"/>
                  </a:lnTo>
                  <a:lnTo>
                    <a:pt x="136652" y="9270"/>
                  </a:lnTo>
                  <a:lnTo>
                    <a:pt x="136652" y="7873"/>
                  </a:lnTo>
                  <a:lnTo>
                    <a:pt x="136652"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75" name="Google Shape;775;p36"/>
            <p:cNvPicPr preferRelativeResize="0"/>
            <p:nvPr/>
          </p:nvPicPr>
          <p:blipFill rotWithShape="1">
            <a:blip r:embed="rId24">
              <a:alphaModFix/>
            </a:blip>
            <a:srcRect b="0" l="0" r="0" t="0"/>
            <a:stretch/>
          </p:blipFill>
          <p:spPr>
            <a:xfrm>
              <a:off x="2923032" y="1588007"/>
              <a:ext cx="282956" cy="106044"/>
            </a:xfrm>
            <a:prstGeom prst="rect">
              <a:avLst/>
            </a:prstGeom>
            <a:noFill/>
            <a:ln>
              <a:noFill/>
            </a:ln>
          </p:spPr>
        </p:pic>
        <p:sp>
          <p:nvSpPr>
            <p:cNvPr id="776" name="Google Shape;776;p36"/>
            <p:cNvSpPr/>
            <p:nvPr/>
          </p:nvSpPr>
          <p:spPr>
            <a:xfrm>
              <a:off x="2968752" y="1539239"/>
              <a:ext cx="182880" cy="15240"/>
            </a:xfrm>
            <a:custGeom>
              <a:rect b="b" l="l" r="r" t="t"/>
              <a:pathLst>
                <a:path extrusionOk="0" h="15240" w="182880">
                  <a:moveTo>
                    <a:pt x="182372" y="0"/>
                  </a:moveTo>
                  <a:lnTo>
                    <a:pt x="0" y="0"/>
                  </a:lnTo>
                  <a:lnTo>
                    <a:pt x="0" y="14732"/>
                  </a:lnTo>
                  <a:lnTo>
                    <a:pt x="182372" y="14732"/>
                  </a:lnTo>
                  <a:lnTo>
                    <a:pt x="182372" y="0"/>
                  </a:lnTo>
                  <a:close/>
                </a:path>
              </a:pathLst>
            </a:custGeom>
            <a:solidFill>
              <a:srgbClr val="99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7" name="Google Shape;777;p36"/>
            <p:cNvSpPr/>
            <p:nvPr/>
          </p:nvSpPr>
          <p:spPr>
            <a:xfrm>
              <a:off x="2923032" y="1587499"/>
              <a:ext cx="283210" cy="36830"/>
            </a:xfrm>
            <a:custGeom>
              <a:rect b="b" l="l" r="r" t="t"/>
              <a:pathLst>
                <a:path extrusionOk="0" h="36830" w="283210">
                  <a:moveTo>
                    <a:pt x="282956" y="1270"/>
                  </a:moveTo>
                  <a:lnTo>
                    <a:pt x="112001" y="1270"/>
                  </a:lnTo>
                  <a:lnTo>
                    <a:pt x="112001" y="0"/>
                  </a:lnTo>
                  <a:lnTo>
                    <a:pt x="0" y="0"/>
                  </a:lnTo>
                  <a:lnTo>
                    <a:pt x="0" y="1270"/>
                  </a:lnTo>
                  <a:lnTo>
                    <a:pt x="0" y="36830"/>
                  </a:lnTo>
                  <a:lnTo>
                    <a:pt x="282956" y="36830"/>
                  </a:lnTo>
                  <a:lnTo>
                    <a:pt x="282956" y="1270"/>
                  </a:lnTo>
                  <a:close/>
                </a:path>
              </a:pathLst>
            </a:custGeom>
            <a:solidFill>
              <a:srgbClr val="919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78" name="Google Shape;778;p36"/>
            <p:cNvPicPr preferRelativeResize="0"/>
            <p:nvPr/>
          </p:nvPicPr>
          <p:blipFill rotWithShape="1">
            <a:blip r:embed="rId25">
              <a:alphaModFix/>
            </a:blip>
            <a:srcRect b="0" l="0" r="0" t="0"/>
            <a:stretch/>
          </p:blipFill>
          <p:spPr>
            <a:xfrm>
              <a:off x="2944368" y="1603247"/>
              <a:ext cx="319531" cy="115062"/>
            </a:xfrm>
            <a:prstGeom prst="rect">
              <a:avLst/>
            </a:prstGeom>
            <a:noFill/>
            <a:ln>
              <a:noFill/>
            </a:ln>
          </p:spPr>
        </p:pic>
        <p:pic>
          <p:nvPicPr>
            <p:cNvPr id="779" name="Google Shape;779;p36"/>
            <p:cNvPicPr preferRelativeResize="0"/>
            <p:nvPr/>
          </p:nvPicPr>
          <p:blipFill rotWithShape="1">
            <a:blip r:embed="rId26">
              <a:alphaModFix/>
            </a:blip>
            <a:srcRect b="0" l="0" r="0" t="0"/>
            <a:stretch/>
          </p:blipFill>
          <p:spPr>
            <a:xfrm>
              <a:off x="2947416" y="1307591"/>
              <a:ext cx="231139" cy="231012"/>
            </a:xfrm>
            <a:prstGeom prst="rect">
              <a:avLst/>
            </a:prstGeom>
            <a:noFill/>
            <a:ln>
              <a:noFill/>
            </a:ln>
          </p:spPr>
        </p:pic>
        <p:pic>
          <p:nvPicPr>
            <p:cNvPr id="780" name="Google Shape;780;p36"/>
            <p:cNvPicPr preferRelativeResize="0"/>
            <p:nvPr/>
          </p:nvPicPr>
          <p:blipFill rotWithShape="1">
            <a:blip r:embed="rId27">
              <a:alphaModFix/>
            </a:blip>
            <a:srcRect b="0" l="0" r="0" t="0"/>
            <a:stretch/>
          </p:blipFill>
          <p:spPr>
            <a:xfrm>
              <a:off x="2974848" y="1331975"/>
              <a:ext cx="176275" cy="179197"/>
            </a:xfrm>
            <a:prstGeom prst="rect">
              <a:avLst/>
            </a:prstGeom>
            <a:noFill/>
            <a:ln>
              <a:noFill/>
            </a:ln>
          </p:spPr>
        </p:pic>
        <p:pic>
          <p:nvPicPr>
            <p:cNvPr id="781" name="Google Shape;781;p36"/>
            <p:cNvPicPr preferRelativeResize="0"/>
            <p:nvPr/>
          </p:nvPicPr>
          <p:blipFill rotWithShape="1">
            <a:blip r:embed="rId28">
              <a:alphaModFix/>
            </a:blip>
            <a:srcRect b="0" l="0" r="0" t="0"/>
            <a:stretch/>
          </p:blipFill>
          <p:spPr>
            <a:xfrm>
              <a:off x="3078480" y="1655063"/>
              <a:ext cx="279907" cy="54228"/>
            </a:xfrm>
            <a:prstGeom prst="rect">
              <a:avLst/>
            </a:prstGeom>
            <a:noFill/>
            <a:ln>
              <a:noFill/>
            </a:ln>
          </p:spPr>
        </p:pic>
        <p:sp>
          <p:nvSpPr>
            <p:cNvPr id="782" name="Google Shape;782;p36"/>
            <p:cNvSpPr/>
            <p:nvPr/>
          </p:nvSpPr>
          <p:spPr>
            <a:xfrm>
              <a:off x="3148584" y="1670303"/>
              <a:ext cx="133985" cy="24130"/>
            </a:xfrm>
            <a:custGeom>
              <a:rect b="b" l="l" r="r" t="t"/>
              <a:pathLst>
                <a:path extrusionOk="0" h="24130" w="133985">
                  <a:moveTo>
                    <a:pt x="133604" y="0"/>
                  </a:moveTo>
                  <a:lnTo>
                    <a:pt x="133604" y="1270"/>
                  </a:lnTo>
                  <a:lnTo>
                    <a:pt x="132588" y="3301"/>
                  </a:lnTo>
                  <a:lnTo>
                    <a:pt x="129667" y="5969"/>
                  </a:lnTo>
                  <a:lnTo>
                    <a:pt x="127635" y="6604"/>
                  </a:lnTo>
                  <a:lnTo>
                    <a:pt x="121666" y="9271"/>
                  </a:lnTo>
                  <a:lnTo>
                    <a:pt x="118110" y="10541"/>
                  </a:lnTo>
                  <a:lnTo>
                    <a:pt x="114173" y="11175"/>
                  </a:lnTo>
                  <a:lnTo>
                    <a:pt x="109728" y="12573"/>
                  </a:lnTo>
                  <a:lnTo>
                    <a:pt x="89789" y="15112"/>
                  </a:lnTo>
                  <a:lnTo>
                    <a:pt x="84201" y="15112"/>
                  </a:lnTo>
                  <a:lnTo>
                    <a:pt x="78232" y="15875"/>
                  </a:lnTo>
                  <a:lnTo>
                    <a:pt x="55372" y="15875"/>
                  </a:lnTo>
                  <a:lnTo>
                    <a:pt x="49403" y="15112"/>
                  </a:lnTo>
                  <a:lnTo>
                    <a:pt x="43815" y="15112"/>
                  </a:lnTo>
                  <a:lnTo>
                    <a:pt x="23876" y="12573"/>
                  </a:lnTo>
                  <a:lnTo>
                    <a:pt x="19431" y="11175"/>
                  </a:lnTo>
                  <a:lnTo>
                    <a:pt x="15493" y="10541"/>
                  </a:lnTo>
                  <a:lnTo>
                    <a:pt x="11938" y="9271"/>
                  </a:lnTo>
                  <a:lnTo>
                    <a:pt x="9017" y="7874"/>
                  </a:lnTo>
                  <a:lnTo>
                    <a:pt x="3937" y="5969"/>
                  </a:lnTo>
                  <a:lnTo>
                    <a:pt x="1016" y="3301"/>
                  </a:lnTo>
                  <a:lnTo>
                    <a:pt x="0" y="0"/>
                  </a:lnTo>
                  <a:lnTo>
                    <a:pt x="0" y="7874"/>
                  </a:lnTo>
                  <a:lnTo>
                    <a:pt x="23876" y="19812"/>
                  </a:lnTo>
                  <a:lnTo>
                    <a:pt x="28448" y="21082"/>
                  </a:lnTo>
                  <a:lnTo>
                    <a:pt x="43815" y="23113"/>
                  </a:lnTo>
                  <a:lnTo>
                    <a:pt x="49403" y="23113"/>
                  </a:lnTo>
                  <a:lnTo>
                    <a:pt x="55372" y="23749"/>
                  </a:lnTo>
                  <a:lnTo>
                    <a:pt x="78232" y="23749"/>
                  </a:lnTo>
                  <a:lnTo>
                    <a:pt x="84201" y="23113"/>
                  </a:lnTo>
                  <a:lnTo>
                    <a:pt x="89789" y="23113"/>
                  </a:lnTo>
                  <a:lnTo>
                    <a:pt x="105156" y="21082"/>
                  </a:lnTo>
                  <a:lnTo>
                    <a:pt x="109728" y="19812"/>
                  </a:lnTo>
                  <a:lnTo>
                    <a:pt x="118110" y="18415"/>
                  </a:lnTo>
                  <a:lnTo>
                    <a:pt x="133604" y="9271"/>
                  </a:lnTo>
                  <a:lnTo>
                    <a:pt x="133604" y="7874"/>
                  </a:lnTo>
                  <a:lnTo>
                    <a:pt x="133604"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83" name="Google Shape;783;p36"/>
            <p:cNvPicPr preferRelativeResize="0"/>
            <p:nvPr/>
          </p:nvPicPr>
          <p:blipFill rotWithShape="1">
            <a:blip r:embed="rId29">
              <a:alphaModFix/>
            </a:blip>
            <a:srcRect b="0" l="0" r="0" t="0"/>
            <a:stretch/>
          </p:blipFill>
          <p:spPr>
            <a:xfrm>
              <a:off x="3075432" y="1706879"/>
              <a:ext cx="282956" cy="109093"/>
            </a:xfrm>
            <a:prstGeom prst="rect">
              <a:avLst/>
            </a:prstGeom>
            <a:noFill/>
            <a:ln>
              <a:noFill/>
            </a:ln>
          </p:spPr>
        </p:pic>
        <p:sp>
          <p:nvSpPr>
            <p:cNvPr id="784" name="Google Shape;784;p36"/>
            <p:cNvSpPr/>
            <p:nvPr/>
          </p:nvSpPr>
          <p:spPr>
            <a:xfrm>
              <a:off x="3121152" y="1658111"/>
              <a:ext cx="182880" cy="15240"/>
            </a:xfrm>
            <a:custGeom>
              <a:rect b="b" l="l" r="r" t="t"/>
              <a:pathLst>
                <a:path extrusionOk="0" h="15239" w="182879">
                  <a:moveTo>
                    <a:pt x="182372" y="0"/>
                  </a:moveTo>
                  <a:lnTo>
                    <a:pt x="0" y="0"/>
                  </a:lnTo>
                  <a:lnTo>
                    <a:pt x="0" y="14732"/>
                  </a:lnTo>
                  <a:lnTo>
                    <a:pt x="182372" y="14732"/>
                  </a:lnTo>
                  <a:lnTo>
                    <a:pt x="182372" y="0"/>
                  </a:lnTo>
                  <a:close/>
                </a:path>
              </a:pathLst>
            </a:custGeom>
            <a:solidFill>
              <a:srgbClr val="99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5" name="Google Shape;785;p36"/>
            <p:cNvSpPr/>
            <p:nvPr/>
          </p:nvSpPr>
          <p:spPr>
            <a:xfrm>
              <a:off x="3075432" y="1706879"/>
              <a:ext cx="283210" cy="35560"/>
            </a:xfrm>
            <a:custGeom>
              <a:rect b="b" l="l" r="r" t="t"/>
              <a:pathLst>
                <a:path extrusionOk="0" h="35560" w="283210">
                  <a:moveTo>
                    <a:pt x="282956" y="1270"/>
                  </a:moveTo>
                  <a:lnTo>
                    <a:pt x="140970" y="1270"/>
                  </a:lnTo>
                  <a:lnTo>
                    <a:pt x="140970" y="0"/>
                  </a:lnTo>
                  <a:lnTo>
                    <a:pt x="0" y="0"/>
                  </a:lnTo>
                  <a:lnTo>
                    <a:pt x="0" y="1270"/>
                  </a:lnTo>
                  <a:lnTo>
                    <a:pt x="0" y="35560"/>
                  </a:lnTo>
                  <a:lnTo>
                    <a:pt x="282956" y="35560"/>
                  </a:lnTo>
                  <a:lnTo>
                    <a:pt x="282956" y="1270"/>
                  </a:lnTo>
                  <a:close/>
                </a:path>
              </a:pathLst>
            </a:custGeom>
            <a:solidFill>
              <a:srgbClr val="919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86" name="Google Shape;786;p36"/>
            <p:cNvPicPr preferRelativeResize="0"/>
            <p:nvPr/>
          </p:nvPicPr>
          <p:blipFill rotWithShape="1">
            <a:blip r:embed="rId30">
              <a:alphaModFix/>
            </a:blip>
            <a:srcRect b="0" l="0" r="0" t="0"/>
            <a:stretch/>
          </p:blipFill>
          <p:spPr>
            <a:xfrm>
              <a:off x="3096768" y="1719072"/>
              <a:ext cx="319531" cy="118110"/>
            </a:xfrm>
            <a:prstGeom prst="rect">
              <a:avLst/>
            </a:prstGeom>
            <a:noFill/>
            <a:ln>
              <a:noFill/>
            </a:ln>
          </p:spPr>
        </p:pic>
        <p:pic>
          <p:nvPicPr>
            <p:cNvPr id="787" name="Google Shape;787;p36"/>
            <p:cNvPicPr preferRelativeResize="0"/>
            <p:nvPr/>
          </p:nvPicPr>
          <p:blipFill rotWithShape="1">
            <a:blip r:embed="rId31">
              <a:alphaModFix/>
            </a:blip>
            <a:srcRect b="0" l="0" r="0" t="0"/>
            <a:stretch/>
          </p:blipFill>
          <p:spPr>
            <a:xfrm>
              <a:off x="3099816" y="1426463"/>
              <a:ext cx="231139" cy="231012"/>
            </a:xfrm>
            <a:prstGeom prst="rect">
              <a:avLst/>
            </a:prstGeom>
            <a:noFill/>
            <a:ln>
              <a:noFill/>
            </a:ln>
          </p:spPr>
        </p:pic>
        <p:pic>
          <p:nvPicPr>
            <p:cNvPr id="788" name="Google Shape;788;p36"/>
            <p:cNvPicPr preferRelativeResize="0"/>
            <p:nvPr/>
          </p:nvPicPr>
          <p:blipFill rotWithShape="1">
            <a:blip r:embed="rId32">
              <a:alphaModFix/>
            </a:blip>
            <a:srcRect b="0" l="0" r="0" t="0"/>
            <a:stretch/>
          </p:blipFill>
          <p:spPr>
            <a:xfrm>
              <a:off x="3127248" y="1450847"/>
              <a:ext cx="179324" cy="179197"/>
            </a:xfrm>
            <a:prstGeom prst="rect">
              <a:avLst/>
            </a:prstGeom>
            <a:noFill/>
            <a:ln>
              <a:noFill/>
            </a:ln>
          </p:spPr>
        </p:pic>
        <p:pic>
          <p:nvPicPr>
            <p:cNvPr id="789" name="Google Shape;789;p36"/>
            <p:cNvPicPr preferRelativeResize="0"/>
            <p:nvPr/>
          </p:nvPicPr>
          <p:blipFill rotWithShape="1">
            <a:blip r:embed="rId33">
              <a:alphaModFix/>
            </a:blip>
            <a:srcRect b="0" l="0" r="0" t="0"/>
            <a:stretch/>
          </p:blipFill>
          <p:spPr>
            <a:xfrm>
              <a:off x="3230880" y="1807463"/>
              <a:ext cx="279907" cy="54228"/>
            </a:xfrm>
            <a:prstGeom prst="rect">
              <a:avLst/>
            </a:prstGeom>
            <a:noFill/>
            <a:ln>
              <a:noFill/>
            </a:ln>
          </p:spPr>
        </p:pic>
        <p:sp>
          <p:nvSpPr>
            <p:cNvPr id="790" name="Google Shape;790;p36"/>
            <p:cNvSpPr/>
            <p:nvPr/>
          </p:nvSpPr>
          <p:spPr>
            <a:xfrm>
              <a:off x="3300984" y="1822704"/>
              <a:ext cx="137160" cy="24130"/>
            </a:xfrm>
            <a:custGeom>
              <a:rect b="b" l="l" r="r" t="t"/>
              <a:pathLst>
                <a:path extrusionOk="0" h="24130" w="137160">
                  <a:moveTo>
                    <a:pt x="136651" y="0"/>
                  </a:moveTo>
                  <a:lnTo>
                    <a:pt x="136651" y="1270"/>
                  </a:lnTo>
                  <a:lnTo>
                    <a:pt x="135636" y="3301"/>
                  </a:lnTo>
                  <a:lnTo>
                    <a:pt x="132587" y="5969"/>
                  </a:lnTo>
                  <a:lnTo>
                    <a:pt x="130555" y="6604"/>
                  </a:lnTo>
                  <a:lnTo>
                    <a:pt x="124460" y="9271"/>
                  </a:lnTo>
                  <a:lnTo>
                    <a:pt x="120903" y="10541"/>
                  </a:lnTo>
                  <a:lnTo>
                    <a:pt x="116712" y="11175"/>
                  </a:lnTo>
                  <a:lnTo>
                    <a:pt x="112140" y="12573"/>
                  </a:lnTo>
                  <a:lnTo>
                    <a:pt x="91820" y="15112"/>
                  </a:lnTo>
                  <a:lnTo>
                    <a:pt x="86232" y="15112"/>
                  </a:lnTo>
                  <a:lnTo>
                    <a:pt x="80010" y="15875"/>
                  </a:lnTo>
                  <a:lnTo>
                    <a:pt x="56641" y="15875"/>
                  </a:lnTo>
                  <a:lnTo>
                    <a:pt x="50418" y="15112"/>
                  </a:lnTo>
                  <a:lnTo>
                    <a:pt x="44830" y="15112"/>
                  </a:lnTo>
                  <a:lnTo>
                    <a:pt x="24511" y="12573"/>
                  </a:lnTo>
                  <a:lnTo>
                    <a:pt x="19938" y="11175"/>
                  </a:lnTo>
                  <a:lnTo>
                    <a:pt x="15748" y="10541"/>
                  </a:lnTo>
                  <a:lnTo>
                    <a:pt x="12191" y="9271"/>
                  </a:lnTo>
                  <a:lnTo>
                    <a:pt x="9143" y="7874"/>
                  </a:lnTo>
                  <a:lnTo>
                    <a:pt x="4063" y="5969"/>
                  </a:lnTo>
                  <a:lnTo>
                    <a:pt x="1015" y="3301"/>
                  </a:lnTo>
                  <a:lnTo>
                    <a:pt x="0" y="0"/>
                  </a:lnTo>
                  <a:lnTo>
                    <a:pt x="0" y="7874"/>
                  </a:lnTo>
                  <a:lnTo>
                    <a:pt x="24511" y="19812"/>
                  </a:lnTo>
                  <a:lnTo>
                    <a:pt x="29082" y="21082"/>
                  </a:lnTo>
                  <a:lnTo>
                    <a:pt x="44830" y="23113"/>
                  </a:lnTo>
                  <a:lnTo>
                    <a:pt x="50418" y="23113"/>
                  </a:lnTo>
                  <a:lnTo>
                    <a:pt x="56641" y="23749"/>
                  </a:lnTo>
                  <a:lnTo>
                    <a:pt x="80010" y="23749"/>
                  </a:lnTo>
                  <a:lnTo>
                    <a:pt x="86232" y="23113"/>
                  </a:lnTo>
                  <a:lnTo>
                    <a:pt x="91820" y="23113"/>
                  </a:lnTo>
                  <a:lnTo>
                    <a:pt x="107568" y="21082"/>
                  </a:lnTo>
                  <a:lnTo>
                    <a:pt x="112140" y="19812"/>
                  </a:lnTo>
                  <a:lnTo>
                    <a:pt x="120903" y="18415"/>
                  </a:lnTo>
                  <a:lnTo>
                    <a:pt x="136651" y="9271"/>
                  </a:lnTo>
                  <a:lnTo>
                    <a:pt x="136651" y="7874"/>
                  </a:lnTo>
                  <a:lnTo>
                    <a:pt x="136651"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91" name="Google Shape;791;p36"/>
            <p:cNvPicPr preferRelativeResize="0"/>
            <p:nvPr/>
          </p:nvPicPr>
          <p:blipFill rotWithShape="1">
            <a:blip r:embed="rId34">
              <a:alphaModFix/>
            </a:blip>
            <a:srcRect b="0" l="0" r="0" t="0"/>
            <a:stretch/>
          </p:blipFill>
          <p:spPr>
            <a:xfrm>
              <a:off x="3227832" y="1859279"/>
              <a:ext cx="282956" cy="106045"/>
            </a:xfrm>
            <a:prstGeom prst="rect">
              <a:avLst/>
            </a:prstGeom>
            <a:noFill/>
            <a:ln>
              <a:noFill/>
            </a:ln>
          </p:spPr>
        </p:pic>
        <p:sp>
          <p:nvSpPr>
            <p:cNvPr id="792" name="Google Shape;792;p36"/>
            <p:cNvSpPr/>
            <p:nvPr/>
          </p:nvSpPr>
          <p:spPr>
            <a:xfrm>
              <a:off x="3273552" y="1810511"/>
              <a:ext cx="182880" cy="15240"/>
            </a:xfrm>
            <a:custGeom>
              <a:rect b="b" l="l" r="r" t="t"/>
              <a:pathLst>
                <a:path extrusionOk="0" h="15239" w="182879">
                  <a:moveTo>
                    <a:pt x="182372" y="0"/>
                  </a:moveTo>
                  <a:lnTo>
                    <a:pt x="0" y="0"/>
                  </a:lnTo>
                  <a:lnTo>
                    <a:pt x="0" y="14732"/>
                  </a:lnTo>
                  <a:lnTo>
                    <a:pt x="182372" y="14732"/>
                  </a:lnTo>
                  <a:lnTo>
                    <a:pt x="182372" y="0"/>
                  </a:lnTo>
                  <a:close/>
                </a:path>
              </a:pathLst>
            </a:custGeom>
            <a:solidFill>
              <a:srgbClr val="99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3" name="Google Shape;793;p36"/>
            <p:cNvSpPr/>
            <p:nvPr/>
          </p:nvSpPr>
          <p:spPr>
            <a:xfrm>
              <a:off x="3227832" y="1859279"/>
              <a:ext cx="283210" cy="35560"/>
            </a:xfrm>
            <a:custGeom>
              <a:rect b="b" l="l" r="r" t="t"/>
              <a:pathLst>
                <a:path extrusionOk="0" h="35560" w="283210">
                  <a:moveTo>
                    <a:pt x="282956" y="1270"/>
                  </a:moveTo>
                  <a:lnTo>
                    <a:pt x="140970" y="1270"/>
                  </a:lnTo>
                  <a:lnTo>
                    <a:pt x="140970" y="0"/>
                  </a:lnTo>
                  <a:lnTo>
                    <a:pt x="0" y="0"/>
                  </a:lnTo>
                  <a:lnTo>
                    <a:pt x="0" y="1270"/>
                  </a:lnTo>
                  <a:lnTo>
                    <a:pt x="0" y="35560"/>
                  </a:lnTo>
                  <a:lnTo>
                    <a:pt x="282956" y="35560"/>
                  </a:lnTo>
                  <a:lnTo>
                    <a:pt x="282956" y="1270"/>
                  </a:lnTo>
                  <a:close/>
                </a:path>
              </a:pathLst>
            </a:custGeom>
            <a:solidFill>
              <a:srgbClr val="919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94" name="Google Shape;794;p36"/>
            <p:cNvPicPr preferRelativeResize="0"/>
            <p:nvPr/>
          </p:nvPicPr>
          <p:blipFill rotWithShape="1">
            <a:blip r:embed="rId25">
              <a:alphaModFix/>
            </a:blip>
            <a:srcRect b="0" l="0" r="0" t="0"/>
            <a:stretch/>
          </p:blipFill>
          <p:spPr>
            <a:xfrm>
              <a:off x="3249168" y="1874519"/>
              <a:ext cx="319531" cy="115062"/>
            </a:xfrm>
            <a:prstGeom prst="rect">
              <a:avLst/>
            </a:prstGeom>
            <a:noFill/>
            <a:ln>
              <a:noFill/>
            </a:ln>
          </p:spPr>
        </p:pic>
        <p:pic>
          <p:nvPicPr>
            <p:cNvPr id="795" name="Google Shape;795;p36"/>
            <p:cNvPicPr preferRelativeResize="0"/>
            <p:nvPr/>
          </p:nvPicPr>
          <p:blipFill rotWithShape="1">
            <a:blip r:embed="rId35">
              <a:alphaModFix/>
            </a:blip>
            <a:srcRect b="0" l="0" r="0" t="0"/>
            <a:stretch/>
          </p:blipFill>
          <p:spPr>
            <a:xfrm>
              <a:off x="3252216" y="1578863"/>
              <a:ext cx="231139" cy="231012"/>
            </a:xfrm>
            <a:prstGeom prst="rect">
              <a:avLst/>
            </a:prstGeom>
            <a:noFill/>
            <a:ln>
              <a:noFill/>
            </a:ln>
          </p:spPr>
        </p:pic>
        <p:pic>
          <p:nvPicPr>
            <p:cNvPr id="796" name="Google Shape;796;p36"/>
            <p:cNvPicPr preferRelativeResize="0"/>
            <p:nvPr/>
          </p:nvPicPr>
          <p:blipFill rotWithShape="1">
            <a:blip r:embed="rId36">
              <a:alphaModFix/>
            </a:blip>
            <a:srcRect b="0" l="0" r="0" t="0"/>
            <a:stretch/>
          </p:blipFill>
          <p:spPr>
            <a:xfrm>
              <a:off x="3276600" y="1603247"/>
              <a:ext cx="179324" cy="179197"/>
            </a:xfrm>
            <a:prstGeom prst="rect">
              <a:avLst/>
            </a:prstGeom>
            <a:noFill/>
            <a:ln>
              <a:noFill/>
            </a:ln>
          </p:spPr>
        </p:pic>
        <p:pic>
          <p:nvPicPr>
            <p:cNvPr id="797" name="Google Shape;797;p36"/>
            <p:cNvPicPr preferRelativeResize="0"/>
            <p:nvPr/>
          </p:nvPicPr>
          <p:blipFill rotWithShape="1">
            <a:blip r:embed="rId37">
              <a:alphaModFix/>
            </a:blip>
            <a:srcRect b="0" l="0" r="0" t="0"/>
            <a:stretch/>
          </p:blipFill>
          <p:spPr>
            <a:xfrm>
              <a:off x="2996184" y="2587752"/>
              <a:ext cx="279907" cy="54228"/>
            </a:xfrm>
            <a:prstGeom prst="rect">
              <a:avLst/>
            </a:prstGeom>
            <a:noFill/>
            <a:ln>
              <a:noFill/>
            </a:ln>
          </p:spPr>
        </p:pic>
        <p:sp>
          <p:nvSpPr>
            <p:cNvPr id="798" name="Google Shape;798;p36"/>
            <p:cNvSpPr/>
            <p:nvPr/>
          </p:nvSpPr>
          <p:spPr>
            <a:xfrm>
              <a:off x="3069336" y="2602991"/>
              <a:ext cx="133985" cy="24130"/>
            </a:xfrm>
            <a:custGeom>
              <a:rect b="b" l="l" r="r" t="t"/>
              <a:pathLst>
                <a:path extrusionOk="0" h="24130" w="133985">
                  <a:moveTo>
                    <a:pt x="133603" y="0"/>
                  </a:moveTo>
                  <a:lnTo>
                    <a:pt x="133603" y="1270"/>
                  </a:lnTo>
                  <a:lnTo>
                    <a:pt x="132587" y="3302"/>
                  </a:lnTo>
                  <a:lnTo>
                    <a:pt x="129666" y="5969"/>
                  </a:lnTo>
                  <a:lnTo>
                    <a:pt x="127634" y="6604"/>
                  </a:lnTo>
                  <a:lnTo>
                    <a:pt x="121665" y="9271"/>
                  </a:lnTo>
                  <a:lnTo>
                    <a:pt x="118109" y="10541"/>
                  </a:lnTo>
                  <a:lnTo>
                    <a:pt x="114172" y="11175"/>
                  </a:lnTo>
                  <a:lnTo>
                    <a:pt x="109727" y="12573"/>
                  </a:lnTo>
                  <a:lnTo>
                    <a:pt x="89788" y="15112"/>
                  </a:lnTo>
                  <a:lnTo>
                    <a:pt x="84200" y="15112"/>
                  </a:lnTo>
                  <a:lnTo>
                    <a:pt x="78231" y="15875"/>
                  </a:lnTo>
                  <a:lnTo>
                    <a:pt x="55371" y="15875"/>
                  </a:lnTo>
                  <a:lnTo>
                    <a:pt x="49402" y="15112"/>
                  </a:lnTo>
                  <a:lnTo>
                    <a:pt x="43814" y="15112"/>
                  </a:lnTo>
                  <a:lnTo>
                    <a:pt x="23875" y="12573"/>
                  </a:lnTo>
                  <a:lnTo>
                    <a:pt x="19431" y="11175"/>
                  </a:lnTo>
                  <a:lnTo>
                    <a:pt x="15493" y="10541"/>
                  </a:lnTo>
                  <a:lnTo>
                    <a:pt x="11937" y="9271"/>
                  </a:lnTo>
                  <a:lnTo>
                    <a:pt x="9016" y="7874"/>
                  </a:lnTo>
                  <a:lnTo>
                    <a:pt x="3937" y="5969"/>
                  </a:lnTo>
                  <a:lnTo>
                    <a:pt x="1015" y="3302"/>
                  </a:lnTo>
                  <a:lnTo>
                    <a:pt x="0" y="0"/>
                  </a:lnTo>
                  <a:lnTo>
                    <a:pt x="0" y="7874"/>
                  </a:lnTo>
                  <a:lnTo>
                    <a:pt x="23875" y="19812"/>
                  </a:lnTo>
                  <a:lnTo>
                    <a:pt x="28447" y="21082"/>
                  </a:lnTo>
                  <a:lnTo>
                    <a:pt x="43814" y="23113"/>
                  </a:lnTo>
                  <a:lnTo>
                    <a:pt x="49402" y="23113"/>
                  </a:lnTo>
                  <a:lnTo>
                    <a:pt x="55371" y="23749"/>
                  </a:lnTo>
                  <a:lnTo>
                    <a:pt x="78231" y="23749"/>
                  </a:lnTo>
                  <a:lnTo>
                    <a:pt x="84200" y="23113"/>
                  </a:lnTo>
                  <a:lnTo>
                    <a:pt x="89788" y="23113"/>
                  </a:lnTo>
                  <a:lnTo>
                    <a:pt x="105156" y="21082"/>
                  </a:lnTo>
                  <a:lnTo>
                    <a:pt x="109727" y="19812"/>
                  </a:lnTo>
                  <a:lnTo>
                    <a:pt x="118109" y="18415"/>
                  </a:lnTo>
                  <a:lnTo>
                    <a:pt x="133603" y="9271"/>
                  </a:lnTo>
                  <a:lnTo>
                    <a:pt x="133603" y="7874"/>
                  </a:lnTo>
                  <a:lnTo>
                    <a:pt x="13360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99" name="Google Shape;799;p36"/>
            <p:cNvPicPr preferRelativeResize="0"/>
            <p:nvPr/>
          </p:nvPicPr>
          <p:blipFill rotWithShape="1">
            <a:blip r:embed="rId38">
              <a:alphaModFix/>
            </a:blip>
            <a:srcRect b="0" l="0" r="0" t="0"/>
            <a:stretch/>
          </p:blipFill>
          <p:spPr>
            <a:xfrm>
              <a:off x="2996184" y="2642616"/>
              <a:ext cx="279907" cy="106045"/>
            </a:xfrm>
            <a:prstGeom prst="rect">
              <a:avLst/>
            </a:prstGeom>
            <a:noFill/>
            <a:ln>
              <a:noFill/>
            </a:ln>
          </p:spPr>
        </p:pic>
        <p:sp>
          <p:nvSpPr>
            <p:cNvPr id="800" name="Google Shape;800;p36"/>
            <p:cNvSpPr/>
            <p:nvPr/>
          </p:nvSpPr>
          <p:spPr>
            <a:xfrm>
              <a:off x="3038856" y="2590800"/>
              <a:ext cx="185420" cy="17780"/>
            </a:xfrm>
            <a:custGeom>
              <a:rect b="b" l="l" r="r" t="t"/>
              <a:pathLst>
                <a:path extrusionOk="0" h="17780" w="185419">
                  <a:moveTo>
                    <a:pt x="185419" y="0"/>
                  </a:moveTo>
                  <a:lnTo>
                    <a:pt x="0" y="0"/>
                  </a:lnTo>
                  <a:lnTo>
                    <a:pt x="0" y="17652"/>
                  </a:lnTo>
                  <a:lnTo>
                    <a:pt x="185419" y="17652"/>
                  </a:lnTo>
                  <a:lnTo>
                    <a:pt x="185419" y="0"/>
                  </a:lnTo>
                  <a:close/>
                </a:path>
              </a:pathLst>
            </a:custGeom>
            <a:solidFill>
              <a:srgbClr val="99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1" name="Google Shape;801;p36"/>
            <p:cNvSpPr/>
            <p:nvPr/>
          </p:nvSpPr>
          <p:spPr>
            <a:xfrm>
              <a:off x="2996184" y="2639059"/>
              <a:ext cx="280035" cy="39370"/>
            </a:xfrm>
            <a:custGeom>
              <a:rect b="b" l="l" r="r" t="t"/>
              <a:pathLst>
                <a:path extrusionOk="0" h="39369" w="280035">
                  <a:moveTo>
                    <a:pt x="279895" y="2540"/>
                  </a:moveTo>
                  <a:lnTo>
                    <a:pt x="142697" y="2540"/>
                  </a:lnTo>
                  <a:lnTo>
                    <a:pt x="142697" y="0"/>
                  </a:lnTo>
                  <a:lnTo>
                    <a:pt x="0" y="0"/>
                  </a:lnTo>
                  <a:lnTo>
                    <a:pt x="0" y="2540"/>
                  </a:lnTo>
                  <a:lnTo>
                    <a:pt x="0" y="39370"/>
                  </a:lnTo>
                  <a:lnTo>
                    <a:pt x="279895" y="39370"/>
                  </a:lnTo>
                  <a:lnTo>
                    <a:pt x="279895" y="2540"/>
                  </a:lnTo>
                  <a:close/>
                </a:path>
              </a:pathLst>
            </a:custGeom>
            <a:solidFill>
              <a:srgbClr val="919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02" name="Google Shape;802;p36"/>
            <p:cNvPicPr preferRelativeResize="0"/>
            <p:nvPr/>
          </p:nvPicPr>
          <p:blipFill rotWithShape="1">
            <a:blip r:embed="rId39">
              <a:alphaModFix/>
            </a:blip>
            <a:srcRect b="0" l="0" r="0" t="0"/>
            <a:stretch/>
          </p:blipFill>
          <p:spPr>
            <a:xfrm>
              <a:off x="3017520" y="2654808"/>
              <a:ext cx="316483" cy="115062"/>
            </a:xfrm>
            <a:prstGeom prst="rect">
              <a:avLst/>
            </a:prstGeom>
            <a:noFill/>
            <a:ln>
              <a:noFill/>
            </a:ln>
          </p:spPr>
        </p:pic>
        <p:pic>
          <p:nvPicPr>
            <p:cNvPr id="803" name="Google Shape;803;p36"/>
            <p:cNvPicPr preferRelativeResize="0"/>
            <p:nvPr/>
          </p:nvPicPr>
          <p:blipFill rotWithShape="1">
            <a:blip r:embed="rId40">
              <a:alphaModFix/>
            </a:blip>
            <a:srcRect b="0" l="0" r="0" t="0"/>
            <a:stretch/>
          </p:blipFill>
          <p:spPr>
            <a:xfrm>
              <a:off x="3020568" y="2359152"/>
              <a:ext cx="228092" cy="231012"/>
            </a:xfrm>
            <a:prstGeom prst="rect">
              <a:avLst/>
            </a:prstGeom>
            <a:noFill/>
            <a:ln>
              <a:noFill/>
            </a:ln>
          </p:spPr>
        </p:pic>
        <p:pic>
          <p:nvPicPr>
            <p:cNvPr id="804" name="Google Shape;804;p36"/>
            <p:cNvPicPr preferRelativeResize="0"/>
            <p:nvPr/>
          </p:nvPicPr>
          <p:blipFill rotWithShape="1">
            <a:blip r:embed="rId41">
              <a:alphaModFix/>
            </a:blip>
            <a:srcRect b="0" l="0" r="0" t="0"/>
            <a:stretch/>
          </p:blipFill>
          <p:spPr>
            <a:xfrm>
              <a:off x="3044952" y="2383536"/>
              <a:ext cx="179324" cy="179197"/>
            </a:xfrm>
            <a:prstGeom prst="rect">
              <a:avLst/>
            </a:prstGeom>
            <a:noFill/>
            <a:ln>
              <a:noFill/>
            </a:ln>
          </p:spPr>
        </p:pic>
        <p:pic>
          <p:nvPicPr>
            <p:cNvPr id="805" name="Google Shape;805;p36"/>
            <p:cNvPicPr preferRelativeResize="0"/>
            <p:nvPr/>
          </p:nvPicPr>
          <p:blipFill rotWithShape="1">
            <a:blip r:embed="rId42">
              <a:alphaModFix/>
            </a:blip>
            <a:srcRect b="0" l="0" r="0" t="0"/>
            <a:stretch/>
          </p:blipFill>
          <p:spPr>
            <a:xfrm>
              <a:off x="3148584" y="2706624"/>
              <a:ext cx="279907" cy="54228"/>
            </a:xfrm>
            <a:prstGeom prst="rect">
              <a:avLst/>
            </a:prstGeom>
            <a:noFill/>
            <a:ln>
              <a:noFill/>
            </a:ln>
          </p:spPr>
        </p:pic>
        <p:sp>
          <p:nvSpPr>
            <p:cNvPr id="806" name="Google Shape;806;p36"/>
            <p:cNvSpPr/>
            <p:nvPr/>
          </p:nvSpPr>
          <p:spPr>
            <a:xfrm>
              <a:off x="3221736" y="2721863"/>
              <a:ext cx="133985" cy="24130"/>
            </a:xfrm>
            <a:custGeom>
              <a:rect b="b" l="l" r="r" t="t"/>
              <a:pathLst>
                <a:path extrusionOk="0" h="24130" w="133985">
                  <a:moveTo>
                    <a:pt x="133603" y="0"/>
                  </a:moveTo>
                  <a:lnTo>
                    <a:pt x="133603" y="1270"/>
                  </a:lnTo>
                  <a:lnTo>
                    <a:pt x="132587" y="3301"/>
                  </a:lnTo>
                  <a:lnTo>
                    <a:pt x="129666" y="5969"/>
                  </a:lnTo>
                  <a:lnTo>
                    <a:pt x="127635" y="6603"/>
                  </a:lnTo>
                  <a:lnTo>
                    <a:pt x="121665" y="9271"/>
                  </a:lnTo>
                  <a:lnTo>
                    <a:pt x="118110" y="10540"/>
                  </a:lnTo>
                  <a:lnTo>
                    <a:pt x="114173" y="11175"/>
                  </a:lnTo>
                  <a:lnTo>
                    <a:pt x="109727" y="12573"/>
                  </a:lnTo>
                  <a:lnTo>
                    <a:pt x="89788" y="15112"/>
                  </a:lnTo>
                  <a:lnTo>
                    <a:pt x="84200" y="15112"/>
                  </a:lnTo>
                  <a:lnTo>
                    <a:pt x="78231" y="15875"/>
                  </a:lnTo>
                  <a:lnTo>
                    <a:pt x="55372" y="15875"/>
                  </a:lnTo>
                  <a:lnTo>
                    <a:pt x="49402" y="15112"/>
                  </a:lnTo>
                  <a:lnTo>
                    <a:pt x="43814" y="15112"/>
                  </a:lnTo>
                  <a:lnTo>
                    <a:pt x="23875" y="12573"/>
                  </a:lnTo>
                  <a:lnTo>
                    <a:pt x="19431" y="11175"/>
                  </a:lnTo>
                  <a:lnTo>
                    <a:pt x="15493" y="10540"/>
                  </a:lnTo>
                  <a:lnTo>
                    <a:pt x="11937" y="9271"/>
                  </a:lnTo>
                  <a:lnTo>
                    <a:pt x="9016" y="7874"/>
                  </a:lnTo>
                  <a:lnTo>
                    <a:pt x="3937" y="5969"/>
                  </a:lnTo>
                  <a:lnTo>
                    <a:pt x="1015" y="3301"/>
                  </a:lnTo>
                  <a:lnTo>
                    <a:pt x="0" y="0"/>
                  </a:lnTo>
                  <a:lnTo>
                    <a:pt x="0" y="7874"/>
                  </a:lnTo>
                  <a:lnTo>
                    <a:pt x="23875" y="19812"/>
                  </a:lnTo>
                  <a:lnTo>
                    <a:pt x="28447" y="21082"/>
                  </a:lnTo>
                  <a:lnTo>
                    <a:pt x="43814" y="23113"/>
                  </a:lnTo>
                  <a:lnTo>
                    <a:pt x="49402" y="23113"/>
                  </a:lnTo>
                  <a:lnTo>
                    <a:pt x="55372" y="23749"/>
                  </a:lnTo>
                  <a:lnTo>
                    <a:pt x="78231" y="23749"/>
                  </a:lnTo>
                  <a:lnTo>
                    <a:pt x="84200" y="23113"/>
                  </a:lnTo>
                  <a:lnTo>
                    <a:pt x="89788" y="23113"/>
                  </a:lnTo>
                  <a:lnTo>
                    <a:pt x="105155" y="21082"/>
                  </a:lnTo>
                  <a:lnTo>
                    <a:pt x="109727" y="19812"/>
                  </a:lnTo>
                  <a:lnTo>
                    <a:pt x="118110" y="18414"/>
                  </a:lnTo>
                  <a:lnTo>
                    <a:pt x="133603" y="9271"/>
                  </a:lnTo>
                  <a:lnTo>
                    <a:pt x="133603" y="7874"/>
                  </a:lnTo>
                  <a:lnTo>
                    <a:pt x="13360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07" name="Google Shape;807;p36"/>
            <p:cNvPicPr preferRelativeResize="0"/>
            <p:nvPr/>
          </p:nvPicPr>
          <p:blipFill rotWithShape="1">
            <a:blip r:embed="rId43">
              <a:alphaModFix/>
            </a:blip>
            <a:srcRect b="0" l="0" r="0" t="0"/>
            <a:stretch/>
          </p:blipFill>
          <p:spPr>
            <a:xfrm>
              <a:off x="3148584" y="2761488"/>
              <a:ext cx="279907" cy="106045"/>
            </a:xfrm>
            <a:prstGeom prst="rect">
              <a:avLst/>
            </a:prstGeom>
            <a:noFill/>
            <a:ln>
              <a:noFill/>
            </a:ln>
          </p:spPr>
        </p:pic>
        <p:sp>
          <p:nvSpPr>
            <p:cNvPr id="808" name="Google Shape;808;p36"/>
            <p:cNvSpPr/>
            <p:nvPr/>
          </p:nvSpPr>
          <p:spPr>
            <a:xfrm>
              <a:off x="3191256" y="2709672"/>
              <a:ext cx="185420" cy="17780"/>
            </a:xfrm>
            <a:custGeom>
              <a:rect b="b" l="l" r="r" t="t"/>
              <a:pathLst>
                <a:path extrusionOk="0" h="17780" w="185420">
                  <a:moveTo>
                    <a:pt x="185419" y="0"/>
                  </a:moveTo>
                  <a:lnTo>
                    <a:pt x="0" y="0"/>
                  </a:lnTo>
                  <a:lnTo>
                    <a:pt x="0" y="17652"/>
                  </a:lnTo>
                  <a:lnTo>
                    <a:pt x="185419" y="17652"/>
                  </a:lnTo>
                  <a:lnTo>
                    <a:pt x="185419" y="0"/>
                  </a:lnTo>
                  <a:close/>
                </a:path>
              </a:pathLst>
            </a:custGeom>
            <a:solidFill>
              <a:srgbClr val="99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9" name="Google Shape;809;p36"/>
            <p:cNvSpPr/>
            <p:nvPr/>
          </p:nvSpPr>
          <p:spPr>
            <a:xfrm>
              <a:off x="3148584" y="2758439"/>
              <a:ext cx="280035" cy="39370"/>
            </a:xfrm>
            <a:custGeom>
              <a:rect b="b" l="l" r="r" t="t"/>
              <a:pathLst>
                <a:path extrusionOk="0" h="39369" w="280035">
                  <a:moveTo>
                    <a:pt x="279908" y="1270"/>
                  </a:moveTo>
                  <a:lnTo>
                    <a:pt x="136182" y="1270"/>
                  </a:lnTo>
                  <a:lnTo>
                    <a:pt x="136182" y="0"/>
                  </a:lnTo>
                  <a:lnTo>
                    <a:pt x="0" y="0"/>
                  </a:lnTo>
                  <a:lnTo>
                    <a:pt x="0" y="1270"/>
                  </a:lnTo>
                  <a:lnTo>
                    <a:pt x="0" y="39370"/>
                  </a:lnTo>
                  <a:lnTo>
                    <a:pt x="279908" y="39370"/>
                  </a:lnTo>
                  <a:lnTo>
                    <a:pt x="279908" y="1270"/>
                  </a:lnTo>
                  <a:close/>
                </a:path>
              </a:pathLst>
            </a:custGeom>
            <a:solidFill>
              <a:srgbClr val="919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10" name="Google Shape;810;p36"/>
            <p:cNvPicPr preferRelativeResize="0"/>
            <p:nvPr/>
          </p:nvPicPr>
          <p:blipFill rotWithShape="1">
            <a:blip r:embed="rId44">
              <a:alphaModFix/>
            </a:blip>
            <a:srcRect b="0" l="0" r="0" t="0"/>
            <a:stretch/>
          </p:blipFill>
          <p:spPr>
            <a:xfrm>
              <a:off x="3166872" y="2770631"/>
              <a:ext cx="319531" cy="118109"/>
            </a:xfrm>
            <a:prstGeom prst="rect">
              <a:avLst/>
            </a:prstGeom>
            <a:noFill/>
            <a:ln>
              <a:noFill/>
            </a:ln>
          </p:spPr>
        </p:pic>
        <p:pic>
          <p:nvPicPr>
            <p:cNvPr id="811" name="Google Shape;811;p36"/>
            <p:cNvPicPr preferRelativeResize="0"/>
            <p:nvPr/>
          </p:nvPicPr>
          <p:blipFill rotWithShape="1">
            <a:blip r:embed="rId45">
              <a:alphaModFix/>
            </a:blip>
            <a:srcRect b="0" l="0" r="0" t="0"/>
            <a:stretch/>
          </p:blipFill>
          <p:spPr>
            <a:xfrm>
              <a:off x="3169920" y="2478024"/>
              <a:ext cx="231140" cy="231012"/>
            </a:xfrm>
            <a:prstGeom prst="rect">
              <a:avLst/>
            </a:prstGeom>
            <a:noFill/>
            <a:ln>
              <a:noFill/>
            </a:ln>
          </p:spPr>
        </p:pic>
        <p:pic>
          <p:nvPicPr>
            <p:cNvPr id="812" name="Google Shape;812;p36"/>
            <p:cNvPicPr preferRelativeResize="0"/>
            <p:nvPr/>
          </p:nvPicPr>
          <p:blipFill rotWithShape="1">
            <a:blip r:embed="rId46">
              <a:alphaModFix/>
            </a:blip>
            <a:srcRect b="0" l="0" r="0" t="0"/>
            <a:stretch/>
          </p:blipFill>
          <p:spPr>
            <a:xfrm>
              <a:off x="3197352" y="2502408"/>
              <a:ext cx="179324" cy="179196"/>
            </a:xfrm>
            <a:prstGeom prst="rect">
              <a:avLst/>
            </a:prstGeom>
            <a:noFill/>
            <a:ln>
              <a:noFill/>
            </a:ln>
          </p:spPr>
        </p:pic>
        <p:pic>
          <p:nvPicPr>
            <p:cNvPr id="813" name="Google Shape;813;p36"/>
            <p:cNvPicPr preferRelativeResize="0"/>
            <p:nvPr/>
          </p:nvPicPr>
          <p:blipFill rotWithShape="1">
            <a:blip r:embed="rId42">
              <a:alphaModFix/>
            </a:blip>
            <a:srcRect b="0" l="0" r="0" t="0"/>
            <a:stretch/>
          </p:blipFill>
          <p:spPr>
            <a:xfrm>
              <a:off x="3300984" y="2859024"/>
              <a:ext cx="279907" cy="54228"/>
            </a:xfrm>
            <a:prstGeom prst="rect">
              <a:avLst/>
            </a:prstGeom>
            <a:noFill/>
            <a:ln>
              <a:noFill/>
            </a:ln>
          </p:spPr>
        </p:pic>
        <p:sp>
          <p:nvSpPr>
            <p:cNvPr id="814" name="Google Shape;814;p36"/>
            <p:cNvSpPr/>
            <p:nvPr/>
          </p:nvSpPr>
          <p:spPr>
            <a:xfrm>
              <a:off x="3374136" y="2874263"/>
              <a:ext cx="133985" cy="24130"/>
            </a:xfrm>
            <a:custGeom>
              <a:rect b="b" l="l" r="r" t="t"/>
              <a:pathLst>
                <a:path extrusionOk="0" h="24130" w="133985">
                  <a:moveTo>
                    <a:pt x="133603" y="0"/>
                  </a:moveTo>
                  <a:lnTo>
                    <a:pt x="133603" y="1270"/>
                  </a:lnTo>
                  <a:lnTo>
                    <a:pt x="132587" y="3301"/>
                  </a:lnTo>
                  <a:lnTo>
                    <a:pt x="129666" y="5969"/>
                  </a:lnTo>
                  <a:lnTo>
                    <a:pt x="127635" y="6603"/>
                  </a:lnTo>
                  <a:lnTo>
                    <a:pt x="121665" y="9271"/>
                  </a:lnTo>
                  <a:lnTo>
                    <a:pt x="118110" y="10540"/>
                  </a:lnTo>
                  <a:lnTo>
                    <a:pt x="114173" y="11175"/>
                  </a:lnTo>
                  <a:lnTo>
                    <a:pt x="109727" y="12573"/>
                  </a:lnTo>
                  <a:lnTo>
                    <a:pt x="89788" y="15112"/>
                  </a:lnTo>
                  <a:lnTo>
                    <a:pt x="84200" y="15112"/>
                  </a:lnTo>
                  <a:lnTo>
                    <a:pt x="78231" y="15875"/>
                  </a:lnTo>
                  <a:lnTo>
                    <a:pt x="55372" y="15875"/>
                  </a:lnTo>
                  <a:lnTo>
                    <a:pt x="49402" y="15112"/>
                  </a:lnTo>
                  <a:lnTo>
                    <a:pt x="43814" y="15112"/>
                  </a:lnTo>
                  <a:lnTo>
                    <a:pt x="23875" y="12573"/>
                  </a:lnTo>
                  <a:lnTo>
                    <a:pt x="19430" y="11175"/>
                  </a:lnTo>
                  <a:lnTo>
                    <a:pt x="15493" y="10540"/>
                  </a:lnTo>
                  <a:lnTo>
                    <a:pt x="11937" y="9271"/>
                  </a:lnTo>
                  <a:lnTo>
                    <a:pt x="9016" y="7874"/>
                  </a:lnTo>
                  <a:lnTo>
                    <a:pt x="3937" y="5969"/>
                  </a:lnTo>
                  <a:lnTo>
                    <a:pt x="1015" y="3301"/>
                  </a:lnTo>
                  <a:lnTo>
                    <a:pt x="0" y="0"/>
                  </a:lnTo>
                  <a:lnTo>
                    <a:pt x="0" y="7874"/>
                  </a:lnTo>
                  <a:lnTo>
                    <a:pt x="23875" y="19812"/>
                  </a:lnTo>
                  <a:lnTo>
                    <a:pt x="28448" y="21082"/>
                  </a:lnTo>
                  <a:lnTo>
                    <a:pt x="43814" y="23113"/>
                  </a:lnTo>
                  <a:lnTo>
                    <a:pt x="49402" y="23113"/>
                  </a:lnTo>
                  <a:lnTo>
                    <a:pt x="55372" y="23749"/>
                  </a:lnTo>
                  <a:lnTo>
                    <a:pt x="78231" y="23749"/>
                  </a:lnTo>
                  <a:lnTo>
                    <a:pt x="84200" y="23113"/>
                  </a:lnTo>
                  <a:lnTo>
                    <a:pt x="89788" y="23113"/>
                  </a:lnTo>
                  <a:lnTo>
                    <a:pt x="105155" y="21082"/>
                  </a:lnTo>
                  <a:lnTo>
                    <a:pt x="109727" y="19812"/>
                  </a:lnTo>
                  <a:lnTo>
                    <a:pt x="118110" y="18414"/>
                  </a:lnTo>
                  <a:lnTo>
                    <a:pt x="133603" y="9271"/>
                  </a:lnTo>
                  <a:lnTo>
                    <a:pt x="133603" y="7874"/>
                  </a:lnTo>
                  <a:lnTo>
                    <a:pt x="13360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15" name="Google Shape;815;p36"/>
            <p:cNvPicPr preferRelativeResize="0"/>
            <p:nvPr/>
          </p:nvPicPr>
          <p:blipFill rotWithShape="1">
            <a:blip r:embed="rId47">
              <a:alphaModFix/>
            </a:blip>
            <a:srcRect b="0" l="0" r="0" t="0"/>
            <a:stretch/>
          </p:blipFill>
          <p:spPr>
            <a:xfrm>
              <a:off x="3300984" y="2913888"/>
              <a:ext cx="279907" cy="102997"/>
            </a:xfrm>
            <a:prstGeom prst="rect">
              <a:avLst/>
            </a:prstGeom>
            <a:noFill/>
            <a:ln>
              <a:noFill/>
            </a:ln>
          </p:spPr>
        </p:pic>
        <p:sp>
          <p:nvSpPr>
            <p:cNvPr id="816" name="Google Shape;816;p36"/>
            <p:cNvSpPr/>
            <p:nvPr/>
          </p:nvSpPr>
          <p:spPr>
            <a:xfrm>
              <a:off x="3343656" y="2862072"/>
              <a:ext cx="185420" cy="17780"/>
            </a:xfrm>
            <a:custGeom>
              <a:rect b="b" l="l" r="r" t="t"/>
              <a:pathLst>
                <a:path extrusionOk="0" h="17780" w="185420">
                  <a:moveTo>
                    <a:pt x="185420" y="0"/>
                  </a:moveTo>
                  <a:lnTo>
                    <a:pt x="0" y="0"/>
                  </a:lnTo>
                  <a:lnTo>
                    <a:pt x="0" y="17652"/>
                  </a:lnTo>
                  <a:lnTo>
                    <a:pt x="185420" y="17652"/>
                  </a:lnTo>
                  <a:lnTo>
                    <a:pt x="185420" y="0"/>
                  </a:lnTo>
                  <a:close/>
                </a:path>
              </a:pathLst>
            </a:custGeom>
            <a:solidFill>
              <a:srgbClr val="99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7" name="Google Shape;817;p36"/>
            <p:cNvSpPr/>
            <p:nvPr/>
          </p:nvSpPr>
          <p:spPr>
            <a:xfrm>
              <a:off x="3300984" y="2910839"/>
              <a:ext cx="280035" cy="39370"/>
            </a:xfrm>
            <a:custGeom>
              <a:rect b="b" l="l" r="r" t="t"/>
              <a:pathLst>
                <a:path extrusionOk="0" h="39369" w="280035">
                  <a:moveTo>
                    <a:pt x="279908" y="1270"/>
                  </a:moveTo>
                  <a:lnTo>
                    <a:pt x="136182" y="1270"/>
                  </a:lnTo>
                  <a:lnTo>
                    <a:pt x="136182" y="0"/>
                  </a:lnTo>
                  <a:lnTo>
                    <a:pt x="0" y="0"/>
                  </a:lnTo>
                  <a:lnTo>
                    <a:pt x="0" y="1270"/>
                  </a:lnTo>
                  <a:lnTo>
                    <a:pt x="0" y="39370"/>
                  </a:lnTo>
                  <a:lnTo>
                    <a:pt x="279908" y="39370"/>
                  </a:lnTo>
                  <a:lnTo>
                    <a:pt x="279908" y="1270"/>
                  </a:lnTo>
                  <a:close/>
                </a:path>
              </a:pathLst>
            </a:custGeom>
            <a:solidFill>
              <a:srgbClr val="919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18" name="Google Shape;818;p36"/>
            <p:cNvPicPr preferRelativeResize="0"/>
            <p:nvPr/>
          </p:nvPicPr>
          <p:blipFill rotWithShape="1">
            <a:blip r:embed="rId48">
              <a:alphaModFix/>
            </a:blip>
            <a:srcRect b="0" l="0" r="0" t="0"/>
            <a:stretch/>
          </p:blipFill>
          <p:spPr>
            <a:xfrm>
              <a:off x="3319272" y="2926080"/>
              <a:ext cx="319531" cy="115062"/>
            </a:xfrm>
            <a:prstGeom prst="rect">
              <a:avLst/>
            </a:prstGeom>
            <a:noFill/>
            <a:ln>
              <a:noFill/>
            </a:ln>
          </p:spPr>
        </p:pic>
        <p:pic>
          <p:nvPicPr>
            <p:cNvPr id="819" name="Google Shape;819;p36"/>
            <p:cNvPicPr preferRelativeResize="0"/>
            <p:nvPr/>
          </p:nvPicPr>
          <p:blipFill rotWithShape="1">
            <a:blip r:embed="rId49">
              <a:alphaModFix/>
            </a:blip>
            <a:srcRect b="0" l="0" r="0" t="0"/>
            <a:stretch/>
          </p:blipFill>
          <p:spPr>
            <a:xfrm>
              <a:off x="3325368" y="2630424"/>
              <a:ext cx="228092" cy="231012"/>
            </a:xfrm>
            <a:prstGeom prst="rect">
              <a:avLst/>
            </a:prstGeom>
            <a:noFill/>
            <a:ln>
              <a:noFill/>
            </a:ln>
          </p:spPr>
        </p:pic>
        <p:pic>
          <p:nvPicPr>
            <p:cNvPr id="820" name="Google Shape;820;p36"/>
            <p:cNvPicPr preferRelativeResize="0"/>
            <p:nvPr/>
          </p:nvPicPr>
          <p:blipFill rotWithShape="1">
            <a:blip r:embed="rId46">
              <a:alphaModFix/>
            </a:blip>
            <a:srcRect b="0" l="0" r="0" t="0"/>
            <a:stretch/>
          </p:blipFill>
          <p:spPr>
            <a:xfrm>
              <a:off x="3349752" y="2654808"/>
              <a:ext cx="179324" cy="179196"/>
            </a:xfrm>
            <a:prstGeom prst="rect">
              <a:avLst/>
            </a:prstGeom>
            <a:noFill/>
            <a:ln>
              <a:noFill/>
            </a:ln>
          </p:spPr>
        </p:pic>
        <p:pic>
          <p:nvPicPr>
            <p:cNvPr id="821" name="Google Shape;821;p36"/>
            <p:cNvPicPr preferRelativeResize="0"/>
            <p:nvPr/>
          </p:nvPicPr>
          <p:blipFill rotWithShape="1">
            <a:blip r:embed="rId50">
              <a:alphaModFix/>
            </a:blip>
            <a:srcRect b="0" l="0" r="0" t="0"/>
            <a:stretch/>
          </p:blipFill>
          <p:spPr>
            <a:xfrm>
              <a:off x="3066288" y="3557015"/>
              <a:ext cx="279908" cy="54229"/>
            </a:xfrm>
            <a:prstGeom prst="rect">
              <a:avLst/>
            </a:prstGeom>
            <a:noFill/>
            <a:ln>
              <a:noFill/>
            </a:ln>
          </p:spPr>
        </p:pic>
        <p:sp>
          <p:nvSpPr>
            <p:cNvPr id="822" name="Google Shape;822;p36"/>
            <p:cNvSpPr/>
            <p:nvPr/>
          </p:nvSpPr>
          <p:spPr>
            <a:xfrm>
              <a:off x="3139440" y="3572256"/>
              <a:ext cx="133985" cy="24130"/>
            </a:xfrm>
            <a:custGeom>
              <a:rect b="b" l="l" r="r" t="t"/>
              <a:pathLst>
                <a:path extrusionOk="0" h="24129" w="133985">
                  <a:moveTo>
                    <a:pt x="133604" y="0"/>
                  </a:moveTo>
                  <a:lnTo>
                    <a:pt x="133604" y="1270"/>
                  </a:lnTo>
                  <a:lnTo>
                    <a:pt x="132587" y="3302"/>
                  </a:lnTo>
                  <a:lnTo>
                    <a:pt x="129667" y="5969"/>
                  </a:lnTo>
                  <a:lnTo>
                    <a:pt x="127635" y="6604"/>
                  </a:lnTo>
                  <a:lnTo>
                    <a:pt x="121665" y="9271"/>
                  </a:lnTo>
                  <a:lnTo>
                    <a:pt x="118110" y="10541"/>
                  </a:lnTo>
                  <a:lnTo>
                    <a:pt x="114173" y="11176"/>
                  </a:lnTo>
                  <a:lnTo>
                    <a:pt x="109728" y="12573"/>
                  </a:lnTo>
                  <a:lnTo>
                    <a:pt x="89789" y="15113"/>
                  </a:lnTo>
                  <a:lnTo>
                    <a:pt x="84201" y="15113"/>
                  </a:lnTo>
                  <a:lnTo>
                    <a:pt x="78232" y="15875"/>
                  </a:lnTo>
                  <a:lnTo>
                    <a:pt x="55372" y="15875"/>
                  </a:lnTo>
                  <a:lnTo>
                    <a:pt x="49403" y="15113"/>
                  </a:lnTo>
                  <a:lnTo>
                    <a:pt x="43815" y="15113"/>
                  </a:lnTo>
                  <a:lnTo>
                    <a:pt x="23876" y="12573"/>
                  </a:lnTo>
                  <a:lnTo>
                    <a:pt x="19431" y="11176"/>
                  </a:lnTo>
                  <a:lnTo>
                    <a:pt x="15493" y="10541"/>
                  </a:lnTo>
                  <a:lnTo>
                    <a:pt x="11937" y="9271"/>
                  </a:lnTo>
                  <a:lnTo>
                    <a:pt x="9017" y="7874"/>
                  </a:lnTo>
                  <a:lnTo>
                    <a:pt x="3937" y="5969"/>
                  </a:lnTo>
                  <a:lnTo>
                    <a:pt x="1016" y="3302"/>
                  </a:lnTo>
                  <a:lnTo>
                    <a:pt x="0" y="0"/>
                  </a:lnTo>
                  <a:lnTo>
                    <a:pt x="0" y="7874"/>
                  </a:lnTo>
                  <a:lnTo>
                    <a:pt x="23876" y="19812"/>
                  </a:lnTo>
                  <a:lnTo>
                    <a:pt x="28448" y="21082"/>
                  </a:lnTo>
                  <a:lnTo>
                    <a:pt x="43815" y="23114"/>
                  </a:lnTo>
                  <a:lnTo>
                    <a:pt x="49403" y="23114"/>
                  </a:lnTo>
                  <a:lnTo>
                    <a:pt x="55372" y="23749"/>
                  </a:lnTo>
                  <a:lnTo>
                    <a:pt x="78232" y="23749"/>
                  </a:lnTo>
                  <a:lnTo>
                    <a:pt x="84201" y="23114"/>
                  </a:lnTo>
                  <a:lnTo>
                    <a:pt x="89789" y="23114"/>
                  </a:lnTo>
                  <a:lnTo>
                    <a:pt x="105156" y="21082"/>
                  </a:lnTo>
                  <a:lnTo>
                    <a:pt x="109728" y="19812"/>
                  </a:lnTo>
                  <a:lnTo>
                    <a:pt x="118110" y="18415"/>
                  </a:lnTo>
                  <a:lnTo>
                    <a:pt x="133604" y="9271"/>
                  </a:lnTo>
                  <a:lnTo>
                    <a:pt x="133604" y="7874"/>
                  </a:lnTo>
                  <a:lnTo>
                    <a:pt x="133604"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23" name="Google Shape;823;p36"/>
            <p:cNvPicPr preferRelativeResize="0"/>
            <p:nvPr/>
          </p:nvPicPr>
          <p:blipFill rotWithShape="1">
            <a:blip r:embed="rId34">
              <a:alphaModFix/>
            </a:blip>
            <a:srcRect b="0" l="0" r="0" t="0"/>
            <a:stretch/>
          </p:blipFill>
          <p:spPr>
            <a:xfrm>
              <a:off x="3066288" y="3611880"/>
              <a:ext cx="279908" cy="106044"/>
            </a:xfrm>
            <a:prstGeom prst="rect">
              <a:avLst/>
            </a:prstGeom>
            <a:noFill/>
            <a:ln>
              <a:noFill/>
            </a:ln>
          </p:spPr>
        </p:pic>
        <p:sp>
          <p:nvSpPr>
            <p:cNvPr id="824" name="Google Shape;824;p36"/>
            <p:cNvSpPr/>
            <p:nvPr/>
          </p:nvSpPr>
          <p:spPr>
            <a:xfrm>
              <a:off x="3108960" y="3560063"/>
              <a:ext cx="185420" cy="17780"/>
            </a:xfrm>
            <a:custGeom>
              <a:rect b="b" l="l" r="r" t="t"/>
              <a:pathLst>
                <a:path extrusionOk="0" h="17779" w="185420">
                  <a:moveTo>
                    <a:pt x="185419" y="0"/>
                  </a:moveTo>
                  <a:lnTo>
                    <a:pt x="0" y="0"/>
                  </a:lnTo>
                  <a:lnTo>
                    <a:pt x="0" y="17652"/>
                  </a:lnTo>
                  <a:lnTo>
                    <a:pt x="185419" y="17652"/>
                  </a:lnTo>
                  <a:lnTo>
                    <a:pt x="185419" y="0"/>
                  </a:lnTo>
                  <a:close/>
                </a:path>
              </a:pathLst>
            </a:custGeom>
            <a:solidFill>
              <a:srgbClr val="99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5" name="Google Shape;825;p36"/>
            <p:cNvSpPr/>
            <p:nvPr/>
          </p:nvSpPr>
          <p:spPr>
            <a:xfrm>
              <a:off x="3066288" y="3609339"/>
              <a:ext cx="280035" cy="38100"/>
            </a:xfrm>
            <a:custGeom>
              <a:rect b="b" l="l" r="r" t="t"/>
              <a:pathLst>
                <a:path extrusionOk="0" h="38100" w="280035">
                  <a:moveTo>
                    <a:pt x="279908" y="1270"/>
                  </a:moveTo>
                  <a:lnTo>
                    <a:pt x="162229" y="1270"/>
                  </a:lnTo>
                  <a:lnTo>
                    <a:pt x="162229" y="0"/>
                  </a:lnTo>
                  <a:lnTo>
                    <a:pt x="0" y="0"/>
                  </a:lnTo>
                  <a:lnTo>
                    <a:pt x="0" y="1270"/>
                  </a:lnTo>
                  <a:lnTo>
                    <a:pt x="0" y="38100"/>
                  </a:lnTo>
                  <a:lnTo>
                    <a:pt x="279908" y="38100"/>
                  </a:lnTo>
                  <a:lnTo>
                    <a:pt x="279908" y="1270"/>
                  </a:lnTo>
                  <a:close/>
                </a:path>
              </a:pathLst>
            </a:custGeom>
            <a:solidFill>
              <a:srgbClr val="919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26" name="Google Shape;826;p36"/>
            <p:cNvPicPr preferRelativeResize="0"/>
            <p:nvPr/>
          </p:nvPicPr>
          <p:blipFill rotWithShape="1">
            <a:blip r:embed="rId51">
              <a:alphaModFix/>
            </a:blip>
            <a:srcRect b="0" l="0" r="0" t="0"/>
            <a:stretch/>
          </p:blipFill>
          <p:spPr>
            <a:xfrm>
              <a:off x="3087624" y="3624071"/>
              <a:ext cx="316484" cy="115061"/>
            </a:xfrm>
            <a:prstGeom prst="rect">
              <a:avLst/>
            </a:prstGeom>
            <a:noFill/>
            <a:ln>
              <a:noFill/>
            </a:ln>
          </p:spPr>
        </p:pic>
        <p:pic>
          <p:nvPicPr>
            <p:cNvPr id="827" name="Google Shape;827;p36"/>
            <p:cNvPicPr preferRelativeResize="0"/>
            <p:nvPr/>
          </p:nvPicPr>
          <p:blipFill rotWithShape="1">
            <a:blip r:embed="rId52">
              <a:alphaModFix/>
            </a:blip>
            <a:srcRect b="0" l="0" r="0" t="0"/>
            <a:stretch/>
          </p:blipFill>
          <p:spPr>
            <a:xfrm>
              <a:off x="3090672" y="3328415"/>
              <a:ext cx="228091" cy="231012"/>
            </a:xfrm>
            <a:prstGeom prst="rect">
              <a:avLst/>
            </a:prstGeom>
            <a:noFill/>
            <a:ln>
              <a:noFill/>
            </a:ln>
          </p:spPr>
        </p:pic>
        <p:pic>
          <p:nvPicPr>
            <p:cNvPr id="828" name="Google Shape;828;p36"/>
            <p:cNvPicPr preferRelativeResize="0"/>
            <p:nvPr/>
          </p:nvPicPr>
          <p:blipFill rotWithShape="1">
            <a:blip r:embed="rId53">
              <a:alphaModFix/>
            </a:blip>
            <a:srcRect b="0" l="0" r="0" t="0"/>
            <a:stretch/>
          </p:blipFill>
          <p:spPr>
            <a:xfrm>
              <a:off x="3115056" y="3355847"/>
              <a:ext cx="179323" cy="176149"/>
            </a:xfrm>
            <a:prstGeom prst="rect">
              <a:avLst/>
            </a:prstGeom>
            <a:noFill/>
            <a:ln>
              <a:noFill/>
            </a:ln>
          </p:spPr>
        </p:pic>
        <p:pic>
          <p:nvPicPr>
            <p:cNvPr id="829" name="Google Shape;829;p36"/>
            <p:cNvPicPr preferRelativeResize="0"/>
            <p:nvPr/>
          </p:nvPicPr>
          <p:blipFill rotWithShape="1">
            <a:blip r:embed="rId54">
              <a:alphaModFix/>
            </a:blip>
            <a:srcRect b="0" l="0" r="0" t="0"/>
            <a:stretch/>
          </p:blipFill>
          <p:spPr>
            <a:xfrm>
              <a:off x="3218688" y="3675887"/>
              <a:ext cx="279908" cy="54229"/>
            </a:xfrm>
            <a:prstGeom prst="rect">
              <a:avLst/>
            </a:prstGeom>
            <a:noFill/>
            <a:ln>
              <a:noFill/>
            </a:ln>
          </p:spPr>
        </p:pic>
        <p:sp>
          <p:nvSpPr>
            <p:cNvPr id="830" name="Google Shape;830;p36"/>
            <p:cNvSpPr/>
            <p:nvPr/>
          </p:nvSpPr>
          <p:spPr>
            <a:xfrm>
              <a:off x="3291840" y="3691127"/>
              <a:ext cx="133985" cy="24130"/>
            </a:xfrm>
            <a:custGeom>
              <a:rect b="b" l="l" r="r" t="t"/>
              <a:pathLst>
                <a:path extrusionOk="0" h="24129" w="133985">
                  <a:moveTo>
                    <a:pt x="133604" y="0"/>
                  </a:moveTo>
                  <a:lnTo>
                    <a:pt x="133604" y="1270"/>
                  </a:lnTo>
                  <a:lnTo>
                    <a:pt x="132587" y="3302"/>
                  </a:lnTo>
                  <a:lnTo>
                    <a:pt x="129667" y="5969"/>
                  </a:lnTo>
                  <a:lnTo>
                    <a:pt x="127635" y="6604"/>
                  </a:lnTo>
                  <a:lnTo>
                    <a:pt x="121665" y="9271"/>
                  </a:lnTo>
                  <a:lnTo>
                    <a:pt x="118110" y="10541"/>
                  </a:lnTo>
                  <a:lnTo>
                    <a:pt x="114173" y="11176"/>
                  </a:lnTo>
                  <a:lnTo>
                    <a:pt x="109727" y="12573"/>
                  </a:lnTo>
                  <a:lnTo>
                    <a:pt x="89788" y="15113"/>
                  </a:lnTo>
                  <a:lnTo>
                    <a:pt x="84200" y="15113"/>
                  </a:lnTo>
                  <a:lnTo>
                    <a:pt x="78232" y="15875"/>
                  </a:lnTo>
                  <a:lnTo>
                    <a:pt x="55372" y="15875"/>
                  </a:lnTo>
                  <a:lnTo>
                    <a:pt x="49402" y="15113"/>
                  </a:lnTo>
                  <a:lnTo>
                    <a:pt x="43814" y="15113"/>
                  </a:lnTo>
                  <a:lnTo>
                    <a:pt x="23875" y="12573"/>
                  </a:lnTo>
                  <a:lnTo>
                    <a:pt x="19431" y="11176"/>
                  </a:lnTo>
                  <a:lnTo>
                    <a:pt x="15494" y="10541"/>
                  </a:lnTo>
                  <a:lnTo>
                    <a:pt x="11937" y="9271"/>
                  </a:lnTo>
                  <a:lnTo>
                    <a:pt x="9017" y="7874"/>
                  </a:lnTo>
                  <a:lnTo>
                    <a:pt x="3937" y="5969"/>
                  </a:lnTo>
                  <a:lnTo>
                    <a:pt x="1015" y="3302"/>
                  </a:lnTo>
                  <a:lnTo>
                    <a:pt x="0" y="0"/>
                  </a:lnTo>
                  <a:lnTo>
                    <a:pt x="0" y="7874"/>
                  </a:lnTo>
                  <a:lnTo>
                    <a:pt x="23875" y="19812"/>
                  </a:lnTo>
                  <a:lnTo>
                    <a:pt x="28448" y="21082"/>
                  </a:lnTo>
                  <a:lnTo>
                    <a:pt x="43814" y="23114"/>
                  </a:lnTo>
                  <a:lnTo>
                    <a:pt x="49402" y="23114"/>
                  </a:lnTo>
                  <a:lnTo>
                    <a:pt x="55372" y="23749"/>
                  </a:lnTo>
                  <a:lnTo>
                    <a:pt x="78232" y="23749"/>
                  </a:lnTo>
                  <a:lnTo>
                    <a:pt x="84200" y="23114"/>
                  </a:lnTo>
                  <a:lnTo>
                    <a:pt x="89788" y="23114"/>
                  </a:lnTo>
                  <a:lnTo>
                    <a:pt x="105156" y="21082"/>
                  </a:lnTo>
                  <a:lnTo>
                    <a:pt x="109727" y="19812"/>
                  </a:lnTo>
                  <a:lnTo>
                    <a:pt x="118110" y="18415"/>
                  </a:lnTo>
                  <a:lnTo>
                    <a:pt x="133604" y="9271"/>
                  </a:lnTo>
                  <a:lnTo>
                    <a:pt x="133604" y="7874"/>
                  </a:lnTo>
                  <a:lnTo>
                    <a:pt x="133604"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31" name="Google Shape;831;p36"/>
            <p:cNvPicPr preferRelativeResize="0"/>
            <p:nvPr/>
          </p:nvPicPr>
          <p:blipFill rotWithShape="1">
            <a:blip r:embed="rId55">
              <a:alphaModFix/>
            </a:blip>
            <a:srcRect b="0" l="0" r="0" t="0"/>
            <a:stretch/>
          </p:blipFill>
          <p:spPr>
            <a:xfrm>
              <a:off x="3218688" y="3730752"/>
              <a:ext cx="279908" cy="106045"/>
            </a:xfrm>
            <a:prstGeom prst="rect">
              <a:avLst/>
            </a:prstGeom>
            <a:noFill/>
            <a:ln>
              <a:noFill/>
            </a:ln>
          </p:spPr>
        </p:pic>
        <p:sp>
          <p:nvSpPr>
            <p:cNvPr id="832" name="Google Shape;832;p36"/>
            <p:cNvSpPr/>
            <p:nvPr/>
          </p:nvSpPr>
          <p:spPr>
            <a:xfrm>
              <a:off x="3261360" y="3678936"/>
              <a:ext cx="185420" cy="17780"/>
            </a:xfrm>
            <a:custGeom>
              <a:rect b="b" l="l" r="r" t="t"/>
              <a:pathLst>
                <a:path extrusionOk="0" h="17779" w="185420">
                  <a:moveTo>
                    <a:pt x="185419" y="0"/>
                  </a:moveTo>
                  <a:lnTo>
                    <a:pt x="0" y="0"/>
                  </a:lnTo>
                  <a:lnTo>
                    <a:pt x="0" y="17652"/>
                  </a:lnTo>
                  <a:lnTo>
                    <a:pt x="185419" y="17652"/>
                  </a:lnTo>
                  <a:lnTo>
                    <a:pt x="185419" y="0"/>
                  </a:lnTo>
                  <a:close/>
                </a:path>
              </a:pathLst>
            </a:custGeom>
            <a:solidFill>
              <a:srgbClr val="99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3" name="Google Shape;833;p36"/>
            <p:cNvSpPr/>
            <p:nvPr/>
          </p:nvSpPr>
          <p:spPr>
            <a:xfrm>
              <a:off x="3218688" y="3727449"/>
              <a:ext cx="280035" cy="39370"/>
            </a:xfrm>
            <a:custGeom>
              <a:rect b="b" l="l" r="r" t="t"/>
              <a:pathLst>
                <a:path extrusionOk="0" h="39370" w="280035">
                  <a:moveTo>
                    <a:pt x="279908" y="1270"/>
                  </a:moveTo>
                  <a:lnTo>
                    <a:pt x="123164" y="1270"/>
                  </a:lnTo>
                  <a:lnTo>
                    <a:pt x="123164" y="0"/>
                  </a:lnTo>
                  <a:lnTo>
                    <a:pt x="0" y="0"/>
                  </a:lnTo>
                  <a:lnTo>
                    <a:pt x="0" y="1270"/>
                  </a:lnTo>
                  <a:lnTo>
                    <a:pt x="0" y="39370"/>
                  </a:lnTo>
                  <a:lnTo>
                    <a:pt x="279908" y="39370"/>
                  </a:lnTo>
                  <a:lnTo>
                    <a:pt x="279908" y="1270"/>
                  </a:lnTo>
                  <a:close/>
                </a:path>
              </a:pathLst>
            </a:custGeom>
            <a:solidFill>
              <a:srgbClr val="919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34" name="Google Shape;834;p36"/>
            <p:cNvPicPr preferRelativeResize="0"/>
            <p:nvPr/>
          </p:nvPicPr>
          <p:blipFill rotWithShape="1">
            <a:blip r:embed="rId56">
              <a:alphaModFix/>
            </a:blip>
            <a:srcRect b="0" l="0" r="0" t="0"/>
            <a:stretch/>
          </p:blipFill>
          <p:spPr>
            <a:xfrm>
              <a:off x="3236976" y="3742943"/>
              <a:ext cx="319532" cy="115316"/>
            </a:xfrm>
            <a:prstGeom prst="rect">
              <a:avLst/>
            </a:prstGeom>
            <a:noFill/>
            <a:ln>
              <a:noFill/>
            </a:ln>
          </p:spPr>
        </p:pic>
        <p:pic>
          <p:nvPicPr>
            <p:cNvPr id="835" name="Google Shape;835;p36"/>
            <p:cNvPicPr preferRelativeResize="0"/>
            <p:nvPr/>
          </p:nvPicPr>
          <p:blipFill rotWithShape="1">
            <a:blip r:embed="rId57">
              <a:alphaModFix/>
            </a:blip>
            <a:srcRect b="0" l="0" r="0" t="0"/>
            <a:stretch/>
          </p:blipFill>
          <p:spPr>
            <a:xfrm>
              <a:off x="3240024" y="3447287"/>
              <a:ext cx="231139" cy="231012"/>
            </a:xfrm>
            <a:prstGeom prst="rect">
              <a:avLst/>
            </a:prstGeom>
            <a:noFill/>
            <a:ln>
              <a:noFill/>
            </a:ln>
          </p:spPr>
        </p:pic>
        <p:pic>
          <p:nvPicPr>
            <p:cNvPr id="836" name="Google Shape;836;p36"/>
            <p:cNvPicPr preferRelativeResize="0"/>
            <p:nvPr/>
          </p:nvPicPr>
          <p:blipFill rotWithShape="1">
            <a:blip r:embed="rId36">
              <a:alphaModFix/>
            </a:blip>
            <a:srcRect b="0" l="0" r="0" t="0"/>
            <a:stretch/>
          </p:blipFill>
          <p:spPr>
            <a:xfrm>
              <a:off x="3267456" y="3474719"/>
              <a:ext cx="179324" cy="179196"/>
            </a:xfrm>
            <a:prstGeom prst="rect">
              <a:avLst/>
            </a:prstGeom>
            <a:noFill/>
            <a:ln>
              <a:noFill/>
            </a:ln>
          </p:spPr>
        </p:pic>
        <p:pic>
          <p:nvPicPr>
            <p:cNvPr id="837" name="Google Shape;837;p36"/>
            <p:cNvPicPr preferRelativeResize="0"/>
            <p:nvPr/>
          </p:nvPicPr>
          <p:blipFill rotWithShape="1">
            <a:blip r:embed="rId54">
              <a:alphaModFix/>
            </a:blip>
            <a:srcRect b="0" l="0" r="0" t="0"/>
            <a:stretch/>
          </p:blipFill>
          <p:spPr>
            <a:xfrm>
              <a:off x="3371088" y="3828287"/>
              <a:ext cx="279908" cy="54229"/>
            </a:xfrm>
            <a:prstGeom prst="rect">
              <a:avLst/>
            </a:prstGeom>
            <a:noFill/>
            <a:ln>
              <a:noFill/>
            </a:ln>
          </p:spPr>
        </p:pic>
        <p:sp>
          <p:nvSpPr>
            <p:cNvPr id="838" name="Google Shape;838;p36"/>
            <p:cNvSpPr/>
            <p:nvPr/>
          </p:nvSpPr>
          <p:spPr>
            <a:xfrm>
              <a:off x="3444240" y="3843527"/>
              <a:ext cx="133985" cy="24130"/>
            </a:xfrm>
            <a:custGeom>
              <a:rect b="b" l="l" r="r" t="t"/>
              <a:pathLst>
                <a:path extrusionOk="0" h="24129" w="133985">
                  <a:moveTo>
                    <a:pt x="133604" y="0"/>
                  </a:moveTo>
                  <a:lnTo>
                    <a:pt x="133604" y="1270"/>
                  </a:lnTo>
                  <a:lnTo>
                    <a:pt x="132587" y="3302"/>
                  </a:lnTo>
                  <a:lnTo>
                    <a:pt x="129667" y="5969"/>
                  </a:lnTo>
                  <a:lnTo>
                    <a:pt x="127635" y="6604"/>
                  </a:lnTo>
                  <a:lnTo>
                    <a:pt x="121665" y="9271"/>
                  </a:lnTo>
                  <a:lnTo>
                    <a:pt x="118110" y="10541"/>
                  </a:lnTo>
                  <a:lnTo>
                    <a:pt x="114173" y="11176"/>
                  </a:lnTo>
                  <a:lnTo>
                    <a:pt x="109727" y="12573"/>
                  </a:lnTo>
                  <a:lnTo>
                    <a:pt x="89788" y="15113"/>
                  </a:lnTo>
                  <a:lnTo>
                    <a:pt x="84200" y="15113"/>
                  </a:lnTo>
                  <a:lnTo>
                    <a:pt x="78232" y="15875"/>
                  </a:lnTo>
                  <a:lnTo>
                    <a:pt x="55372" y="15875"/>
                  </a:lnTo>
                  <a:lnTo>
                    <a:pt x="49402" y="15113"/>
                  </a:lnTo>
                  <a:lnTo>
                    <a:pt x="43814" y="15113"/>
                  </a:lnTo>
                  <a:lnTo>
                    <a:pt x="23875" y="12573"/>
                  </a:lnTo>
                  <a:lnTo>
                    <a:pt x="19431" y="11176"/>
                  </a:lnTo>
                  <a:lnTo>
                    <a:pt x="15494" y="10541"/>
                  </a:lnTo>
                  <a:lnTo>
                    <a:pt x="11937" y="9271"/>
                  </a:lnTo>
                  <a:lnTo>
                    <a:pt x="9017" y="7874"/>
                  </a:lnTo>
                  <a:lnTo>
                    <a:pt x="3937" y="5969"/>
                  </a:lnTo>
                  <a:lnTo>
                    <a:pt x="1015" y="3302"/>
                  </a:lnTo>
                  <a:lnTo>
                    <a:pt x="0" y="0"/>
                  </a:lnTo>
                  <a:lnTo>
                    <a:pt x="0" y="7874"/>
                  </a:lnTo>
                  <a:lnTo>
                    <a:pt x="23875" y="19812"/>
                  </a:lnTo>
                  <a:lnTo>
                    <a:pt x="28448" y="21082"/>
                  </a:lnTo>
                  <a:lnTo>
                    <a:pt x="43814" y="23114"/>
                  </a:lnTo>
                  <a:lnTo>
                    <a:pt x="49402" y="23114"/>
                  </a:lnTo>
                  <a:lnTo>
                    <a:pt x="55372" y="23749"/>
                  </a:lnTo>
                  <a:lnTo>
                    <a:pt x="78232" y="23749"/>
                  </a:lnTo>
                  <a:lnTo>
                    <a:pt x="84200" y="23114"/>
                  </a:lnTo>
                  <a:lnTo>
                    <a:pt x="89788" y="23114"/>
                  </a:lnTo>
                  <a:lnTo>
                    <a:pt x="105156" y="21082"/>
                  </a:lnTo>
                  <a:lnTo>
                    <a:pt x="109727" y="19812"/>
                  </a:lnTo>
                  <a:lnTo>
                    <a:pt x="118110" y="18415"/>
                  </a:lnTo>
                  <a:lnTo>
                    <a:pt x="133604" y="9271"/>
                  </a:lnTo>
                  <a:lnTo>
                    <a:pt x="133604" y="7874"/>
                  </a:lnTo>
                  <a:lnTo>
                    <a:pt x="133604"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39" name="Google Shape;839;p36"/>
            <p:cNvPicPr preferRelativeResize="0"/>
            <p:nvPr/>
          </p:nvPicPr>
          <p:blipFill rotWithShape="1">
            <a:blip r:embed="rId55">
              <a:alphaModFix/>
            </a:blip>
            <a:srcRect b="0" l="0" r="0" t="0"/>
            <a:stretch/>
          </p:blipFill>
          <p:spPr>
            <a:xfrm>
              <a:off x="3371088" y="3883152"/>
              <a:ext cx="279908" cy="106045"/>
            </a:xfrm>
            <a:prstGeom prst="rect">
              <a:avLst/>
            </a:prstGeom>
            <a:noFill/>
            <a:ln>
              <a:noFill/>
            </a:ln>
          </p:spPr>
        </p:pic>
        <p:sp>
          <p:nvSpPr>
            <p:cNvPr id="840" name="Google Shape;840;p36"/>
            <p:cNvSpPr/>
            <p:nvPr/>
          </p:nvSpPr>
          <p:spPr>
            <a:xfrm>
              <a:off x="3413760" y="3831336"/>
              <a:ext cx="185420" cy="17780"/>
            </a:xfrm>
            <a:custGeom>
              <a:rect b="b" l="l" r="r" t="t"/>
              <a:pathLst>
                <a:path extrusionOk="0" h="17779" w="185420">
                  <a:moveTo>
                    <a:pt x="185419" y="0"/>
                  </a:moveTo>
                  <a:lnTo>
                    <a:pt x="0" y="0"/>
                  </a:lnTo>
                  <a:lnTo>
                    <a:pt x="0" y="17652"/>
                  </a:lnTo>
                  <a:lnTo>
                    <a:pt x="185419" y="17652"/>
                  </a:lnTo>
                  <a:lnTo>
                    <a:pt x="185419" y="0"/>
                  </a:lnTo>
                  <a:close/>
                </a:path>
              </a:pathLst>
            </a:custGeom>
            <a:solidFill>
              <a:srgbClr val="99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1" name="Google Shape;841;p36"/>
            <p:cNvSpPr/>
            <p:nvPr/>
          </p:nvSpPr>
          <p:spPr>
            <a:xfrm>
              <a:off x="3371088" y="3883659"/>
              <a:ext cx="280035" cy="35560"/>
            </a:xfrm>
            <a:custGeom>
              <a:rect b="b" l="l" r="r" t="t"/>
              <a:pathLst>
                <a:path extrusionOk="0" h="35560" w="280035">
                  <a:moveTo>
                    <a:pt x="279908" y="1270"/>
                  </a:moveTo>
                  <a:lnTo>
                    <a:pt x="168084" y="1270"/>
                  </a:lnTo>
                  <a:lnTo>
                    <a:pt x="168084" y="0"/>
                  </a:lnTo>
                  <a:lnTo>
                    <a:pt x="0" y="0"/>
                  </a:lnTo>
                  <a:lnTo>
                    <a:pt x="0" y="1270"/>
                  </a:lnTo>
                  <a:lnTo>
                    <a:pt x="0" y="35560"/>
                  </a:lnTo>
                  <a:lnTo>
                    <a:pt x="279908" y="35560"/>
                  </a:lnTo>
                  <a:lnTo>
                    <a:pt x="279908" y="1270"/>
                  </a:lnTo>
                  <a:close/>
                </a:path>
              </a:pathLst>
            </a:custGeom>
            <a:solidFill>
              <a:srgbClr val="91919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42" name="Google Shape;842;p36"/>
            <p:cNvPicPr preferRelativeResize="0"/>
            <p:nvPr/>
          </p:nvPicPr>
          <p:blipFill rotWithShape="1">
            <a:blip r:embed="rId58">
              <a:alphaModFix/>
            </a:blip>
            <a:srcRect b="0" l="0" r="0" t="0"/>
            <a:stretch/>
          </p:blipFill>
          <p:spPr>
            <a:xfrm>
              <a:off x="3389376" y="3895343"/>
              <a:ext cx="319532" cy="115062"/>
            </a:xfrm>
            <a:prstGeom prst="rect">
              <a:avLst/>
            </a:prstGeom>
            <a:noFill/>
            <a:ln>
              <a:noFill/>
            </a:ln>
          </p:spPr>
        </p:pic>
        <p:pic>
          <p:nvPicPr>
            <p:cNvPr id="843" name="Google Shape;843;p36"/>
            <p:cNvPicPr preferRelativeResize="0"/>
            <p:nvPr/>
          </p:nvPicPr>
          <p:blipFill rotWithShape="1">
            <a:blip r:embed="rId59">
              <a:alphaModFix/>
            </a:blip>
            <a:srcRect b="0" l="0" r="0" t="0"/>
            <a:stretch/>
          </p:blipFill>
          <p:spPr>
            <a:xfrm>
              <a:off x="3395472" y="3599687"/>
              <a:ext cx="228091" cy="231012"/>
            </a:xfrm>
            <a:prstGeom prst="rect">
              <a:avLst/>
            </a:prstGeom>
            <a:noFill/>
            <a:ln>
              <a:noFill/>
            </a:ln>
          </p:spPr>
        </p:pic>
        <p:pic>
          <p:nvPicPr>
            <p:cNvPr id="844" name="Google Shape;844;p36"/>
            <p:cNvPicPr preferRelativeResize="0"/>
            <p:nvPr/>
          </p:nvPicPr>
          <p:blipFill rotWithShape="1">
            <a:blip r:embed="rId60">
              <a:alphaModFix/>
            </a:blip>
            <a:srcRect b="0" l="0" r="0" t="0"/>
            <a:stretch/>
          </p:blipFill>
          <p:spPr>
            <a:xfrm>
              <a:off x="3419856" y="3627119"/>
              <a:ext cx="179324" cy="179197"/>
            </a:xfrm>
            <a:prstGeom prst="rect">
              <a:avLst/>
            </a:prstGeom>
            <a:noFill/>
            <a:ln>
              <a:noFill/>
            </a:ln>
          </p:spPr>
        </p:pic>
        <p:sp>
          <p:nvSpPr>
            <p:cNvPr id="845" name="Google Shape;845;p36"/>
            <p:cNvSpPr/>
            <p:nvPr/>
          </p:nvSpPr>
          <p:spPr>
            <a:xfrm>
              <a:off x="4754880" y="5437631"/>
              <a:ext cx="426720" cy="121920"/>
            </a:xfrm>
            <a:custGeom>
              <a:rect b="b" l="l" r="r" t="t"/>
              <a:pathLst>
                <a:path extrusionOk="0" h="121920" w="426720">
                  <a:moveTo>
                    <a:pt x="426720" y="14732"/>
                  </a:moveTo>
                  <a:lnTo>
                    <a:pt x="400685" y="12192"/>
                  </a:lnTo>
                  <a:lnTo>
                    <a:pt x="398957" y="12357"/>
                  </a:lnTo>
                  <a:lnTo>
                    <a:pt x="396748" y="3048"/>
                  </a:lnTo>
                  <a:lnTo>
                    <a:pt x="391566" y="4089"/>
                  </a:lnTo>
                  <a:lnTo>
                    <a:pt x="390652" y="0"/>
                  </a:lnTo>
                  <a:lnTo>
                    <a:pt x="275882" y="23761"/>
                  </a:lnTo>
                  <a:lnTo>
                    <a:pt x="30480" y="46482"/>
                  </a:lnTo>
                  <a:lnTo>
                    <a:pt x="30480" y="79121"/>
                  </a:lnTo>
                  <a:lnTo>
                    <a:pt x="0" y="108331"/>
                  </a:lnTo>
                  <a:lnTo>
                    <a:pt x="6832" y="108635"/>
                  </a:lnTo>
                  <a:lnTo>
                    <a:pt x="6096" y="109347"/>
                  </a:lnTo>
                  <a:lnTo>
                    <a:pt x="235585" y="118630"/>
                  </a:lnTo>
                  <a:lnTo>
                    <a:pt x="311023" y="121920"/>
                  </a:lnTo>
                  <a:lnTo>
                    <a:pt x="311226" y="121691"/>
                  </a:lnTo>
                  <a:lnTo>
                    <a:pt x="317119" y="121920"/>
                  </a:lnTo>
                  <a:lnTo>
                    <a:pt x="323164" y="115163"/>
                  </a:lnTo>
                  <a:lnTo>
                    <a:pt x="339344" y="115824"/>
                  </a:lnTo>
                  <a:lnTo>
                    <a:pt x="426720" y="14732"/>
                  </a:lnTo>
                  <a:close/>
                </a:path>
              </a:pathLst>
            </a:custGeom>
            <a:solidFill>
              <a:srgbClr val="4040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6" name="Google Shape;846;p36"/>
            <p:cNvSpPr/>
            <p:nvPr/>
          </p:nvSpPr>
          <p:spPr>
            <a:xfrm>
              <a:off x="4748783" y="4934712"/>
              <a:ext cx="338455" cy="615950"/>
            </a:xfrm>
            <a:custGeom>
              <a:rect b="b" l="l" r="r" t="t"/>
              <a:pathLst>
                <a:path extrusionOk="0" h="615950" w="338454">
                  <a:moveTo>
                    <a:pt x="338327" y="0"/>
                  </a:moveTo>
                  <a:lnTo>
                    <a:pt x="0" y="0"/>
                  </a:lnTo>
                  <a:lnTo>
                    <a:pt x="0" y="600329"/>
                  </a:lnTo>
                  <a:lnTo>
                    <a:pt x="338327" y="615696"/>
                  </a:lnTo>
                  <a:lnTo>
                    <a:pt x="338327" y="0"/>
                  </a:lnTo>
                  <a:close/>
                </a:path>
              </a:pathLst>
            </a:custGeom>
            <a:solidFill>
              <a:srgbClr val="93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7" name="Google Shape;847;p36"/>
            <p:cNvSpPr/>
            <p:nvPr/>
          </p:nvSpPr>
          <p:spPr>
            <a:xfrm>
              <a:off x="4754880" y="4922520"/>
              <a:ext cx="314325" cy="634365"/>
            </a:xfrm>
            <a:custGeom>
              <a:rect b="b" l="l" r="r" t="t"/>
              <a:pathLst>
                <a:path extrusionOk="0" h="634364" w="314325">
                  <a:moveTo>
                    <a:pt x="313944" y="0"/>
                  </a:moveTo>
                  <a:lnTo>
                    <a:pt x="0" y="4317"/>
                  </a:lnTo>
                  <a:lnTo>
                    <a:pt x="0" y="157479"/>
                  </a:lnTo>
                  <a:lnTo>
                    <a:pt x="5587" y="158241"/>
                  </a:lnTo>
                  <a:lnTo>
                    <a:pt x="5587" y="162559"/>
                  </a:lnTo>
                  <a:lnTo>
                    <a:pt x="0" y="164210"/>
                  </a:lnTo>
                  <a:lnTo>
                    <a:pt x="0" y="297687"/>
                  </a:lnTo>
                  <a:lnTo>
                    <a:pt x="6477" y="297687"/>
                  </a:lnTo>
                  <a:lnTo>
                    <a:pt x="6477" y="302005"/>
                  </a:lnTo>
                  <a:lnTo>
                    <a:pt x="0" y="302894"/>
                  </a:lnTo>
                  <a:lnTo>
                    <a:pt x="0" y="437260"/>
                  </a:lnTo>
                  <a:lnTo>
                    <a:pt x="6477" y="437260"/>
                  </a:lnTo>
                  <a:lnTo>
                    <a:pt x="6477" y="441451"/>
                  </a:lnTo>
                  <a:lnTo>
                    <a:pt x="0" y="443229"/>
                  </a:lnTo>
                  <a:lnTo>
                    <a:pt x="0" y="579246"/>
                  </a:lnTo>
                  <a:lnTo>
                    <a:pt x="6477" y="579246"/>
                  </a:lnTo>
                  <a:lnTo>
                    <a:pt x="6477" y="584326"/>
                  </a:lnTo>
                  <a:lnTo>
                    <a:pt x="0" y="585215"/>
                  </a:lnTo>
                  <a:lnTo>
                    <a:pt x="0" y="620267"/>
                  </a:lnTo>
                  <a:lnTo>
                    <a:pt x="313944" y="633983"/>
                  </a:lnTo>
                  <a:lnTo>
                    <a:pt x="313944" y="0"/>
                  </a:lnTo>
                  <a:close/>
                </a:path>
              </a:pathLst>
            </a:custGeom>
            <a:solidFill>
              <a:srgbClr val="ACAFA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8" name="Google Shape;848;p36"/>
            <p:cNvSpPr/>
            <p:nvPr/>
          </p:nvSpPr>
          <p:spPr>
            <a:xfrm>
              <a:off x="5068824" y="4922519"/>
              <a:ext cx="104139" cy="634365"/>
            </a:xfrm>
            <a:custGeom>
              <a:rect b="b" l="l" r="r" t="t"/>
              <a:pathLst>
                <a:path extrusionOk="0" h="634364" w="104139">
                  <a:moveTo>
                    <a:pt x="6096" y="4318"/>
                  </a:moveTo>
                  <a:lnTo>
                    <a:pt x="0" y="0"/>
                  </a:lnTo>
                  <a:lnTo>
                    <a:pt x="0" y="633984"/>
                  </a:lnTo>
                  <a:lnTo>
                    <a:pt x="6096" y="627126"/>
                  </a:lnTo>
                  <a:lnTo>
                    <a:pt x="6096" y="4318"/>
                  </a:lnTo>
                  <a:close/>
                </a:path>
                <a:path extrusionOk="0" h="634364" w="104139">
                  <a:moveTo>
                    <a:pt x="103632" y="33655"/>
                  </a:moveTo>
                  <a:lnTo>
                    <a:pt x="18288" y="12192"/>
                  </a:lnTo>
                  <a:lnTo>
                    <a:pt x="18288" y="627888"/>
                  </a:lnTo>
                  <a:lnTo>
                    <a:pt x="103632" y="532003"/>
                  </a:lnTo>
                  <a:lnTo>
                    <a:pt x="103632" y="33655"/>
                  </a:lnTo>
                  <a:close/>
                </a:path>
              </a:pathLst>
            </a:custGeom>
            <a:solidFill>
              <a:srgbClr val="787C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9" name="Google Shape;849;p36"/>
            <p:cNvSpPr/>
            <p:nvPr/>
          </p:nvSpPr>
          <p:spPr>
            <a:xfrm>
              <a:off x="4754880" y="5501639"/>
              <a:ext cx="314325" cy="55244"/>
            </a:xfrm>
            <a:custGeom>
              <a:rect b="b" l="l" r="r" t="t"/>
              <a:pathLst>
                <a:path extrusionOk="0" h="55245" w="314325">
                  <a:moveTo>
                    <a:pt x="6477" y="277"/>
                  </a:moveTo>
                  <a:lnTo>
                    <a:pt x="6477" y="5080"/>
                  </a:lnTo>
                  <a:lnTo>
                    <a:pt x="0" y="5969"/>
                  </a:lnTo>
                  <a:lnTo>
                    <a:pt x="0" y="40513"/>
                  </a:lnTo>
                  <a:lnTo>
                    <a:pt x="313944" y="54864"/>
                  </a:lnTo>
                  <a:lnTo>
                    <a:pt x="313944" y="13462"/>
                  </a:lnTo>
                  <a:lnTo>
                    <a:pt x="6477" y="277"/>
                  </a:lnTo>
                  <a:close/>
                </a:path>
                <a:path extrusionOk="0" h="55245" w="314325">
                  <a:moveTo>
                    <a:pt x="6477" y="0"/>
                  </a:moveTo>
                  <a:lnTo>
                    <a:pt x="0" y="0"/>
                  </a:lnTo>
                  <a:lnTo>
                    <a:pt x="6477" y="277"/>
                  </a:lnTo>
                  <a:lnTo>
                    <a:pt x="6477" y="0"/>
                  </a:lnTo>
                  <a:close/>
                </a:path>
              </a:pathLst>
            </a:custGeom>
            <a:solidFill>
              <a:srgbClr val="606F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0" name="Google Shape;850;p36"/>
            <p:cNvSpPr/>
            <p:nvPr/>
          </p:nvSpPr>
          <p:spPr>
            <a:xfrm>
              <a:off x="4747260" y="4933188"/>
              <a:ext cx="338455" cy="600710"/>
            </a:xfrm>
            <a:custGeom>
              <a:rect b="b" l="l" r="r" t="t"/>
              <a:pathLst>
                <a:path extrusionOk="0" h="600710" w="338454">
                  <a:moveTo>
                    <a:pt x="0" y="600456"/>
                  </a:moveTo>
                  <a:lnTo>
                    <a:pt x="0" y="0"/>
                  </a:lnTo>
                  <a:lnTo>
                    <a:pt x="338327" y="0"/>
                  </a:lnTo>
                </a:path>
              </a:pathLst>
            </a:custGeom>
            <a:noFill/>
            <a:ln cap="flat" cmpd="sng" w="9525">
              <a:solidFill>
                <a:srgbClr val="E1E4E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1" name="Google Shape;851;p36"/>
            <p:cNvSpPr/>
            <p:nvPr/>
          </p:nvSpPr>
          <p:spPr>
            <a:xfrm>
              <a:off x="4753355" y="5506212"/>
              <a:ext cx="6350" cy="36830"/>
            </a:xfrm>
            <a:custGeom>
              <a:rect b="b" l="l" r="r" t="t"/>
              <a:pathLst>
                <a:path extrusionOk="0" h="36829" w="6350">
                  <a:moveTo>
                    <a:pt x="0" y="36575"/>
                  </a:moveTo>
                  <a:lnTo>
                    <a:pt x="0" y="888"/>
                  </a:lnTo>
                  <a:lnTo>
                    <a:pt x="6096" y="0"/>
                  </a:lnTo>
                </a:path>
              </a:pathLst>
            </a:custGeom>
            <a:noFill/>
            <a:ln cap="flat" cmpd="sng" w="9525">
              <a:solidFill>
                <a:srgbClr val="D1D3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2" name="Google Shape;852;p36"/>
            <p:cNvSpPr/>
            <p:nvPr/>
          </p:nvSpPr>
          <p:spPr>
            <a:xfrm>
              <a:off x="5068824" y="5507736"/>
              <a:ext cx="6350" cy="48895"/>
            </a:xfrm>
            <a:custGeom>
              <a:rect b="b" l="l" r="r" t="t"/>
              <a:pathLst>
                <a:path extrusionOk="0" h="48895" w="6350">
                  <a:moveTo>
                    <a:pt x="6096" y="0"/>
                  </a:moveTo>
                  <a:lnTo>
                    <a:pt x="0" y="6984"/>
                  </a:lnTo>
                  <a:lnTo>
                    <a:pt x="0" y="48767"/>
                  </a:lnTo>
                  <a:lnTo>
                    <a:pt x="6096" y="40893"/>
                  </a:lnTo>
                  <a:lnTo>
                    <a:pt x="6096" y="0"/>
                  </a:lnTo>
                  <a:close/>
                </a:path>
              </a:pathLst>
            </a:custGeom>
            <a:solidFill>
              <a:srgbClr val="3C4B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853" name="Google Shape;853;p36"/>
            <p:cNvPicPr preferRelativeResize="0"/>
            <p:nvPr/>
          </p:nvPicPr>
          <p:blipFill rotWithShape="1">
            <a:blip r:embed="rId22">
              <a:alphaModFix/>
            </a:blip>
            <a:srcRect b="0" l="0" r="0" t="0"/>
            <a:stretch/>
          </p:blipFill>
          <p:spPr>
            <a:xfrm>
              <a:off x="4794504" y="5081015"/>
              <a:ext cx="225551" cy="414527"/>
            </a:xfrm>
            <a:prstGeom prst="rect">
              <a:avLst/>
            </a:prstGeom>
            <a:noFill/>
            <a:ln>
              <a:noFill/>
            </a:ln>
          </p:spPr>
        </p:pic>
        <p:sp>
          <p:nvSpPr>
            <p:cNvPr id="854" name="Google Shape;854;p36"/>
            <p:cNvSpPr/>
            <p:nvPr/>
          </p:nvSpPr>
          <p:spPr>
            <a:xfrm>
              <a:off x="5067300" y="5222747"/>
              <a:ext cx="6350" cy="3175"/>
            </a:xfrm>
            <a:custGeom>
              <a:rect b="b" l="l" r="r" t="t"/>
              <a:pathLst>
                <a:path extrusionOk="0" h="3175" w="6350">
                  <a:moveTo>
                    <a:pt x="0" y="3047"/>
                  </a:moveTo>
                  <a:lnTo>
                    <a:pt x="6096" y="0"/>
                  </a:lnTo>
                </a:path>
              </a:pathLst>
            </a:custGeom>
            <a:noFill/>
            <a:ln cap="flat" cmpd="sng" w="952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5" name="Google Shape;855;p36"/>
            <p:cNvSpPr/>
            <p:nvPr/>
          </p:nvSpPr>
          <p:spPr>
            <a:xfrm>
              <a:off x="5067300" y="5225795"/>
              <a:ext cx="6350" cy="3175"/>
            </a:xfrm>
            <a:custGeom>
              <a:rect b="b" l="l" r="r" t="t"/>
              <a:pathLst>
                <a:path extrusionOk="0" h="3175" w="6350">
                  <a:moveTo>
                    <a:pt x="0" y="3047"/>
                  </a:moveTo>
                  <a:lnTo>
                    <a:pt x="6096" y="0"/>
                  </a:lnTo>
                </a:path>
              </a:pathLst>
            </a:custGeom>
            <a:noFill/>
            <a:ln cap="flat" cmpd="sng" w="9525">
              <a:solidFill>
                <a:srgbClr val="78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6" name="Google Shape;856;p36"/>
            <p:cNvSpPr/>
            <p:nvPr/>
          </p:nvSpPr>
          <p:spPr>
            <a:xfrm>
              <a:off x="5065776" y="5227320"/>
              <a:ext cx="3175" cy="3175"/>
            </a:xfrm>
            <a:custGeom>
              <a:rect b="b" l="l" r="r" t="t"/>
              <a:pathLst>
                <a:path extrusionOk="0" h="3175" w="3175">
                  <a:moveTo>
                    <a:pt x="0" y="0"/>
                  </a:moveTo>
                  <a:lnTo>
                    <a:pt x="3048" y="3047"/>
                  </a:lnTo>
                  <a:lnTo>
                    <a:pt x="0" y="0"/>
                  </a:lnTo>
                  <a:close/>
                </a:path>
              </a:pathLst>
            </a:custGeom>
            <a:solidFill>
              <a:srgbClr val="787C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7" name="Google Shape;857;p36"/>
            <p:cNvSpPr/>
            <p:nvPr/>
          </p:nvSpPr>
          <p:spPr>
            <a:xfrm>
              <a:off x="5067300" y="5366003"/>
              <a:ext cx="6350" cy="3175"/>
            </a:xfrm>
            <a:custGeom>
              <a:rect b="b" l="l" r="r" t="t"/>
              <a:pathLst>
                <a:path extrusionOk="0" h="3175" w="6350">
                  <a:moveTo>
                    <a:pt x="0" y="3048"/>
                  </a:moveTo>
                  <a:lnTo>
                    <a:pt x="6096" y="0"/>
                  </a:lnTo>
                </a:path>
              </a:pathLst>
            </a:custGeom>
            <a:noFill/>
            <a:ln cap="flat" cmpd="sng" w="952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8" name="Google Shape;858;p36"/>
            <p:cNvSpPr/>
            <p:nvPr/>
          </p:nvSpPr>
          <p:spPr>
            <a:xfrm>
              <a:off x="5067300" y="5369051"/>
              <a:ext cx="6350" cy="3175"/>
            </a:xfrm>
            <a:custGeom>
              <a:rect b="b" l="l" r="r" t="t"/>
              <a:pathLst>
                <a:path extrusionOk="0" h="3175" w="6350">
                  <a:moveTo>
                    <a:pt x="0" y="3048"/>
                  </a:moveTo>
                  <a:lnTo>
                    <a:pt x="6096" y="0"/>
                  </a:lnTo>
                </a:path>
              </a:pathLst>
            </a:custGeom>
            <a:noFill/>
            <a:ln cap="flat" cmpd="sng" w="9525">
              <a:solidFill>
                <a:srgbClr val="78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9" name="Google Shape;859;p36"/>
            <p:cNvSpPr/>
            <p:nvPr/>
          </p:nvSpPr>
          <p:spPr>
            <a:xfrm>
              <a:off x="4753355" y="5500115"/>
              <a:ext cx="307975" cy="15240"/>
            </a:xfrm>
            <a:custGeom>
              <a:rect b="b" l="l" r="r" t="t"/>
              <a:pathLst>
                <a:path extrusionOk="0" h="15239" w="307975">
                  <a:moveTo>
                    <a:pt x="0" y="0"/>
                  </a:moveTo>
                  <a:lnTo>
                    <a:pt x="307848" y="15240"/>
                  </a:lnTo>
                </a:path>
              </a:pathLst>
            </a:custGeom>
            <a:noFill/>
            <a:ln cap="flat" cmpd="sng" w="9525">
              <a:solidFill>
                <a:srgbClr val="5B4B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0" name="Google Shape;860;p36"/>
            <p:cNvSpPr/>
            <p:nvPr/>
          </p:nvSpPr>
          <p:spPr>
            <a:xfrm>
              <a:off x="5061204" y="5503163"/>
              <a:ext cx="12700" cy="12700"/>
            </a:xfrm>
            <a:custGeom>
              <a:rect b="b" l="l" r="r" t="t"/>
              <a:pathLst>
                <a:path extrusionOk="0" h="12700" w="12700">
                  <a:moveTo>
                    <a:pt x="0" y="12192"/>
                  </a:moveTo>
                  <a:lnTo>
                    <a:pt x="12192" y="0"/>
                  </a:lnTo>
                </a:path>
              </a:pathLst>
            </a:custGeom>
            <a:noFill/>
            <a:ln cap="flat" cmpd="sng" w="952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1" name="Google Shape;861;p36"/>
            <p:cNvSpPr/>
            <p:nvPr/>
          </p:nvSpPr>
          <p:spPr>
            <a:xfrm>
              <a:off x="4759452" y="5506212"/>
              <a:ext cx="302260" cy="12700"/>
            </a:xfrm>
            <a:custGeom>
              <a:rect b="b" l="l" r="r" t="t"/>
              <a:pathLst>
                <a:path extrusionOk="0" h="12700" w="302260">
                  <a:moveTo>
                    <a:pt x="0" y="0"/>
                  </a:moveTo>
                  <a:lnTo>
                    <a:pt x="301751" y="12191"/>
                  </a:lnTo>
                </a:path>
              </a:pathLst>
            </a:custGeom>
            <a:noFill/>
            <a:ln cap="flat" cmpd="sng" w="9525">
              <a:solidFill>
                <a:srgbClr val="D1D3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2" name="Google Shape;862;p36"/>
            <p:cNvSpPr/>
            <p:nvPr/>
          </p:nvSpPr>
          <p:spPr>
            <a:xfrm>
              <a:off x="5061204" y="5506212"/>
              <a:ext cx="12700" cy="12700"/>
            </a:xfrm>
            <a:custGeom>
              <a:rect b="b" l="l" r="r" t="t"/>
              <a:pathLst>
                <a:path extrusionOk="0" h="12700" w="12700">
                  <a:moveTo>
                    <a:pt x="0" y="12191"/>
                  </a:moveTo>
                  <a:lnTo>
                    <a:pt x="12192" y="0"/>
                  </a:lnTo>
                </a:path>
              </a:pathLst>
            </a:custGeom>
            <a:noFill/>
            <a:ln cap="flat" cmpd="sng" w="9525">
              <a:solidFill>
                <a:srgbClr val="78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3" name="Google Shape;863;p36"/>
            <p:cNvSpPr/>
            <p:nvPr/>
          </p:nvSpPr>
          <p:spPr>
            <a:xfrm>
              <a:off x="4794504" y="5038344"/>
              <a:ext cx="226060" cy="43180"/>
            </a:xfrm>
            <a:custGeom>
              <a:rect b="b" l="l" r="r" t="t"/>
              <a:pathLst>
                <a:path extrusionOk="0" h="43179" w="226060">
                  <a:moveTo>
                    <a:pt x="225551" y="0"/>
                  </a:moveTo>
                  <a:lnTo>
                    <a:pt x="0" y="888"/>
                  </a:lnTo>
                  <a:lnTo>
                    <a:pt x="0" y="42671"/>
                  </a:lnTo>
                  <a:lnTo>
                    <a:pt x="225551" y="42671"/>
                  </a:lnTo>
                  <a:lnTo>
                    <a:pt x="225551" y="0"/>
                  </a:lnTo>
                  <a:close/>
                </a:path>
              </a:pathLst>
            </a:custGeom>
            <a:solidFill>
              <a:srgbClr val="46556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4" name="Google Shape;864;p36"/>
            <p:cNvSpPr/>
            <p:nvPr/>
          </p:nvSpPr>
          <p:spPr>
            <a:xfrm>
              <a:off x="5064252" y="5079491"/>
              <a:ext cx="9525" cy="3175"/>
            </a:xfrm>
            <a:custGeom>
              <a:rect b="b" l="l" r="r" t="t"/>
              <a:pathLst>
                <a:path extrusionOk="0" h="3175" w="9525">
                  <a:moveTo>
                    <a:pt x="0" y="0"/>
                  </a:moveTo>
                  <a:lnTo>
                    <a:pt x="9144" y="3047"/>
                  </a:lnTo>
                </a:path>
              </a:pathLst>
            </a:custGeom>
            <a:noFill/>
            <a:ln cap="flat" cmpd="sng" w="952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5" name="Google Shape;865;p36"/>
            <p:cNvSpPr/>
            <p:nvPr/>
          </p:nvSpPr>
          <p:spPr>
            <a:xfrm>
              <a:off x="5064252" y="5082539"/>
              <a:ext cx="9525" cy="3175"/>
            </a:xfrm>
            <a:custGeom>
              <a:rect b="b" l="l" r="r" t="t"/>
              <a:pathLst>
                <a:path extrusionOk="0" h="3175" w="9525">
                  <a:moveTo>
                    <a:pt x="0" y="3048"/>
                  </a:moveTo>
                  <a:lnTo>
                    <a:pt x="9144" y="0"/>
                  </a:lnTo>
                </a:path>
              </a:pathLst>
            </a:custGeom>
            <a:noFill/>
            <a:ln cap="flat" cmpd="sng" w="9525">
              <a:solidFill>
                <a:srgbClr val="78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6" name="Google Shape;866;p36"/>
            <p:cNvSpPr/>
            <p:nvPr/>
          </p:nvSpPr>
          <p:spPr>
            <a:xfrm>
              <a:off x="4770120" y="4959095"/>
              <a:ext cx="3175" cy="79375"/>
            </a:xfrm>
            <a:custGeom>
              <a:rect b="b" l="l" r="r" t="t"/>
              <a:pathLst>
                <a:path extrusionOk="0" h="79375" w="3175">
                  <a:moveTo>
                    <a:pt x="1524" y="-3048"/>
                  </a:moveTo>
                  <a:lnTo>
                    <a:pt x="1524" y="8229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7" name="Google Shape;867;p36"/>
            <p:cNvSpPr/>
            <p:nvPr/>
          </p:nvSpPr>
          <p:spPr>
            <a:xfrm>
              <a:off x="4771644" y="4957571"/>
              <a:ext cx="277495" cy="0"/>
            </a:xfrm>
            <a:custGeom>
              <a:rect b="b" l="l" r="r" t="t"/>
              <a:pathLst>
                <a:path extrusionOk="0" h="120000" w="277495">
                  <a:moveTo>
                    <a:pt x="277367" y="0"/>
                  </a:moveTo>
                  <a:lnTo>
                    <a:pt x="0" y="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8" name="Google Shape;868;p36"/>
            <p:cNvSpPr/>
            <p:nvPr/>
          </p:nvSpPr>
          <p:spPr>
            <a:xfrm>
              <a:off x="4824983" y="4959095"/>
              <a:ext cx="0" cy="79375"/>
            </a:xfrm>
            <a:custGeom>
              <a:rect b="b" l="l" r="r" t="t"/>
              <a:pathLst>
                <a:path extrusionOk="0" h="79375" w="120000">
                  <a:moveTo>
                    <a:pt x="0" y="0"/>
                  </a:moveTo>
                  <a:lnTo>
                    <a:pt x="0" y="79247"/>
                  </a:lnTo>
                </a:path>
              </a:pathLst>
            </a:custGeom>
            <a:noFill/>
            <a:ln cap="flat" cmpd="sng" w="9525">
              <a:solidFill>
                <a:srgbClr val="40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9" name="Google Shape;869;p36"/>
            <p:cNvSpPr/>
            <p:nvPr/>
          </p:nvSpPr>
          <p:spPr>
            <a:xfrm>
              <a:off x="4824983" y="4959095"/>
              <a:ext cx="3175" cy="79375"/>
            </a:xfrm>
            <a:custGeom>
              <a:rect b="b" l="l" r="r" t="t"/>
              <a:pathLst>
                <a:path extrusionOk="0" h="79375" w="3175">
                  <a:moveTo>
                    <a:pt x="1524" y="-3048"/>
                  </a:moveTo>
                  <a:lnTo>
                    <a:pt x="1524" y="8229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0" name="Google Shape;870;p36"/>
            <p:cNvSpPr/>
            <p:nvPr/>
          </p:nvSpPr>
          <p:spPr>
            <a:xfrm>
              <a:off x="5099304" y="4949951"/>
              <a:ext cx="67310" cy="561340"/>
            </a:xfrm>
            <a:custGeom>
              <a:rect b="b" l="l" r="r" t="t"/>
              <a:pathLst>
                <a:path extrusionOk="0" h="561339" w="67310">
                  <a:moveTo>
                    <a:pt x="64008" y="12192"/>
                  </a:moveTo>
                  <a:lnTo>
                    <a:pt x="67056" y="490728"/>
                  </a:lnTo>
                </a:path>
                <a:path extrusionOk="0" h="561339" w="67310">
                  <a:moveTo>
                    <a:pt x="60960" y="12192"/>
                  </a:moveTo>
                  <a:lnTo>
                    <a:pt x="60960" y="496824"/>
                  </a:lnTo>
                </a:path>
                <a:path extrusionOk="0" h="561339" w="67310">
                  <a:moveTo>
                    <a:pt x="54863" y="9143"/>
                  </a:moveTo>
                  <a:lnTo>
                    <a:pt x="54863" y="505968"/>
                  </a:lnTo>
                </a:path>
                <a:path extrusionOk="0" h="561339" w="67310">
                  <a:moveTo>
                    <a:pt x="45720" y="9143"/>
                  </a:moveTo>
                  <a:lnTo>
                    <a:pt x="48768" y="512064"/>
                  </a:lnTo>
                </a:path>
                <a:path extrusionOk="0" h="561339" w="67310">
                  <a:moveTo>
                    <a:pt x="39624" y="6096"/>
                  </a:moveTo>
                  <a:lnTo>
                    <a:pt x="42672" y="518160"/>
                  </a:lnTo>
                </a:path>
                <a:path extrusionOk="0" h="561339" w="67310">
                  <a:moveTo>
                    <a:pt x="33528" y="6096"/>
                  </a:moveTo>
                  <a:lnTo>
                    <a:pt x="33528" y="527304"/>
                  </a:lnTo>
                </a:path>
                <a:path extrusionOk="0" h="561339" w="67310">
                  <a:moveTo>
                    <a:pt x="24384" y="3048"/>
                  </a:moveTo>
                  <a:lnTo>
                    <a:pt x="24384" y="536448"/>
                  </a:lnTo>
                </a:path>
                <a:path extrusionOk="0" h="561339" w="67310">
                  <a:moveTo>
                    <a:pt x="18287" y="3048"/>
                  </a:moveTo>
                  <a:lnTo>
                    <a:pt x="18287" y="545592"/>
                  </a:lnTo>
                </a:path>
                <a:path extrusionOk="0" h="561339" w="67310">
                  <a:moveTo>
                    <a:pt x="9144" y="0"/>
                  </a:moveTo>
                  <a:lnTo>
                    <a:pt x="9144" y="551688"/>
                  </a:lnTo>
                </a:path>
                <a:path extrusionOk="0" h="561339" w="67310">
                  <a:moveTo>
                    <a:pt x="0" y="0"/>
                  </a:moveTo>
                  <a:lnTo>
                    <a:pt x="3048" y="560832"/>
                  </a:lnTo>
                </a:path>
              </a:pathLst>
            </a:custGeom>
            <a:noFill/>
            <a:ln cap="flat" cmpd="sng" w="9525">
              <a:solidFill>
                <a:srgbClr val="AC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1" name="Google Shape;871;p36"/>
            <p:cNvSpPr/>
            <p:nvPr/>
          </p:nvSpPr>
          <p:spPr>
            <a:xfrm>
              <a:off x="4809744" y="5468112"/>
              <a:ext cx="210820" cy="12700"/>
            </a:xfrm>
            <a:custGeom>
              <a:rect b="b" l="l" r="r" t="t"/>
              <a:pathLst>
                <a:path extrusionOk="0" h="12700" w="210820">
                  <a:moveTo>
                    <a:pt x="0" y="0"/>
                  </a:moveTo>
                  <a:lnTo>
                    <a:pt x="0" y="4825"/>
                  </a:lnTo>
                  <a:lnTo>
                    <a:pt x="210311" y="12191"/>
                  </a:lnTo>
                  <a:lnTo>
                    <a:pt x="210311" y="7365"/>
                  </a:lnTo>
                  <a:lnTo>
                    <a:pt x="0"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2" name="Google Shape;872;p36"/>
            <p:cNvSpPr/>
            <p:nvPr/>
          </p:nvSpPr>
          <p:spPr>
            <a:xfrm>
              <a:off x="4794504" y="5468112"/>
              <a:ext cx="15240" cy="15240"/>
            </a:xfrm>
            <a:custGeom>
              <a:rect b="b" l="l" r="r" t="t"/>
              <a:pathLst>
                <a:path extrusionOk="0" h="15239" w="15239">
                  <a:moveTo>
                    <a:pt x="0" y="0"/>
                  </a:moveTo>
                  <a:lnTo>
                    <a:pt x="0" y="15240"/>
                  </a:lnTo>
                  <a:lnTo>
                    <a:pt x="15240" y="5334"/>
                  </a:lnTo>
                  <a:lnTo>
                    <a:pt x="15240" y="762"/>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3" name="Google Shape;873;p36"/>
            <p:cNvSpPr/>
            <p:nvPr/>
          </p:nvSpPr>
          <p:spPr>
            <a:xfrm>
              <a:off x="4809744" y="5291327"/>
              <a:ext cx="210820" cy="155575"/>
            </a:xfrm>
            <a:custGeom>
              <a:rect b="b" l="l" r="r" t="t"/>
              <a:pathLst>
                <a:path extrusionOk="0" h="155575" w="210820">
                  <a:moveTo>
                    <a:pt x="210312" y="149352"/>
                  </a:moveTo>
                  <a:lnTo>
                    <a:pt x="0" y="143256"/>
                  </a:lnTo>
                  <a:lnTo>
                    <a:pt x="0" y="147828"/>
                  </a:lnTo>
                  <a:lnTo>
                    <a:pt x="210312" y="155448"/>
                  </a:lnTo>
                  <a:lnTo>
                    <a:pt x="210312" y="149352"/>
                  </a:lnTo>
                  <a:close/>
                </a:path>
                <a:path extrusionOk="0" h="155575" w="210820">
                  <a:moveTo>
                    <a:pt x="210312" y="113157"/>
                  </a:moveTo>
                  <a:lnTo>
                    <a:pt x="0" y="106680"/>
                  </a:lnTo>
                  <a:lnTo>
                    <a:pt x="0" y="112395"/>
                  </a:lnTo>
                  <a:lnTo>
                    <a:pt x="210312" y="118872"/>
                  </a:lnTo>
                  <a:lnTo>
                    <a:pt x="210312" y="113157"/>
                  </a:lnTo>
                  <a:close/>
                </a:path>
                <a:path extrusionOk="0" h="155575" w="210820">
                  <a:moveTo>
                    <a:pt x="210312" y="76200"/>
                  </a:moveTo>
                  <a:lnTo>
                    <a:pt x="0" y="70104"/>
                  </a:lnTo>
                  <a:lnTo>
                    <a:pt x="0" y="75311"/>
                  </a:lnTo>
                  <a:lnTo>
                    <a:pt x="210312" y="82296"/>
                  </a:lnTo>
                  <a:lnTo>
                    <a:pt x="210312" y="76200"/>
                  </a:lnTo>
                  <a:close/>
                </a:path>
                <a:path extrusionOk="0" h="155575" w="210820">
                  <a:moveTo>
                    <a:pt x="210312" y="40767"/>
                  </a:moveTo>
                  <a:lnTo>
                    <a:pt x="0" y="36576"/>
                  </a:lnTo>
                  <a:lnTo>
                    <a:pt x="0" y="41529"/>
                  </a:lnTo>
                  <a:lnTo>
                    <a:pt x="210312" y="45720"/>
                  </a:lnTo>
                  <a:lnTo>
                    <a:pt x="210312" y="40767"/>
                  </a:lnTo>
                  <a:close/>
                </a:path>
                <a:path extrusionOk="0" h="155575" w="210820">
                  <a:moveTo>
                    <a:pt x="210312" y="5080"/>
                  </a:moveTo>
                  <a:lnTo>
                    <a:pt x="0" y="0"/>
                  </a:lnTo>
                  <a:lnTo>
                    <a:pt x="0" y="6096"/>
                  </a:lnTo>
                  <a:lnTo>
                    <a:pt x="210312" y="12192"/>
                  </a:lnTo>
                  <a:lnTo>
                    <a:pt x="210312" y="508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4" name="Google Shape;874;p36"/>
            <p:cNvSpPr/>
            <p:nvPr/>
          </p:nvSpPr>
          <p:spPr>
            <a:xfrm>
              <a:off x="4794504" y="5291327"/>
              <a:ext cx="15240" cy="158750"/>
            </a:xfrm>
            <a:custGeom>
              <a:rect b="b" l="l" r="r" t="t"/>
              <a:pathLst>
                <a:path extrusionOk="0" h="158750" w="15239">
                  <a:moveTo>
                    <a:pt x="15240" y="141097"/>
                  </a:moveTo>
                  <a:lnTo>
                    <a:pt x="0" y="140208"/>
                  </a:lnTo>
                  <a:lnTo>
                    <a:pt x="0" y="158496"/>
                  </a:lnTo>
                  <a:lnTo>
                    <a:pt x="15240" y="146558"/>
                  </a:lnTo>
                  <a:lnTo>
                    <a:pt x="15240" y="141097"/>
                  </a:lnTo>
                  <a:close/>
                </a:path>
                <a:path extrusionOk="0" h="158750" w="15239">
                  <a:moveTo>
                    <a:pt x="15240" y="106680"/>
                  </a:moveTo>
                  <a:lnTo>
                    <a:pt x="0" y="106680"/>
                  </a:lnTo>
                  <a:lnTo>
                    <a:pt x="0" y="121920"/>
                  </a:lnTo>
                  <a:lnTo>
                    <a:pt x="15240" y="112014"/>
                  </a:lnTo>
                  <a:lnTo>
                    <a:pt x="15240" y="106680"/>
                  </a:lnTo>
                  <a:close/>
                </a:path>
                <a:path extrusionOk="0" h="158750" w="15239">
                  <a:moveTo>
                    <a:pt x="15240" y="36576"/>
                  </a:moveTo>
                  <a:lnTo>
                    <a:pt x="0" y="36576"/>
                  </a:lnTo>
                  <a:lnTo>
                    <a:pt x="0" y="51816"/>
                  </a:lnTo>
                  <a:lnTo>
                    <a:pt x="15240" y="41910"/>
                  </a:lnTo>
                  <a:lnTo>
                    <a:pt x="15240" y="36576"/>
                  </a:lnTo>
                  <a:close/>
                </a:path>
                <a:path extrusionOk="0" h="158750" w="15239">
                  <a:moveTo>
                    <a:pt x="15240" y="0"/>
                  </a:moveTo>
                  <a:lnTo>
                    <a:pt x="0" y="0"/>
                  </a:lnTo>
                  <a:lnTo>
                    <a:pt x="0" y="18288"/>
                  </a:lnTo>
                  <a:lnTo>
                    <a:pt x="15240" y="6350"/>
                  </a:lnTo>
                  <a:lnTo>
                    <a:pt x="1524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5" name="Google Shape;875;p36"/>
            <p:cNvSpPr/>
            <p:nvPr/>
          </p:nvSpPr>
          <p:spPr>
            <a:xfrm>
              <a:off x="4809744" y="5257800"/>
              <a:ext cx="210820" cy="9525"/>
            </a:xfrm>
            <a:custGeom>
              <a:rect b="b" l="l" r="r" t="t"/>
              <a:pathLst>
                <a:path extrusionOk="0" h="9525" w="210820">
                  <a:moveTo>
                    <a:pt x="0" y="0"/>
                  </a:moveTo>
                  <a:lnTo>
                    <a:pt x="0" y="4953"/>
                  </a:lnTo>
                  <a:lnTo>
                    <a:pt x="210311" y="9143"/>
                  </a:lnTo>
                  <a:lnTo>
                    <a:pt x="210311" y="3302"/>
                  </a:lnTo>
                  <a:lnTo>
                    <a:pt x="0"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6" name="Google Shape;876;p36"/>
            <p:cNvSpPr/>
            <p:nvPr/>
          </p:nvSpPr>
          <p:spPr>
            <a:xfrm>
              <a:off x="4794504" y="5254751"/>
              <a:ext cx="15240" cy="18415"/>
            </a:xfrm>
            <a:custGeom>
              <a:rect b="b" l="l" r="r" t="t"/>
              <a:pathLst>
                <a:path extrusionOk="0" h="18414" w="15239">
                  <a:moveTo>
                    <a:pt x="0" y="0"/>
                  </a:moveTo>
                  <a:lnTo>
                    <a:pt x="0" y="18288"/>
                  </a:lnTo>
                  <a:lnTo>
                    <a:pt x="15240" y="6985"/>
                  </a:lnTo>
                  <a:lnTo>
                    <a:pt x="15240" y="88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7" name="Google Shape;877;p36"/>
            <p:cNvSpPr/>
            <p:nvPr/>
          </p:nvSpPr>
          <p:spPr>
            <a:xfrm>
              <a:off x="4809744" y="5187695"/>
              <a:ext cx="210820" cy="6350"/>
            </a:xfrm>
            <a:custGeom>
              <a:rect b="b" l="l" r="r" t="t"/>
              <a:pathLst>
                <a:path extrusionOk="0" h="6350" w="210820">
                  <a:moveTo>
                    <a:pt x="0" y="0"/>
                  </a:moveTo>
                  <a:lnTo>
                    <a:pt x="0" y="4698"/>
                  </a:lnTo>
                  <a:lnTo>
                    <a:pt x="210311" y="6095"/>
                  </a:lnTo>
                  <a:lnTo>
                    <a:pt x="210311" y="2031"/>
                  </a:lnTo>
                  <a:lnTo>
                    <a:pt x="0"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8" name="Google Shape;878;p36"/>
            <p:cNvSpPr/>
            <p:nvPr/>
          </p:nvSpPr>
          <p:spPr>
            <a:xfrm>
              <a:off x="4794504" y="5187695"/>
              <a:ext cx="15240" cy="15240"/>
            </a:xfrm>
            <a:custGeom>
              <a:rect b="b" l="l" r="r" t="t"/>
              <a:pathLst>
                <a:path extrusionOk="0" h="15239" w="15239">
                  <a:moveTo>
                    <a:pt x="15240" y="0"/>
                  </a:moveTo>
                  <a:lnTo>
                    <a:pt x="0" y="0"/>
                  </a:lnTo>
                  <a:lnTo>
                    <a:pt x="0" y="15239"/>
                  </a:lnTo>
                  <a:lnTo>
                    <a:pt x="15240" y="5333"/>
                  </a:lnTo>
                  <a:lnTo>
                    <a:pt x="1524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9" name="Google Shape;879;p36"/>
            <p:cNvSpPr/>
            <p:nvPr/>
          </p:nvSpPr>
          <p:spPr>
            <a:xfrm>
              <a:off x="4809744" y="5151120"/>
              <a:ext cx="210820" cy="9525"/>
            </a:xfrm>
            <a:custGeom>
              <a:rect b="b" l="l" r="r" t="t"/>
              <a:pathLst>
                <a:path extrusionOk="0" h="9525" w="210820">
                  <a:moveTo>
                    <a:pt x="0" y="0"/>
                  </a:moveTo>
                  <a:lnTo>
                    <a:pt x="0" y="6095"/>
                  </a:lnTo>
                  <a:lnTo>
                    <a:pt x="210311" y="9143"/>
                  </a:lnTo>
                  <a:lnTo>
                    <a:pt x="210311" y="2031"/>
                  </a:lnTo>
                  <a:lnTo>
                    <a:pt x="0"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0" name="Google Shape;880;p36"/>
            <p:cNvSpPr/>
            <p:nvPr/>
          </p:nvSpPr>
          <p:spPr>
            <a:xfrm>
              <a:off x="4794504" y="5151120"/>
              <a:ext cx="15240" cy="18415"/>
            </a:xfrm>
            <a:custGeom>
              <a:rect b="b" l="l" r="r" t="t"/>
              <a:pathLst>
                <a:path extrusionOk="0" h="18414" w="15239">
                  <a:moveTo>
                    <a:pt x="15240" y="0"/>
                  </a:moveTo>
                  <a:lnTo>
                    <a:pt x="0" y="0"/>
                  </a:lnTo>
                  <a:lnTo>
                    <a:pt x="0" y="18287"/>
                  </a:lnTo>
                  <a:lnTo>
                    <a:pt x="15240" y="6349"/>
                  </a:lnTo>
                  <a:lnTo>
                    <a:pt x="1524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1" name="Google Shape;881;p36"/>
            <p:cNvSpPr/>
            <p:nvPr/>
          </p:nvSpPr>
          <p:spPr>
            <a:xfrm>
              <a:off x="4809744" y="5117591"/>
              <a:ext cx="210820" cy="6350"/>
            </a:xfrm>
            <a:custGeom>
              <a:rect b="b" l="l" r="r" t="t"/>
              <a:pathLst>
                <a:path extrusionOk="0" h="6350" w="210820">
                  <a:moveTo>
                    <a:pt x="0" y="0"/>
                  </a:moveTo>
                  <a:lnTo>
                    <a:pt x="0" y="5206"/>
                  </a:lnTo>
                  <a:lnTo>
                    <a:pt x="210311" y="6095"/>
                  </a:lnTo>
                  <a:lnTo>
                    <a:pt x="210311" y="888"/>
                  </a:lnTo>
                  <a:lnTo>
                    <a:pt x="0"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2" name="Google Shape;882;p36"/>
            <p:cNvSpPr/>
            <p:nvPr/>
          </p:nvSpPr>
          <p:spPr>
            <a:xfrm>
              <a:off x="4794504" y="5114544"/>
              <a:ext cx="15240" cy="18415"/>
            </a:xfrm>
            <a:custGeom>
              <a:rect b="b" l="l" r="r" t="t"/>
              <a:pathLst>
                <a:path extrusionOk="0" h="18414" w="15239">
                  <a:moveTo>
                    <a:pt x="0" y="0"/>
                  </a:moveTo>
                  <a:lnTo>
                    <a:pt x="0" y="18287"/>
                  </a:lnTo>
                  <a:lnTo>
                    <a:pt x="15240" y="6984"/>
                  </a:lnTo>
                  <a:lnTo>
                    <a:pt x="15240" y="888"/>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3" name="Google Shape;883;p36"/>
            <p:cNvSpPr/>
            <p:nvPr/>
          </p:nvSpPr>
          <p:spPr>
            <a:xfrm>
              <a:off x="4809744" y="5081015"/>
              <a:ext cx="210820" cy="6350"/>
            </a:xfrm>
            <a:custGeom>
              <a:rect b="b" l="l" r="r" t="t"/>
              <a:pathLst>
                <a:path extrusionOk="0" h="6350" w="210820">
                  <a:moveTo>
                    <a:pt x="888" y="0"/>
                  </a:moveTo>
                  <a:lnTo>
                    <a:pt x="0" y="6095"/>
                  </a:lnTo>
                  <a:lnTo>
                    <a:pt x="210311" y="5333"/>
                  </a:lnTo>
                  <a:lnTo>
                    <a:pt x="210311" y="1523"/>
                  </a:lnTo>
                  <a:lnTo>
                    <a:pt x="888"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4" name="Google Shape;884;p36"/>
            <p:cNvSpPr/>
            <p:nvPr/>
          </p:nvSpPr>
          <p:spPr>
            <a:xfrm>
              <a:off x="4794504" y="5081015"/>
              <a:ext cx="15240" cy="18415"/>
            </a:xfrm>
            <a:custGeom>
              <a:rect b="b" l="l" r="r" t="t"/>
              <a:pathLst>
                <a:path extrusionOk="0" h="18414" w="15239">
                  <a:moveTo>
                    <a:pt x="15240" y="0"/>
                  </a:moveTo>
                  <a:lnTo>
                    <a:pt x="0" y="0"/>
                  </a:lnTo>
                  <a:lnTo>
                    <a:pt x="0" y="18287"/>
                  </a:lnTo>
                  <a:lnTo>
                    <a:pt x="15240" y="6349"/>
                  </a:lnTo>
                  <a:lnTo>
                    <a:pt x="1524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5" name="Google Shape;885;p36"/>
            <p:cNvSpPr/>
            <p:nvPr/>
          </p:nvSpPr>
          <p:spPr>
            <a:xfrm>
              <a:off x="4809744" y="5221224"/>
              <a:ext cx="210820" cy="9525"/>
            </a:xfrm>
            <a:custGeom>
              <a:rect b="b" l="l" r="r" t="t"/>
              <a:pathLst>
                <a:path extrusionOk="0" h="9525" w="210820">
                  <a:moveTo>
                    <a:pt x="0" y="0"/>
                  </a:moveTo>
                  <a:lnTo>
                    <a:pt x="888" y="5842"/>
                  </a:lnTo>
                  <a:lnTo>
                    <a:pt x="210311" y="9143"/>
                  </a:lnTo>
                  <a:lnTo>
                    <a:pt x="209422" y="4190"/>
                  </a:lnTo>
                  <a:lnTo>
                    <a:pt x="0"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6" name="Google Shape;886;p36"/>
            <p:cNvSpPr/>
            <p:nvPr/>
          </p:nvSpPr>
          <p:spPr>
            <a:xfrm>
              <a:off x="4794504" y="5221224"/>
              <a:ext cx="15240" cy="158750"/>
            </a:xfrm>
            <a:custGeom>
              <a:rect b="b" l="l" r="r" t="t"/>
              <a:pathLst>
                <a:path extrusionOk="0" h="158750" w="15239">
                  <a:moveTo>
                    <a:pt x="15240" y="140208"/>
                  </a:moveTo>
                  <a:lnTo>
                    <a:pt x="0" y="140208"/>
                  </a:lnTo>
                  <a:lnTo>
                    <a:pt x="0" y="158496"/>
                  </a:lnTo>
                  <a:lnTo>
                    <a:pt x="15240" y="145669"/>
                  </a:lnTo>
                  <a:lnTo>
                    <a:pt x="15240" y="140208"/>
                  </a:lnTo>
                  <a:close/>
                </a:path>
                <a:path extrusionOk="0" h="158750" w="15239">
                  <a:moveTo>
                    <a:pt x="15240" y="5473"/>
                  </a:moveTo>
                  <a:lnTo>
                    <a:pt x="14351" y="0"/>
                  </a:lnTo>
                  <a:lnTo>
                    <a:pt x="0" y="0"/>
                  </a:lnTo>
                  <a:lnTo>
                    <a:pt x="0" y="18288"/>
                  </a:lnTo>
                  <a:lnTo>
                    <a:pt x="15240" y="547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7" name="Google Shape;887;p36"/>
            <p:cNvSpPr/>
            <p:nvPr/>
          </p:nvSpPr>
          <p:spPr>
            <a:xfrm>
              <a:off x="4837176" y="5056631"/>
              <a:ext cx="134620" cy="18415"/>
            </a:xfrm>
            <a:custGeom>
              <a:rect b="b" l="l" r="r" t="t"/>
              <a:pathLst>
                <a:path extrusionOk="0" h="18414" w="134620">
                  <a:moveTo>
                    <a:pt x="24384" y="0"/>
                  </a:moveTo>
                  <a:lnTo>
                    <a:pt x="0" y="18288"/>
                  </a:lnTo>
                  <a:lnTo>
                    <a:pt x="6858" y="18288"/>
                  </a:lnTo>
                  <a:lnTo>
                    <a:pt x="23368" y="4826"/>
                  </a:lnTo>
                  <a:lnTo>
                    <a:pt x="24384" y="0"/>
                  </a:lnTo>
                  <a:close/>
                </a:path>
                <a:path extrusionOk="0" h="18414" w="134620">
                  <a:moveTo>
                    <a:pt x="79248" y="0"/>
                  </a:moveTo>
                  <a:lnTo>
                    <a:pt x="54864" y="18288"/>
                  </a:lnTo>
                  <a:lnTo>
                    <a:pt x="62611" y="17272"/>
                  </a:lnTo>
                  <a:lnTo>
                    <a:pt x="78232" y="4826"/>
                  </a:lnTo>
                  <a:lnTo>
                    <a:pt x="79248" y="0"/>
                  </a:lnTo>
                  <a:close/>
                </a:path>
                <a:path extrusionOk="0" h="18414" w="134620">
                  <a:moveTo>
                    <a:pt x="134112" y="0"/>
                  </a:moveTo>
                  <a:lnTo>
                    <a:pt x="115824" y="18288"/>
                  </a:lnTo>
                  <a:lnTo>
                    <a:pt x="121920" y="18288"/>
                  </a:lnTo>
                  <a:lnTo>
                    <a:pt x="134112" y="4826"/>
                  </a:lnTo>
                  <a:lnTo>
                    <a:pt x="134112" y="0"/>
                  </a:lnTo>
                  <a:close/>
                </a:path>
              </a:pathLst>
            </a:custGeom>
            <a:solidFill>
              <a:srgbClr val="0E1E2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8" name="Google Shape;888;p36"/>
            <p:cNvSpPr/>
            <p:nvPr/>
          </p:nvSpPr>
          <p:spPr>
            <a:xfrm>
              <a:off x="4861560" y="5056631"/>
              <a:ext cx="73660" cy="15240"/>
            </a:xfrm>
            <a:custGeom>
              <a:rect b="b" l="l" r="r" t="t"/>
              <a:pathLst>
                <a:path extrusionOk="0" h="15239" w="73660">
                  <a:moveTo>
                    <a:pt x="12192" y="15240"/>
                  </a:moveTo>
                  <a:lnTo>
                    <a:pt x="762" y="0"/>
                  </a:lnTo>
                  <a:lnTo>
                    <a:pt x="0" y="4191"/>
                  </a:lnTo>
                  <a:lnTo>
                    <a:pt x="7366" y="15240"/>
                  </a:lnTo>
                  <a:lnTo>
                    <a:pt x="12192" y="15240"/>
                  </a:lnTo>
                  <a:close/>
                </a:path>
                <a:path extrusionOk="0" h="15239" w="73660">
                  <a:moveTo>
                    <a:pt x="73152" y="15240"/>
                  </a:moveTo>
                  <a:lnTo>
                    <a:pt x="55880" y="0"/>
                  </a:lnTo>
                  <a:lnTo>
                    <a:pt x="54864" y="4191"/>
                  </a:lnTo>
                  <a:lnTo>
                    <a:pt x="66421" y="15240"/>
                  </a:lnTo>
                  <a:lnTo>
                    <a:pt x="73152" y="15240"/>
                  </a:lnTo>
                  <a:close/>
                </a:path>
              </a:pathLst>
            </a:custGeom>
            <a:solidFill>
              <a:srgbClr val="606F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9" name="Google Shape;889;p36"/>
            <p:cNvSpPr/>
            <p:nvPr/>
          </p:nvSpPr>
          <p:spPr>
            <a:xfrm>
              <a:off x="4809744" y="5041391"/>
              <a:ext cx="210820" cy="18415"/>
            </a:xfrm>
            <a:custGeom>
              <a:rect b="b" l="l" r="r" t="t"/>
              <a:pathLst>
                <a:path extrusionOk="0" h="18414" w="210820">
                  <a:moveTo>
                    <a:pt x="210311" y="0"/>
                  </a:moveTo>
                  <a:lnTo>
                    <a:pt x="8381" y="0"/>
                  </a:lnTo>
                  <a:lnTo>
                    <a:pt x="0" y="17398"/>
                  </a:lnTo>
                  <a:lnTo>
                    <a:pt x="209422" y="18287"/>
                  </a:lnTo>
                  <a:lnTo>
                    <a:pt x="210311" y="0"/>
                  </a:lnTo>
                  <a:close/>
                </a:path>
              </a:pathLst>
            </a:custGeom>
            <a:solidFill>
              <a:srgbClr val="2F42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0" name="Google Shape;890;p36"/>
            <p:cNvSpPr/>
            <p:nvPr/>
          </p:nvSpPr>
          <p:spPr>
            <a:xfrm>
              <a:off x="4818888" y="5041391"/>
              <a:ext cx="201295" cy="12700"/>
            </a:xfrm>
            <a:custGeom>
              <a:rect b="b" l="l" r="r" t="t"/>
              <a:pathLst>
                <a:path extrusionOk="0" h="12700" w="201295">
                  <a:moveTo>
                    <a:pt x="201167" y="0"/>
                  </a:moveTo>
                  <a:lnTo>
                    <a:pt x="0" y="0"/>
                  </a:lnTo>
                  <a:lnTo>
                    <a:pt x="0" y="11302"/>
                  </a:lnTo>
                  <a:lnTo>
                    <a:pt x="200278" y="12191"/>
                  </a:lnTo>
                  <a:lnTo>
                    <a:pt x="201167" y="0"/>
                  </a:lnTo>
                  <a:close/>
                </a:path>
              </a:pathLst>
            </a:custGeom>
            <a:solidFill>
              <a:srgbClr val="0E1E2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1" name="Google Shape;891;p36"/>
            <p:cNvSpPr/>
            <p:nvPr/>
          </p:nvSpPr>
          <p:spPr>
            <a:xfrm>
              <a:off x="4843272" y="5062727"/>
              <a:ext cx="140335" cy="12700"/>
            </a:xfrm>
            <a:custGeom>
              <a:rect b="b" l="l" r="r" t="t"/>
              <a:pathLst>
                <a:path extrusionOk="0" h="12700" w="140335">
                  <a:moveTo>
                    <a:pt x="24384" y="11303"/>
                  </a:moveTo>
                  <a:lnTo>
                    <a:pt x="16002" y="0"/>
                  </a:lnTo>
                  <a:lnTo>
                    <a:pt x="0" y="12192"/>
                  </a:lnTo>
                  <a:lnTo>
                    <a:pt x="24384" y="11303"/>
                  </a:lnTo>
                  <a:close/>
                </a:path>
                <a:path extrusionOk="0" h="12700" w="140335">
                  <a:moveTo>
                    <a:pt x="82296" y="9144"/>
                  </a:moveTo>
                  <a:lnTo>
                    <a:pt x="71882" y="0"/>
                  </a:lnTo>
                  <a:lnTo>
                    <a:pt x="57912" y="9144"/>
                  </a:lnTo>
                  <a:lnTo>
                    <a:pt x="82296" y="9144"/>
                  </a:lnTo>
                  <a:close/>
                </a:path>
                <a:path extrusionOk="0" h="12700" w="140335">
                  <a:moveTo>
                    <a:pt x="140208" y="12192"/>
                  </a:moveTo>
                  <a:lnTo>
                    <a:pt x="128524" y="0"/>
                  </a:lnTo>
                  <a:lnTo>
                    <a:pt x="115824" y="12192"/>
                  </a:lnTo>
                  <a:lnTo>
                    <a:pt x="140208" y="12192"/>
                  </a:lnTo>
                  <a:close/>
                </a:path>
              </a:pathLst>
            </a:custGeom>
            <a:solidFill>
              <a:srgbClr val="828F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2" name="Google Shape;892;p36"/>
            <p:cNvSpPr/>
            <p:nvPr/>
          </p:nvSpPr>
          <p:spPr>
            <a:xfrm>
              <a:off x="4971288" y="5056632"/>
              <a:ext cx="18415" cy="18415"/>
            </a:xfrm>
            <a:custGeom>
              <a:rect b="b" l="l" r="r" t="t"/>
              <a:pathLst>
                <a:path extrusionOk="0" h="18414" w="18414">
                  <a:moveTo>
                    <a:pt x="0" y="0"/>
                  </a:moveTo>
                  <a:lnTo>
                    <a:pt x="0" y="4826"/>
                  </a:lnTo>
                  <a:lnTo>
                    <a:pt x="13208" y="18288"/>
                  </a:lnTo>
                  <a:lnTo>
                    <a:pt x="18287" y="18288"/>
                  </a:lnTo>
                  <a:lnTo>
                    <a:pt x="0" y="0"/>
                  </a:lnTo>
                  <a:close/>
                </a:path>
              </a:pathLst>
            </a:custGeom>
            <a:solidFill>
              <a:srgbClr val="606F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3" name="Google Shape;893;p36"/>
            <p:cNvSpPr/>
            <p:nvPr/>
          </p:nvSpPr>
          <p:spPr>
            <a:xfrm>
              <a:off x="4818888" y="5050536"/>
              <a:ext cx="198120" cy="18415"/>
            </a:xfrm>
            <a:custGeom>
              <a:rect b="b" l="l" r="r" t="t"/>
              <a:pathLst>
                <a:path extrusionOk="0" h="18414" w="198120">
                  <a:moveTo>
                    <a:pt x="39624" y="0"/>
                  </a:moveTo>
                  <a:lnTo>
                    <a:pt x="0" y="0"/>
                  </a:lnTo>
                  <a:lnTo>
                    <a:pt x="13589" y="15240"/>
                  </a:lnTo>
                  <a:lnTo>
                    <a:pt x="39624" y="0"/>
                  </a:lnTo>
                  <a:close/>
                </a:path>
                <a:path extrusionOk="0" h="18414" w="198120">
                  <a:moveTo>
                    <a:pt x="88392" y="0"/>
                  </a:moveTo>
                  <a:lnTo>
                    <a:pt x="48768" y="0"/>
                  </a:lnTo>
                  <a:lnTo>
                    <a:pt x="64770" y="18288"/>
                  </a:lnTo>
                  <a:lnTo>
                    <a:pt x="88392" y="0"/>
                  </a:lnTo>
                  <a:close/>
                </a:path>
                <a:path extrusionOk="0" h="18414" w="198120">
                  <a:moveTo>
                    <a:pt x="146304" y="3048"/>
                  </a:moveTo>
                  <a:lnTo>
                    <a:pt x="106680" y="3048"/>
                  </a:lnTo>
                  <a:lnTo>
                    <a:pt x="123063" y="18288"/>
                  </a:lnTo>
                  <a:lnTo>
                    <a:pt x="146304" y="3048"/>
                  </a:lnTo>
                  <a:close/>
                </a:path>
                <a:path extrusionOk="0" h="18414" w="198120">
                  <a:moveTo>
                    <a:pt x="198120" y="0"/>
                  </a:moveTo>
                  <a:lnTo>
                    <a:pt x="158496" y="0"/>
                  </a:lnTo>
                  <a:lnTo>
                    <a:pt x="177419" y="18288"/>
                  </a:lnTo>
                  <a:lnTo>
                    <a:pt x="19812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4" name="Google Shape;894;p36"/>
            <p:cNvSpPr/>
            <p:nvPr/>
          </p:nvSpPr>
          <p:spPr>
            <a:xfrm>
              <a:off x="4824984" y="5059680"/>
              <a:ext cx="73660" cy="9525"/>
            </a:xfrm>
            <a:custGeom>
              <a:rect b="b" l="l" r="r" t="t"/>
              <a:pathLst>
                <a:path extrusionOk="0" h="9525" w="73660">
                  <a:moveTo>
                    <a:pt x="21336" y="0"/>
                  </a:moveTo>
                  <a:lnTo>
                    <a:pt x="0" y="0"/>
                  </a:lnTo>
                  <a:lnTo>
                    <a:pt x="7366" y="6096"/>
                  </a:lnTo>
                  <a:lnTo>
                    <a:pt x="21336" y="0"/>
                  </a:lnTo>
                  <a:close/>
                </a:path>
                <a:path extrusionOk="0" h="9525" w="73660">
                  <a:moveTo>
                    <a:pt x="73152" y="0"/>
                  </a:moveTo>
                  <a:lnTo>
                    <a:pt x="51816" y="889"/>
                  </a:lnTo>
                  <a:lnTo>
                    <a:pt x="60198" y="9144"/>
                  </a:lnTo>
                  <a:lnTo>
                    <a:pt x="73152" y="0"/>
                  </a:lnTo>
                  <a:close/>
                </a:path>
              </a:pathLst>
            </a:custGeom>
            <a:solidFill>
              <a:srgbClr val="828F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5" name="Google Shape;895;p36"/>
            <p:cNvSpPr/>
            <p:nvPr/>
          </p:nvSpPr>
          <p:spPr>
            <a:xfrm>
              <a:off x="4824984" y="5053583"/>
              <a:ext cx="79375" cy="9525"/>
            </a:xfrm>
            <a:custGeom>
              <a:rect b="b" l="l" r="r" t="t"/>
              <a:pathLst>
                <a:path extrusionOk="0" h="9525" w="79375">
                  <a:moveTo>
                    <a:pt x="27432" y="0"/>
                  </a:moveTo>
                  <a:lnTo>
                    <a:pt x="0" y="0"/>
                  </a:lnTo>
                  <a:lnTo>
                    <a:pt x="0" y="3429"/>
                  </a:lnTo>
                  <a:lnTo>
                    <a:pt x="1778" y="6096"/>
                  </a:lnTo>
                  <a:lnTo>
                    <a:pt x="18288" y="5207"/>
                  </a:lnTo>
                  <a:lnTo>
                    <a:pt x="27432" y="0"/>
                  </a:lnTo>
                  <a:close/>
                </a:path>
                <a:path extrusionOk="0" h="9525" w="79375">
                  <a:moveTo>
                    <a:pt x="79248" y="0"/>
                  </a:moveTo>
                  <a:lnTo>
                    <a:pt x="51816" y="0"/>
                  </a:lnTo>
                  <a:lnTo>
                    <a:pt x="51816" y="4572"/>
                  </a:lnTo>
                  <a:lnTo>
                    <a:pt x="54610" y="9144"/>
                  </a:lnTo>
                  <a:lnTo>
                    <a:pt x="68834" y="9144"/>
                  </a:lnTo>
                  <a:lnTo>
                    <a:pt x="79248" y="0"/>
                  </a:lnTo>
                  <a:close/>
                </a:path>
              </a:pathLst>
            </a:custGeom>
            <a:solidFill>
              <a:srgbClr val="606F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6" name="Google Shape;896;p36"/>
            <p:cNvSpPr/>
            <p:nvPr/>
          </p:nvSpPr>
          <p:spPr>
            <a:xfrm>
              <a:off x="4794504" y="5041391"/>
              <a:ext cx="24765" cy="36830"/>
            </a:xfrm>
            <a:custGeom>
              <a:rect b="b" l="l" r="r" t="t"/>
              <a:pathLst>
                <a:path extrusionOk="0" h="36829" w="24764">
                  <a:moveTo>
                    <a:pt x="24384" y="0"/>
                  </a:moveTo>
                  <a:lnTo>
                    <a:pt x="0" y="0"/>
                  </a:lnTo>
                  <a:lnTo>
                    <a:pt x="0" y="36575"/>
                  </a:lnTo>
                  <a:lnTo>
                    <a:pt x="24384" y="10032"/>
                  </a:lnTo>
                  <a:lnTo>
                    <a:pt x="2438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7" name="Google Shape;897;p36"/>
            <p:cNvSpPr/>
            <p:nvPr/>
          </p:nvSpPr>
          <p:spPr>
            <a:xfrm>
              <a:off x="4794504" y="5074920"/>
              <a:ext cx="226060" cy="6350"/>
            </a:xfrm>
            <a:custGeom>
              <a:rect b="b" l="l" r="r" t="t"/>
              <a:pathLst>
                <a:path extrusionOk="0" h="6350" w="226060">
                  <a:moveTo>
                    <a:pt x="225551" y="0"/>
                  </a:moveTo>
                  <a:lnTo>
                    <a:pt x="0" y="0"/>
                  </a:lnTo>
                  <a:lnTo>
                    <a:pt x="0" y="4571"/>
                  </a:lnTo>
                  <a:lnTo>
                    <a:pt x="225551" y="6095"/>
                  </a:lnTo>
                  <a:lnTo>
                    <a:pt x="225551" y="0"/>
                  </a:lnTo>
                  <a:close/>
                </a:path>
              </a:pathLst>
            </a:custGeom>
            <a:solidFill>
              <a:srgbClr val="606F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8" name="Google Shape;898;p36"/>
            <p:cNvSpPr/>
            <p:nvPr/>
          </p:nvSpPr>
          <p:spPr>
            <a:xfrm>
              <a:off x="4934712" y="5059680"/>
              <a:ext cx="73660" cy="9525"/>
            </a:xfrm>
            <a:custGeom>
              <a:rect b="b" l="l" r="r" t="t"/>
              <a:pathLst>
                <a:path extrusionOk="0" h="9525" w="73660">
                  <a:moveTo>
                    <a:pt x="21336" y="0"/>
                  </a:moveTo>
                  <a:lnTo>
                    <a:pt x="0" y="0"/>
                  </a:lnTo>
                  <a:lnTo>
                    <a:pt x="8890" y="9144"/>
                  </a:lnTo>
                  <a:lnTo>
                    <a:pt x="21336" y="0"/>
                  </a:lnTo>
                  <a:close/>
                </a:path>
                <a:path extrusionOk="0" h="9525" w="73660">
                  <a:moveTo>
                    <a:pt x="73152" y="0"/>
                  </a:moveTo>
                  <a:lnTo>
                    <a:pt x="51816" y="889"/>
                  </a:lnTo>
                  <a:lnTo>
                    <a:pt x="61976" y="9144"/>
                  </a:lnTo>
                  <a:lnTo>
                    <a:pt x="73152" y="0"/>
                  </a:lnTo>
                  <a:close/>
                </a:path>
              </a:pathLst>
            </a:custGeom>
            <a:solidFill>
              <a:srgbClr val="828F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9" name="Google Shape;899;p36"/>
            <p:cNvSpPr/>
            <p:nvPr/>
          </p:nvSpPr>
          <p:spPr>
            <a:xfrm>
              <a:off x="4934712" y="5053583"/>
              <a:ext cx="79375" cy="9525"/>
            </a:xfrm>
            <a:custGeom>
              <a:rect b="b" l="l" r="r" t="t"/>
              <a:pathLst>
                <a:path extrusionOk="0" h="9525" w="79375">
                  <a:moveTo>
                    <a:pt x="27432" y="0"/>
                  </a:moveTo>
                  <a:lnTo>
                    <a:pt x="0" y="0"/>
                  </a:lnTo>
                  <a:lnTo>
                    <a:pt x="0" y="5715"/>
                  </a:lnTo>
                  <a:lnTo>
                    <a:pt x="2794" y="9144"/>
                  </a:lnTo>
                  <a:lnTo>
                    <a:pt x="19177" y="9144"/>
                  </a:lnTo>
                  <a:lnTo>
                    <a:pt x="27432" y="0"/>
                  </a:lnTo>
                  <a:close/>
                </a:path>
                <a:path extrusionOk="0" h="9525" w="79375">
                  <a:moveTo>
                    <a:pt x="79248" y="0"/>
                  </a:moveTo>
                  <a:lnTo>
                    <a:pt x="51816" y="0"/>
                  </a:lnTo>
                  <a:lnTo>
                    <a:pt x="51816" y="6858"/>
                  </a:lnTo>
                  <a:lnTo>
                    <a:pt x="54610" y="9144"/>
                  </a:lnTo>
                  <a:lnTo>
                    <a:pt x="70739" y="9144"/>
                  </a:lnTo>
                  <a:lnTo>
                    <a:pt x="79248" y="0"/>
                  </a:lnTo>
                  <a:close/>
                </a:path>
              </a:pathLst>
            </a:custGeom>
            <a:solidFill>
              <a:srgbClr val="606F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0" name="Google Shape;900;p36"/>
            <p:cNvSpPr/>
            <p:nvPr/>
          </p:nvSpPr>
          <p:spPr>
            <a:xfrm>
              <a:off x="4831080" y="5056632"/>
              <a:ext cx="177165" cy="15240"/>
            </a:xfrm>
            <a:custGeom>
              <a:rect b="b" l="l" r="r" t="t"/>
              <a:pathLst>
                <a:path extrusionOk="0" h="15239" w="177164">
                  <a:moveTo>
                    <a:pt x="164592" y="9144"/>
                  </a:moveTo>
                  <a:lnTo>
                    <a:pt x="176784" y="3048"/>
                  </a:lnTo>
                </a:path>
                <a:path extrusionOk="0" h="15239" w="177164">
                  <a:moveTo>
                    <a:pt x="141350" y="3048"/>
                  </a:moveTo>
                  <a:lnTo>
                    <a:pt x="155448" y="15240"/>
                  </a:lnTo>
                  <a:lnTo>
                    <a:pt x="118872" y="15240"/>
                  </a:lnTo>
                </a:path>
                <a:path extrusionOk="0" h="15239" w="177164">
                  <a:moveTo>
                    <a:pt x="124968" y="0"/>
                  </a:moveTo>
                  <a:lnTo>
                    <a:pt x="109728" y="12192"/>
                  </a:lnTo>
                </a:path>
                <a:path extrusionOk="0" h="15239" w="177164">
                  <a:moveTo>
                    <a:pt x="64008" y="0"/>
                  </a:moveTo>
                  <a:lnTo>
                    <a:pt x="51816" y="9144"/>
                  </a:lnTo>
                </a:path>
                <a:path extrusionOk="0" h="15239" w="177164">
                  <a:moveTo>
                    <a:pt x="15240" y="0"/>
                  </a:moveTo>
                  <a:lnTo>
                    <a:pt x="0" y="9144"/>
                  </a:lnTo>
                </a:path>
                <a:path extrusionOk="0" h="15239" w="177164">
                  <a:moveTo>
                    <a:pt x="30480" y="0"/>
                  </a:moveTo>
                  <a:lnTo>
                    <a:pt x="42672" y="15240"/>
                  </a:lnTo>
                  <a:lnTo>
                    <a:pt x="6096" y="15240"/>
                  </a:lnTo>
                </a:path>
              </a:pathLst>
            </a:custGeom>
            <a:noFill/>
            <a:ln cap="flat" cmpd="sng" w="9525">
              <a:solidFill>
                <a:srgbClr val="D7C5D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1" name="Google Shape;901;p36"/>
            <p:cNvSpPr/>
            <p:nvPr/>
          </p:nvSpPr>
          <p:spPr>
            <a:xfrm>
              <a:off x="4776216" y="4940807"/>
              <a:ext cx="40005" cy="15240"/>
            </a:xfrm>
            <a:custGeom>
              <a:rect b="b" l="l" r="r" t="t"/>
              <a:pathLst>
                <a:path extrusionOk="0" h="15239" w="40004">
                  <a:moveTo>
                    <a:pt x="4826" y="3048"/>
                  </a:moveTo>
                  <a:lnTo>
                    <a:pt x="3683" y="3048"/>
                  </a:lnTo>
                  <a:lnTo>
                    <a:pt x="0" y="6731"/>
                  </a:lnTo>
                  <a:lnTo>
                    <a:pt x="0" y="7874"/>
                  </a:lnTo>
                  <a:lnTo>
                    <a:pt x="1270" y="7874"/>
                  </a:lnTo>
                  <a:lnTo>
                    <a:pt x="1270" y="6731"/>
                  </a:lnTo>
                  <a:lnTo>
                    <a:pt x="4826" y="3048"/>
                  </a:lnTo>
                  <a:close/>
                </a:path>
                <a:path extrusionOk="0" h="15239" w="40004">
                  <a:moveTo>
                    <a:pt x="6096" y="4318"/>
                  </a:moveTo>
                  <a:lnTo>
                    <a:pt x="4826" y="3048"/>
                  </a:lnTo>
                  <a:lnTo>
                    <a:pt x="1270" y="7874"/>
                  </a:lnTo>
                  <a:lnTo>
                    <a:pt x="1270" y="9144"/>
                  </a:lnTo>
                  <a:lnTo>
                    <a:pt x="2413" y="9144"/>
                  </a:lnTo>
                  <a:lnTo>
                    <a:pt x="2413" y="7874"/>
                  </a:lnTo>
                  <a:lnTo>
                    <a:pt x="6096" y="4318"/>
                  </a:lnTo>
                  <a:close/>
                </a:path>
                <a:path extrusionOk="0" h="15239" w="40004">
                  <a:moveTo>
                    <a:pt x="7874" y="6096"/>
                  </a:moveTo>
                  <a:lnTo>
                    <a:pt x="6731" y="6096"/>
                  </a:lnTo>
                  <a:lnTo>
                    <a:pt x="3048" y="7874"/>
                  </a:lnTo>
                  <a:lnTo>
                    <a:pt x="4318" y="8509"/>
                  </a:lnTo>
                  <a:lnTo>
                    <a:pt x="6731" y="6731"/>
                  </a:lnTo>
                  <a:lnTo>
                    <a:pt x="7874" y="6731"/>
                  </a:lnTo>
                  <a:lnTo>
                    <a:pt x="7874" y="6096"/>
                  </a:lnTo>
                  <a:close/>
                </a:path>
                <a:path extrusionOk="0" h="15239" w="40004">
                  <a:moveTo>
                    <a:pt x="9144" y="6731"/>
                  </a:moveTo>
                  <a:lnTo>
                    <a:pt x="7874" y="6731"/>
                  </a:lnTo>
                  <a:lnTo>
                    <a:pt x="4318" y="8509"/>
                  </a:lnTo>
                  <a:lnTo>
                    <a:pt x="5461" y="9144"/>
                  </a:lnTo>
                  <a:lnTo>
                    <a:pt x="7874" y="7366"/>
                  </a:lnTo>
                  <a:lnTo>
                    <a:pt x="9144" y="7366"/>
                  </a:lnTo>
                  <a:lnTo>
                    <a:pt x="9144" y="6731"/>
                  </a:lnTo>
                  <a:close/>
                </a:path>
                <a:path extrusionOk="0" h="15239" w="40004">
                  <a:moveTo>
                    <a:pt x="15240" y="6731"/>
                  </a:moveTo>
                  <a:lnTo>
                    <a:pt x="13970" y="6096"/>
                  </a:lnTo>
                  <a:lnTo>
                    <a:pt x="13970" y="6731"/>
                  </a:lnTo>
                  <a:lnTo>
                    <a:pt x="10807" y="8318"/>
                  </a:lnTo>
                  <a:lnTo>
                    <a:pt x="10883" y="8166"/>
                  </a:lnTo>
                  <a:lnTo>
                    <a:pt x="12827" y="6731"/>
                  </a:lnTo>
                  <a:lnTo>
                    <a:pt x="13970" y="6731"/>
                  </a:lnTo>
                  <a:lnTo>
                    <a:pt x="13970" y="6096"/>
                  </a:lnTo>
                  <a:lnTo>
                    <a:pt x="12827" y="6096"/>
                  </a:lnTo>
                  <a:lnTo>
                    <a:pt x="11595" y="6692"/>
                  </a:lnTo>
                  <a:lnTo>
                    <a:pt x="12192" y="5461"/>
                  </a:lnTo>
                  <a:lnTo>
                    <a:pt x="11557" y="4318"/>
                  </a:lnTo>
                  <a:lnTo>
                    <a:pt x="10642" y="7150"/>
                  </a:lnTo>
                  <a:lnTo>
                    <a:pt x="9969" y="7480"/>
                  </a:lnTo>
                  <a:lnTo>
                    <a:pt x="11557" y="4318"/>
                  </a:lnTo>
                  <a:lnTo>
                    <a:pt x="12192" y="3683"/>
                  </a:lnTo>
                  <a:lnTo>
                    <a:pt x="9779" y="1270"/>
                  </a:lnTo>
                  <a:lnTo>
                    <a:pt x="8509" y="0"/>
                  </a:lnTo>
                  <a:lnTo>
                    <a:pt x="6096" y="0"/>
                  </a:lnTo>
                  <a:lnTo>
                    <a:pt x="6096" y="2413"/>
                  </a:lnTo>
                  <a:lnTo>
                    <a:pt x="6731" y="3048"/>
                  </a:lnTo>
                  <a:lnTo>
                    <a:pt x="6731" y="3556"/>
                  </a:lnTo>
                  <a:lnTo>
                    <a:pt x="8509" y="5080"/>
                  </a:lnTo>
                  <a:lnTo>
                    <a:pt x="7874" y="5080"/>
                  </a:lnTo>
                  <a:lnTo>
                    <a:pt x="6096" y="3556"/>
                  </a:lnTo>
                  <a:lnTo>
                    <a:pt x="6096" y="4064"/>
                  </a:lnTo>
                  <a:lnTo>
                    <a:pt x="7874" y="5588"/>
                  </a:lnTo>
                  <a:lnTo>
                    <a:pt x="7874" y="6096"/>
                  </a:lnTo>
                  <a:lnTo>
                    <a:pt x="8509" y="6096"/>
                  </a:lnTo>
                  <a:lnTo>
                    <a:pt x="8509" y="5588"/>
                  </a:lnTo>
                  <a:lnTo>
                    <a:pt x="9144" y="5588"/>
                  </a:lnTo>
                  <a:lnTo>
                    <a:pt x="9144" y="5461"/>
                  </a:lnTo>
                  <a:lnTo>
                    <a:pt x="9779" y="6096"/>
                  </a:lnTo>
                  <a:lnTo>
                    <a:pt x="10071" y="5765"/>
                  </a:lnTo>
                  <a:lnTo>
                    <a:pt x="9779" y="6731"/>
                  </a:lnTo>
                  <a:lnTo>
                    <a:pt x="9779" y="7569"/>
                  </a:lnTo>
                  <a:lnTo>
                    <a:pt x="9144" y="7874"/>
                  </a:lnTo>
                  <a:lnTo>
                    <a:pt x="9144" y="9144"/>
                  </a:lnTo>
                  <a:lnTo>
                    <a:pt x="7366" y="9144"/>
                  </a:lnTo>
                  <a:lnTo>
                    <a:pt x="6731" y="9144"/>
                  </a:lnTo>
                  <a:lnTo>
                    <a:pt x="6845" y="9410"/>
                  </a:lnTo>
                  <a:lnTo>
                    <a:pt x="6096" y="9779"/>
                  </a:lnTo>
                  <a:lnTo>
                    <a:pt x="6096" y="10414"/>
                  </a:lnTo>
                  <a:lnTo>
                    <a:pt x="7340" y="10414"/>
                  </a:lnTo>
                  <a:lnTo>
                    <a:pt x="8509" y="12827"/>
                  </a:lnTo>
                  <a:lnTo>
                    <a:pt x="6096" y="10414"/>
                  </a:lnTo>
                  <a:lnTo>
                    <a:pt x="6096" y="11557"/>
                  </a:lnTo>
                  <a:lnTo>
                    <a:pt x="7874" y="13970"/>
                  </a:lnTo>
                  <a:lnTo>
                    <a:pt x="7874" y="15240"/>
                  </a:lnTo>
                  <a:lnTo>
                    <a:pt x="8509" y="15240"/>
                  </a:lnTo>
                  <a:lnTo>
                    <a:pt x="8509" y="13970"/>
                  </a:lnTo>
                  <a:lnTo>
                    <a:pt x="9144" y="13970"/>
                  </a:lnTo>
                  <a:lnTo>
                    <a:pt x="9144" y="11557"/>
                  </a:lnTo>
                  <a:lnTo>
                    <a:pt x="8839" y="11163"/>
                  </a:lnTo>
                  <a:lnTo>
                    <a:pt x="10922" y="12192"/>
                  </a:lnTo>
                  <a:lnTo>
                    <a:pt x="10922" y="11557"/>
                  </a:lnTo>
                  <a:lnTo>
                    <a:pt x="8102" y="10160"/>
                  </a:lnTo>
                  <a:lnTo>
                    <a:pt x="7823" y="9779"/>
                  </a:lnTo>
                  <a:lnTo>
                    <a:pt x="8509" y="9779"/>
                  </a:lnTo>
                  <a:lnTo>
                    <a:pt x="12192" y="11557"/>
                  </a:lnTo>
                  <a:lnTo>
                    <a:pt x="12192" y="10922"/>
                  </a:lnTo>
                  <a:lnTo>
                    <a:pt x="9779" y="9144"/>
                  </a:lnTo>
                  <a:lnTo>
                    <a:pt x="10414" y="9144"/>
                  </a:lnTo>
                  <a:lnTo>
                    <a:pt x="10655" y="8648"/>
                  </a:lnTo>
                  <a:lnTo>
                    <a:pt x="11557" y="9144"/>
                  </a:lnTo>
                  <a:lnTo>
                    <a:pt x="13970" y="7366"/>
                  </a:lnTo>
                  <a:lnTo>
                    <a:pt x="15240" y="7366"/>
                  </a:lnTo>
                  <a:lnTo>
                    <a:pt x="15240" y="6731"/>
                  </a:lnTo>
                  <a:close/>
                </a:path>
                <a:path extrusionOk="0" h="15239" w="40004">
                  <a:moveTo>
                    <a:pt x="20066" y="11430"/>
                  </a:moveTo>
                  <a:lnTo>
                    <a:pt x="19177" y="11430"/>
                  </a:lnTo>
                  <a:lnTo>
                    <a:pt x="19177" y="9144"/>
                  </a:lnTo>
                  <a:lnTo>
                    <a:pt x="18288" y="9144"/>
                  </a:lnTo>
                  <a:lnTo>
                    <a:pt x="18288" y="12192"/>
                  </a:lnTo>
                  <a:lnTo>
                    <a:pt x="20066" y="12192"/>
                  </a:lnTo>
                  <a:lnTo>
                    <a:pt x="20066" y="11430"/>
                  </a:lnTo>
                  <a:close/>
                </a:path>
                <a:path extrusionOk="0" h="15239" w="40004">
                  <a:moveTo>
                    <a:pt x="22733" y="3048"/>
                  </a:moveTo>
                  <a:lnTo>
                    <a:pt x="21844" y="3048"/>
                  </a:lnTo>
                  <a:lnTo>
                    <a:pt x="20955" y="3810"/>
                  </a:lnTo>
                  <a:lnTo>
                    <a:pt x="22733" y="3810"/>
                  </a:lnTo>
                  <a:lnTo>
                    <a:pt x="22733" y="3048"/>
                  </a:lnTo>
                  <a:close/>
                </a:path>
                <a:path extrusionOk="0" h="15239" w="40004">
                  <a:moveTo>
                    <a:pt x="23622" y="7620"/>
                  </a:moveTo>
                  <a:lnTo>
                    <a:pt x="22733" y="7620"/>
                  </a:lnTo>
                  <a:lnTo>
                    <a:pt x="22733" y="6705"/>
                  </a:lnTo>
                  <a:lnTo>
                    <a:pt x="22733" y="6096"/>
                  </a:lnTo>
                  <a:lnTo>
                    <a:pt x="21844" y="6096"/>
                  </a:lnTo>
                  <a:lnTo>
                    <a:pt x="20955" y="5334"/>
                  </a:lnTo>
                  <a:lnTo>
                    <a:pt x="20955" y="3810"/>
                  </a:lnTo>
                  <a:lnTo>
                    <a:pt x="20066" y="3810"/>
                  </a:lnTo>
                  <a:lnTo>
                    <a:pt x="20066" y="5334"/>
                  </a:lnTo>
                  <a:lnTo>
                    <a:pt x="20066" y="6858"/>
                  </a:lnTo>
                  <a:lnTo>
                    <a:pt x="21844" y="8382"/>
                  </a:lnTo>
                  <a:lnTo>
                    <a:pt x="21844" y="9144"/>
                  </a:lnTo>
                  <a:lnTo>
                    <a:pt x="22733" y="9144"/>
                  </a:lnTo>
                  <a:lnTo>
                    <a:pt x="22733" y="10668"/>
                  </a:lnTo>
                  <a:lnTo>
                    <a:pt x="21844" y="11430"/>
                  </a:lnTo>
                  <a:lnTo>
                    <a:pt x="20955" y="11430"/>
                  </a:lnTo>
                  <a:lnTo>
                    <a:pt x="20955" y="12192"/>
                  </a:lnTo>
                  <a:lnTo>
                    <a:pt x="21844" y="12192"/>
                  </a:lnTo>
                  <a:lnTo>
                    <a:pt x="23622" y="10668"/>
                  </a:lnTo>
                  <a:lnTo>
                    <a:pt x="23622" y="7620"/>
                  </a:lnTo>
                  <a:close/>
                </a:path>
                <a:path extrusionOk="0" h="15239" w="40004">
                  <a:moveTo>
                    <a:pt x="25400" y="6096"/>
                  </a:moveTo>
                  <a:lnTo>
                    <a:pt x="24511" y="6858"/>
                  </a:lnTo>
                  <a:lnTo>
                    <a:pt x="24511" y="7620"/>
                  </a:lnTo>
                  <a:lnTo>
                    <a:pt x="25400" y="7620"/>
                  </a:lnTo>
                  <a:lnTo>
                    <a:pt x="25400" y="6096"/>
                  </a:lnTo>
                  <a:close/>
                </a:path>
                <a:path extrusionOk="0" h="15239" w="40004">
                  <a:moveTo>
                    <a:pt x="25400" y="3048"/>
                  </a:moveTo>
                  <a:lnTo>
                    <a:pt x="22733" y="3048"/>
                  </a:lnTo>
                  <a:lnTo>
                    <a:pt x="24511" y="4572"/>
                  </a:lnTo>
                  <a:lnTo>
                    <a:pt x="24511" y="5334"/>
                  </a:lnTo>
                  <a:lnTo>
                    <a:pt x="25400" y="4572"/>
                  </a:lnTo>
                  <a:lnTo>
                    <a:pt x="25400" y="3048"/>
                  </a:lnTo>
                  <a:close/>
                </a:path>
                <a:path extrusionOk="0" h="15239" w="40004">
                  <a:moveTo>
                    <a:pt x="28067" y="10668"/>
                  </a:moveTo>
                  <a:lnTo>
                    <a:pt x="27178" y="10668"/>
                  </a:lnTo>
                  <a:lnTo>
                    <a:pt x="27178" y="11430"/>
                  </a:lnTo>
                  <a:lnTo>
                    <a:pt x="28067" y="10668"/>
                  </a:lnTo>
                  <a:close/>
                </a:path>
                <a:path extrusionOk="0" h="15239" w="40004">
                  <a:moveTo>
                    <a:pt x="28067" y="5334"/>
                  </a:moveTo>
                  <a:lnTo>
                    <a:pt x="26289" y="5334"/>
                  </a:lnTo>
                  <a:lnTo>
                    <a:pt x="26289" y="7620"/>
                  </a:lnTo>
                  <a:lnTo>
                    <a:pt x="25400" y="7620"/>
                  </a:lnTo>
                  <a:lnTo>
                    <a:pt x="25400" y="9144"/>
                  </a:lnTo>
                  <a:lnTo>
                    <a:pt x="24511" y="9906"/>
                  </a:lnTo>
                  <a:lnTo>
                    <a:pt x="24511" y="12192"/>
                  </a:lnTo>
                  <a:lnTo>
                    <a:pt x="26289" y="12192"/>
                  </a:lnTo>
                  <a:lnTo>
                    <a:pt x="27165" y="11430"/>
                  </a:lnTo>
                  <a:lnTo>
                    <a:pt x="26289" y="11430"/>
                  </a:lnTo>
                  <a:lnTo>
                    <a:pt x="26289" y="9144"/>
                  </a:lnTo>
                  <a:lnTo>
                    <a:pt x="27178" y="8382"/>
                  </a:lnTo>
                  <a:lnTo>
                    <a:pt x="27178" y="7620"/>
                  </a:lnTo>
                  <a:lnTo>
                    <a:pt x="28067" y="6858"/>
                  </a:lnTo>
                  <a:lnTo>
                    <a:pt x="28067" y="5334"/>
                  </a:lnTo>
                  <a:close/>
                </a:path>
                <a:path extrusionOk="0" h="15239" w="40004">
                  <a:moveTo>
                    <a:pt x="31623" y="9906"/>
                  </a:moveTo>
                  <a:lnTo>
                    <a:pt x="30734" y="10668"/>
                  </a:lnTo>
                  <a:lnTo>
                    <a:pt x="30734" y="11430"/>
                  </a:lnTo>
                  <a:lnTo>
                    <a:pt x="31623" y="10668"/>
                  </a:lnTo>
                  <a:lnTo>
                    <a:pt x="31623" y="9906"/>
                  </a:lnTo>
                  <a:close/>
                </a:path>
                <a:path extrusionOk="0" h="15239" w="40004">
                  <a:moveTo>
                    <a:pt x="31623" y="5334"/>
                  </a:moveTo>
                  <a:lnTo>
                    <a:pt x="30734" y="5334"/>
                  </a:lnTo>
                  <a:lnTo>
                    <a:pt x="30734" y="6096"/>
                  </a:lnTo>
                  <a:lnTo>
                    <a:pt x="29845" y="6096"/>
                  </a:lnTo>
                  <a:lnTo>
                    <a:pt x="29845" y="8382"/>
                  </a:lnTo>
                  <a:lnTo>
                    <a:pt x="28956" y="8382"/>
                  </a:lnTo>
                  <a:lnTo>
                    <a:pt x="28956" y="9144"/>
                  </a:lnTo>
                  <a:lnTo>
                    <a:pt x="28067" y="9906"/>
                  </a:lnTo>
                  <a:lnTo>
                    <a:pt x="28956" y="9906"/>
                  </a:lnTo>
                  <a:lnTo>
                    <a:pt x="28956" y="12192"/>
                  </a:lnTo>
                  <a:lnTo>
                    <a:pt x="29845" y="12192"/>
                  </a:lnTo>
                  <a:lnTo>
                    <a:pt x="30734" y="11430"/>
                  </a:lnTo>
                  <a:lnTo>
                    <a:pt x="29845" y="11430"/>
                  </a:lnTo>
                  <a:lnTo>
                    <a:pt x="29845" y="10668"/>
                  </a:lnTo>
                  <a:lnTo>
                    <a:pt x="30734" y="9906"/>
                  </a:lnTo>
                  <a:lnTo>
                    <a:pt x="30734" y="8382"/>
                  </a:lnTo>
                  <a:lnTo>
                    <a:pt x="31623" y="7620"/>
                  </a:lnTo>
                  <a:lnTo>
                    <a:pt x="31623" y="5334"/>
                  </a:lnTo>
                  <a:close/>
                </a:path>
                <a:path extrusionOk="0" h="15239" w="40004">
                  <a:moveTo>
                    <a:pt x="33401" y="6096"/>
                  </a:moveTo>
                  <a:lnTo>
                    <a:pt x="32512" y="6858"/>
                  </a:lnTo>
                  <a:lnTo>
                    <a:pt x="33401" y="6858"/>
                  </a:lnTo>
                  <a:lnTo>
                    <a:pt x="33401" y="6096"/>
                  </a:lnTo>
                  <a:close/>
                </a:path>
                <a:path extrusionOk="0" h="15239" w="40004">
                  <a:moveTo>
                    <a:pt x="35179" y="5334"/>
                  </a:moveTo>
                  <a:lnTo>
                    <a:pt x="33401" y="5334"/>
                  </a:lnTo>
                  <a:lnTo>
                    <a:pt x="33401" y="6096"/>
                  </a:lnTo>
                  <a:lnTo>
                    <a:pt x="34290" y="6096"/>
                  </a:lnTo>
                  <a:lnTo>
                    <a:pt x="34290" y="6858"/>
                  </a:lnTo>
                  <a:lnTo>
                    <a:pt x="33401" y="6858"/>
                  </a:lnTo>
                  <a:lnTo>
                    <a:pt x="33401" y="9144"/>
                  </a:lnTo>
                  <a:lnTo>
                    <a:pt x="32512" y="9906"/>
                  </a:lnTo>
                  <a:lnTo>
                    <a:pt x="32512" y="12192"/>
                  </a:lnTo>
                  <a:lnTo>
                    <a:pt x="33401" y="12192"/>
                  </a:lnTo>
                  <a:lnTo>
                    <a:pt x="33401" y="10668"/>
                  </a:lnTo>
                  <a:lnTo>
                    <a:pt x="34290" y="10668"/>
                  </a:lnTo>
                  <a:lnTo>
                    <a:pt x="34290" y="9144"/>
                  </a:lnTo>
                  <a:lnTo>
                    <a:pt x="35179" y="8382"/>
                  </a:lnTo>
                  <a:lnTo>
                    <a:pt x="35179" y="5334"/>
                  </a:lnTo>
                  <a:close/>
                </a:path>
                <a:path extrusionOk="0" h="15239" w="40004">
                  <a:moveTo>
                    <a:pt x="36957" y="6096"/>
                  </a:moveTo>
                  <a:lnTo>
                    <a:pt x="36068" y="6096"/>
                  </a:lnTo>
                  <a:lnTo>
                    <a:pt x="36068" y="6858"/>
                  </a:lnTo>
                  <a:lnTo>
                    <a:pt x="36957" y="6096"/>
                  </a:lnTo>
                  <a:close/>
                </a:path>
                <a:path extrusionOk="0" h="15239" w="40004">
                  <a:moveTo>
                    <a:pt x="39624" y="6096"/>
                  </a:moveTo>
                  <a:lnTo>
                    <a:pt x="38735" y="5334"/>
                  </a:lnTo>
                  <a:lnTo>
                    <a:pt x="36957" y="5334"/>
                  </a:lnTo>
                  <a:lnTo>
                    <a:pt x="36957" y="6096"/>
                  </a:lnTo>
                  <a:lnTo>
                    <a:pt x="37846" y="6096"/>
                  </a:lnTo>
                  <a:lnTo>
                    <a:pt x="37846" y="6858"/>
                  </a:lnTo>
                  <a:lnTo>
                    <a:pt x="36957" y="7620"/>
                  </a:lnTo>
                  <a:lnTo>
                    <a:pt x="36957" y="9906"/>
                  </a:lnTo>
                  <a:lnTo>
                    <a:pt x="36068" y="10668"/>
                  </a:lnTo>
                  <a:lnTo>
                    <a:pt x="36068" y="11430"/>
                  </a:lnTo>
                  <a:lnTo>
                    <a:pt x="36957" y="12192"/>
                  </a:lnTo>
                  <a:lnTo>
                    <a:pt x="37846" y="11430"/>
                  </a:lnTo>
                  <a:lnTo>
                    <a:pt x="38735" y="11430"/>
                  </a:lnTo>
                  <a:lnTo>
                    <a:pt x="38735" y="10668"/>
                  </a:lnTo>
                  <a:lnTo>
                    <a:pt x="39624" y="9906"/>
                  </a:lnTo>
                  <a:lnTo>
                    <a:pt x="38735" y="9906"/>
                  </a:lnTo>
                  <a:lnTo>
                    <a:pt x="37846" y="10668"/>
                  </a:lnTo>
                  <a:lnTo>
                    <a:pt x="37846" y="9144"/>
                  </a:lnTo>
                  <a:lnTo>
                    <a:pt x="38735" y="8382"/>
                  </a:lnTo>
                  <a:lnTo>
                    <a:pt x="38735" y="7620"/>
                  </a:lnTo>
                  <a:lnTo>
                    <a:pt x="39624" y="6858"/>
                  </a:lnTo>
                  <a:lnTo>
                    <a:pt x="39624" y="609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2" name="Google Shape;902;p36"/>
            <p:cNvSpPr/>
            <p:nvPr/>
          </p:nvSpPr>
          <p:spPr>
            <a:xfrm>
              <a:off x="4892040" y="5056632"/>
              <a:ext cx="40005" cy="15240"/>
            </a:xfrm>
            <a:custGeom>
              <a:rect b="b" l="l" r="r" t="t"/>
              <a:pathLst>
                <a:path extrusionOk="0" h="15239" w="40004">
                  <a:moveTo>
                    <a:pt x="24130" y="0"/>
                  </a:moveTo>
                  <a:lnTo>
                    <a:pt x="39624" y="15240"/>
                  </a:lnTo>
                  <a:lnTo>
                    <a:pt x="0" y="15240"/>
                  </a:lnTo>
                </a:path>
              </a:pathLst>
            </a:custGeom>
            <a:noFill/>
            <a:ln cap="flat" cmpd="sng" w="9525">
              <a:solidFill>
                <a:srgbClr val="D7C5D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3" name="Google Shape;903;p36"/>
            <p:cNvSpPr/>
            <p:nvPr/>
          </p:nvSpPr>
          <p:spPr>
            <a:xfrm>
              <a:off x="5073396" y="5503163"/>
              <a:ext cx="0" cy="45720"/>
            </a:xfrm>
            <a:custGeom>
              <a:rect b="b" l="l" r="r" t="t"/>
              <a:pathLst>
                <a:path extrusionOk="0" h="45720" w="120000">
                  <a:moveTo>
                    <a:pt x="0" y="45720"/>
                  </a:moveTo>
                  <a:lnTo>
                    <a:pt x="0" y="0"/>
                  </a:lnTo>
                </a:path>
              </a:pathLst>
            </a:custGeom>
            <a:noFill/>
            <a:ln cap="flat" cmpd="sng" w="9525">
              <a:solidFill>
                <a:srgbClr val="221C2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4" name="Google Shape;904;p36"/>
            <p:cNvSpPr/>
            <p:nvPr/>
          </p:nvSpPr>
          <p:spPr>
            <a:xfrm>
              <a:off x="4779264" y="4965191"/>
              <a:ext cx="43180" cy="43180"/>
            </a:xfrm>
            <a:custGeom>
              <a:rect b="b" l="l" r="r" t="t"/>
              <a:pathLst>
                <a:path extrusionOk="0" h="43179" w="43179">
                  <a:moveTo>
                    <a:pt x="3048" y="635"/>
                  </a:moveTo>
                  <a:lnTo>
                    <a:pt x="2286" y="635"/>
                  </a:lnTo>
                  <a:lnTo>
                    <a:pt x="1524" y="0"/>
                  </a:lnTo>
                  <a:lnTo>
                    <a:pt x="762" y="635"/>
                  </a:lnTo>
                  <a:lnTo>
                    <a:pt x="762" y="1270"/>
                  </a:lnTo>
                  <a:lnTo>
                    <a:pt x="0" y="1270"/>
                  </a:lnTo>
                  <a:lnTo>
                    <a:pt x="0" y="1778"/>
                  </a:lnTo>
                  <a:lnTo>
                    <a:pt x="762" y="2413"/>
                  </a:lnTo>
                  <a:lnTo>
                    <a:pt x="762" y="3048"/>
                  </a:lnTo>
                  <a:lnTo>
                    <a:pt x="1524" y="3048"/>
                  </a:lnTo>
                  <a:lnTo>
                    <a:pt x="2286" y="3048"/>
                  </a:lnTo>
                  <a:lnTo>
                    <a:pt x="2286" y="2413"/>
                  </a:lnTo>
                  <a:lnTo>
                    <a:pt x="3048" y="2413"/>
                  </a:lnTo>
                  <a:lnTo>
                    <a:pt x="3048" y="635"/>
                  </a:lnTo>
                  <a:close/>
                </a:path>
                <a:path extrusionOk="0" h="43179" w="43179">
                  <a:moveTo>
                    <a:pt x="12192" y="1270"/>
                  </a:moveTo>
                  <a:lnTo>
                    <a:pt x="10668" y="0"/>
                  </a:lnTo>
                  <a:lnTo>
                    <a:pt x="9144" y="1270"/>
                  </a:lnTo>
                  <a:lnTo>
                    <a:pt x="9144" y="2413"/>
                  </a:lnTo>
                  <a:lnTo>
                    <a:pt x="9906" y="2413"/>
                  </a:lnTo>
                  <a:lnTo>
                    <a:pt x="9906" y="3048"/>
                  </a:lnTo>
                  <a:lnTo>
                    <a:pt x="10668" y="3048"/>
                  </a:lnTo>
                  <a:lnTo>
                    <a:pt x="11430" y="3048"/>
                  </a:lnTo>
                  <a:lnTo>
                    <a:pt x="11430" y="2413"/>
                  </a:lnTo>
                  <a:lnTo>
                    <a:pt x="12192" y="2413"/>
                  </a:lnTo>
                  <a:lnTo>
                    <a:pt x="12192" y="1270"/>
                  </a:lnTo>
                  <a:close/>
                </a:path>
                <a:path extrusionOk="0" h="43179" w="43179">
                  <a:moveTo>
                    <a:pt x="21336" y="1270"/>
                  </a:moveTo>
                  <a:lnTo>
                    <a:pt x="20574" y="1270"/>
                  </a:lnTo>
                  <a:lnTo>
                    <a:pt x="20574" y="635"/>
                  </a:lnTo>
                  <a:lnTo>
                    <a:pt x="19812" y="0"/>
                  </a:lnTo>
                  <a:lnTo>
                    <a:pt x="19050" y="0"/>
                  </a:lnTo>
                  <a:lnTo>
                    <a:pt x="19050" y="635"/>
                  </a:lnTo>
                  <a:lnTo>
                    <a:pt x="18288" y="635"/>
                  </a:lnTo>
                  <a:lnTo>
                    <a:pt x="18288" y="2413"/>
                  </a:lnTo>
                  <a:lnTo>
                    <a:pt x="19050" y="2413"/>
                  </a:lnTo>
                  <a:lnTo>
                    <a:pt x="19050" y="3048"/>
                  </a:lnTo>
                  <a:lnTo>
                    <a:pt x="19812" y="3048"/>
                  </a:lnTo>
                  <a:lnTo>
                    <a:pt x="20574" y="3048"/>
                  </a:lnTo>
                  <a:lnTo>
                    <a:pt x="20574" y="2413"/>
                  </a:lnTo>
                  <a:lnTo>
                    <a:pt x="21336" y="1778"/>
                  </a:lnTo>
                  <a:lnTo>
                    <a:pt x="21336" y="1270"/>
                  </a:lnTo>
                  <a:close/>
                </a:path>
                <a:path extrusionOk="0" h="43179" w="43179">
                  <a:moveTo>
                    <a:pt x="42672" y="37592"/>
                  </a:moveTo>
                  <a:lnTo>
                    <a:pt x="41656" y="36576"/>
                  </a:lnTo>
                  <a:lnTo>
                    <a:pt x="41656" y="35560"/>
                  </a:lnTo>
                  <a:lnTo>
                    <a:pt x="40640" y="35560"/>
                  </a:lnTo>
                  <a:lnTo>
                    <a:pt x="40640" y="34544"/>
                  </a:lnTo>
                  <a:lnTo>
                    <a:pt x="39624" y="34544"/>
                  </a:lnTo>
                  <a:lnTo>
                    <a:pt x="38608" y="33528"/>
                  </a:lnTo>
                  <a:lnTo>
                    <a:pt x="36576" y="33528"/>
                  </a:lnTo>
                  <a:lnTo>
                    <a:pt x="36576" y="34544"/>
                  </a:lnTo>
                  <a:lnTo>
                    <a:pt x="35560" y="34544"/>
                  </a:lnTo>
                  <a:lnTo>
                    <a:pt x="33528" y="36576"/>
                  </a:lnTo>
                  <a:lnTo>
                    <a:pt x="33528" y="39624"/>
                  </a:lnTo>
                  <a:lnTo>
                    <a:pt x="34544" y="40640"/>
                  </a:lnTo>
                  <a:lnTo>
                    <a:pt x="34544" y="41656"/>
                  </a:lnTo>
                  <a:lnTo>
                    <a:pt x="35560" y="41656"/>
                  </a:lnTo>
                  <a:lnTo>
                    <a:pt x="36576" y="42672"/>
                  </a:lnTo>
                  <a:lnTo>
                    <a:pt x="38608" y="42672"/>
                  </a:lnTo>
                  <a:lnTo>
                    <a:pt x="39624" y="42672"/>
                  </a:lnTo>
                  <a:lnTo>
                    <a:pt x="41656" y="40640"/>
                  </a:lnTo>
                  <a:lnTo>
                    <a:pt x="41656" y="39624"/>
                  </a:lnTo>
                  <a:lnTo>
                    <a:pt x="42672" y="38608"/>
                  </a:lnTo>
                  <a:lnTo>
                    <a:pt x="42672" y="37592"/>
                  </a:lnTo>
                  <a:close/>
                </a:path>
              </a:pathLst>
            </a:custGeom>
            <a:solidFill>
              <a:srgbClr val="3C40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5" name="Google Shape;905;p36"/>
            <p:cNvSpPr/>
            <p:nvPr/>
          </p:nvSpPr>
          <p:spPr>
            <a:xfrm>
              <a:off x="4994148" y="4951476"/>
              <a:ext cx="67310" cy="9525"/>
            </a:xfrm>
            <a:custGeom>
              <a:rect b="b" l="l" r="r" t="t"/>
              <a:pathLst>
                <a:path extrusionOk="0" h="9525" w="67310">
                  <a:moveTo>
                    <a:pt x="67055" y="0"/>
                  </a:moveTo>
                  <a:lnTo>
                    <a:pt x="0" y="1650"/>
                  </a:lnTo>
                  <a:lnTo>
                    <a:pt x="0" y="9143"/>
                  </a:lnTo>
                  <a:lnTo>
                    <a:pt x="67055" y="8255"/>
                  </a:lnTo>
                  <a:lnTo>
                    <a:pt x="67055" y="0"/>
                  </a:lnTo>
                  <a:close/>
                </a:path>
              </a:pathLst>
            </a:custGeom>
            <a:solidFill>
              <a:srgbClr val="52525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6" name="Google Shape;906;p36"/>
            <p:cNvSpPr/>
            <p:nvPr/>
          </p:nvSpPr>
          <p:spPr>
            <a:xfrm>
              <a:off x="4994148" y="4951476"/>
              <a:ext cx="67310" cy="9525"/>
            </a:xfrm>
            <a:custGeom>
              <a:rect b="b" l="l" r="r" t="t"/>
              <a:pathLst>
                <a:path extrusionOk="0" h="9525" w="67310">
                  <a:moveTo>
                    <a:pt x="67055" y="8255"/>
                  </a:moveTo>
                  <a:lnTo>
                    <a:pt x="67055" y="7493"/>
                  </a:lnTo>
                  <a:lnTo>
                    <a:pt x="67055" y="888"/>
                  </a:lnTo>
                  <a:lnTo>
                    <a:pt x="67055" y="0"/>
                  </a:lnTo>
                  <a:lnTo>
                    <a:pt x="66166" y="0"/>
                  </a:lnTo>
                  <a:lnTo>
                    <a:pt x="0" y="1650"/>
                  </a:lnTo>
                  <a:lnTo>
                    <a:pt x="0" y="8255"/>
                  </a:lnTo>
                  <a:lnTo>
                    <a:pt x="0" y="9143"/>
                  </a:lnTo>
                  <a:lnTo>
                    <a:pt x="67055" y="8255"/>
                  </a:lnTo>
                  <a:close/>
                </a:path>
              </a:pathLst>
            </a:custGeom>
            <a:noFill/>
            <a:ln cap="flat" cmpd="sng" w="9525">
              <a:solidFill>
                <a:srgbClr val="52525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7" name="Google Shape;907;p36"/>
            <p:cNvSpPr/>
            <p:nvPr/>
          </p:nvSpPr>
          <p:spPr>
            <a:xfrm>
              <a:off x="4774692" y="4957571"/>
              <a:ext cx="274320" cy="82550"/>
            </a:xfrm>
            <a:custGeom>
              <a:rect b="b" l="l" r="r" t="t"/>
              <a:pathLst>
                <a:path extrusionOk="0" h="82550" w="274320">
                  <a:moveTo>
                    <a:pt x="0" y="82295"/>
                  </a:moveTo>
                  <a:lnTo>
                    <a:pt x="274320" y="81406"/>
                  </a:lnTo>
                  <a:lnTo>
                    <a:pt x="274320" y="0"/>
                  </a:lnTo>
                </a:path>
              </a:pathLst>
            </a:custGeom>
            <a:noFill/>
            <a:ln cap="flat" cmpd="sng" w="9525">
              <a:solidFill>
                <a:srgbClr val="40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8" name="Google Shape;908;p36"/>
            <p:cNvSpPr/>
            <p:nvPr/>
          </p:nvSpPr>
          <p:spPr>
            <a:xfrm>
              <a:off x="5020055" y="4946903"/>
              <a:ext cx="27940" cy="3175"/>
            </a:xfrm>
            <a:custGeom>
              <a:rect b="b" l="l" r="r" t="t"/>
              <a:pathLst>
                <a:path extrusionOk="0" h="3175" w="27939">
                  <a:moveTo>
                    <a:pt x="27432" y="0"/>
                  </a:moveTo>
                  <a:lnTo>
                    <a:pt x="0" y="635"/>
                  </a:lnTo>
                  <a:lnTo>
                    <a:pt x="0" y="3048"/>
                  </a:lnTo>
                  <a:lnTo>
                    <a:pt x="27432" y="3048"/>
                  </a:lnTo>
                  <a:lnTo>
                    <a:pt x="27432" y="0"/>
                  </a:lnTo>
                  <a:close/>
                </a:path>
              </a:pathLst>
            </a:custGeom>
            <a:solidFill>
              <a:srgbClr val="A600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9" name="Google Shape;909;p36"/>
            <p:cNvSpPr/>
            <p:nvPr/>
          </p:nvSpPr>
          <p:spPr>
            <a:xfrm>
              <a:off x="5029200" y="4946903"/>
              <a:ext cx="12700" cy="3175"/>
            </a:xfrm>
            <a:custGeom>
              <a:rect b="b" l="l" r="r" t="t"/>
              <a:pathLst>
                <a:path extrusionOk="0" h="3175" w="12700">
                  <a:moveTo>
                    <a:pt x="1016" y="0"/>
                  </a:moveTo>
                  <a:lnTo>
                    <a:pt x="0" y="0"/>
                  </a:lnTo>
                  <a:lnTo>
                    <a:pt x="0" y="3048"/>
                  </a:lnTo>
                  <a:lnTo>
                    <a:pt x="1016" y="3048"/>
                  </a:lnTo>
                  <a:lnTo>
                    <a:pt x="1016" y="0"/>
                  </a:lnTo>
                  <a:close/>
                </a:path>
                <a:path extrusionOk="0" h="3175" w="12700">
                  <a:moveTo>
                    <a:pt x="3048" y="0"/>
                  </a:moveTo>
                  <a:lnTo>
                    <a:pt x="2032" y="0"/>
                  </a:lnTo>
                  <a:lnTo>
                    <a:pt x="2032" y="3048"/>
                  </a:lnTo>
                  <a:lnTo>
                    <a:pt x="3048" y="3048"/>
                  </a:lnTo>
                  <a:lnTo>
                    <a:pt x="3048" y="0"/>
                  </a:lnTo>
                  <a:close/>
                </a:path>
                <a:path extrusionOk="0" h="3175" w="12700">
                  <a:moveTo>
                    <a:pt x="7620" y="0"/>
                  </a:moveTo>
                  <a:lnTo>
                    <a:pt x="6096" y="0"/>
                  </a:lnTo>
                  <a:lnTo>
                    <a:pt x="6096" y="3048"/>
                  </a:lnTo>
                  <a:lnTo>
                    <a:pt x="7620" y="3048"/>
                  </a:lnTo>
                  <a:lnTo>
                    <a:pt x="7620" y="1524"/>
                  </a:lnTo>
                  <a:lnTo>
                    <a:pt x="7620" y="0"/>
                  </a:lnTo>
                  <a:close/>
                </a:path>
                <a:path extrusionOk="0" h="3175" w="12700">
                  <a:moveTo>
                    <a:pt x="10160" y="1016"/>
                  </a:moveTo>
                  <a:lnTo>
                    <a:pt x="9144" y="1016"/>
                  </a:lnTo>
                  <a:lnTo>
                    <a:pt x="9144" y="3048"/>
                  </a:lnTo>
                  <a:lnTo>
                    <a:pt x="10160" y="3048"/>
                  </a:lnTo>
                  <a:lnTo>
                    <a:pt x="10160" y="2032"/>
                  </a:lnTo>
                  <a:lnTo>
                    <a:pt x="10160" y="1016"/>
                  </a:lnTo>
                  <a:close/>
                </a:path>
                <a:path extrusionOk="0" h="3175" w="12700">
                  <a:moveTo>
                    <a:pt x="11176" y="0"/>
                  </a:moveTo>
                  <a:lnTo>
                    <a:pt x="10160" y="1016"/>
                  </a:lnTo>
                  <a:lnTo>
                    <a:pt x="11176" y="1016"/>
                  </a:lnTo>
                  <a:lnTo>
                    <a:pt x="11176" y="0"/>
                  </a:lnTo>
                  <a:close/>
                </a:path>
                <a:path extrusionOk="0" h="3175" w="12700">
                  <a:moveTo>
                    <a:pt x="12192" y="1016"/>
                  </a:moveTo>
                  <a:lnTo>
                    <a:pt x="11176" y="1016"/>
                  </a:lnTo>
                  <a:lnTo>
                    <a:pt x="11176" y="3048"/>
                  </a:lnTo>
                  <a:lnTo>
                    <a:pt x="12192" y="3048"/>
                  </a:lnTo>
                  <a:lnTo>
                    <a:pt x="12192" y="1016"/>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0" name="Google Shape;910;p36"/>
            <p:cNvSpPr/>
            <p:nvPr/>
          </p:nvSpPr>
          <p:spPr>
            <a:xfrm>
              <a:off x="5027676" y="4948427"/>
              <a:ext cx="0" cy="3175"/>
            </a:xfrm>
            <a:custGeom>
              <a:rect b="b" l="l" r="r" t="t"/>
              <a:pathLst>
                <a:path extrusionOk="0" h="3175" w="120000">
                  <a:moveTo>
                    <a:pt x="0" y="0"/>
                  </a:moveTo>
                  <a:lnTo>
                    <a:pt x="0" y="1524"/>
                  </a:lnTo>
                  <a:lnTo>
                    <a:pt x="0" y="3048"/>
                  </a:lnTo>
                  <a:lnTo>
                    <a:pt x="0" y="1524"/>
                  </a:lnTo>
                  <a:lnTo>
                    <a:pt x="0" y="0"/>
                  </a:lnTo>
                  <a:close/>
                </a:path>
              </a:pathLst>
            </a:custGeom>
            <a:noFill/>
            <a:ln cap="flat" cmpd="sng" w="9525">
              <a:solidFill>
                <a:srgbClr val="DEDE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1" name="Google Shape;911;p36"/>
            <p:cNvSpPr/>
            <p:nvPr/>
          </p:nvSpPr>
          <p:spPr>
            <a:xfrm>
              <a:off x="4985004" y="4946141"/>
              <a:ext cx="6350" cy="2540"/>
            </a:xfrm>
            <a:custGeom>
              <a:rect b="b" l="l" r="r" t="t"/>
              <a:pathLst>
                <a:path extrusionOk="0" h="2539" w="6350">
                  <a:moveTo>
                    <a:pt x="6096" y="0"/>
                  </a:moveTo>
                  <a:lnTo>
                    <a:pt x="4572" y="0"/>
                  </a:lnTo>
                  <a:lnTo>
                    <a:pt x="1524" y="1523"/>
                  </a:lnTo>
                  <a:lnTo>
                    <a:pt x="1524" y="2285"/>
                  </a:lnTo>
                  <a:lnTo>
                    <a:pt x="3048" y="2285"/>
                  </a:lnTo>
                  <a:lnTo>
                    <a:pt x="3048" y="1523"/>
                  </a:lnTo>
                  <a:lnTo>
                    <a:pt x="4572" y="1523"/>
                  </a:lnTo>
                  <a:lnTo>
                    <a:pt x="4572" y="761"/>
                  </a:lnTo>
                  <a:lnTo>
                    <a:pt x="6096" y="0"/>
                  </a:lnTo>
                  <a:close/>
                </a:path>
                <a:path extrusionOk="0" h="2539" w="6350">
                  <a:moveTo>
                    <a:pt x="4572" y="1523"/>
                  </a:moveTo>
                  <a:lnTo>
                    <a:pt x="3048" y="1523"/>
                  </a:lnTo>
                  <a:lnTo>
                    <a:pt x="3048" y="2285"/>
                  </a:lnTo>
                  <a:lnTo>
                    <a:pt x="4572" y="2285"/>
                  </a:lnTo>
                  <a:lnTo>
                    <a:pt x="4572" y="1523"/>
                  </a:lnTo>
                  <a:close/>
                </a:path>
                <a:path extrusionOk="0" h="2539" w="6350">
                  <a:moveTo>
                    <a:pt x="1524" y="0"/>
                  </a:moveTo>
                  <a:lnTo>
                    <a:pt x="0" y="761"/>
                  </a:lnTo>
                  <a:lnTo>
                    <a:pt x="0" y="1523"/>
                  </a:lnTo>
                  <a:lnTo>
                    <a:pt x="1524" y="1523"/>
                  </a:lnTo>
                  <a:lnTo>
                    <a:pt x="1524" y="0"/>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2" name="Google Shape;912;p36"/>
            <p:cNvSpPr/>
            <p:nvPr/>
          </p:nvSpPr>
          <p:spPr>
            <a:xfrm>
              <a:off x="4985004" y="4945380"/>
              <a:ext cx="6350" cy="3175"/>
            </a:xfrm>
            <a:custGeom>
              <a:rect b="b" l="l" r="r" t="t"/>
              <a:pathLst>
                <a:path extrusionOk="0" h="3175" w="6350">
                  <a:moveTo>
                    <a:pt x="1524" y="0"/>
                  </a:moveTo>
                  <a:lnTo>
                    <a:pt x="1524" y="762"/>
                  </a:lnTo>
                  <a:lnTo>
                    <a:pt x="3048" y="762"/>
                  </a:lnTo>
                  <a:lnTo>
                    <a:pt x="1524" y="762"/>
                  </a:lnTo>
                  <a:lnTo>
                    <a:pt x="1524" y="1524"/>
                  </a:lnTo>
                  <a:lnTo>
                    <a:pt x="1524" y="2286"/>
                  </a:lnTo>
                  <a:lnTo>
                    <a:pt x="3048" y="1524"/>
                  </a:lnTo>
                  <a:lnTo>
                    <a:pt x="4572" y="762"/>
                  </a:lnTo>
                  <a:lnTo>
                    <a:pt x="4572" y="0"/>
                  </a:lnTo>
                  <a:lnTo>
                    <a:pt x="4572" y="762"/>
                  </a:lnTo>
                  <a:lnTo>
                    <a:pt x="6096" y="762"/>
                  </a:lnTo>
                  <a:lnTo>
                    <a:pt x="4572" y="1524"/>
                  </a:lnTo>
                  <a:lnTo>
                    <a:pt x="4572" y="2286"/>
                  </a:lnTo>
                  <a:lnTo>
                    <a:pt x="4572" y="3048"/>
                  </a:lnTo>
                  <a:lnTo>
                    <a:pt x="3048" y="3048"/>
                  </a:lnTo>
                  <a:lnTo>
                    <a:pt x="3048" y="2286"/>
                  </a:lnTo>
                  <a:lnTo>
                    <a:pt x="3048" y="3048"/>
                  </a:lnTo>
                  <a:lnTo>
                    <a:pt x="1524" y="3048"/>
                  </a:lnTo>
                  <a:lnTo>
                    <a:pt x="1524" y="2286"/>
                  </a:lnTo>
                  <a:lnTo>
                    <a:pt x="0" y="2286"/>
                  </a:lnTo>
                  <a:lnTo>
                    <a:pt x="0" y="1524"/>
                  </a:lnTo>
                  <a:lnTo>
                    <a:pt x="1524" y="762"/>
                  </a:lnTo>
                  <a:lnTo>
                    <a:pt x="1524" y="0"/>
                  </a:lnTo>
                  <a:close/>
                </a:path>
              </a:pathLst>
            </a:custGeom>
            <a:noFill/>
            <a:ln cap="flat" cmpd="sng" w="9525">
              <a:solidFill>
                <a:srgbClr val="DEDE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3" name="Google Shape;913;p36"/>
            <p:cNvSpPr/>
            <p:nvPr/>
          </p:nvSpPr>
          <p:spPr>
            <a:xfrm>
              <a:off x="4988052" y="4946141"/>
              <a:ext cx="3175" cy="2540"/>
            </a:xfrm>
            <a:custGeom>
              <a:rect b="b" l="l" r="r" t="t"/>
              <a:pathLst>
                <a:path extrusionOk="0" h="2539" w="3175">
                  <a:moveTo>
                    <a:pt x="1015" y="761"/>
                  </a:moveTo>
                  <a:lnTo>
                    <a:pt x="0" y="1523"/>
                  </a:lnTo>
                  <a:lnTo>
                    <a:pt x="0" y="2285"/>
                  </a:lnTo>
                  <a:lnTo>
                    <a:pt x="1015" y="2285"/>
                  </a:lnTo>
                  <a:lnTo>
                    <a:pt x="1015" y="761"/>
                  </a:lnTo>
                  <a:close/>
                </a:path>
                <a:path extrusionOk="0" h="2539" w="3175">
                  <a:moveTo>
                    <a:pt x="3048" y="761"/>
                  </a:moveTo>
                  <a:lnTo>
                    <a:pt x="2032" y="761"/>
                  </a:lnTo>
                  <a:lnTo>
                    <a:pt x="2032" y="1523"/>
                  </a:lnTo>
                  <a:lnTo>
                    <a:pt x="3048" y="1523"/>
                  </a:lnTo>
                  <a:lnTo>
                    <a:pt x="3048" y="761"/>
                  </a:lnTo>
                  <a:close/>
                </a:path>
                <a:path extrusionOk="0" h="2539" w="3175">
                  <a:moveTo>
                    <a:pt x="2032" y="0"/>
                  </a:moveTo>
                  <a:lnTo>
                    <a:pt x="1015" y="0"/>
                  </a:lnTo>
                  <a:lnTo>
                    <a:pt x="1015" y="761"/>
                  </a:lnTo>
                  <a:lnTo>
                    <a:pt x="2032" y="761"/>
                  </a:lnTo>
                  <a:lnTo>
                    <a:pt x="2032" y="0"/>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4" name="Google Shape;914;p36"/>
            <p:cNvSpPr/>
            <p:nvPr/>
          </p:nvSpPr>
          <p:spPr>
            <a:xfrm>
              <a:off x="4988052" y="4945380"/>
              <a:ext cx="3175" cy="3175"/>
            </a:xfrm>
            <a:custGeom>
              <a:rect b="b" l="l" r="r" t="t"/>
              <a:pathLst>
                <a:path extrusionOk="0" h="3175" w="3175">
                  <a:moveTo>
                    <a:pt x="1015" y="762"/>
                  </a:moveTo>
                  <a:lnTo>
                    <a:pt x="2032" y="762"/>
                  </a:lnTo>
                  <a:lnTo>
                    <a:pt x="2032" y="0"/>
                  </a:lnTo>
                  <a:lnTo>
                    <a:pt x="2032" y="762"/>
                  </a:lnTo>
                  <a:lnTo>
                    <a:pt x="2032" y="1524"/>
                  </a:lnTo>
                  <a:lnTo>
                    <a:pt x="1015" y="1524"/>
                  </a:lnTo>
                  <a:lnTo>
                    <a:pt x="1015" y="2286"/>
                  </a:lnTo>
                  <a:lnTo>
                    <a:pt x="2032" y="2286"/>
                  </a:lnTo>
                  <a:lnTo>
                    <a:pt x="2032" y="1524"/>
                  </a:lnTo>
                  <a:lnTo>
                    <a:pt x="3048" y="1524"/>
                  </a:lnTo>
                  <a:lnTo>
                    <a:pt x="3048" y="2286"/>
                  </a:lnTo>
                  <a:lnTo>
                    <a:pt x="2032" y="2286"/>
                  </a:lnTo>
                  <a:lnTo>
                    <a:pt x="1015" y="2286"/>
                  </a:lnTo>
                  <a:lnTo>
                    <a:pt x="1015" y="3048"/>
                  </a:lnTo>
                  <a:lnTo>
                    <a:pt x="0" y="3048"/>
                  </a:lnTo>
                  <a:lnTo>
                    <a:pt x="0" y="2286"/>
                  </a:lnTo>
                  <a:lnTo>
                    <a:pt x="1015" y="1524"/>
                  </a:lnTo>
                  <a:lnTo>
                    <a:pt x="1015" y="762"/>
                  </a:lnTo>
                  <a:close/>
                </a:path>
              </a:pathLst>
            </a:custGeom>
            <a:noFill/>
            <a:ln cap="flat" cmpd="sng" w="9525">
              <a:solidFill>
                <a:srgbClr val="DEDE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5" name="Google Shape;915;p36"/>
            <p:cNvSpPr/>
            <p:nvPr/>
          </p:nvSpPr>
          <p:spPr>
            <a:xfrm>
              <a:off x="4991100" y="4945380"/>
              <a:ext cx="3175" cy="2540"/>
            </a:xfrm>
            <a:custGeom>
              <a:rect b="b" l="l" r="r" t="t"/>
              <a:pathLst>
                <a:path extrusionOk="0" h="2539" w="3175">
                  <a:moveTo>
                    <a:pt x="3048" y="0"/>
                  </a:moveTo>
                  <a:lnTo>
                    <a:pt x="1015" y="0"/>
                  </a:lnTo>
                  <a:lnTo>
                    <a:pt x="1015" y="2286"/>
                  </a:lnTo>
                  <a:lnTo>
                    <a:pt x="2032" y="2286"/>
                  </a:lnTo>
                  <a:lnTo>
                    <a:pt x="2032" y="762"/>
                  </a:lnTo>
                  <a:lnTo>
                    <a:pt x="3048" y="762"/>
                  </a:lnTo>
                  <a:lnTo>
                    <a:pt x="3048" y="0"/>
                  </a:lnTo>
                  <a:close/>
                </a:path>
                <a:path extrusionOk="0" h="2539" w="3175">
                  <a:moveTo>
                    <a:pt x="1015" y="762"/>
                  </a:moveTo>
                  <a:lnTo>
                    <a:pt x="0" y="762"/>
                  </a:lnTo>
                  <a:lnTo>
                    <a:pt x="0" y="1524"/>
                  </a:lnTo>
                  <a:lnTo>
                    <a:pt x="1015" y="1524"/>
                  </a:lnTo>
                  <a:lnTo>
                    <a:pt x="1015" y="762"/>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6" name="Google Shape;916;p36"/>
            <p:cNvSpPr/>
            <p:nvPr/>
          </p:nvSpPr>
          <p:spPr>
            <a:xfrm>
              <a:off x="4991100" y="4945380"/>
              <a:ext cx="3175" cy="3175"/>
            </a:xfrm>
            <a:custGeom>
              <a:rect b="b" l="l" r="r" t="t"/>
              <a:pathLst>
                <a:path extrusionOk="0" h="3175" w="3175">
                  <a:moveTo>
                    <a:pt x="3048" y="0"/>
                  </a:moveTo>
                  <a:lnTo>
                    <a:pt x="2032" y="0"/>
                  </a:lnTo>
                  <a:lnTo>
                    <a:pt x="1015" y="0"/>
                  </a:lnTo>
                  <a:lnTo>
                    <a:pt x="1015" y="762"/>
                  </a:lnTo>
                  <a:lnTo>
                    <a:pt x="0" y="762"/>
                  </a:lnTo>
                  <a:lnTo>
                    <a:pt x="0" y="1524"/>
                  </a:lnTo>
                  <a:lnTo>
                    <a:pt x="1015" y="1524"/>
                  </a:lnTo>
                  <a:lnTo>
                    <a:pt x="1015" y="762"/>
                  </a:lnTo>
                  <a:lnTo>
                    <a:pt x="1015" y="1524"/>
                  </a:lnTo>
                  <a:lnTo>
                    <a:pt x="1015" y="2286"/>
                  </a:lnTo>
                  <a:lnTo>
                    <a:pt x="1015" y="3048"/>
                  </a:lnTo>
                  <a:lnTo>
                    <a:pt x="1015" y="2286"/>
                  </a:lnTo>
                  <a:lnTo>
                    <a:pt x="2032" y="2286"/>
                  </a:lnTo>
                  <a:lnTo>
                    <a:pt x="2032" y="1524"/>
                  </a:lnTo>
                  <a:lnTo>
                    <a:pt x="2032" y="762"/>
                  </a:lnTo>
                  <a:lnTo>
                    <a:pt x="3048" y="762"/>
                  </a:lnTo>
                  <a:lnTo>
                    <a:pt x="3048" y="0"/>
                  </a:lnTo>
                  <a:close/>
                </a:path>
              </a:pathLst>
            </a:custGeom>
            <a:noFill/>
            <a:ln cap="flat" cmpd="sng" w="9525">
              <a:solidFill>
                <a:srgbClr val="DEDE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7" name="Google Shape;917;p36"/>
            <p:cNvSpPr/>
            <p:nvPr/>
          </p:nvSpPr>
          <p:spPr>
            <a:xfrm>
              <a:off x="4992624" y="4943856"/>
              <a:ext cx="3175" cy="3175"/>
            </a:xfrm>
            <a:custGeom>
              <a:rect b="b" l="l" r="r" t="t"/>
              <a:pathLst>
                <a:path extrusionOk="0" h="3175" w="3175">
                  <a:moveTo>
                    <a:pt x="1524" y="1016"/>
                  </a:moveTo>
                  <a:lnTo>
                    <a:pt x="762" y="2032"/>
                  </a:lnTo>
                  <a:lnTo>
                    <a:pt x="0" y="2032"/>
                  </a:lnTo>
                  <a:lnTo>
                    <a:pt x="0" y="3048"/>
                  </a:lnTo>
                  <a:lnTo>
                    <a:pt x="1524" y="3048"/>
                  </a:lnTo>
                  <a:lnTo>
                    <a:pt x="1524" y="1016"/>
                  </a:lnTo>
                  <a:close/>
                </a:path>
                <a:path extrusionOk="0" h="3175" w="3175">
                  <a:moveTo>
                    <a:pt x="3048" y="2032"/>
                  </a:moveTo>
                  <a:lnTo>
                    <a:pt x="2286" y="2032"/>
                  </a:lnTo>
                  <a:lnTo>
                    <a:pt x="2286" y="3048"/>
                  </a:lnTo>
                  <a:lnTo>
                    <a:pt x="3048" y="3048"/>
                  </a:lnTo>
                  <a:lnTo>
                    <a:pt x="3048" y="2032"/>
                  </a:lnTo>
                  <a:close/>
                </a:path>
                <a:path extrusionOk="0" h="3175" w="3175">
                  <a:moveTo>
                    <a:pt x="2286" y="0"/>
                  </a:moveTo>
                  <a:lnTo>
                    <a:pt x="1524" y="0"/>
                  </a:lnTo>
                  <a:lnTo>
                    <a:pt x="1524" y="1016"/>
                  </a:lnTo>
                  <a:lnTo>
                    <a:pt x="2286" y="1016"/>
                  </a:lnTo>
                  <a:lnTo>
                    <a:pt x="2286" y="0"/>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8" name="Google Shape;918;p36"/>
            <p:cNvSpPr/>
            <p:nvPr/>
          </p:nvSpPr>
          <p:spPr>
            <a:xfrm>
              <a:off x="4994148" y="4945380"/>
              <a:ext cx="3175" cy="3175"/>
            </a:xfrm>
            <a:custGeom>
              <a:rect b="b" l="l" r="r" t="t"/>
              <a:pathLst>
                <a:path extrusionOk="0" h="3175" w="3175">
                  <a:moveTo>
                    <a:pt x="3048" y="2032"/>
                  </a:moveTo>
                  <a:lnTo>
                    <a:pt x="2286" y="2032"/>
                  </a:lnTo>
                  <a:lnTo>
                    <a:pt x="2286" y="1016"/>
                  </a:lnTo>
                  <a:lnTo>
                    <a:pt x="2286" y="0"/>
                  </a:lnTo>
                  <a:lnTo>
                    <a:pt x="1524" y="0"/>
                  </a:lnTo>
                  <a:lnTo>
                    <a:pt x="1524" y="1016"/>
                  </a:lnTo>
                  <a:lnTo>
                    <a:pt x="762" y="2032"/>
                  </a:lnTo>
                  <a:lnTo>
                    <a:pt x="0" y="2032"/>
                  </a:lnTo>
                  <a:lnTo>
                    <a:pt x="0" y="3048"/>
                  </a:lnTo>
                  <a:lnTo>
                    <a:pt x="762" y="3048"/>
                  </a:lnTo>
                  <a:lnTo>
                    <a:pt x="1524" y="3048"/>
                  </a:lnTo>
                  <a:lnTo>
                    <a:pt x="1524" y="2032"/>
                  </a:lnTo>
                  <a:lnTo>
                    <a:pt x="2286" y="2032"/>
                  </a:lnTo>
                  <a:lnTo>
                    <a:pt x="2286" y="3048"/>
                  </a:lnTo>
                  <a:lnTo>
                    <a:pt x="3048" y="3048"/>
                  </a:lnTo>
                  <a:lnTo>
                    <a:pt x="3048" y="2032"/>
                  </a:lnTo>
                  <a:close/>
                </a:path>
                <a:path extrusionOk="0" h="3175" w="3175">
                  <a:moveTo>
                    <a:pt x="0" y="0"/>
                  </a:moveTo>
                  <a:lnTo>
                    <a:pt x="0" y="1016"/>
                  </a:lnTo>
                  <a:lnTo>
                    <a:pt x="0" y="2032"/>
                  </a:lnTo>
                  <a:lnTo>
                    <a:pt x="0" y="3048"/>
                  </a:lnTo>
                  <a:lnTo>
                    <a:pt x="0" y="2032"/>
                  </a:lnTo>
                  <a:lnTo>
                    <a:pt x="0" y="1016"/>
                  </a:lnTo>
                  <a:lnTo>
                    <a:pt x="0" y="2032"/>
                  </a:lnTo>
                  <a:lnTo>
                    <a:pt x="0" y="0"/>
                  </a:lnTo>
                  <a:close/>
                </a:path>
              </a:pathLst>
            </a:custGeom>
            <a:noFill/>
            <a:ln cap="flat" cmpd="sng" w="9525">
              <a:solidFill>
                <a:srgbClr val="DEDE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9" name="Google Shape;919;p36"/>
            <p:cNvSpPr/>
            <p:nvPr/>
          </p:nvSpPr>
          <p:spPr>
            <a:xfrm>
              <a:off x="4998720" y="4943856"/>
              <a:ext cx="48895" cy="3175"/>
            </a:xfrm>
            <a:custGeom>
              <a:rect b="b" l="l" r="r" t="t"/>
              <a:pathLst>
                <a:path extrusionOk="0" h="3175" w="48895">
                  <a:moveTo>
                    <a:pt x="6096" y="1016"/>
                  </a:moveTo>
                  <a:lnTo>
                    <a:pt x="4826" y="0"/>
                  </a:lnTo>
                  <a:lnTo>
                    <a:pt x="0" y="0"/>
                  </a:lnTo>
                  <a:lnTo>
                    <a:pt x="0" y="3048"/>
                  </a:lnTo>
                  <a:lnTo>
                    <a:pt x="1270" y="3048"/>
                  </a:lnTo>
                  <a:lnTo>
                    <a:pt x="1270" y="1016"/>
                  </a:lnTo>
                  <a:lnTo>
                    <a:pt x="6096" y="1016"/>
                  </a:lnTo>
                  <a:close/>
                </a:path>
                <a:path extrusionOk="0" h="3175" w="48895">
                  <a:moveTo>
                    <a:pt x="17526" y="1016"/>
                  </a:moveTo>
                  <a:lnTo>
                    <a:pt x="16002" y="1016"/>
                  </a:lnTo>
                  <a:lnTo>
                    <a:pt x="16002" y="0"/>
                  </a:lnTo>
                  <a:lnTo>
                    <a:pt x="15240" y="0"/>
                  </a:lnTo>
                  <a:lnTo>
                    <a:pt x="9144" y="0"/>
                  </a:lnTo>
                  <a:lnTo>
                    <a:pt x="8382" y="0"/>
                  </a:lnTo>
                  <a:lnTo>
                    <a:pt x="8382" y="2032"/>
                  </a:lnTo>
                  <a:lnTo>
                    <a:pt x="6096" y="0"/>
                  </a:lnTo>
                  <a:lnTo>
                    <a:pt x="6096" y="1016"/>
                  </a:lnTo>
                  <a:lnTo>
                    <a:pt x="6096" y="3048"/>
                  </a:lnTo>
                  <a:lnTo>
                    <a:pt x="6858" y="3048"/>
                  </a:lnTo>
                  <a:lnTo>
                    <a:pt x="6858" y="1016"/>
                  </a:lnTo>
                  <a:lnTo>
                    <a:pt x="9144" y="3048"/>
                  </a:lnTo>
                  <a:lnTo>
                    <a:pt x="9144" y="1016"/>
                  </a:lnTo>
                  <a:lnTo>
                    <a:pt x="11557" y="1016"/>
                  </a:lnTo>
                  <a:lnTo>
                    <a:pt x="11557" y="3048"/>
                  </a:lnTo>
                  <a:lnTo>
                    <a:pt x="12827" y="3048"/>
                  </a:lnTo>
                  <a:lnTo>
                    <a:pt x="12827" y="1016"/>
                  </a:lnTo>
                  <a:lnTo>
                    <a:pt x="15240" y="1016"/>
                  </a:lnTo>
                  <a:lnTo>
                    <a:pt x="15240" y="3048"/>
                  </a:lnTo>
                  <a:lnTo>
                    <a:pt x="16002" y="3048"/>
                  </a:lnTo>
                  <a:lnTo>
                    <a:pt x="16002" y="2032"/>
                  </a:lnTo>
                  <a:lnTo>
                    <a:pt x="17526" y="2032"/>
                  </a:lnTo>
                  <a:lnTo>
                    <a:pt x="17526" y="1016"/>
                  </a:lnTo>
                  <a:close/>
                </a:path>
                <a:path extrusionOk="0" h="3175" w="48895">
                  <a:moveTo>
                    <a:pt x="21971" y="0"/>
                  </a:moveTo>
                  <a:lnTo>
                    <a:pt x="21336" y="0"/>
                  </a:lnTo>
                  <a:lnTo>
                    <a:pt x="21336" y="3048"/>
                  </a:lnTo>
                  <a:lnTo>
                    <a:pt x="21971" y="3048"/>
                  </a:lnTo>
                  <a:lnTo>
                    <a:pt x="21971" y="2032"/>
                  </a:lnTo>
                  <a:lnTo>
                    <a:pt x="21971" y="0"/>
                  </a:lnTo>
                  <a:close/>
                </a:path>
                <a:path extrusionOk="0" h="3175" w="48895">
                  <a:moveTo>
                    <a:pt x="24384" y="0"/>
                  </a:moveTo>
                  <a:lnTo>
                    <a:pt x="23749" y="0"/>
                  </a:lnTo>
                  <a:lnTo>
                    <a:pt x="23749" y="1016"/>
                  </a:lnTo>
                  <a:lnTo>
                    <a:pt x="23114" y="2032"/>
                  </a:lnTo>
                  <a:lnTo>
                    <a:pt x="23749" y="3048"/>
                  </a:lnTo>
                  <a:lnTo>
                    <a:pt x="24384" y="3048"/>
                  </a:lnTo>
                  <a:lnTo>
                    <a:pt x="23749" y="2032"/>
                  </a:lnTo>
                  <a:lnTo>
                    <a:pt x="24384" y="2032"/>
                  </a:lnTo>
                  <a:lnTo>
                    <a:pt x="24384" y="0"/>
                  </a:lnTo>
                  <a:close/>
                </a:path>
                <a:path extrusionOk="0" h="3175" w="48895">
                  <a:moveTo>
                    <a:pt x="36576" y="3048"/>
                  </a:moveTo>
                  <a:lnTo>
                    <a:pt x="35306" y="2032"/>
                  </a:lnTo>
                  <a:lnTo>
                    <a:pt x="35306" y="1016"/>
                  </a:lnTo>
                  <a:lnTo>
                    <a:pt x="31750" y="1016"/>
                  </a:lnTo>
                  <a:lnTo>
                    <a:pt x="31750" y="0"/>
                  </a:lnTo>
                  <a:lnTo>
                    <a:pt x="30480" y="0"/>
                  </a:lnTo>
                  <a:lnTo>
                    <a:pt x="29845" y="0"/>
                  </a:lnTo>
                  <a:lnTo>
                    <a:pt x="29845" y="1016"/>
                  </a:lnTo>
                  <a:lnTo>
                    <a:pt x="28067" y="1016"/>
                  </a:lnTo>
                  <a:lnTo>
                    <a:pt x="28067" y="0"/>
                  </a:lnTo>
                  <a:lnTo>
                    <a:pt x="27432" y="0"/>
                  </a:lnTo>
                  <a:lnTo>
                    <a:pt x="27432" y="3048"/>
                  </a:lnTo>
                  <a:lnTo>
                    <a:pt x="28067" y="3048"/>
                  </a:lnTo>
                  <a:lnTo>
                    <a:pt x="28067" y="2032"/>
                  </a:lnTo>
                  <a:lnTo>
                    <a:pt x="30480" y="2032"/>
                  </a:lnTo>
                  <a:lnTo>
                    <a:pt x="30480" y="3048"/>
                  </a:lnTo>
                  <a:lnTo>
                    <a:pt x="31750" y="3048"/>
                  </a:lnTo>
                  <a:lnTo>
                    <a:pt x="31750" y="2032"/>
                  </a:lnTo>
                  <a:lnTo>
                    <a:pt x="32893" y="2032"/>
                  </a:lnTo>
                  <a:lnTo>
                    <a:pt x="35306" y="3048"/>
                  </a:lnTo>
                  <a:lnTo>
                    <a:pt x="36576" y="3048"/>
                  </a:lnTo>
                  <a:close/>
                </a:path>
                <a:path extrusionOk="0" h="3175" w="48895">
                  <a:moveTo>
                    <a:pt x="36576" y="0"/>
                  </a:moveTo>
                  <a:lnTo>
                    <a:pt x="35306" y="0"/>
                  </a:lnTo>
                  <a:lnTo>
                    <a:pt x="35306" y="1016"/>
                  </a:lnTo>
                  <a:lnTo>
                    <a:pt x="36576" y="1016"/>
                  </a:lnTo>
                  <a:lnTo>
                    <a:pt x="36576" y="0"/>
                  </a:lnTo>
                  <a:close/>
                </a:path>
                <a:path extrusionOk="0" h="3175" w="48895">
                  <a:moveTo>
                    <a:pt x="40259" y="762"/>
                  </a:moveTo>
                  <a:lnTo>
                    <a:pt x="39624" y="762"/>
                  </a:lnTo>
                  <a:lnTo>
                    <a:pt x="39624" y="1524"/>
                  </a:lnTo>
                  <a:lnTo>
                    <a:pt x="40259" y="1524"/>
                  </a:lnTo>
                  <a:lnTo>
                    <a:pt x="40259" y="762"/>
                  </a:lnTo>
                  <a:close/>
                </a:path>
                <a:path extrusionOk="0" h="3175" w="48895">
                  <a:moveTo>
                    <a:pt x="41402" y="0"/>
                  </a:moveTo>
                  <a:lnTo>
                    <a:pt x="40894" y="0"/>
                  </a:lnTo>
                  <a:lnTo>
                    <a:pt x="40259" y="762"/>
                  </a:lnTo>
                  <a:lnTo>
                    <a:pt x="41402" y="762"/>
                  </a:lnTo>
                  <a:lnTo>
                    <a:pt x="41402" y="0"/>
                  </a:lnTo>
                  <a:close/>
                </a:path>
                <a:path extrusionOk="0" h="3175" w="48895">
                  <a:moveTo>
                    <a:pt x="42037" y="2286"/>
                  </a:moveTo>
                  <a:lnTo>
                    <a:pt x="39624" y="2286"/>
                  </a:lnTo>
                  <a:lnTo>
                    <a:pt x="39624" y="3048"/>
                  </a:lnTo>
                  <a:lnTo>
                    <a:pt x="42037" y="3048"/>
                  </a:lnTo>
                  <a:lnTo>
                    <a:pt x="42037" y="2286"/>
                  </a:lnTo>
                  <a:close/>
                </a:path>
                <a:path extrusionOk="0" h="3175" w="48895">
                  <a:moveTo>
                    <a:pt x="42672" y="1524"/>
                  </a:moveTo>
                  <a:lnTo>
                    <a:pt x="41402" y="1524"/>
                  </a:lnTo>
                  <a:lnTo>
                    <a:pt x="42037" y="2286"/>
                  </a:lnTo>
                  <a:lnTo>
                    <a:pt x="42672" y="2286"/>
                  </a:lnTo>
                  <a:lnTo>
                    <a:pt x="42672" y="1524"/>
                  </a:lnTo>
                  <a:close/>
                </a:path>
                <a:path extrusionOk="0" h="3175" w="48895">
                  <a:moveTo>
                    <a:pt x="48768" y="0"/>
                  </a:moveTo>
                  <a:lnTo>
                    <a:pt x="45720" y="0"/>
                  </a:lnTo>
                  <a:lnTo>
                    <a:pt x="45720" y="3048"/>
                  </a:lnTo>
                  <a:lnTo>
                    <a:pt x="48768" y="3048"/>
                  </a:lnTo>
                  <a:lnTo>
                    <a:pt x="48768" y="2286"/>
                  </a:lnTo>
                  <a:lnTo>
                    <a:pt x="46355" y="2286"/>
                  </a:lnTo>
                  <a:lnTo>
                    <a:pt x="46355" y="762"/>
                  </a:lnTo>
                  <a:lnTo>
                    <a:pt x="48768" y="762"/>
                  </a:lnTo>
                  <a:lnTo>
                    <a:pt x="48768" y="0"/>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0" name="Google Shape;920;p36"/>
            <p:cNvSpPr/>
            <p:nvPr/>
          </p:nvSpPr>
          <p:spPr>
            <a:xfrm>
              <a:off x="4753355" y="5079491"/>
              <a:ext cx="314325" cy="289560"/>
            </a:xfrm>
            <a:custGeom>
              <a:rect b="b" l="l" r="r" t="t"/>
              <a:pathLst>
                <a:path extrusionOk="0" h="289560" w="314325">
                  <a:moveTo>
                    <a:pt x="0" y="140207"/>
                  </a:moveTo>
                  <a:lnTo>
                    <a:pt x="313944" y="146303"/>
                  </a:lnTo>
                </a:path>
                <a:path extrusionOk="0" h="289560" w="314325">
                  <a:moveTo>
                    <a:pt x="0" y="280415"/>
                  </a:moveTo>
                  <a:lnTo>
                    <a:pt x="313944" y="289559"/>
                  </a:lnTo>
                </a:path>
                <a:path extrusionOk="0" h="289560" w="314325">
                  <a:moveTo>
                    <a:pt x="0" y="0"/>
                  </a:moveTo>
                  <a:lnTo>
                    <a:pt x="310896" y="0"/>
                  </a:lnTo>
                </a:path>
                <a:path extrusionOk="0" h="289560" w="314325">
                  <a:moveTo>
                    <a:pt x="265176" y="0"/>
                  </a:moveTo>
                  <a:lnTo>
                    <a:pt x="39624" y="0"/>
                  </a:lnTo>
                  <a:lnTo>
                    <a:pt x="39624" y="18287"/>
                  </a:lnTo>
                </a:path>
                <a:path extrusionOk="0" h="289560" w="314325">
                  <a:moveTo>
                    <a:pt x="265176" y="37464"/>
                  </a:moveTo>
                  <a:lnTo>
                    <a:pt x="39624" y="36575"/>
                  </a:lnTo>
                  <a:lnTo>
                    <a:pt x="39624" y="54863"/>
                  </a:lnTo>
                </a:path>
              </a:pathLst>
            </a:custGeom>
            <a:noFill/>
            <a:ln cap="flat" cmpd="sng" w="952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1" name="Google Shape;921;p36"/>
            <p:cNvSpPr/>
            <p:nvPr/>
          </p:nvSpPr>
          <p:spPr>
            <a:xfrm>
              <a:off x="4792980" y="5149595"/>
              <a:ext cx="0" cy="18415"/>
            </a:xfrm>
            <a:custGeom>
              <a:rect b="b" l="l" r="r" t="t"/>
              <a:pathLst>
                <a:path extrusionOk="0" h="18414" w="120000">
                  <a:moveTo>
                    <a:pt x="0" y="9143"/>
                  </a:moveTo>
                  <a:lnTo>
                    <a:pt x="0" y="9143"/>
                  </a:lnTo>
                </a:path>
              </a:pathLst>
            </a:custGeom>
            <a:noFill/>
            <a:ln cap="flat" cmpd="sng" w="1827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2" name="Google Shape;922;p36"/>
            <p:cNvSpPr/>
            <p:nvPr/>
          </p:nvSpPr>
          <p:spPr>
            <a:xfrm>
              <a:off x="4792980" y="5186171"/>
              <a:ext cx="226060" cy="299085"/>
            </a:xfrm>
            <a:custGeom>
              <a:rect b="b" l="l" r="r" t="t"/>
              <a:pathLst>
                <a:path extrusionOk="0" h="299085" w="226060">
                  <a:moveTo>
                    <a:pt x="225552" y="1777"/>
                  </a:moveTo>
                  <a:lnTo>
                    <a:pt x="0" y="0"/>
                  </a:lnTo>
                  <a:lnTo>
                    <a:pt x="0" y="18287"/>
                  </a:lnTo>
                </a:path>
                <a:path extrusionOk="0" h="299085" w="226060">
                  <a:moveTo>
                    <a:pt x="225552" y="37210"/>
                  </a:moveTo>
                  <a:lnTo>
                    <a:pt x="0" y="33527"/>
                  </a:lnTo>
                  <a:lnTo>
                    <a:pt x="0" y="51815"/>
                  </a:lnTo>
                </a:path>
                <a:path extrusionOk="0" h="299085" w="226060">
                  <a:moveTo>
                    <a:pt x="225552" y="74675"/>
                  </a:moveTo>
                  <a:lnTo>
                    <a:pt x="0" y="70103"/>
                  </a:lnTo>
                  <a:lnTo>
                    <a:pt x="0" y="88391"/>
                  </a:lnTo>
                </a:path>
                <a:path extrusionOk="0" h="299085" w="226060">
                  <a:moveTo>
                    <a:pt x="225552" y="109092"/>
                  </a:moveTo>
                  <a:lnTo>
                    <a:pt x="0" y="103631"/>
                  </a:lnTo>
                  <a:lnTo>
                    <a:pt x="0" y="121919"/>
                  </a:lnTo>
                </a:path>
                <a:path extrusionOk="0" h="299085" w="226060">
                  <a:moveTo>
                    <a:pt x="225552" y="146303"/>
                  </a:moveTo>
                  <a:lnTo>
                    <a:pt x="0" y="140207"/>
                  </a:lnTo>
                  <a:lnTo>
                    <a:pt x="0" y="158495"/>
                  </a:lnTo>
                </a:path>
                <a:path extrusionOk="0" h="299085" w="226060">
                  <a:moveTo>
                    <a:pt x="225552" y="180720"/>
                  </a:moveTo>
                  <a:lnTo>
                    <a:pt x="0" y="173735"/>
                  </a:lnTo>
                  <a:lnTo>
                    <a:pt x="0" y="192023"/>
                  </a:lnTo>
                </a:path>
                <a:path extrusionOk="0" h="299085" w="226060">
                  <a:moveTo>
                    <a:pt x="225552" y="217296"/>
                  </a:moveTo>
                  <a:lnTo>
                    <a:pt x="0" y="210311"/>
                  </a:lnTo>
                  <a:lnTo>
                    <a:pt x="0" y="228599"/>
                  </a:lnTo>
                </a:path>
                <a:path extrusionOk="0" h="299085" w="226060">
                  <a:moveTo>
                    <a:pt x="225552" y="252602"/>
                  </a:moveTo>
                  <a:lnTo>
                    <a:pt x="0" y="243839"/>
                  </a:lnTo>
                  <a:lnTo>
                    <a:pt x="0" y="262127"/>
                  </a:lnTo>
                </a:path>
                <a:path extrusionOk="0" h="299085" w="226060">
                  <a:moveTo>
                    <a:pt x="225552" y="289940"/>
                  </a:moveTo>
                  <a:lnTo>
                    <a:pt x="0" y="280415"/>
                  </a:lnTo>
                  <a:lnTo>
                    <a:pt x="0" y="298703"/>
                  </a:lnTo>
                </a:path>
              </a:pathLst>
            </a:custGeom>
            <a:noFill/>
            <a:ln cap="flat" cmpd="sng" w="952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3" name="Google Shape;923;p36"/>
            <p:cNvSpPr/>
            <p:nvPr/>
          </p:nvSpPr>
          <p:spPr>
            <a:xfrm>
              <a:off x="4753355" y="5542788"/>
              <a:ext cx="314325" cy="12700"/>
            </a:xfrm>
            <a:custGeom>
              <a:rect b="b" l="l" r="r" t="t"/>
              <a:pathLst>
                <a:path extrusionOk="0" h="12700" w="314325">
                  <a:moveTo>
                    <a:pt x="313944" y="12192"/>
                  </a:moveTo>
                  <a:lnTo>
                    <a:pt x="0" y="0"/>
                  </a:lnTo>
                </a:path>
              </a:pathLst>
            </a:custGeom>
            <a:noFill/>
            <a:ln cap="flat" cmpd="sng" w="9525">
              <a:solidFill>
                <a:srgbClr val="3C4B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4" name="Google Shape;924;p36"/>
            <p:cNvSpPr/>
            <p:nvPr/>
          </p:nvSpPr>
          <p:spPr>
            <a:xfrm>
              <a:off x="4753355" y="4920995"/>
              <a:ext cx="314325" cy="579120"/>
            </a:xfrm>
            <a:custGeom>
              <a:rect b="b" l="l" r="r" t="t"/>
              <a:pathLst>
                <a:path extrusionOk="0" h="579120" w="314325">
                  <a:moveTo>
                    <a:pt x="39624" y="175894"/>
                  </a:moveTo>
                  <a:lnTo>
                    <a:pt x="265176" y="176783"/>
                  </a:lnTo>
                  <a:lnTo>
                    <a:pt x="265176" y="158495"/>
                  </a:lnTo>
                </a:path>
                <a:path extrusionOk="0" h="579120" w="314325">
                  <a:moveTo>
                    <a:pt x="39624" y="212470"/>
                  </a:moveTo>
                  <a:lnTo>
                    <a:pt x="265176" y="213359"/>
                  </a:lnTo>
                  <a:lnTo>
                    <a:pt x="265176" y="195071"/>
                  </a:lnTo>
                </a:path>
                <a:path extrusionOk="0" h="579120" w="314325">
                  <a:moveTo>
                    <a:pt x="39624" y="248157"/>
                  </a:moveTo>
                  <a:lnTo>
                    <a:pt x="265176" y="249935"/>
                  </a:lnTo>
                  <a:lnTo>
                    <a:pt x="265176" y="231647"/>
                  </a:lnTo>
                </a:path>
                <a:path extrusionOk="0" h="579120" w="314325">
                  <a:moveTo>
                    <a:pt x="39624" y="283844"/>
                  </a:moveTo>
                  <a:lnTo>
                    <a:pt x="265176" y="286511"/>
                  </a:lnTo>
                  <a:lnTo>
                    <a:pt x="265176" y="268223"/>
                  </a:lnTo>
                </a:path>
                <a:path extrusionOk="0" h="579120" w="314325">
                  <a:moveTo>
                    <a:pt x="39624" y="316356"/>
                  </a:moveTo>
                  <a:lnTo>
                    <a:pt x="265176" y="320039"/>
                  </a:lnTo>
                  <a:lnTo>
                    <a:pt x="265176" y="304799"/>
                  </a:lnTo>
                </a:path>
                <a:path extrusionOk="0" h="579120" w="314325">
                  <a:moveTo>
                    <a:pt x="39624" y="352043"/>
                  </a:moveTo>
                  <a:lnTo>
                    <a:pt x="265176" y="356615"/>
                  </a:lnTo>
                  <a:lnTo>
                    <a:pt x="265176" y="338327"/>
                  </a:lnTo>
                </a:path>
                <a:path extrusionOk="0" h="579120" w="314325">
                  <a:moveTo>
                    <a:pt x="39624" y="387095"/>
                  </a:moveTo>
                  <a:lnTo>
                    <a:pt x="265176" y="393191"/>
                  </a:lnTo>
                  <a:lnTo>
                    <a:pt x="265176" y="374903"/>
                  </a:lnTo>
                </a:path>
                <a:path extrusionOk="0" h="579120" w="314325">
                  <a:moveTo>
                    <a:pt x="39624" y="423671"/>
                  </a:moveTo>
                  <a:lnTo>
                    <a:pt x="265176" y="429767"/>
                  </a:lnTo>
                  <a:lnTo>
                    <a:pt x="265176" y="411479"/>
                  </a:lnTo>
                </a:path>
                <a:path extrusionOk="0" h="579120" w="314325">
                  <a:moveTo>
                    <a:pt x="39624" y="459358"/>
                  </a:moveTo>
                  <a:lnTo>
                    <a:pt x="265176" y="466343"/>
                  </a:lnTo>
                  <a:lnTo>
                    <a:pt x="265176" y="448055"/>
                  </a:lnTo>
                </a:path>
                <a:path extrusionOk="0" h="579120" w="314325">
                  <a:moveTo>
                    <a:pt x="39624" y="492378"/>
                  </a:moveTo>
                  <a:lnTo>
                    <a:pt x="265176" y="499871"/>
                  </a:lnTo>
                  <a:lnTo>
                    <a:pt x="265176" y="481583"/>
                  </a:lnTo>
                </a:path>
                <a:path extrusionOk="0" h="579120" w="314325">
                  <a:moveTo>
                    <a:pt x="39624" y="527684"/>
                  </a:moveTo>
                  <a:lnTo>
                    <a:pt x="265176" y="536447"/>
                  </a:lnTo>
                  <a:lnTo>
                    <a:pt x="265176" y="518159"/>
                  </a:lnTo>
                </a:path>
                <a:path extrusionOk="0" h="579120" w="314325">
                  <a:moveTo>
                    <a:pt x="39624" y="563498"/>
                  </a:moveTo>
                  <a:lnTo>
                    <a:pt x="265176" y="573023"/>
                  </a:lnTo>
                  <a:lnTo>
                    <a:pt x="265176" y="554735"/>
                  </a:lnTo>
                </a:path>
                <a:path extrusionOk="0" h="579120" w="314325">
                  <a:moveTo>
                    <a:pt x="6096" y="301751"/>
                  </a:moveTo>
                  <a:lnTo>
                    <a:pt x="36576" y="301751"/>
                  </a:lnTo>
                </a:path>
                <a:path extrusionOk="0" h="579120" w="314325">
                  <a:moveTo>
                    <a:pt x="268224" y="307847"/>
                  </a:moveTo>
                  <a:lnTo>
                    <a:pt x="313944" y="307847"/>
                  </a:lnTo>
                </a:path>
                <a:path extrusionOk="0" h="579120" w="314325">
                  <a:moveTo>
                    <a:pt x="6096" y="441959"/>
                  </a:moveTo>
                  <a:lnTo>
                    <a:pt x="36576" y="441959"/>
                  </a:lnTo>
                </a:path>
                <a:path extrusionOk="0" h="579120" w="314325">
                  <a:moveTo>
                    <a:pt x="268224" y="451103"/>
                  </a:moveTo>
                  <a:lnTo>
                    <a:pt x="313944" y="451103"/>
                  </a:lnTo>
                </a:path>
                <a:path extrusionOk="0" h="579120" w="314325">
                  <a:moveTo>
                    <a:pt x="6096" y="161543"/>
                  </a:moveTo>
                  <a:lnTo>
                    <a:pt x="36576" y="161543"/>
                  </a:lnTo>
                </a:path>
                <a:path extrusionOk="0" h="579120" w="314325">
                  <a:moveTo>
                    <a:pt x="268224" y="164591"/>
                  </a:moveTo>
                  <a:lnTo>
                    <a:pt x="310896" y="164591"/>
                  </a:lnTo>
                </a:path>
                <a:path extrusionOk="0" h="579120" w="314325">
                  <a:moveTo>
                    <a:pt x="6096" y="441959"/>
                  </a:moveTo>
                  <a:lnTo>
                    <a:pt x="0" y="443610"/>
                  </a:lnTo>
                  <a:lnTo>
                    <a:pt x="0" y="579119"/>
                  </a:lnTo>
                </a:path>
                <a:path extrusionOk="0" h="579120" w="314325">
                  <a:moveTo>
                    <a:pt x="6096" y="301751"/>
                  </a:moveTo>
                  <a:lnTo>
                    <a:pt x="0" y="303529"/>
                  </a:lnTo>
                  <a:lnTo>
                    <a:pt x="0" y="438911"/>
                  </a:lnTo>
                </a:path>
                <a:path extrusionOk="0" h="579120" w="314325">
                  <a:moveTo>
                    <a:pt x="6096" y="161543"/>
                  </a:moveTo>
                  <a:lnTo>
                    <a:pt x="0" y="163321"/>
                  </a:lnTo>
                  <a:lnTo>
                    <a:pt x="0" y="298703"/>
                  </a:lnTo>
                </a:path>
                <a:path extrusionOk="0" h="579120" w="314325">
                  <a:moveTo>
                    <a:pt x="313944" y="0"/>
                  </a:moveTo>
                  <a:lnTo>
                    <a:pt x="0" y="4317"/>
                  </a:lnTo>
                  <a:lnTo>
                    <a:pt x="0" y="158495"/>
                  </a:lnTo>
                </a:path>
              </a:pathLst>
            </a:custGeom>
            <a:noFill/>
            <a:ln cap="flat" cmpd="sng" w="9525">
              <a:solidFill>
                <a:srgbClr val="E1E4E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5" name="Google Shape;925;p36"/>
            <p:cNvSpPr/>
            <p:nvPr/>
          </p:nvSpPr>
          <p:spPr>
            <a:xfrm>
              <a:off x="4907280" y="5590031"/>
              <a:ext cx="426720" cy="121920"/>
            </a:xfrm>
            <a:custGeom>
              <a:rect b="b" l="l" r="r" t="t"/>
              <a:pathLst>
                <a:path extrusionOk="0" h="121920" w="426720">
                  <a:moveTo>
                    <a:pt x="426720" y="14757"/>
                  </a:moveTo>
                  <a:lnTo>
                    <a:pt x="400685" y="12192"/>
                  </a:lnTo>
                  <a:lnTo>
                    <a:pt x="398957" y="12357"/>
                  </a:lnTo>
                  <a:lnTo>
                    <a:pt x="396748" y="3048"/>
                  </a:lnTo>
                  <a:lnTo>
                    <a:pt x="391566" y="4089"/>
                  </a:lnTo>
                  <a:lnTo>
                    <a:pt x="390652" y="0"/>
                  </a:lnTo>
                  <a:lnTo>
                    <a:pt x="276098" y="23723"/>
                  </a:lnTo>
                  <a:lnTo>
                    <a:pt x="30480" y="46443"/>
                  </a:lnTo>
                  <a:lnTo>
                    <a:pt x="30480" y="79146"/>
                  </a:lnTo>
                  <a:lnTo>
                    <a:pt x="0" y="108280"/>
                  </a:lnTo>
                  <a:lnTo>
                    <a:pt x="6896" y="108585"/>
                  </a:lnTo>
                  <a:lnTo>
                    <a:pt x="6096" y="109359"/>
                  </a:lnTo>
                  <a:lnTo>
                    <a:pt x="240093" y="118821"/>
                  </a:lnTo>
                  <a:lnTo>
                    <a:pt x="311023" y="121920"/>
                  </a:lnTo>
                  <a:lnTo>
                    <a:pt x="311226" y="121691"/>
                  </a:lnTo>
                  <a:lnTo>
                    <a:pt x="317119" y="121920"/>
                  </a:lnTo>
                  <a:lnTo>
                    <a:pt x="323151" y="115150"/>
                  </a:lnTo>
                  <a:lnTo>
                    <a:pt x="339344" y="115824"/>
                  </a:lnTo>
                  <a:lnTo>
                    <a:pt x="426720" y="14757"/>
                  </a:lnTo>
                  <a:close/>
                </a:path>
              </a:pathLst>
            </a:custGeom>
            <a:solidFill>
              <a:srgbClr val="4040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6" name="Google Shape;926;p36"/>
            <p:cNvSpPr/>
            <p:nvPr/>
          </p:nvSpPr>
          <p:spPr>
            <a:xfrm>
              <a:off x="4901183" y="5087112"/>
              <a:ext cx="338455" cy="615950"/>
            </a:xfrm>
            <a:custGeom>
              <a:rect b="b" l="l" r="r" t="t"/>
              <a:pathLst>
                <a:path extrusionOk="0" h="615950" w="338454">
                  <a:moveTo>
                    <a:pt x="338327" y="0"/>
                  </a:moveTo>
                  <a:lnTo>
                    <a:pt x="0" y="0"/>
                  </a:lnTo>
                  <a:lnTo>
                    <a:pt x="0" y="600278"/>
                  </a:lnTo>
                  <a:lnTo>
                    <a:pt x="338327" y="615696"/>
                  </a:lnTo>
                  <a:lnTo>
                    <a:pt x="338327" y="0"/>
                  </a:lnTo>
                  <a:close/>
                </a:path>
              </a:pathLst>
            </a:custGeom>
            <a:solidFill>
              <a:srgbClr val="93999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7" name="Google Shape;927;p36"/>
            <p:cNvSpPr/>
            <p:nvPr/>
          </p:nvSpPr>
          <p:spPr>
            <a:xfrm>
              <a:off x="4907280" y="5074920"/>
              <a:ext cx="314325" cy="634365"/>
            </a:xfrm>
            <a:custGeom>
              <a:rect b="b" l="l" r="r" t="t"/>
              <a:pathLst>
                <a:path extrusionOk="0" h="634364" w="314325">
                  <a:moveTo>
                    <a:pt x="313944" y="0"/>
                  </a:moveTo>
                  <a:lnTo>
                    <a:pt x="0" y="4317"/>
                  </a:lnTo>
                  <a:lnTo>
                    <a:pt x="0" y="157479"/>
                  </a:lnTo>
                  <a:lnTo>
                    <a:pt x="5587" y="158241"/>
                  </a:lnTo>
                  <a:lnTo>
                    <a:pt x="5587" y="162559"/>
                  </a:lnTo>
                  <a:lnTo>
                    <a:pt x="0" y="164210"/>
                  </a:lnTo>
                  <a:lnTo>
                    <a:pt x="0" y="297687"/>
                  </a:lnTo>
                  <a:lnTo>
                    <a:pt x="6477" y="297687"/>
                  </a:lnTo>
                  <a:lnTo>
                    <a:pt x="6477" y="302005"/>
                  </a:lnTo>
                  <a:lnTo>
                    <a:pt x="0" y="302894"/>
                  </a:lnTo>
                  <a:lnTo>
                    <a:pt x="0" y="437260"/>
                  </a:lnTo>
                  <a:lnTo>
                    <a:pt x="6477" y="437260"/>
                  </a:lnTo>
                  <a:lnTo>
                    <a:pt x="6477" y="441451"/>
                  </a:lnTo>
                  <a:lnTo>
                    <a:pt x="0" y="443229"/>
                  </a:lnTo>
                  <a:lnTo>
                    <a:pt x="0" y="579221"/>
                  </a:lnTo>
                  <a:lnTo>
                    <a:pt x="6477" y="579221"/>
                  </a:lnTo>
                  <a:lnTo>
                    <a:pt x="6477" y="584365"/>
                  </a:lnTo>
                  <a:lnTo>
                    <a:pt x="0" y="585215"/>
                  </a:lnTo>
                  <a:lnTo>
                    <a:pt x="0" y="620293"/>
                  </a:lnTo>
                  <a:lnTo>
                    <a:pt x="313944" y="633983"/>
                  </a:lnTo>
                  <a:lnTo>
                    <a:pt x="313944" y="0"/>
                  </a:lnTo>
                  <a:close/>
                </a:path>
              </a:pathLst>
            </a:custGeom>
            <a:solidFill>
              <a:srgbClr val="ACAFA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8" name="Google Shape;928;p36"/>
            <p:cNvSpPr/>
            <p:nvPr/>
          </p:nvSpPr>
          <p:spPr>
            <a:xfrm>
              <a:off x="5221224" y="5074919"/>
              <a:ext cx="104139" cy="634365"/>
            </a:xfrm>
            <a:custGeom>
              <a:rect b="b" l="l" r="r" t="t"/>
              <a:pathLst>
                <a:path extrusionOk="0" h="634364" w="104139">
                  <a:moveTo>
                    <a:pt x="6096" y="4318"/>
                  </a:moveTo>
                  <a:lnTo>
                    <a:pt x="0" y="0"/>
                  </a:lnTo>
                  <a:lnTo>
                    <a:pt x="0" y="633984"/>
                  </a:lnTo>
                  <a:lnTo>
                    <a:pt x="6096" y="627138"/>
                  </a:lnTo>
                  <a:lnTo>
                    <a:pt x="6096" y="4318"/>
                  </a:lnTo>
                  <a:close/>
                </a:path>
                <a:path extrusionOk="0" h="634364" w="104139">
                  <a:moveTo>
                    <a:pt x="103632" y="33655"/>
                  </a:moveTo>
                  <a:lnTo>
                    <a:pt x="18288" y="12192"/>
                  </a:lnTo>
                  <a:lnTo>
                    <a:pt x="18288" y="627888"/>
                  </a:lnTo>
                  <a:lnTo>
                    <a:pt x="103632" y="531977"/>
                  </a:lnTo>
                  <a:lnTo>
                    <a:pt x="103632" y="33655"/>
                  </a:lnTo>
                  <a:close/>
                </a:path>
              </a:pathLst>
            </a:custGeom>
            <a:solidFill>
              <a:srgbClr val="787C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9" name="Google Shape;929;p36"/>
            <p:cNvSpPr/>
            <p:nvPr/>
          </p:nvSpPr>
          <p:spPr>
            <a:xfrm>
              <a:off x="4907280" y="5654039"/>
              <a:ext cx="314325" cy="55244"/>
            </a:xfrm>
            <a:custGeom>
              <a:rect b="b" l="l" r="r" t="t"/>
              <a:pathLst>
                <a:path extrusionOk="0" h="55245" w="314325">
                  <a:moveTo>
                    <a:pt x="6477" y="278"/>
                  </a:moveTo>
                  <a:lnTo>
                    <a:pt x="6477" y="5067"/>
                  </a:lnTo>
                  <a:lnTo>
                    <a:pt x="0" y="5905"/>
                  </a:lnTo>
                  <a:lnTo>
                    <a:pt x="0" y="40513"/>
                  </a:lnTo>
                  <a:lnTo>
                    <a:pt x="313944" y="54864"/>
                  </a:lnTo>
                  <a:lnTo>
                    <a:pt x="313944" y="13500"/>
                  </a:lnTo>
                  <a:lnTo>
                    <a:pt x="6477" y="278"/>
                  </a:lnTo>
                  <a:close/>
                </a:path>
                <a:path extrusionOk="0" h="55245" w="314325">
                  <a:moveTo>
                    <a:pt x="6477" y="0"/>
                  </a:moveTo>
                  <a:lnTo>
                    <a:pt x="0" y="0"/>
                  </a:lnTo>
                  <a:lnTo>
                    <a:pt x="6477" y="278"/>
                  </a:lnTo>
                  <a:lnTo>
                    <a:pt x="6477" y="0"/>
                  </a:lnTo>
                  <a:close/>
                </a:path>
              </a:pathLst>
            </a:custGeom>
            <a:solidFill>
              <a:srgbClr val="606F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0" name="Google Shape;930;p36"/>
            <p:cNvSpPr/>
            <p:nvPr/>
          </p:nvSpPr>
          <p:spPr>
            <a:xfrm>
              <a:off x="4899660" y="5085588"/>
              <a:ext cx="338455" cy="600710"/>
            </a:xfrm>
            <a:custGeom>
              <a:rect b="b" l="l" r="r" t="t"/>
              <a:pathLst>
                <a:path extrusionOk="0" h="600710" w="338454">
                  <a:moveTo>
                    <a:pt x="0" y="600456"/>
                  </a:moveTo>
                  <a:lnTo>
                    <a:pt x="0" y="0"/>
                  </a:lnTo>
                  <a:lnTo>
                    <a:pt x="338327" y="0"/>
                  </a:lnTo>
                </a:path>
              </a:pathLst>
            </a:custGeom>
            <a:noFill/>
            <a:ln cap="flat" cmpd="sng" w="9525">
              <a:solidFill>
                <a:srgbClr val="E1E4E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1" name="Google Shape;931;p36"/>
            <p:cNvSpPr/>
            <p:nvPr/>
          </p:nvSpPr>
          <p:spPr>
            <a:xfrm>
              <a:off x="4905755" y="5658612"/>
              <a:ext cx="6350" cy="36830"/>
            </a:xfrm>
            <a:custGeom>
              <a:rect b="b" l="l" r="r" t="t"/>
              <a:pathLst>
                <a:path extrusionOk="0" h="36829" w="6350">
                  <a:moveTo>
                    <a:pt x="0" y="36575"/>
                  </a:moveTo>
                  <a:lnTo>
                    <a:pt x="0" y="876"/>
                  </a:lnTo>
                  <a:lnTo>
                    <a:pt x="6096" y="0"/>
                  </a:lnTo>
                </a:path>
              </a:pathLst>
            </a:custGeom>
            <a:noFill/>
            <a:ln cap="flat" cmpd="sng" w="9525">
              <a:solidFill>
                <a:srgbClr val="D1D3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2" name="Google Shape;932;p36"/>
            <p:cNvSpPr/>
            <p:nvPr/>
          </p:nvSpPr>
          <p:spPr>
            <a:xfrm>
              <a:off x="5221224" y="5660136"/>
              <a:ext cx="6350" cy="48895"/>
            </a:xfrm>
            <a:custGeom>
              <a:rect b="b" l="l" r="r" t="t"/>
              <a:pathLst>
                <a:path extrusionOk="0" h="48895" w="6350">
                  <a:moveTo>
                    <a:pt x="6096" y="0"/>
                  </a:moveTo>
                  <a:lnTo>
                    <a:pt x="0" y="6972"/>
                  </a:lnTo>
                  <a:lnTo>
                    <a:pt x="0" y="48767"/>
                  </a:lnTo>
                  <a:lnTo>
                    <a:pt x="6096" y="40932"/>
                  </a:lnTo>
                  <a:lnTo>
                    <a:pt x="6096" y="0"/>
                  </a:lnTo>
                  <a:close/>
                </a:path>
              </a:pathLst>
            </a:custGeom>
            <a:solidFill>
              <a:srgbClr val="3C4B6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33" name="Google Shape;933;p36"/>
            <p:cNvPicPr preferRelativeResize="0"/>
            <p:nvPr/>
          </p:nvPicPr>
          <p:blipFill rotWithShape="1">
            <a:blip r:embed="rId61">
              <a:alphaModFix/>
            </a:blip>
            <a:srcRect b="0" l="0" r="0" t="0"/>
            <a:stretch/>
          </p:blipFill>
          <p:spPr>
            <a:xfrm>
              <a:off x="4946904" y="5233415"/>
              <a:ext cx="225551" cy="414528"/>
            </a:xfrm>
            <a:prstGeom prst="rect">
              <a:avLst/>
            </a:prstGeom>
            <a:noFill/>
            <a:ln>
              <a:noFill/>
            </a:ln>
          </p:spPr>
        </p:pic>
        <p:sp>
          <p:nvSpPr>
            <p:cNvPr id="934" name="Google Shape;934;p36"/>
            <p:cNvSpPr/>
            <p:nvPr/>
          </p:nvSpPr>
          <p:spPr>
            <a:xfrm>
              <a:off x="5219700" y="5375147"/>
              <a:ext cx="6350" cy="3175"/>
            </a:xfrm>
            <a:custGeom>
              <a:rect b="b" l="l" r="r" t="t"/>
              <a:pathLst>
                <a:path extrusionOk="0" h="3175" w="6350">
                  <a:moveTo>
                    <a:pt x="0" y="3047"/>
                  </a:moveTo>
                  <a:lnTo>
                    <a:pt x="6096" y="0"/>
                  </a:lnTo>
                </a:path>
              </a:pathLst>
            </a:custGeom>
            <a:noFill/>
            <a:ln cap="flat" cmpd="sng" w="952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5" name="Google Shape;935;p36"/>
            <p:cNvSpPr/>
            <p:nvPr/>
          </p:nvSpPr>
          <p:spPr>
            <a:xfrm>
              <a:off x="5219700" y="5378195"/>
              <a:ext cx="6350" cy="3175"/>
            </a:xfrm>
            <a:custGeom>
              <a:rect b="b" l="l" r="r" t="t"/>
              <a:pathLst>
                <a:path extrusionOk="0" h="3175" w="6350">
                  <a:moveTo>
                    <a:pt x="0" y="3047"/>
                  </a:moveTo>
                  <a:lnTo>
                    <a:pt x="6096" y="0"/>
                  </a:lnTo>
                </a:path>
              </a:pathLst>
            </a:custGeom>
            <a:noFill/>
            <a:ln cap="flat" cmpd="sng" w="9525">
              <a:solidFill>
                <a:srgbClr val="78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6" name="Google Shape;936;p36"/>
            <p:cNvSpPr/>
            <p:nvPr/>
          </p:nvSpPr>
          <p:spPr>
            <a:xfrm>
              <a:off x="5218176" y="5379720"/>
              <a:ext cx="3175" cy="3175"/>
            </a:xfrm>
            <a:custGeom>
              <a:rect b="b" l="l" r="r" t="t"/>
              <a:pathLst>
                <a:path extrusionOk="0" h="3175" w="3175">
                  <a:moveTo>
                    <a:pt x="0" y="0"/>
                  </a:moveTo>
                  <a:lnTo>
                    <a:pt x="3048" y="3047"/>
                  </a:lnTo>
                  <a:lnTo>
                    <a:pt x="0" y="0"/>
                  </a:lnTo>
                  <a:close/>
                </a:path>
              </a:pathLst>
            </a:custGeom>
            <a:solidFill>
              <a:srgbClr val="787C7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7" name="Google Shape;937;p36"/>
            <p:cNvSpPr/>
            <p:nvPr/>
          </p:nvSpPr>
          <p:spPr>
            <a:xfrm>
              <a:off x="5219700" y="5518403"/>
              <a:ext cx="6350" cy="3175"/>
            </a:xfrm>
            <a:custGeom>
              <a:rect b="b" l="l" r="r" t="t"/>
              <a:pathLst>
                <a:path extrusionOk="0" h="3175" w="6350">
                  <a:moveTo>
                    <a:pt x="0" y="3048"/>
                  </a:moveTo>
                  <a:lnTo>
                    <a:pt x="6096" y="0"/>
                  </a:lnTo>
                </a:path>
              </a:pathLst>
            </a:custGeom>
            <a:noFill/>
            <a:ln cap="flat" cmpd="sng" w="952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8" name="Google Shape;938;p36"/>
            <p:cNvSpPr/>
            <p:nvPr/>
          </p:nvSpPr>
          <p:spPr>
            <a:xfrm>
              <a:off x="5219700" y="5521451"/>
              <a:ext cx="6350" cy="3175"/>
            </a:xfrm>
            <a:custGeom>
              <a:rect b="b" l="l" r="r" t="t"/>
              <a:pathLst>
                <a:path extrusionOk="0" h="3175" w="6350">
                  <a:moveTo>
                    <a:pt x="0" y="3048"/>
                  </a:moveTo>
                  <a:lnTo>
                    <a:pt x="6096" y="0"/>
                  </a:lnTo>
                </a:path>
              </a:pathLst>
            </a:custGeom>
            <a:noFill/>
            <a:ln cap="flat" cmpd="sng" w="9525">
              <a:solidFill>
                <a:srgbClr val="78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9" name="Google Shape;939;p36"/>
            <p:cNvSpPr/>
            <p:nvPr/>
          </p:nvSpPr>
          <p:spPr>
            <a:xfrm>
              <a:off x="4905755" y="5652515"/>
              <a:ext cx="307975" cy="15240"/>
            </a:xfrm>
            <a:custGeom>
              <a:rect b="b" l="l" r="r" t="t"/>
              <a:pathLst>
                <a:path extrusionOk="0" h="15239" w="307975">
                  <a:moveTo>
                    <a:pt x="0" y="0"/>
                  </a:moveTo>
                  <a:lnTo>
                    <a:pt x="307848" y="15240"/>
                  </a:lnTo>
                </a:path>
              </a:pathLst>
            </a:custGeom>
            <a:noFill/>
            <a:ln cap="flat" cmpd="sng" w="9525">
              <a:solidFill>
                <a:srgbClr val="5B4B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0" name="Google Shape;940;p36"/>
            <p:cNvSpPr/>
            <p:nvPr/>
          </p:nvSpPr>
          <p:spPr>
            <a:xfrm>
              <a:off x="5213604" y="5655563"/>
              <a:ext cx="12700" cy="12700"/>
            </a:xfrm>
            <a:custGeom>
              <a:rect b="b" l="l" r="r" t="t"/>
              <a:pathLst>
                <a:path extrusionOk="0" h="12700" w="12700">
                  <a:moveTo>
                    <a:pt x="0" y="12192"/>
                  </a:moveTo>
                  <a:lnTo>
                    <a:pt x="12192" y="0"/>
                  </a:lnTo>
                </a:path>
              </a:pathLst>
            </a:custGeom>
            <a:noFill/>
            <a:ln cap="flat" cmpd="sng" w="952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1" name="Google Shape;941;p36"/>
            <p:cNvSpPr/>
            <p:nvPr/>
          </p:nvSpPr>
          <p:spPr>
            <a:xfrm>
              <a:off x="4911852" y="5658612"/>
              <a:ext cx="302260" cy="12700"/>
            </a:xfrm>
            <a:custGeom>
              <a:rect b="b" l="l" r="r" t="t"/>
              <a:pathLst>
                <a:path extrusionOk="0" h="12700" w="302260">
                  <a:moveTo>
                    <a:pt x="0" y="0"/>
                  </a:moveTo>
                  <a:lnTo>
                    <a:pt x="301751" y="12191"/>
                  </a:lnTo>
                </a:path>
              </a:pathLst>
            </a:custGeom>
            <a:noFill/>
            <a:ln cap="flat" cmpd="sng" w="9525">
              <a:solidFill>
                <a:srgbClr val="D1D3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2" name="Google Shape;942;p36"/>
            <p:cNvSpPr/>
            <p:nvPr/>
          </p:nvSpPr>
          <p:spPr>
            <a:xfrm>
              <a:off x="5213604" y="5658612"/>
              <a:ext cx="12700" cy="12700"/>
            </a:xfrm>
            <a:custGeom>
              <a:rect b="b" l="l" r="r" t="t"/>
              <a:pathLst>
                <a:path extrusionOk="0" h="12700" w="12700">
                  <a:moveTo>
                    <a:pt x="0" y="12191"/>
                  </a:moveTo>
                  <a:lnTo>
                    <a:pt x="12192" y="0"/>
                  </a:lnTo>
                </a:path>
              </a:pathLst>
            </a:custGeom>
            <a:noFill/>
            <a:ln cap="flat" cmpd="sng" w="9525">
              <a:solidFill>
                <a:srgbClr val="78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3" name="Google Shape;943;p36"/>
            <p:cNvSpPr/>
            <p:nvPr/>
          </p:nvSpPr>
          <p:spPr>
            <a:xfrm>
              <a:off x="4946904" y="5190744"/>
              <a:ext cx="226060" cy="43180"/>
            </a:xfrm>
            <a:custGeom>
              <a:rect b="b" l="l" r="r" t="t"/>
              <a:pathLst>
                <a:path extrusionOk="0" h="43179" w="226060">
                  <a:moveTo>
                    <a:pt x="225551" y="0"/>
                  </a:moveTo>
                  <a:lnTo>
                    <a:pt x="0" y="888"/>
                  </a:lnTo>
                  <a:lnTo>
                    <a:pt x="0" y="42671"/>
                  </a:lnTo>
                  <a:lnTo>
                    <a:pt x="225551" y="42671"/>
                  </a:lnTo>
                  <a:lnTo>
                    <a:pt x="225551" y="0"/>
                  </a:lnTo>
                  <a:close/>
                </a:path>
              </a:pathLst>
            </a:custGeom>
            <a:solidFill>
              <a:srgbClr val="46556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4" name="Google Shape;944;p36"/>
            <p:cNvSpPr/>
            <p:nvPr/>
          </p:nvSpPr>
          <p:spPr>
            <a:xfrm>
              <a:off x="5216652" y="5231891"/>
              <a:ext cx="9525" cy="3175"/>
            </a:xfrm>
            <a:custGeom>
              <a:rect b="b" l="l" r="r" t="t"/>
              <a:pathLst>
                <a:path extrusionOk="0" h="3175" w="9525">
                  <a:moveTo>
                    <a:pt x="0" y="0"/>
                  </a:moveTo>
                  <a:lnTo>
                    <a:pt x="9144" y="3047"/>
                  </a:lnTo>
                </a:path>
              </a:pathLst>
            </a:custGeom>
            <a:noFill/>
            <a:ln cap="flat" cmpd="sng" w="952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5" name="Google Shape;945;p36"/>
            <p:cNvSpPr/>
            <p:nvPr/>
          </p:nvSpPr>
          <p:spPr>
            <a:xfrm>
              <a:off x="5216652" y="5234939"/>
              <a:ext cx="9525" cy="3175"/>
            </a:xfrm>
            <a:custGeom>
              <a:rect b="b" l="l" r="r" t="t"/>
              <a:pathLst>
                <a:path extrusionOk="0" h="3175" w="9525">
                  <a:moveTo>
                    <a:pt x="0" y="3048"/>
                  </a:moveTo>
                  <a:lnTo>
                    <a:pt x="9144" y="0"/>
                  </a:lnTo>
                </a:path>
              </a:pathLst>
            </a:custGeom>
            <a:noFill/>
            <a:ln cap="flat" cmpd="sng" w="9525">
              <a:solidFill>
                <a:srgbClr val="787C7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6" name="Google Shape;946;p36"/>
            <p:cNvSpPr/>
            <p:nvPr/>
          </p:nvSpPr>
          <p:spPr>
            <a:xfrm>
              <a:off x="4922520" y="5111495"/>
              <a:ext cx="3175" cy="79375"/>
            </a:xfrm>
            <a:custGeom>
              <a:rect b="b" l="l" r="r" t="t"/>
              <a:pathLst>
                <a:path extrusionOk="0" h="79375" w="3175">
                  <a:moveTo>
                    <a:pt x="1524" y="-3048"/>
                  </a:moveTo>
                  <a:lnTo>
                    <a:pt x="1524" y="8229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7" name="Google Shape;947;p36"/>
            <p:cNvSpPr/>
            <p:nvPr/>
          </p:nvSpPr>
          <p:spPr>
            <a:xfrm>
              <a:off x="4924044" y="5109971"/>
              <a:ext cx="277495" cy="0"/>
            </a:xfrm>
            <a:custGeom>
              <a:rect b="b" l="l" r="r" t="t"/>
              <a:pathLst>
                <a:path extrusionOk="0" h="120000" w="277495">
                  <a:moveTo>
                    <a:pt x="277367" y="0"/>
                  </a:moveTo>
                  <a:lnTo>
                    <a:pt x="0" y="0"/>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8" name="Google Shape;948;p36"/>
            <p:cNvSpPr/>
            <p:nvPr/>
          </p:nvSpPr>
          <p:spPr>
            <a:xfrm>
              <a:off x="4977383" y="5111495"/>
              <a:ext cx="0" cy="79375"/>
            </a:xfrm>
            <a:custGeom>
              <a:rect b="b" l="l" r="r" t="t"/>
              <a:pathLst>
                <a:path extrusionOk="0" h="79375" w="120000">
                  <a:moveTo>
                    <a:pt x="0" y="0"/>
                  </a:moveTo>
                  <a:lnTo>
                    <a:pt x="0" y="79247"/>
                  </a:lnTo>
                </a:path>
              </a:pathLst>
            </a:custGeom>
            <a:noFill/>
            <a:ln cap="flat" cmpd="sng" w="9525">
              <a:solidFill>
                <a:srgbClr val="40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9" name="Google Shape;949;p36"/>
            <p:cNvSpPr/>
            <p:nvPr/>
          </p:nvSpPr>
          <p:spPr>
            <a:xfrm>
              <a:off x="4977383" y="5111495"/>
              <a:ext cx="3175" cy="79375"/>
            </a:xfrm>
            <a:custGeom>
              <a:rect b="b" l="l" r="r" t="t"/>
              <a:pathLst>
                <a:path extrusionOk="0" h="79375" w="3175">
                  <a:moveTo>
                    <a:pt x="1524" y="-3048"/>
                  </a:moveTo>
                  <a:lnTo>
                    <a:pt x="1524" y="82295"/>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0" name="Google Shape;950;p36"/>
            <p:cNvSpPr/>
            <p:nvPr/>
          </p:nvSpPr>
          <p:spPr>
            <a:xfrm>
              <a:off x="5251704" y="5102351"/>
              <a:ext cx="67310" cy="561340"/>
            </a:xfrm>
            <a:custGeom>
              <a:rect b="b" l="l" r="r" t="t"/>
              <a:pathLst>
                <a:path extrusionOk="0" h="561339" w="67310">
                  <a:moveTo>
                    <a:pt x="64008" y="12192"/>
                  </a:moveTo>
                  <a:lnTo>
                    <a:pt x="67056" y="490728"/>
                  </a:lnTo>
                </a:path>
                <a:path extrusionOk="0" h="561339" w="67310">
                  <a:moveTo>
                    <a:pt x="60960" y="12192"/>
                  </a:moveTo>
                  <a:lnTo>
                    <a:pt x="60960" y="496824"/>
                  </a:lnTo>
                </a:path>
                <a:path extrusionOk="0" h="561339" w="67310">
                  <a:moveTo>
                    <a:pt x="54863" y="9143"/>
                  </a:moveTo>
                  <a:lnTo>
                    <a:pt x="54863" y="505968"/>
                  </a:lnTo>
                </a:path>
                <a:path extrusionOk="0" h="561339" w="67310">
                  <a:moveTo>
                    <a:pt x="45720" y="9143"/>
                  </a:moveTo>
                  <a:lnTo>
                    <a:pt x="48768" y="512064"/>
                  </a:lnTo>
                </a:path>
                <a:path extrusionOk="0" h="561339" w="67310">
                  <a:moveTo>
                    <a:pt x="39624" y="6096"/>
                  </a:moveTo>
                  <a:lnTo>
                    <a:pt x="42672" y="518160"/>
                  </a:lnTo>
                </a:path>
                <a:path extrusionOk="0" h="561339" w="67310">
                  <a:moveTo>
                    <a:pt x="33528" y="6096"/>
                  </a:moveTo>
                  <a:lnTo>
                    <a:pt x="33528" y="527304"/>
                  </a:lnTo>
                </a:path>
                <a:path extrusionOk="0" h="561339" w="67310">
                  <a:moveTo>
                    <a:pt x="24384" y="3048"/>
                  </a:moveTo>
                  <a:lnTo>
                    <a:pt x="24384" y="536448"/>
                  </a:lnTo>
                </a:path>
                <a:path extrusionOk="0" h="561339" w="67310">
                  <a:moveTo>
                    <a:pt x="18287" y="3048"/>
                  </a:moveTo>
                  <a:lnTo>
                    <a:pt x="18287" y="545592"/>
                  </a:lnTo>
                </a:path>
                <a:path extrusionOk="0" h="561339" w="67310">
                  <a:moveTo>
                    <a:pt x="9144" y="0"/>
                  </a:moveTo>
                  <a:lnTo>
                    <a:pt x="9144" y="551688"/>
                  </a:lnTo>
                </a:path>
                <a:path extrusionOk="0" h="561339" w="67310">
                  <a:moveTo>
                    <a:pt x="0" y="0"/>
                  </a:moveTo>
                  <a:lnTo>
                    <a:pt x="3048" y="560832"/>
                  </a:lnTo>
                </a:path>
              </a:pathLst>
            </a:custGeom>
            <a:noFill/>
            <a:ln cap="flat" cmpd="sng" w="9525">
              <a:solidFill>
                <a:srgbClr val="ACAFA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1" name="Google Shape;951;p36"/>
            <p:cNvSpPr/>
            <p:nvPr/>
          </p:nvSpPr>
          <p:spPr>
            <a:xfrm>
              <a:off x="4962144" y="5620512"/>
              <a:ext cx="210820" cy="12700"/>
            </a:xfrm>
            <a:custGeom>
              <a:rect b="b" l="l" r="r" t="t"/>
              <a:pathLst>
                <a:path extrusionOk="0" h="12700" w="210820">
                  <a:moveTo>
                    <a:pt x="0" y="0"/>
                  </a:moveTo>
                  <a:lnTo>
                    <a:pt x="0" y="4876"/>
                  </a:lnTo>
                  <a:lnTo>
                    <a:pt x="210311" y="12191"/>
                  </a:lnTo>
                  <a:lnTo>
                    <a:pt x="210311" y="7315"/>
                  </a:lnTo>
                  <a:lnTo>
                    <a:pt x="0"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2" name="Google Shape;952;p36"/>
            <p:cNvSpPr/>
            <p:nvPr/>
          </p:nvSpPr>
          <p:spPr>
            <a:xfrm>
              <a:off x="4946904" y="5620512"/>
              <a:ext cx="15240" cy="15240"/>
            </a:xfrm>
            <a:custGeom>
              <a:rect b="b" l="l" r="r" t="t"/>
              <a:pathLst>
                <a:path extrusionOk="0" h="15239" w="15239">
                  <a:moveTo>
                    <a:pt x="0" y="0"/>
                  </a:moveTo>
                  <a:lnTo>
                    <a:pt x="0" y="15240"/>
                  </a:lnTo>
                  <a:lnTo>
                    <a:pt x="15240" y="5334"/>
                  </a:lnTo>
                  <a:lnTo>
                    <a:pt x="15240" y="762"/>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3" name="Google Shape;953;p36"/>
            <p:cNvSpPr/>
            <p:nvPr/>
          </p:nvSpPr>
          <p:spPr>
            <a:xfrm>
              <a:off x="4962144" y="5443727"/>
              <a:ext cx="210820" cy="155575"/>
            </a:xfrm>
            <a:custGeom>
              <a:rect b="b" l="l" r="r" t="t"/>
              <a:pathLst>
                <a:path extrusionOk="0" h="155575" w="210820">
                  <a:moveTo>
                    <a:pt x="210312" y="149352"/>
                  </a:moveTo>
                  <a:lnTo>
                    <a:pt x="0" y="143256"/>
                  </a:lnTo>
                  <a:lnTo>
                    <a:pt x="0" y="147828"/>
                  </a:lnTo>
                  <a:lnTo>
                    <a:pt x="210312" y="155448"/>
                  </a:lnTo>
                  <a:lnTo>
                    <a:pt x="210312" y="149352"/>
                  </a:lnTo>
                  <a:close/>
                </a:path>
                <a:path extrusionOk="0" h="155575" w="210820">
                  <a:moveTo>
                    <a:pt x="210312" y="113157"/>
                  </a:moveTo>
                  <a:lnTo>
                    <a:pt x="0" y="106680"/>
                  </a:lnTo>
                  <a:lnTo>
                    <a:pt x="0" y="112395"/>
                  </a:lnTo>
                  <a:lnTo>
                    <a:pt x="210312" y="118872"/>
                  </a:lnTo>
                  <a:lnTo>
                    <a:pt x="210312" y="113157"/>
                  </a:lnTo>
                  <a:close/>
                </a:path>
                <a:path extrusionOk="0" h="155575" w="210820">
                  <a:moveTo>
                    <a:pt x="210312" y="76200"/>
                  </a:moveTo>
                  <a:lnTo>
                    <a:pt x="0" y="70104"/>
                  </a:lnTo>
                  <a:lnTo>
                    <a:pt x="0" y="75311"/>
                  </a:lnTo>
                  <a:lnTo>
                    <a:pt x="210312" y="82296"/>
                  </a:lnTo>
                  <a:lnTo>
                    <a:pt x="210312" y="76200"/>
                  </a:lnTo>
                  <a:close/>
                </a:path>
                <a:path extrusionOk="0" h="155575" w="210820">
                  <a:moveTo>
                    <a:pt x="210312" y="40767"/>
                  </a:moveTo>
                  <a:lnTo>
                    <a:pt x="0" y="36576"/>
                  </a:lnTo>
                  <a:lnTo>
                    <a:pt x="0" y="41529"/>
                  </a:lnTo>
                  <a:lnTo>
                    <a:pt x="210312" y="45720"/>
                  </a:lnTo>
                  <a:lnTo>
                    <a:pt x="210312" y="40767"/>
                  </a:lnTo>
                  <a:close/>
                </a:path>
                <a:path extrusionOk="0" h="155575" w="210820">
                  <a:moveTo>
                    <a:pt x="210312" y="5080"/>
                  </a:moveTo>
                  <a:lnTo>
                    <a:pt x="0" y="0"/>
                  </a:lnTo>
                  <a:lnTo>
                    <a:pt x="0" y="6096"/>
                  </a:lnTo>
                  <a:lnTo>
                    <a:pt x="210312" y="12192"/>
                  </a:lnTo>
                  <a:lnTo>
                    <a:pt x="210312" y="508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4" name="Google Shape;954;p36"/>
            <p:cNvSpPr/>
            <p:nvPr/>
          </p:nvSpPr>
          <p:spPr>
            <a:xfrm>
              <a:off x="4946904" y="5443727"/>
              <a:ext cx="15240" cy="158750"/>
            </a:xfrm>
            <a:custGeom>
              <a:rect b="b" l="l" r="r" t="t"/>
              <a:pathLst>
                <a:path extrusionOk="0" h="158750" w="15239">
                  <a:moveTo>
                    <a:pt x="15240" y="141097"/>
                  </a:moveTo>
                  <a:lnTo>
                    <a:pt x="0" y="140208"/>
                  </a:lnTo>
                  <a:lnTo>
                    <a:pt x="0" y="158496"/>
                  </a:lnTo>
                  <a:lnTo>
                    <a:pt x="15240" y="146608"/>
                  </a:lnTo>
                  <a:lnTo>
                    <a:pt x="15240" y="141097"/>
                  </a:lnTo>
                  <a:close/>
                </a:path>
                <a:path extrusionOk="0" h="158750" w="15239">
                  <a:moveTo>
                    <a:pt x="15240" y="106680"/>
                  </a:moveTo>
                  <a:lnTo>
                    <a:pt x="0" y="106680"/>
                  </a:lnTo>
                  <a:lnTo>
                    <a:pt x="0" y="121920"/>
                  </a:lnTo>
                  <a:lnTo>
                    <a:pt x="15240" y="112014"/>
                  </a:lnTo>
                  <a:lnTo>
                    <a:pt x="15240" y="106680"/>
                  </a:lnTo>
                  <a:close/>
                </a:path>
                <a:path extrusionOk="0" h="158750" w="15239">
                  <a:moveTo>
                    <a:pt x="15240" y="36576"/>
                  </a:moveTo>
                  <a:lnTo>
                    <a:pt x="0" y="36576"/>
                  </a:lnTo>
                  <a:lnTo>
                    <a:pt x="0" y="51816"/>
                  </a:lnTo>
                  <a:lnTo>
                    <a:pt x="15240" y="41910"/>
                  </a:lnTo>
                  <a:lnTo>
                    <a:pt x="15240" y="36576"/>
                  </a:lnTo>
                  <a:close/>
                </a:path>
                <a:path extrusionOk="0" h="158750" w="15239">
                  <a:moveTo>
                    <a:pt x="15240" y="0"/>
                  </a:moveTo>
                  <a:lnTo>
                    <a:pt x="0" y="0"/>
                  </a:lnTo>
                  <a:lnTo>
                    <a:pt x="0" y="18288"/>
                  </a:lnTo>
                  <a:lnTo>
                    <a:pt x="15240" y="6350"/>
                  </a:lnTo>
                  <a:lnTo>
                    <a:pt x="1524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5" name="Google Shape;955;p36"/>
            <p:cNvSpPr/>
            <p:nvPr/>
          </p:nvSpPr>
          <p:spPr>
            <a:xfrm>
              <a:off x="4962144" y="5410200"/>
              <a:ext cx="210820" cy="9525"/>
            </a:xfrm>
            <a:custGeom>
              <a:rect b="b" l="l" r="r" t="t"/>
              <a:pathLst>
                <a:path extrusionOk="0" h="9525" w="210820">
                  <a:moveTo>
                    <a:pt x="0" y="0"/>
                  </a:moveTo>
                  <a:lnTo>
                    <a:pt x="0" y="4953"/>
                  </a:lnTo>
                  <a:lnTo>
                    <a:pt x="210311" y="9143"/>
                  </a:lnTo>
                  <a:lnTo>
                    <a:pt x="210311" y="3302"/>
                  </a:lnTo>
                  <a:lnTo>
                    <a:pt x="0"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6" name="Google Shape;956;p36"/>
            <p:cNvSpPr/>
            <p:nvPr/>
          </p:nvSpPr>
          <p:spPr>
            <a:xfrm>
              <a:off x="4946904" y="5407151"/>
              <a:ext cx="15240" cy="18415"/>
            </a:xfrm>
            <a:custGeom>
              <a:rect b="b" l="l" r="r" t="t"/>
              <a:pathLst>
                <a:path extrusionOk="0" h="18414" w="15239">
                  <a:moveTo>
                    <a:pt x="0" y="0"/>
                  </a:moveTo>
                  <a:lnTo>
                    <a:pt x="0" y="18288"/>
                  </a:lnTo>
                  <a:lnTo>
                    <a:pt x="15240" y="6985"/>
                  </a:lnTo>
                  <a:lnTo>
                    <a:pt x="15240" y="889"/>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7" name="Google Shape;957;p36"/>
            <p:cNvSpPr/>
            <p:nvPr/>
          </p:nvSpPr>
          <p:spPr>
            <a:xfrm>
              <a:off x="4962144" y="5340095"/>
              <a:ext cx="210820" cy="6350"/>
            </a:xfrm>
            <a:custGeom>
              <a:rect b="b" l="l" r="r" t="t"/>
              <a:pathLst>
                <a:path extrusionOk="0" h="6350" w="210820">
                  <a:moveTo>
                    <a:pt x="0" y="0"/>
                  </a:moveTo>
                  <a:lnTo>
                    <a:pt x="0" y="4698"/>
                  </a:lnTo>
                  <a:lnTo>
                    <a:pt x="210311" y="6095"/>
                  </a:lnTo>
                  <a:lnTo>
                    <a:pt x="210311" y="2031"/>
                  </a:lnTo>
                  <a:lnTo>
                    <a:pt x="0"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8" name="Google Shape;958;p36"/>
            <p:cNvSpPr/>
            <p:nvPr/>
          </p:nvSpPr>
          <p:spPr>
            <a:xfrm>
              <a:off x="4946904" y="5340095"/>
              <a:ext cx="15240" cy="15240"/>
            </a:xfrm>
            <a:custGeom>
              <a:rect b="b" l="l" r="r" t="t"/>
              <a:pathLst>
                <a:path extrusionOk="0" h="15239" w="15239">
                  <a:moveTo>
                    <a:pt x="15240" y="0"/>
                  </a:moveTo>
                  <a:lnTo>
                    <a:pt x="0" y="0"/>
                  </a:lnTo>
                  <a:lnTo>
                    <a:pt x="0" y="15239"/>
                  </a:lnTo>
                  <a:lnTo>
                    <a:pt x="15240" y="5333"/>
                  </a:lnTo>
                  <a:lnTo>
                    <a:pt x="1524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9" name="Google Shape;959;p36"/>
            <p:cNvSpPr/>
            <p:nvPr/>
          </p:nvSpPr>
          <p:spPr>
            <a:xfrm>
              <a:off x="4962144" y="5303520"/>
              <a:ext cx="210820" cy="9525"/>
            </a:xfrm>
            <a:custGeom>
              <a:rect b="b" l="l" r="r" t="t"/>
              <a:pathLst>
                <a:path extrusionOk="0" h="9525" w="210820">
                  <a:moveTo>
                    <a:pt x="0" y="0"/>
                  </a:moveTo>
                  <a:lnTo>
                    <a:pt x="0" y="6095"/>
                  </a:lnTo>
                  <a:lnTo>
                    <a:pt x="210311" y="9143"/>
                  </a:lnTo>
                  <a:lnTo>
                    <a:pt x="210311" y="2031"/>
                  </a:lnTo>
                  <a:lnTo>
                    <a:pt x="0"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0" name="Google Shape;960;p36"/>
            <p:cNvSpPr/>
            <p:nvPr/>
          </p:nvSpPr>
          <p:spPr>
            <a:xfrm>
              <a:off x="4946904" y="5303520"/>
              <a:ext cx="15240" cy="18415"/>
            </a:xfrm>
            <a:custGeom>
              <a:rect b="b" l="l" r="r" t="t"/>
              <a:pathLst>
                <a:path extrusionOk="0" h="18414" w="15239">
                  <a:moveTo>
                    <a:pt x="15240" y="0"/>
                  </a:moveTo>
                  <a:lnTo>
                    <a:pt x="0" y="0"/>
                  </a:lnTo>
                  <a:lnTo>
                    <a:pt x="0" y="18287"/>
                  </a:lnTo>
                  <a:lnTo>
                    <a:pt x="15240" y="6349"/>
                  </a:lnTo>
                  <a:lnTo>
                    <a:pt x="1524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1" name="Google Shape;961;p36"/>
            <p:cNvSpPr/>
            <p:nvPr/>
          </p:nvSpPr>
          <p:spPr>
            <a:xfrm>
              <a:off x="4962144" y="5269991"/>
              <a:ext cx="210820" cy="6350"/>
            </a:xfrm>
            <a:custGeom>
              <a:rect b="b" l="l" r="r" t="t"/>
              <a:pathLst>
                <a:path extrusionOk="0" h="6350" w="210820">
                  <a:moveTo>
                    <a:pt x="0" y="0"/>
                  </a:moveTo>
                  <a:lnTo>
                    <a:pt x="0" y="5207"/>
                  </a:lnTo>
                  <a:lnTo>
                    <a:pt x="210311" y="6096"/>
                  </a:lnTo>
                  <a:lnTo>
                    <a:pt x="210311" y="889"/>
                  </a:lnTo>
                  <a:lnTo>
                    <a:pt x="0"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2" name="Google Shape;962;p36"/>
            <p:cNvSpPr/>
            <p:nvPr/>
          </p:nvSpPr>
          <p:spPr>
            <a:xfrm>
              <a:off x="4946904" y="5266944"/>
              <a:ext cx="15240" cy="18415"/>
            </a:xfrm>
            <a:custGeom>
              <a:rect b="b" l="l" r="r" t="t"/>
              <a:pathLst>
                <a:path extrusionOk="0" h="18414" w="15239">
                  <a:moveTo>
                    <a:pt x="0" y="0"/>
                  </a:moveTo>
                  <a:lnTo>
                    <a:pt x="0" y="18287"/>
                  </a:lnTo>
                  <a:lnTo>
                    <a:pt x="15240" y="6984"/>
                  </a:lnTo>
                  <a:lnTo>
                    <a:pt x="15240" y="888"/>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3" name="Google Shape;963;p36"/>
            <p:cNvSpPr/>
            <p:nvPr/>
          </p:nvSpPr>
          <p:spPr>
            <a:xfrm>
              <a:off x="4962144" y="5233415"/>
              <a:ext cx="210820" cy="6350"/>
            </a:xfrm>
            <a:custGeom>
              <a:rect b="b" l="l" r="r" t="t"/>
              <a:pathLst>
                <a:path extrusionOk="0" h="6350" w="210820">
                  <a:moveTo>
                    <a:pt x="888" y="0"/>
                  </a:moveTo>
                  <a:lnTo>
                    <a:pt x="0" y="6096"/>
                  </a:lnTo>
                  <a:lnTo>
                    <a:pt x="210311" y="5334"/>
                  </a:lnTo>
                  <a:lnTo>
                    <a:pt x="210311" y="1524"/>
                  </a:lnTo>
                  <a:lnTo>
                    <a:pt x="888"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4" name="Google Shape;964;p36"/>
            <p:cNvSpPr/>
            <p:nvPr/>
          </p:nvSpPr>
          <p:spPr>
            <a:xfrm>
              <a:off x="4946904" y="5233415"/>
              <a:ext cx="15240" cy="18415"/>
            </a:xfrm>
            <a:custGeom>
              <a:rect b="b" l="l" r="r" t="t"/>
              <a:pathLst>
                <a:path extrusionOk="0" h="18414" w="15239">
                  <a:moveTo>
                    <a:pt x="15240" y="0"/>
                  </a:moveTo>
                  <a:lnTo>
                    <a:pt x="0" y="0"/>
                  </a:lnTo>
                  <a:lnTo>
                    <a:pt x="0" y="18288"/>
                  </a:lnTo>
                  <a:lnTo>
                    <a:pt x="15240" y="6350"/>
                  </a:lnTo>
                  <a:lnTo>
                    <a:pt x="1524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5" name="Google Shape;965;p36"/>
            <p:cNvSpPr/>
            <p:nvPr/>
          </p:nvSpPr>
          <p:spPr>
            <a:xfrm>
              <a:off x="4962144" y="5373624"/>
              <a:ext cx="210820" cy="9525"/>
            </a:xfrm>
            <a:custGeom>
              <a:rect b="b" l="l" r="r" t="t"/>
              <a:pathLst>
                <a:path extrusionOk="0" h="9525" w="210820">
                  <a:moveTo>
                    <a:pt x="0" y="0"/>
                  </a:moveTo>
                  <a:lnTo>
                    <a:pt x="888" y="5841"/>
                  </a:lnTo>
                  <a:lnTo>
                    <a:pt x="210311" y="9143"/>
                  </a:lnTo>
                  <a:lnTo>
                    <a:pt x="209422" y="4190"/>
                  </a:lnTo>
                  <a:lnTo>
                    <a:pt x="0" y="0"/>
                  </a:lnTo>
                  <a:close/>
                </a:path>
              </a:pathLst>
            </a:custGeom>
            <a:solidFill>
              <a:srgbClr val="2F333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6" name="Google Shape;966;p36"/>
            <p:cNvSpPr/>
            <p:nvPr/>
          </p:nvSpPr>
          <p:spPr>
            <a:xfrm>
              <a:off x="4946904" y="5373624"/>
              <a:ext cx="15240" cy="158750"/>
            </a:xfrm>
            <a:custGeom>
              <a:rect b="b" l="l" r="r" t="t"/>
              <a:pathLst>
                <a:path extrusionOk="0" h="158750" w="15239">
                  <a:moveTo>
                    <a:pt x="15240" y="140208"/>
                  </a:moveTo>
                  <a:lnTo>
                    <a:pt x="0" y="140208"/>
                  </a:lnTo>
                  <a:lnTo>
                    <a:pt x="0" y="158496"/>
                  </a:lnTo>
                  <a:lnTo>
                    <a:pt x="15240" y="145669"/>
                  </a:lnTo>
                  <a:lnTo>
                    <a:pt x="15240" y="140208"/>
                  </a:lnTo>
                  <a:close/>
                </a:path>
                <a:path extrusionOk="0" h="158750" w="15239">
                  <a:moveTo>
                    <a:pt x="15240" y="5461"/>
                  </a:moveTo>
                  <a:lnTo>
                    <a:pt x="14351" y="0"/>
                  </a:lnTo>
                  <a:lnTo>
                    <a:pt x="0" y="0"/>
                  </a:lnTo>
                  <a:lnTo>
                    <a:pt x="0" y="18288"/>
                  </a:lnTo>
                  <a:lnTo>
                    <a:pt x="15240" y="546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7" name="Google Shape;967;p36"/>
            <p:cNvSpPr/>
            <p:nvPr/>
          </p:nvSpPr>
          <p:spPr>
            <a:xfrm>
              <a:off x="4989576" y="5209031"/>
              <a:ext cx="134620" cy="18415"/>
            </a:xfrm>
            <a:custGeom>
              <a:rect b="b" l="l" r="r" t="t"/>
              <a:pathLst>
                <a:path extrusionOk="0" h="18414" w="134620">
                  <a:moveTo>
                    <a:pt x="24384" y="0"/>
                  </a:moveTo>
                  <a:lnTo>
                    <a:pt x="0" y="18288"/>
                  </a:lnTo>
                  <a:lnTo>
                    <a:pt x="6858" y="18288"/>
                  </a:lnTo>
                  <a:lnTo>
                    <a:pt x="23368" y="4826"/>
                  </a:lnTo>
                  <a:lnTo>
                    <a:pt x="24384" y="0"/>
                  </a:lnTo>
                  <a:close/>
                </a:path>
                <a:path extrusionOk="0" h="18414" w="134620">
                  <a:moveTo>
                    <a:pt x="79248" y="0"/>
                  </a:moveTo>
                  <a:lnTo>
                    <a:pt x="54864" y="18288"/>
                  </a:lnTo>
                  <a:lnTo>
                    <a:pt x="62611" y="17284"/>
                  </a:lnTo>
                  <a:lnTo>
                    <a:pt x="78232" y="4826"/>
                  </a:lnTo>
                  <a:lnTo>
                    <a:pt x="79248" y="0"/>
                  </a:lnTo>
                  <a:close/>
                </a:path>
                <a:path extrusionOk="0" h="18414" w="134620">
                  <a:moveTo>
                    <a:pt x="134112" y="0"/>
                  </a:moveTo>
                  <a:lnTo>
                    <a:pt x="115824" y="18288"/>
                  </a:lnTo>
                  <a:lnTo>
                    <a:pt x="121920" y="18288"/>
                  </a:lnTo>
                  <a:lnTo>
                    <a:pt x="134112" y="4826"/>
                  </a:lnTo>
                  <a:lnTo>
                    <a:pt x="134112" y="0"/>
                  </a:lnTo>
                  <a:close/>
                </a:path>
              </a:pathLst>
            </a:custGeom>
            <a:solidFill>
              <a:srgbClr val="0E1E2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8" name="Google Shape;968;p36"/>
            <p:cNvSpPr/>
            <p:nvPr/>
          </p:nvSpPr>
          <p:spPr>
            <a:xfrm>
              <a:off x="5013960" y="5209031"/>
              <a:ext cx="73660" cy="15875"/>
            </a:xfrm>
            <a:custGeom>
              <a:rect b="b" l="l" r="r" t="t"/>
              <a:pathLst>
                <a:path extrusionOk="0" h="15875" w="73660">
                  <a:moveTo>
                    <a:pt x="12192" y="15252"/>
                  </a:moveTo>
                  <a:lnTo>
                    <a:pt x="762" y="0"/>
                  </a:lnTo>
                  <a:lnTo>
                    <a:pt x="0" y="4203"/>
                  </a:lnTo>
                  <a:lnTo>
                    <a:pt x="7366" y="15252"/>
                  </a:lnTo>
                  <a:lnTo>
                    <a:pt x="12192" y="15252"/>
                  </a:lnTo>
                  <a:close/>
                </a:path>
                <a:path extrusionOk="0" h="15875" w="73660">
                  <a:moveTo>
                    <a:pt x="73152" y="15252"/>
                  </a:moveTo>
                  <a:lnTo>
                    <a:pt x="55880" y="0"/>
                  </a:lnTo>
                  <a:lnTo>
                    <a:pt x="54864" y="4203"/>
                  </a:lnTo>
                  <a:lnTo>
                    <a:pt x="66421" y="15252"/>
                  </a:lnTo>
                  <a:lnTo>
                    <a:pt x="73152" y="15252"/>
                  </a:lnTo>
                  <a:close/>
                </a:path>
              </a:pathLst>
            </a:custGeom>
            <a:solidFill>
              <a:srgbClr val="606F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9" name="Google Shape;969;p36"/>
            <p:cNvSpPr/>
            <p:nvPr/>
          </p:nvSpPr>
          <p:spPr>
            <a:xfrm>
              <a:off x="4962144" y="5193791"/>
              <a:ext cx="210820" cy="18415"/>
            </a:xfrm>
            <a:custGeom>
              <a:rect b="b" l="l" r="r" t="t"/>
              <a:pathLst>
                <a:path extrusionOk="0" h="18414" w="210820">
                  <a:moveTo>
                    <a:pt x="210311" y="0"/>
                  </a:moveTo>
                  <a:lnTo>
                    <a:pt x="8381" y="0"/>
                  </a:lnTo>
                  <a:lnTo>
                    <a:pt x="0" y="17398"/>
                  </a:lnTo>
                  <a:lnTo>
                    <a:pt x="209422" y="18287"/>
                  </a:lnTo>
                  <a:lnTo>
                    <a:pt x="210311" y="0"/>
                  </a:lnTo>
                  <a:close/>
                </a:path>
              </a:pathLst>
            </a:custGeom>
            <a:solidFill>
              <a:srgbClr val="2F425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0" name="Google Shape;970;p36"/>
            <p:cNvSpPr/>
            <p:nvPr/>
          </p:nvSpPr>
          <p:spPr>
            <a:xfrm>
              <a:off x="4971288" y="5193791"/>
              <a:ext cx="201295" cy="12700"/>
            </a:xfrm>
            <a:custGeom>
              <a:rect b="b" l="l" r="r" t="t"/>
              <a:pathLst>
                <a:path extrusionOk="0" h="12700" w="201295">
                  <a:moveTo>
                    <a:pt x="201167" y="0"/>
                  </a:moveTo>
                  <a:lnTo>
                    <a:pt x="0" y="0"/>
                  </a:lnTo>
                  <a:lnTo>
                    <a:pt x="0" y="11302"/>
                  </a:lnTo>
                  <a:lnTo>
                    <a:pt x="200278" y="12191"/>
                  </a:lnTo>
                  <a:lnTo>
                    <a:pt x="201167" y="0"/>
                  </a:lnTo>
                  <a:close/>
                </a:path>
              </a:pathLst>
            </a:custGeom>
            <a:solidFill>
              <a:srgbClr val="0E1E2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1" name="Google Shape;971;p36"/>
            <p:cNvSpPr/>
            <p:nvPr/>
          </p:nvSpPr>
          <p:spPr>
            <a:xfrm>
              <a:off x="4995672" y="5215127"/>
              <a:ext cx="140335" cy="12700"/>
            </a:xfrm>
            <a:custGeom>
              <a:rect b="b" l="l" r="r" t="t"/>
              <a:pathLst>
                <a:path extrusionOk="0" h="12700" w="140335">
                  <a:moveTo>
                    <a:pt x="24384" y="11303"/>
                  </a:moveTo>
                  <a:lnTo>
                    <a:pt x="16002" y="0"/>
                  </a:lnTo>
                  <a:lnTo>
                    <a:pt x="0" y="12192"/>
                  </a:lnTo>
                  <a:lnTo>
                    <a:pt x="24384" y="11303"/>
                  </a:lnTo>
                  <a:close/>
                </a:path>
                <a:path extrusionOk="0" h="12700" w="140335">
                  <a:moveTo>
                    <a:pt x="82296" y="9156"/>
                  </a:moveTo>
                  <a:lnTo>
                    <a:pt x="71882" y="0"/>
                  </a:lnTo>
                  <a:lnTo>
                    <a:pt x="57912" y="9156"/>
                  </a:lnTo>
                  <a:lnTo>
                    <a:pt x="82296" y="9156"/>
                  </a:lnTo>
                  <a:close/>
                </a:path>
                <a:path extrusionOk="0" h="12700" w="140335">
                  <a:moveTo>
                    <a:pt x="140208" y="12192"/>
                  </a:moveTo>
                  <a:lnTo>
                    <a:pt x="128524" y="0"/>
                  </a:lnTo>
                  <a:lnTo>
                    <a:pt x="115824" y="12192"/>
                  </a:lnTo>
                  <a:lnTo>
                    <a:pt x="140208" y="12192"/>
                  </a:lnTo>
                  <a:close/>
                </a:path>
              </a:pathLst>
            </a:custGeom>
            <a:solidFill>
              <a:srgbClr val="828F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2" name="Google Shape;972;p36"/>
            <p:cNvSpPr/>
            <p:nvPr/>
          </p:nvSpPr>
          <p:spPr>
            <a:xfrm>
              <a:off x="5123688" y="5209032"/>
              <a:ext cx="18415" cy="18415"/>
            </a:xfrm>
            <a:custGeom>
              <a:rect b="b" l="l" r="r" t="t"/>
              <a:pathLst>
                <a:path extrusionOk="0" h="18414" w="18414">
                  <a:moveTo>
                    <a:pt x="0" y="0"/>
                  </a:moveTo>
                  <a:lnTo>
                    <a:pt x="0" y="4826"/>
                  </a:lnTo>
                  <a:lnTo>
                    <a:pt x="13208" y="18288"/>
                  </a:lnTo>
                  <a:lnTo>
                    <a:pt x="18287" y="18288"/>
                  </a:lnTo>
                  <a:lnTo>
                    <a:pt x="0" y="0"/>
                  </a:lnTo>
                  <a:close/>
                </a:path>
              </a:pathLst>
            </a:custGeom>
            <a:solidFill>
              <a:srgbClr val="606F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3" name="Google Shape;973;p36"/>
            <p:cNvSpPr/>
            <p:nvPr/>
          </p:nvSpPr>
          <p:spPr>
            <a:xfrm>
              <a:off x="4971288" y="5202936"/>
              <a:ext cx="198120" cy="18415"/>
            </a:xfrm>
            <a:custGeom>
              <a:rect b="b" l="l" r="r" t="t"/>
              <a:pathLst>
                <a:path extrusionOk="0" h="18414" w="198120">
                  <a:moveTo>
                    <a:pt x="39624" y="0"/>
                  </a:moveTo>
                  <a:lnTo>
                    <a:pt x="0" y="0"/>
                  </a:lnTo>
                  <a:lnTo>
                    <a:pt x="13589" y="15240"/>
                  </a:lnTo>
                  <a:lnTo>
                    <a:pt x="39624" y="0"/>
                  </a:lnTo>
                  <a:close/>
                </a:path>
                <a:path extrusionOk="0" h="18414" w="198120">
                  <a:moveTo>
                    <a:pt x="88392" y="0"/>
                  </a:moveTo>
                  <a:lnTo>
                    <a:pt x="48768" y="0"/>
                  </a:lnTo>
                  <a:lnTo>
                    <a:pt x="64770" y="18288"/>
                  </a:lnTo>
                  <a:lnTo>
                    <a:pt x="88392" y="0"/>
                  </a:lnTo>
                  <a:close/>
                </a:path>
                <a:path extrusionOk="0" h="18414" w="198120">
                  <a:moveTo>
                    <a:pt x="146304" y="3048"/>
                  </a:moveTo>
                  <a:lnTo>
                    <a:pt x="106680" y="3048"/>
                  </a:lnTo>
                  <a:lnTo>
                    <a:pt x="123063" y="18288"/>
                  </a:lnTo>
                  <a:lnTo>
                    <a:pt x="146304" y="3048"/>
                  </a:lnTo>
                  <a:close/>
                </a:path>
                <a:path extrusionOk="0" h="18414" w="198120">
                  <a:moveTo>
                    <a:pt x="198120" y="0"/>
                  </a:moveTo>
                  <a:lnTo>
                    <a:pt x="158496" y="0"/>
                  </a:lnTo>
                  <a:lnTo>
                    <a:pt x="177419" y="18288"/>
                  </a:lnTo>
                  <a:lnTo>
                    <a:pt x="19812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4" name="Google Shape;974;p36"/>
            <p:cNvSpPr/>
            <p:nvPr/>
          </p:nvSpPr>
          <p:spPr>
            <a:xfrm>
              <a:off x="4977384" y="5212080"/>
              <a:ext cx="73660" cy="9525"/>
            </a:xfrm>
            <a:custGeom>
              <a:rect b="b" l="l" r="r" t="t"/>
              <a:pathLst>
                <a:path extrusionOk="0" h="9525" w="73660">
                  <a:moveTo>
                    <a:pt x="21336" y="0"/>
                  </a:moveTo>
                  <a:lnTo>
                    <a:pt x="0" y="0"/>
                  </a:lnTo>
                  <a:lnTo>
                    <a:pt x="7366" y="6096"/>
                  </a:lnTo>
                  <a:lnTo>
                    <a:pt x="21336" y="0"/>
                  </a:lnTo>
                  <a:close/>
                </a:path>
                <a:path extrusionOk="0" h="9525" w="73660">
                  <a:moveTo>
                    <a:pt x="73152" y="0"/>
                  </a:moveTo>
                  <a:lnTo>
                    <a:pt x="51816" y="889"/>
                  </a:lnTo>
                  <a:lnTo>
                    <a:pt x="60198" y="9144"/>
                  </a:lnTo>
                  <a:lnTo>
                    <a:pt x="73152" y="0"/>
                  </a:lnTo>
                  <a:close/>
                </a:path>
              </a:pathLst>
            </a:custGeom>
            <a:solidFill>
              <a:srgbClr val="828F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5" name="Google Shape;975;p36"/>
            <p:cNvSpPr/>
            <p:nvPr/>
          </p:nvSpPr>
          <p:spPr>
            <a:xfrm>
              <a:off x="4977384" y="5205983"/>
              <a:ext cx="79375" cy="9525"/>
            </a:xfrm>
            <a:custGeom>
              <a:rect b="b" l="l" r="r" t="t"/>
              <a:pathLst>
                <a:path extrusionOk="0" h="9525" w="79375">
                  <a:moveTo>
                    <a:pt x="27432" y="0"/>
                  </a:moveTo>
                  <a:lnTo>
                    <a:pt x="0" y="0"/>
                  </a:lnTo>
                  <a:lnTo>
                    <a:pt x="0" y="3429"/>
                  </a:lnTo>
                  <a:lnTo>
                    <a:pt x="1778" y="6096"/>
                  </a:lnTo>
                  <a:lnTo>
                    <a:pt x="18288" y="5219"/>
                  </a:lnTo>
                  <a:lnTo>
                    <a:pt x="27432" y="0"/>
                  </a:lnTo>
                  <a:close/>
                </a:path>
                <a:path extrusionOk="0" h="9525" w="79375">
                  <a:moveTo>
                    <a:pt x="79248" y="0"/>
                  </a:moveTo>
                  <a:lnTo>
                    <a:pt x="51816" y="0"/>
                  </a:lnTo>
                  <a:lnTo>
                    <a:pt x="51816" y="4572"/>
                  </a:lnTo>
                  <a:lnTo>
                    <a:pt x="54610" y="9144"/>
                  </a:lnTo>
                  <a:lnTo>
                    <a:pt x="68834" y="9144"/>
                  </a:lnTo>
                  <a:lnTo>
                    <a:pt x="79248" y="0"/>
                  </a:lnTo>
                  <a:close/>
                </a:path>
              </a:pathLst>
            </a:custGeom>
            <a:solidFill>
              <a:srgbClr val="606F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6" name="Google Shape;976;p36"/>
            <p:cNvSpPr/>
            <p:nvPr/>
          </p:nvSpPr>
          <p:spPr>
            <a:xfrm>
              <a:off x="4946904" y="5193791"/>
              <a:ext cx="24765" cy="36830"/>
            </a:xfrm>
            <a:custGeom>
              <a:rect b="b" l="l" r="r" t="t"/>
              <a:pathLst>
                <a:path extrusionOk="0" h="36829" w="24764">
                  <a:moveTo>
                    <a:pt x="24384" y="0"/>
                  </a:moveTo>
                  <a:lnTo>
                    <a:pt x="0" y="0"/>
                  </a:lnTo>
                  <a:lnTo>
                    <a:pt x="0" y="36575"/>
                  </a:lnTo>
                  <a:lnTo>
                    <a:pt x="24384" y="10032"/>
                  </a:lnTo>
                  <a:lnTo>
                    <a:pt x="24384"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7" name="Google Shape;977;p36"/>
            <p:cNvSpPr/>
            <p:nvPr/>
          </p:nvSpPr>
          <p:spPr>
            <a:xfrm>
              <a:off x="4946904" y="5227320"/>
              <a:ext cx="226060" cy="6350"/>
            </a:xfrm>
            <a:custGeom>
              <a:rect b="b" l="l" r="r" t="t"/>
              <a:pathLst>
                <a:path extrusionOk="0" h="6350" w="226060">
                  <a:moveTo>
                    <a:pt x="225551" y="0"/>
                  </a:moveTo>
                  <a:lnTo>
                    <a:pt x="0" y="0"/>
                  </a:lnTo>
                  <a:lnTo>
                    <a:pt x="0" y="4571"/>
                  </a:lnTo>
                  <a:lnTo>
                    <a:pt x="225551" y="6095"/>
                  </a:lnTo>
                  <a:lnTo>
                    <a:pt x="225551" y="0"/>
                  </a:lnTo>
                  <a:close/>
                </a:path>
              </a:pathLst>
            </a:custGeom>
            <a:solidFill>
              <a:srgbClr val="606F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8" name="Google Shape;978;p36"/>
            <p:cNvSpPr/>
            <p:nvPr/>
          </p:nvSpPr>
          <p:spPr>
            <a:xfrm>
              <a:off x="5087112" y="5212080"/>
              <a:ext cx="73660" cy="9525"/>
            </a:xfrm>
            <a:custGeom>
              <a:rect b="b" l="l" r="r" t="t"/>
              <a:pathLst>
                <a:path extrusionOk="0" h="9525" w="73660">
                  <a:moveTo>
                    <a:pt x="21336" y="0"/>
                  </a:moveTo>
                  <a:lnTo>
                    <a:pt x="0" y="0"/>
                  </a:lnTo>
                  <a:lnTo>
                    <a:pt x="8890" y="9144"/>
                  </a:lnTo>
                  <a:lnTo>
                    <a:pt x="21336" y="0"/>
                  </a:lnTo>
                  <a:close/>
                </a:path>
                <a:path extrusionOk="0" h="9525" w="73660">
                  <a:moveTo>
                    <a:pt x="73152" y="0"/>
                  </a:moveTo>
                  <a:lnTo>
                    <a:pt x="51816" y="889"/>
                  </a:lnTo>
                  <a:lnTo>
                    <a:pt x="61976" y="9144"/>
                  </a:lnTo>
                  <a:lnTo>
                    <a:pt x="73152" y="0"/>
                  </a:lnTo>
                  <a:close/>
                </a:path>
              </a:pathLst>
            </a:custGeom>
            <a:solidFill>
              <a:srgbClr val="828FA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9" name="Google Shape;979;p36"/>
            <p:cNvSpPr/>
            <p:nvPr/>
          </p:nvSpPr>
          <p:spPr>
            <a:xfrm>
              <a:off x="5087112" y="5205983"/>
              <a:ext cx="79375" cy="9525"/>
            </a:xfrm>
            <a:custGeom>
              <a:rect b="b" l="l" r="r" t="t"/>
              <a:pathLst>
                <a:path extrusionOk="0" h="9525" w="79375">
                  <a:moveTo>
                    <a:pt x="27432" y="0"/>
                  </a:moveTo>
                  <a:lnTo>
                    <a:pt x="0" y="0"/>
                  </a:lnTo>
                  <a:lnTo>
                    <a:pt x="0" y="5715"/>
                  </a:lnTo>
                  <a:lnTo>
                    <a:pt x="2794" y="9144"/>
                  </a:lnTo>
                  <a:lnTo>
                    <a:pt x="19177" y="9144"/>
                  </a:lnTo>
                  <a:lnTo>
                    <a:pt x="27432" y="0"/>
                  </a:lnTo>
                  <a:close/>
                </a:path>
                <a:path extrusionOk="0" h="9525" w="79375">
                  <a:moveTo>
                    <a:pt x="79248" y="0"/>
                  </a:moveTo>
                  <a:lnTo>
                    <a:pt x="51816" y="0"/>
                  </a:lnTo>
                  <a:lnTo>
                    <a:pt x="51816" y="6870"/>
                  </a:lnTo>
                  <a:lnTo>
                    <a:pt x="54610" y="9144"/>
                  </a:lnTo>
                  <a:lnTo>
                    <a:pt x="70739" y="9144"/>
                  </a:lnTo>
                  <a:lnTo>
                    <a:pt x="79248" y="0"/>
                  </a:lnTo>
                  <a:close/>
                </a:path>
              </a:pathLst>
            </a:custGeom>
            <a:solidFill>
              <a:srgbClr val="606F8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0" name="Google Shape;980;p36"/>
            <p:cNvSpPr/>
            <p:nvPr/>
          </p:nvSpPr>
          <p:spPr>
            <a:xfrm>
              <a:off x="4983480" y="5209032"/>
              <a:ext cx="177165" cy="15240"/>
            </a:xfrm>
            <a:custGeom>
              <a:rect b="b" l="l" r="r" t="t"/>
              <a:pathLst>
                <a:path extrusionOk="0" h="15239" w="177164">
                  <a:moveTo>
                    <a:pt x="164592" y="9144"/>
                  </a:moveTo>
                  <a:lnTo>
                    <a:pt x="176784" y="3048"/>
                  </a:lnTo>
                </a:path>
                <a:path extrusionOk="0" h="15239" w="177164">
                  <a:moveTo>
                    <a:pt x="141350" y="3048"/>
                  </a:moveTo>
                  <a:lnTo>
                    <a:pt x="155448" y="15240"/>
                  </a:lnTo>
                  <a:lnTo>
                    <a:pt x="118872" y="15240"/>
                  </a:lnTo>
                </a:path>
                <a:path extrusionOk="0" h="15239" w="177164">
                  <a:moveTo>
                    <a:pt x="124968" y="0"/>
                  </a:moveTo>
                  <a:lnTo>
                    <a:pt x="109728" y="12192"/>
                  </a:lnTo>
                </a:path>
                <a:path extrusionOk="0" h="15239" w="177164">
                  <a:moveTo>
                    <a:pt x="64008" y="0"/>
                  </a:moveTo>
                  <a:lnTo>
                    <a:pt x="51816" y="9144"/>
                  </a:lnTo>
                </a:path>
                <a:path extrusionOk="0" h="15239" w="177164">
                  <a:moveTo>
                    <a:pt x="15240" y="0"/>
                  </a:moveTo>
                  <a:lnTo>
                    <a:pt x="0" y="9144"/>
                  </a:lnTo>
                </a:path>
                <a:path extrusionOk="0" h="15239" w="177164">
                  <a:moveTo>
                    <a:pt x="30480" y="0"/>
                  </a:moveTo>
                  <a:lnTo>
                    <a:pt x="42672" y="15240"/>
                  </a:lnTo>
                  <a:lnTo>
                    <a:pt x="6096" y="15240"/>
                  </a:lnTo>
                </a:path>
              </a:pathLst>
            </a:custGeom>
            <a:noFill/>
            <a:ln cap="flat" cmpd="sng" w="9525">
              <a:solidFill>
                <a:srgbClr val="D7C5D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1" name="Google Shape;981;p36"/>
            <p:cNvSpPr/>
            <p:nvPr/>
          </p:nvSpPr>
          <p:spPr>
            <a:xfrm>
              <a:off x="4928616" y="5093207"/>
              <a:ext cx="40005" cy="15240"/>
            </a:xfrm>
            <a:custGeom>
              <a:rect b="b" l="l" r="r" t="t"/>
              <a:pathLst>
                <a:path extrusionOk="0" h="15239" w="40004">
                  <a:moveTo>
                    <a:pt x="4826" y="3048"/>
                  </a:moveTo>
                  <a:lnTo>
                    <a:pt x="3683" y="3048"/>
                  </a:lnTo>
                  <a:lnTo>
                    <a:pt x="0" y="6731"/>
                  </a:lnTo>
                  <a:lnTo>
                    <a:pt x="0" y="7874"/>
                  </a:lnTo>
                  <a:lnTo>
                    <a:pt x="1270" y="7874"/>
                  </a:lnTo>
                  <a:lnTo>
                    <a:pt x="1270" y="6731"/>
                  </a:lnTo>
                  <a:lnTo>
                    <a:pt x="4826" y="3048"/>
                  </a:lnTo>
                  <a:close/>
                </a:path>
                <a:path extrusionOk="0" h="15239" w="40004">
                  <a:moveTo>
                    <a:pt x="6096" y="4318"/>
                  </a:moveTo>
                  <a:lnTo>
                    <a:pt x="4826" y="3048"/>
                  </a:lnTo>
                  <a:lnTo>
                    <a:pt x="1270" y="7874"/>
                  </a:lnTo>
                  <a:lnTo>
                    <a:pt x="1270" y="9144"/>
                  </a:lnTo>
                  <a:lnTo>
                    <a:pt x="2413" y="9144"/>
                  </a:lnTo>
                  <a:lnTo>
                    <a:pt x="2413" y="7874"/>
                  </a:lnTo>
                  <a:lnTo>
                    <a:pt x="6096" y="4318"/>
                  </a:lnTo>
                  <a:close/>
                </a:path>
                <a:path extrusionOk="0" h="15239" w="40004">
                  <a:moveTo>
                    <a:pt x="7874" y="6096"/>
                  </a:moveTo>
                  <a:lnTo>
                    <a:pt x="6731" y="6096"/>
                  </a:lnTo>
                  <a:lnTo>
                    <a:pt x="3048" y="7874"/>
                  </a:lnTo>
                  <a:lnTo>
                    <a:pt x="4318" y="8509"/>
                  </a:lnTo>
                  <a:lnTo>
                    <a:pt x="6731" y="6731"/>
                  </a:lnTo>
                  <a:lnTo>
                    <a:pt x="7874" y="6731"/>
                  </a:lnTo>
                  <a:lnTo>
                    <a:pt x="7874" y="6096"/>
                  </a:lnTo>
                  <a:close/>
                </a:path>
                <a:path extrusionOk="0" h="15239" w="40004">
                  <a:moveTo>
                    <a:pt x="9144" y="6731"/>
                  </a:moveTo>
                  <a:lnTo>
                    <a:pt x="7874" y="6731"/>
                  </a:lnTo>
                  <a:lnTo>
                    <a:pt x="4318" y="8509"/>
                  </a:lnTo>
                  <a:lnTo>
                    <a:pt x="5461" y="9144"/>
                  </a:lnTo>
                  <a:lnTo>
                    <a:pt x="7874" y="7366"/>
                  </a:lnTo>
                  <a:lnTo>
                    <a:pt x="9144" y="7366"/>
                  </a:lnTo>
                  <a:lnTo>
                    <a:pt x="9144" y="6731"/>
                  </a:lnTo>
                  <a:close/>
                </a:path>
                <a:path extrusionOk="0" h="15239" w="40004">
                  <a:moveTo>
                    <a:pt x="15240" y="6731"/>
                  </a:moveTo>
                  <a:lnTo>
                    <a:pt x="13970" y="6096"/>
                  </a:lnTo>
                  <a:lnTo>
                    <a:pt x="13970" y="6731"/>
                  </a:lnTo>
                  <a:lnTo>
                    <a:pt x="10807" y="8318"/>
                  </a:lnTo>
                  <a:lnTo>
                    <a:pt x="10883" y="8166"/>
                  </a:lnTo>
                  <a:lnTo>
                    <a:pt x="12827" y="6731"/>
                  </a:lnTo>
                  <a:lnTo>
                    <a:pt x="13970" y="6731"/>
                  </a:lnTo>
                  <a:lnTo>
                    <a:pt x="13970" y="6096"/>
                  </a:lnTo>
                  <a:lnTo>
                    <a:pt x="12827" y="6096"/>
                  </a:lnTo>
                  <a:lnTo>
                    <a:pt x="11595" y="6692"/>
                  </a:lnTo>
                  <a:lnTo>
                    <a:pt x="12192" y="5461"/>
                  </a:lnTo>
                  <a:lnTo>
                    <a:pt x="11557" y="4318"/>
                  </a:lnTo>
                  <a:lnTo>
                    <a:pt x="10642" y="7150"/>
                  </a:lnTo>
                  <a:lnTo>
                    <a:pt x="9969" y="7480"/>
                  </a:lnTo>
                  <a:lnTo>
                    <a:pt x="11557" y="4318"/>
                  </a:lnTo>
                  <a:lnTo>
                    <a:pt x="12192" y="3683"/>
                  </a:lnTo>
                  <a:lnTo>
                    <a:pt x="9779" y="1270"/>
                  </a:lnTo>
                  <a:lnTo>
                    <a:pt x="8509" y="0"/>
                  </a:lnTo>
                  <a:lnTo>
                    <a:pt x="6096" y="0"/>
                  </a:lnTo>
                  <a:lnTo>
                    <a:pt x="6096" y="2413"/>
                  </a:lnTo>
                  <a:lnTo>
                    <a:pt x="6731" y="3048"/>
                  </a:lnTo>
                  <a:lnTo>
                    <a:pt x="6731" y="3556"/>
                  </a:lnTo>
                  <a:lnTo>
                    <a:pt x="8509" y="5080"/>
                  </a:lnTo>
                  <a:lnTo>
                    <a:pt x="7874" y="5080"/>
                  </a:lnTo>
                  <a:lnTo>
                    <a:pt x="6096" y="3556"/>
                  </a:lnTo>
                  <a:lnTo>
                    <a:pt x="6096" y="4064"/>
                  </a:lnTo>
                  <a:lnTo>
                    <a:pt x="7874" y="5588"/>
                  </a:lnTo>
                  <a:lnTo>
                    <a:pt x="7874" y="6096"/>
                  </a:lnTo>
                  <a:lnTo>
                    <a:pt x="8509" y="6096"/>
                  </a:lnTo>
                  <a:lnTo>
                    <a:pt x="8509" y="5588"/>
                  </a:lnTo>
                  <a:lnTo>
                    <a:pt x="9144" y="5588"/>
                  </a:lnTo>
                  <a:lnTo>
                    <a:pt x="9144" y="5461"/>
                  </a:lnTo>
                  <a:lnTo>
                    <a:pt x="9779" y="6096"/>
                  </a:lnTo>
                  <a:lnTo>
                    <a:pt x="10071" y="5765"/>
                  </a:lnTo>
                  <a:lnTo>
                    <a:pt x="9779" y="6731"/>
                  </a:lnTo>
                  <a:lnTo>
                    <a:pt x="9779" y="7569"/>
                  </a:lnTo>
                  <a:lnTo>
                    <a:pt x="9144" y="7874"/>
                  </a:lnTo>
                  <a:lnTo>
                    <a:pt x="9144" y="9144"/>
                  </a:lnTo>
                  <a:lnTo>
                    <a:pt x="7366" y="9144"/>
                  </a:lnTo>
                  <a:lnTo>
                    <a:pt x="6731" y="9144"/>
                  </a:lnTo>
                  <a:lnTo>
                    <a:pt x="6845" y="9410"/>
                  </a:lnTo>
                  <a:lnTo>
                    <a:pt x="6096" y="9779"/>
                  </a:lnTo>
                  <a:lnTo>
                    <a:pt x="6096" y="10414"/>
                  </a:lnTo>
                  <a:lnTo>
                    <a:pt x="7340" y="10414"/>
                  </a:lnTo>
                  <a:lnTo>
                    <a:pt x="8509" y="12827"/>
                  </a:lnTo>
                  <a:lnTo>
                    <a:pt x="6096" y="10414"/>
                  </a:lnTo>
                  <a:lnTo>
                    <a:pt x="6096" y="11557"/>
                  </a:lnTo>
                  <a:lnTo>
                    <a:pt x="7874" y="13970"/>
                  </a:lnTo>
                  <a:lnTo>
                    <a:pt x="7874" y="15240"/>
                  </a:lnTo>
                  <a:lnTo>
                    <a:pt x="8509" y="15240"/>
                  </a:lnTo>
                  <a:lnTo>
                    <a:pt x="8509" y="13970"/>
                  </a:lnTo>
                  <a:lnTo>
                    <a:pt x="9144" y="13970"/>
                  </a:lnTo>
                  <a:lnTo>
                    <a:pt x="9144" y="11557"/>
                  </a:lnTo>
                  <a:lnTo>
                    <a:pt x="8839" y="11163"/>
                  </a:lnTo>
                  <a:lnTo>
                    <a:pt x="10922" y="12192"/>
                  </a:lnTo>
                  <a:lnTo>
                    <a:pt x="10922" y="11557"/>
                  </a:lnTo>
                  <a:lnTo>
                    <a:pt x="8102" y="10160"/>
                  </a:lnTo>
                  <a:lnTo>
                    <a:pt x="7823" y="9779"/>
                  </a:lnTo>
                  <a:lnTo>
                    <a:pt x="8509" y="9779"/>
                  </a:lnTo>
                  <a:lnTo>
                    <a:pt x="12192" y="11557"/>
                  </a:lnTo>
                  <a:lnTo>
                    <a:pt x="12192" y="10922"/>
                  </a:lnTo>
                  <a:lnTo>
                    <a:pt x="9779" y="9144"/>
                  </a:lnTo>
                  <a:lnTo>
                    <a:pt x="10414" y="9144"/>
                  </a:lnTo>
                  <a:lnTo>
                    <a:pt x="10655" y="8648"/>
                  </a:lnTo>
                  <a:lnTo>
                    <a:pt x="11557" y="9144"/>
                  </a:lnTo>
                  <a:lnTo>
                    <a:pt x="13970" y="7366"/>
                  </a:lnTo>
                  <a:lnTo>
                    <a:pt x="15240" y="7366"/>
                  </a:lnTo>
                  <a:lnTo>
                    <a:pt x="15240" y="6731"/>
                  </a:lnTo>
                  <a:close/>
                </a:path>
                <a:path extrusionOk="0" h="15239" w="40004">
                  <a:moveTo>
                    <a:pt x="20066" y="11430"/>
                  </a:moveTo>
                  <a:lnTo>
                    <a:pt x="19177" y="11430"/>
                  </a:lnTo>
                  <a:lnTo>
                    <a:pt x="19177" y="9144"/>
                  </a:lnTo>
                  <a:lnTo>
                    <a:pt x="18288" y="9144"/>
                  </a:lnTo>
                  <a:lnTo>
                    <a:pt x="18288" y="12192"/>
                  </a:lnTo>
                  <a:lnTo>
                    <a:pt x="20066" y="12192"/>
                  </a:lnTo>
                  <a:lnTo>
                    <a:pt x="20066" y="11430"/>
                  </a:lnTo>
                  <a:close/>
                </a:path>
                <a:path extrusionOk="0" h="15239" w="40004">
                  <a:moveTo>
                    <a:pt x="22733" y="3048"/>
                  </a:moveTo>
                  <a:lnTo>
                    <a:pt x="21844" y="3048"/>
                  </a:lnTo>
                  <a:lnTo>
                    <a:pt x="20955" y="3810"/>
                  </a:lnTo>
                  <a:lnTo>
                    <a:pt x="22733" y="3810"/>
                  </a:lnTo>
                  <a:lnTo>
                    <a:pt x="22733" y="3048"/>
                  </a:lnTo>
                  <a:close/>
                </a:path>
                <a:path extrusionOk="0" h="15239" w="40004">
                  <a:moveTo>
                    <a:pt x="23622" y="7620"/>
                  </a:moveTo>
                  <a:lnTo>
                    <a:pt x="22733" y="7620"/>
                  </a:lnTo>
                  <a:lnTo>
                    <a:pt x="22733" y="6705"/>
                  </a:lnTo>
                  <a:lnTo>
                    <a:pt x="22733" y="6096"/>
                  </a:lnTo>
                  <a:lnTo>
                    <a:pt x="21844" y="6096"/>
                  </a:lnTo>
                  <a:lnTo>
                    <a:pt x="20955" y="5334"/>
                  </a:lnTo>
                  <a:lnTo>
                    <a:pt x="20955" y="3810"/>
                  </a:lnTo>
                  <a:lnTo>
                    <a:pt x="20066" y="3810"/>
                  </a:lnTo>
                  <a:lnTo>
                    <a:pt x="20066" y="5334"/>
                  </a:lnTo>
                  <a:lnTo>
                    <a:pt x="20066" y="6858"/>
                  </a:lnTo>
                  <a:lnTo>
                    <a:pt x="21844" y="8382"/>
                  </a:lnTo>
                  <a:lnTo>
                    <a:pt x="21844" y="9144"/>
                  </a:lnTo>
                  <a:lnTo>
                    <a:pt x="22733" y="9144"/>
                  </a:lnTo>
                  <a:lnTo>
                    <a:pt x="22733" y="10668"/>
                  </a:lnTo>
                  <a:lnTo>
                    <a:pt x="21844" y="11430"/>
                  </a:lnTo>
                  <a:lnTo>
                    <a:pt x="20955" y="11430"/>
                  </a:lnTo>
                  <a:lnTo>
                    <a:pt x="20955" y="12192"/>
                  </a:lnTo>
                  <a:lnTo>
                    <a:pt x="21844" y="12192"/>
                  </a:lnTo>
                  <a:lnTo>
                    <a:pt x="23622" y="10668"/>
                  </a:lnTo>
                  <a:lnTo>
                    <a:pt x="23622" y="7620"/>
                  </a:lnTo>
                  <a:close/>
                </a:path>
                <a:path extrusionOk="0" h="15239" w="40004">
                  <a:moveTo>
                    <a:pt x="25400" y="6096"/>
                  </a:moveTo>
                  <a:lnTo>
                    <a:pt x="24511" y="6858"/>
                  </a:lnTo>
                  <a:lnTo>
                    <a:pt x="24511" y="7620"/>
                  </a:lnTo>
                  <a:lnTo>
                    <a:pt x="25400" y="7620"/>
                  </a:lnTo>
                  <a:lnTo>
                    <a:pt x="25400" y="6096"/>
                  </a:lnTo>
                  <a:close/>
                </a:path>
                <a:path extrusionOk="0" h="15239" w="40004">
                  <a:moveTo>
                    <a:pt x="25400" y="3048"/>
                  </a:moveTo>
                  <a:lnTo>
                    <a:pt x="22733" y="3048"/>
                  </a:lnTo>
                  <a:lnTo>
                    <a:pt x="24511" y="4572"/>
                  </a:lnTo>
                  <a:lnTo>
                    <a:pt x="24511" y="5334"/>
                  </a:lnTo>
                  <a:lnTo>
                    <a:pt x="25400" y="4572"/>
                  </a:lnTo>
                  <a:lnTo>
                    <a:pt x="25400" y="3048"/>
                  </a:lnTo>
                  <a:close/>
                </a:path>
                <a:path extrusionOk="0" h="15239" w="40004">
                  <a:moveTo>
                    <a:pt x="28067" y="10668"/>
                  </a:moveTo>
                  <a:lnTo>
                    <a:pt x="27178" y="10668"/>
                  </a:lnTo>
                  <a:lnTo>
                    <a:pt x="27178" y="11430"/>
                  </a:lnTo>
                  <a:lnTo>
                    <a:pt x="28067" y="10668"/>
                  </a:lnTo>
                  <a:close/>
                </a:path>
                <a:path extrusionOk="0" h="15239" w="40004">
                  <a:moveTo>
                    <a:pt x="28067" y="5334"/>
                  </a:moveTo>
                  <a:lnTo>
                    <a:pt x="26289" y="5334"/>
                  </a:lnTo>
                  <a:lnTo>
                    <a:pt x="26289" y="7620"/>
                  </a:lnTo>
                  <a:lnTo>
                    <a:pt x="25400" y="7620"/>
                  </a:lnTo>
                  <a:lnTo>
                    <a:pt x="25400" y="9144"/>
                  </a:lnTo>
                  <a:lnTo>
                    <a:pt x="24511" y="9906"/>
                  </a:lnTo>
                  <a:lnTo>
                    <a:pt x="24511" y="12192"/>
                  </a:lnTo>
                  <a:lnTo>
                    <a:pt x="26289" y="12192"/>
                  </a:lnTo>
                  <a:lnTo>
                    <a:pt x="27165" y="11430"/>
                  </a:lnTo>
                  <a:lnTo>
                    <a:pt x="26289" y="11430"/>
                  </a:lnTo>
                  <a:lnTo>
                    <a:pt x="26289" y="9144"/>
                  </a:lnTo>
                  <a:lnTo>
                    <a:pt x="27178" y="8382"/>
                  </a:lnTo>
                  <a:lnTo>
                    <a:pt x="27178" y="7620"/>
                  </a:lnTo>
                  <a:lnTo>
                    <a:pt x="28067" y="6858"/>
                  </a:lnTo>
                  <a:lnTo>
                    <a:pt x="28067" y="5334"/>
                  </a:lnTo>
                  <a:close/>
                </a:path>
                <a:path extrusionOk="0" h="15239" w="40004">
                  <a:moveTo>
                    <a:pt x="31623" y="9906"/>
                  </a:moveTo>
                  <a:lnTo>
                    <a:pt x="30734" y="10668"/>
                  </a:lnTo>
                  <a:lnTo>
                    <a:pt x="30734" y="11430"/>
                  </a:lnTo>
                  <a:lnTo>
                    <a:pt x="31623" y="10668"/>
                  </a:lnTo>
                  <a:lnTo>
                    <a:pt x="31623" y="9906"/>
                  </a:lnTo>
                  <a:close/>
                </a:path>
                <a:path extrusionOk="0" h="15239" w="40004">
                  <a:moveTo>
                    <a:pt x="31623" y="5334"/>
                  </a:moveTo>
                  <a:lnTo>
                    <a:pt x="30734" y="5334"/>
                  </a:lnTo>
                  <a:lnTo>
                    <a:pt x="30734" y="6096"/>
                  </a:lnTo>
                  <a:lnTo>
                    <a:pt x="29845" y="6096"/>
                  </a:lnTo>
                  <a:lnTo>
                    <a:pt x="29845" y="8382"/>
                  </a:lnTo>
                  <a:lnTo>
                    <a:pt x="28956" y="8382"/>
                  </a:lnTo>
                  <a:lnTo>
                    <a:pt x="28956" y="9144"/>
                  </a:lnTo>
                  <a:lnTo>
                    <a:pt x="28067" y="9906"/>
                  </a:lnTo>
                  <a:lnTo>
                    <a:pt x="28956" y="9906"/>
                  </a:lnTo>
                  <a:lnTo>
                    <a:pt x="28956" y="12192"/>
                  </a:lnTo>
                  <a:lnTo>
                    <a:pt x="29845" y="12192"/>
                  </a:lnTo>
                  <a:lnTo>
                    <a:pt x="30734" y="11430"/>
                  </a:lnTo>
                  <a:lnTo>
                    <a:pt x="29845" y="11430"/>
                  </a:lnTo>
                  <a:lnTo>
                    <a:pt x="29845" y="10668"/>
                  </a:lnTo>
                  <a:lnTo>
                    <a:pt x="30734" y="9906"/>
                  </a:lnTo>
                  <a:lnTo>
                    <a:pt x="30734" y="8382"/>
                  </a:lnTo>
                  <a:lnTo>
                    <a:pt x="31623" y="7620"/>
                  </a:lnTo>
                  <a:lnTo>
                    <a:pt x="31623" y="5334"/>
                  </a:lnTo>
                  <a:close/>
                </a:path>
                <a:path extrusionOk="0" h="15239" w="40004">
                  <a:moveTo>
                    <a:pt x="33401" y="6096"/>
                  </a:moveTo>
                  <a:lnTo>
                    <a:pt x="32512" y="6858"/>
                  </a:lnTo>
                  <a:lnTo>
                    <a:pt x="33401" y="6858"/>
                  </a:lnTo>
                  <a:lnTo>
                    <a:pt x="33401" y="6096"/>
                  </a:lnTo>
                  <a:close/>
                </a:path>
                <a:path extrusionOk="0" h="15239" w="40004">
                  <a:moveTo>
                    <a:pt x="35179" y="5334"/>
                  </a:moveTo>
                  <a:lnTo>
                    <a:pt x="33401" y="5334"/>
                  </a:lnTo>
                  <a:lnTo>
                    <a:pt x="33401" y="6096"/>
                  </a:lnTo>
                  <a:lnTo>
                    <a:pt x="34290" y="6096"/>
                  </a:lnTo>
                  <a:lnTo>
                    <a:pt x="34290" y="6858"/>
                  </a:lnTo>
                  <a:lnTo>
                    <a:pt x="33401" y="6858"/>
                  </a:lnTo>
                  <a:lnTo>
                    <a:pt x="33401" y="9144"/>
                  </a:lnTo>
                  <a:lnTo>
                    <a:pt x="32512" y="9906"/>
                  </a:lnTo>
                  <a:lnTo>
                    <a:pt x="32512" y="12192"/>
                  </a:lnTo>
                  <a:lnTo>
                    <a:pt x="33401" y="12192"/>
                  </a:lnTo>
                  <a:lnTo>
                    <a:pt x="33401" y="10668"/>
                  </a:lnTo>
                  <a:lnTo>
                    <a:pt x="34290" y="10668"/>
                  </a:lnTo>
                  <a:lnTo>
                    <a:pt x="34290" y="9144"/>
                  </a:lnTo>
                  <a:lnTo>
                    <a:pt x="35179" y="8382"/>
                  </a:lnTo>
                  <a:lnTo>
                    <a:pt x="35179" y="5334"/>
                  </a:lnTo>
                  <a:close/>
                </a:path>
                <a:path extrusionOk="0" h="15239" w="40004">
                  <a:moveTo>
                    <a:pt x="36957" y="6096"/>
                  </a:moveTo>
                  <a:lnTo>
                    <a:pt x="36068" y="6096"/>
                  </a:lnTo>
                  <a:lnTo>
                    <a:pt x="36068" y="6858"/>
                  </a:lnTo>
                  <a:lnTo>
                    <a:pt x="36957" y="6096"/>
                  </a:lnTo>
                  <a:close/>
                </a:path>
                <a:path extrusionOk="0" h="15239" w="40004">
                  <a:moveTo>
                    <a:pt x="39624" y="6096"/>
                  </a:moveTo>
                  <a:lnTo>
                    <a:pt x="38735" y="5334"/>
                  </a:lnTo>
                  <a:lnTo>
                    <a:pt x="36957" y="5334"/>
                  </a:lnTo>
                  <a:lnTo>
                    <a:pt x="36957" y="6096"/>
                  </a:lnTo>
                  <a:lnTo>
                    <a:pt x="37846" y="6096"/>
                  </a:lnTo>
                  <a:lnTo>
                    <a:pt x="37846" y="6858"/>
                  </a:lnTo>
                  <a:lnTo>
                    <a:pt x="36957" y="7620"/>
                  </a:lnTo>
                  <a:lnTo>
                    <a:pt x="36957" y="9906"/>
                  </a:lnTo>
                  <a:lnTo>
                    <a:pt x="36068" y="10668"/>
                  </a:lnTo>
                  <a:lnTo>
                    <a:pt x="36068" y="11430"/>
                  </a:lnTo>
                  <a:lnTo>
                    <a:pt x="36957" y="12192"/>
                  </a:lnTo>
                  <a:lnTo>
                    <a:pt x="37846" y="11430"/>
                  </a:lnTo>
                  <a:lnTo>
                    <a:pt x="38735" y="11430"/>
                  </a:lnTo>
                  <a:lnTo>
                    <a:pt x="38735" y="10668"/>
                  </a:lnTo>
                  <a:lnTo>
                    <a:pt x="39624" y="9906"/>
                  </a:lnTo>
                  <a:lnTo>
                    <a:pt x="38735" y="9906"/>
                  </a:lnTo>
                  <a:lnTo>
                    <a:pt x="37846" y="10668"/>
                  </a:lnTo>
                  <a:lnTo>
                    <a:pt x="37846" y="9144"/>
                  </a:lnTo>
                  <a:lnTo>
                    <a:pt x="38735" y="8382"/>
                  </a:lnTo>
                  <a:lnTo>
                    <a:pt x="38735" y="7620"/>
                  </a:lnTo>
                  <a:lnTo>
                    <a:pt x="39624" y="6858"/>
                  </a:lnTo>
                  <a:lnTo>
                    <a:pt x="39624" y="6096"/>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2" name="Google Shape;982;p36"/>
            <p:cNvSpPr/>
            <p:nvPr/>
          </p:nvSpPr>
          <p:spPr>
            <a:xfrm>
              <a:off x="5044440" y="5209032"/>
              <a:ext cx="40005" cy="15240"/>
            </a:xfrm>
            <a:custGeom>
              <a:rect b="b" l="l" r="r" t="t"/>
              <a:pathLst>
                <a:path extrusionOk="0" h="15239" w="40004">
                  <a:moveTo>
                    <a:pt x="24130" y="0"/>
                  </a:moveTo>
                  <a:lnTo>
                    <a:pt x="39624" y="15240"/>
                  </a:lnTo>
                  <a:lnTo>
                    <a:pt x="0" y="15240"/>
                  </a:lnTo>
                </a:path>
              </a:pathLst>
            </a:custGeom>
            <a:noFill/>
            <a:ln cap="flat" cmpd="sng" w="9525">
              <a:solidFill>
                <a:srgbClr val="D7C5D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3" name="Google Shape;983;p36"/>
            <p:cNvSpPr/>
            <p:nvPr/>
          </p:nvSpPr>
          <p:spPr>
            <a:xfrm>
              <a:off x="5225796" y="5655563"/>
              <a:ext cx="0" cy="45720"/>
            </a:xfrm>
            <a:custGeom>
              <a:rect b="b" l="l" r="r" t="t"/>
              <a:pathLst>
                <a:path extrusionOk="0" h="45720" w="120000">
                  <a:moveTo>
                    <a:pt x="0" y="45720"/>
                  </a:moveTo>
                  <a:lnTo>
                    <a:pt x="0" y="0"/>
                  </a:lnTo>
                </a:path>
              </a:pathLst>
            </a:custGeom>
            <a:noFill/>
            <a:ln cap="flat" cmpd="sng" w="9525">
              <a:solidFill>
                <a:srgbClr val="221C2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4" name="Google Shape;984;p36"/>
            <p:cNvSpPr/>
            <p:nvPr/>
          </p:nvSpPr>
          <p:spPr>
            <a:xfrm>
              <a:off x="4931664" y="5117591"/>
              <a:ext cx="43180" cy="43180"/>
            </a:xfrm>
            <a:custGeom>
              <a:rect b="b" l="l" r="r" t="t"/>
              <a:pathLst>
                <a:path extrusionOk="0" h="43179" w="43179">
                  <a:moveTo>
                    <a:pt x="3048" y="635"/>
                  </a:moveTo>
                  <a:lnTo>
                    <a:pt x="2286" y="635"/>
                  </a:lnTo>
                  <a:lnTo>
                    <a:pt x="1524" y="0"/>
                  </a:lnTo>
                  <a:lnTo>
                    <a:pt x="762" y="635"/>
                  </a:lnTo>
                  <a:lnTo>
                    <a:pt x="762" y="1270"/>
                  </a:lnTo>
                  <a:lnTo>
                    <a:pt x="0" y="1270"/>
                  </a:lnTo>
                  <a:lnTo>
                    <a:pt x="0" y="1778"/>
                  </a:lnTo>
                  <a:lnTo>
                    <a:pt x="762" y="2413"/>
                  </a:lnTo>
                  <a:lnTo>
                    <a:pt x="762" y="3048"/>
                  </a:lnTo>
                  <a:lnTo>
                    <a:pt x="1524" y="3048"/>
                  </a:lnTo>
                  <a:lnTo>
                    <a:pt x="2286" y="3048"/>
                  </a:lnTo>
                  <a:lnTo>
                    <a:pt x="2286" y="2413"/>
                  </a:lnTo>
                  <a:lnTo>
                    <a:pt x="3048" y="2413"/>
                  </a:lnTo>
                  <a:lnTo>
                    <a:pt x="3048" y="635"/>
                  </a:lnTo>
                  <a:close/>
                </a:path>
                <a:path extrusionOk="0" h="43179" w="43179">
                  <a:moveTo>
                    <a:pt x="12192" y="1270"/>
                  </a:moveTo>
                  <a:lnTo>
                    <a:pt x="10668" y="0"/>
                  </a:lnTo>
                  <a:lnTo>
                    <a:pt x="9144" y="1270"/>
                  </a:lnTo>
                  <a:lnTo>
                    <a:pt x="9144" y="2413"/>
                  </a:lnTo>
                  <a:lnTo>
                    <a:pt x="9906" y="2413"/>
                  </a:lnTo>
                  <a:lnTo>
                    <a:pt x="9906" y="3048"/>
                  </a:lnTo>
                  <a:lnTo>
                    <a:pt x="10668" y="3048"/>
                  </a:lnTo>
                  <a:lnTo>
                    <a:pt x="11430" y="3048"/>
                  </a:lnTo>
                  <a:lnTo>
                    <a:pt x="11430" y="2413"/>
                  </a:lnTo>
                  <a:lnTo>
                    <a:pt x="12192" y="2413"/>
                  </a:lnTo>
                  <a:lnTo>
                    <a:pt x="12192" y="1270"/>
                  </a:lnTo>
                  <a:close/>
                </a:path>
                <a:path extrusionOk="0" h="43179" w="43179">
                  <a:moveTo>
                    <a:pt x="21336" y="1270"/>
                  </a:moveTo>
                  <a:lnTo>
                    <a:pt x="20574" y="1270"/>
                  </a:lnTo>
                  <a:lnTo>
                    <a:pt x="20574" y="635"/>
                  </a:lnTo>
                  <a:lnTo>
                    <a:pt x="19812" y="0"/>
                  </a:lnTo>
                  <a:lnTo>
                    <a:pt x="19050" y="0"/>
                  </a:lnTo>
                  <a:lnTo>
                    <a:pt x="19050" y="635"/>
                  </a:lnTo>
                  <a:lnTo>
                    <a:pt x="18288" y="635"/>
                  </a:lnTo>
                  <a:lnTo>
                    <a:pt x="18288" y="2413"/>
                  </a:lnTo>
                  <a:lnTo>
                    <a:pt x="19050" y="2413"/>
                  </a:lnTo>
                  <a:lnTo>
                    <a:pt x="19050" y="3048"/>
                  </a:lnTo>
                  <a:lnTo>
                    <a:pt x="19812" y="3048"/>
                  </a:lnTo>
                  <a:lnTo>
                    <a:pt x="20574" y="3048"/>
                  </a:lnTo>
                  <a:lnTo>
                    <a:pt x="20574" y="2413"/>
                  </a:lnTo>
                  <a:lnTo>
                    <a:pt x="21336" y="1778"/>
                  </a:lnTo>
                  <a:lnTo>
                    <a:pt x="21336" y="1270"/>
                  </a:lnTo>
                  <a:close/>
                </a:path>
                <a:path extrusionOk="0" h="43179" w="43179">
                  <a:moveTo>
                    <a:pt x="42672" y="37592"/>
                  </a:moveTo>
                  <a:lnTo>
                    <a:pt x="41656" y="36576"/>
                  </a:lnTo>
                  <a:lnTo>
                    <a:pt x="41656" y="35560"/>
                  </a:lnTo>
                  <a:lnTo>
                    <a:pt x="40640" y="35560"/>
                  </a:lnTo>
                  <a:lnTo>
                    <a:pt x="40640" y="34544"/>
                  </a:lnTo>
                  <a:lnTo>
                    <a:pt x="39624" y="34544"/>
                  </a:lnTo>
                  <a:lnTo>
                    <a:pt x="38608" y="33528"/>
                  </a:lnTo>
                  <a:lnTo>
                    <a:pt x="36576" y="33528"/>
                  </a:lnTo>
                  <a:lnTo>
                    <a:pt x="36576" y="34544"/>
                  </a:lnTo>
                  <a:lnTo>
                    <a:pt x="35560" y="34544"/>
                  </a:lnTo>
                  <a:lnTo>
                    <a:pt x="33528" y="36576"/>
                  </a:lnTo>
                  <a:lnTo>
                    <a:pt x="33528" y="39624"/>
                  </a:lnTo>
                  <a:lnTo>
                    <a:pt x="34544" y="40640"/>
                  </a:lnTo>
                  <a:lnTo>
                    <a:pt x="34544" y="41656"/>
                  </a:lnTo>
                  <a:lnTo>
                    <a:pt x="35560" y="41656"/>
                  </a:lnTo>
                  <a:lnTo>
                    <a:pt x="36576" y="42672"/>
                  </a:lnTo>
                  <a:lnTo>
                    <a:pt x="38608" y="42672"/>
                  </a:lnTo>
                  <a:lnTo>
                    <a:pt x="39624" y="42672"/>
                  </a:lnTo>
                  <a:lnTo>
                    <a:pt x="41656" y="40640"/>
                  </a:lnTo>
                  <a:lnTo>
                    <a:pt x="41656" y="39624"/>
                  </a:lnTo>
                  <a:lnTo>
                    <a:pt x="42672" y="38608"/>
                  </a:lnTo>
                  <a:lnTo>
                    <a:pt x="42672" y="37592"/>
                  </a:lnTo>
                  <a:close/>
                </a:path>
              </a:pathLst>
            </a:custGeom>
            <a:solidFill>
              <a:srgbClr val="3C404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5" name="Google Shape;985;p36"/>
            <p:cNvSpPr/>
            <p:nvPr/>
          </p:nvSpPr>
          <p:spPr>
            <a:xfrm>
              <a:off x="5146548" y="5103876"/>
              <a:ext cx="67310" cy="9525"/>
            </a:xfrm>
            <a:custGeom>
              <a:rect b="b" l="l" r="r" t="t"/>
              <a:pathLst>
                <a:path extrusionOk="0" h="9525" w="67310">
                  <a:moveTo>
                    <a:pt x="67055" y="0"/>
                  </a:moveTo>
                  <a:lnTo>
                    <a:pt x="0" y="1650"/>
                  </a:lnTo>
                  <a:lnTo>
                    <a:pt x="0" y="9143"/>
                  </a:lnTo>
                  <a:lnTo>
                    <a:pt x="67055" y="8255"/>
                  </a:lnTo>
                  <a:lnTo>
                    <a:pt x="67055" y="0"/>
                  </a:lnTo>
                  <a:close/>
                </a:path>
              </a:pathLst>
            </a:custGeom>
            <a:solidFill>
              <a:srgbClr val="52525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6" name="Google Shape;986;p36"/>
            <p:cNvSpPr/>
            <p:nvPr/>
          </p:nvSpPr>
          <p:spPr>
            <a:xfrm>
              <a:off x="5146548" y="5103876"/>
              <a:ext cx="67310" cy="9525"/>
            </a:xfrm>
            <a:custGeom>
              <a:rect b="b" l="l" r="r" t="t"/>
              <a:pathLst>
                <a:path extrusionOk="0" h="9525" w="67310">
                  <a:moveTo>
                    <a:pt x="67055" y="8255"/>
                  </a:moveTo>
                  <a:lnTo>
                    <a:pt x="67055" y="7493"/>
                  </a:lnTo>
                  <a:lnTo>
                    <a:pt x="67055" y="888"/>
                  </a:lnTo>
                  <a:lnTo>
                    <a:pt x="67055" y="0"/>
                  </a:lnTo>
                  <a:lnTo>
                    <a:pt x="66166" y="0"/>
                  </a:lnTo>
                  <a:lnTo>
                    <a:pt x="0" y="1650"/>
                  </a:lnTo>
                  <a:lnTo>
                    <a:pt x="0" y="8255"/>
                  </a:lnTo>
                  <a:lnTo>
                    <a:pt x="0" y="9143"/>
                  </a:lnTo>
                  <a:lnTo>
                    <a:pt x="67055" y="8255"/>
                  </a:lnTo>
                  <a:close/>
                </a:path>
              </a:pathLst>
            </a:custGeom>
            <a:noFill/>
            <a:ln cap="flat" cmpd="sng" w="9525">
              <a:solidFill>
                <a:srgbClr val="52525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7" name="Google Shape;987;p36"/>
            <p:cNvSpPr/>
            <p:nvPr/>
          </p:nvSpPr>
          <p:spPr>
            <a:xfrm>
              <a:off x="4927092" y="5109971"/>
              <a:ext cx="274320" cy="82550"/>
            </a:xfrm>
            <a:custGeom>
              <a:rect b="b" l="l" r="r" t="t"/>
              <a:pathLst>
                <a:path extrusionOk="0" h="82550" w="274320">
                  <a:moveTo>
                    <a:pt x="0" y="82295"/>
                  </a:moveTo>
                  <a:lnTo>
                    <a:pt x="274320" y="81406"/>
                  </a:lnTo>
                  <a:lnTo>
                    <a:pt x="274320" y="0"/>
                  </a:lnTo>
                </a:path>
              </a:pathLst>
            </a:custGeom>
            <a:noFill/>
            <a:ln cap="flat" cmpd="sng" w="9525">
              <a:solidFill>
                <a:srgbClr val="40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8" name="Google Shape;988;p36"/>
            <p:cNvSpPr/>
            <p:nvPr/>
          </p:nvSpPr>
          <p:spPr>
            <a:xfrm>
              <a:off x="5172455" y="5099303"/>
              <a:ext cx="27940" cy="3175"/>
            </a:xfrm>
            <a:custGeom>
              <a:rect b="b" l="l" r="r" t="t"/>
              <a:pathLst>
                <a:path extrusionOk="0" h="3175" w="27939">
                  <a:moveTo>
                    <a:pt x="27432" y="0"/>
                  </a:moveTo>
                  <a:lnTo>
                    <a:pt x="0" y="635"/>
                  </a:lnTo>
                  <a:lnTo>
                    <a:pt x="0" y="3048"/>
                  </a:lnTo>
                  <a:lnTo>
                    <a:pt x="27432" y="3048"/>
                  </a:lnTo>
                  <a:lnTo>
                    <a:pt x="27432" y="0"/>
                  </a:lnTo>
                  <a:close/>
                </a:path>
              </a:pathLst>
            </a:custGeom>
            <a:solidFill>
              <a:srgbClr val="A600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9" name="Google Shape;989;p36"/>
            <p:cNvSpPr/>
            <p:nvPr/>
          </p:nvSpPr>
          <p:spPr>
            <a:xfrm>
              <a:off x="5181600" y="5099303"/>
              <a:ext cx="12700" cy="3175"/>
            </a:xfrm>
            <a:custGeom>
              <a:rect b="b" l="l" r="r" t="t"/>
              <a:pathLst>
                <a:path extrusionOk="0" h="3175" w="12700">
                  <a:moveTo>
                    <a:pt x="1016" y="0"/>
                  </a:moveTo>
                  <a:lnTo>
                    <a:pt x="0" y="0"/>
                  </a:lnTo>
                  <a:lnTo>
                    <a:pt x="0" y="3048"/>
                  </a:lnTo>
                  <a:lnTo>
                    <a:pt x="1016" y="3048"/>
                  </a:lnTo>
                  <a:lnTo>
                    <a:pt x="1016" y="0"/>
                  </a:lnTo>
                  <a:close/>
                </a:path>
                <a:path extrusionOk="0" h="3175" w="12700">
                  <a:moveTo>
                    <a:pt x="3048" y="0"/>
                  </a:moveTo>
                  <a:lnTo>
                    <a:pt x="2032" y="0"/>
                  </a:lnTo>
                  <a:lnTo>
                    <a:pt x="2032" y="3048"/>
                  </a:lnTo>
                  <a:lnTo>
                    <a:pt x="3048" y="3048"/>
                  </a:lnTo>
                  <a:lnTo>
                    <a:pt x="3048" y="0"/>
                  </a:lnTo>
                  <a:close/>
                </a:path>
                <a:path extrusionOk="0" h="3175" w="12700">
                  <a:moveTo>
                    <a:pt x="7620" y="0"/>
                  </a:moveTo>
                  <a:lnTo>
                    <a:pt x="6096" y="0"/>
                  </a:lnTo>
                  <a:lnTo>
                    <a:pt x="6096" y="3048"/>
                  </a:lnTo>
                  <a:lnTo>
                    <a:pt x="7620" y="3048"/>
                  </a:lnTo>
                  <a:lnTo>
                    <a:pt x="7620" y="1524"/>
                  </a:lnTo>
                  <a:lnTo>
                    <a:pt x="7620" y="0"/>
                  </a:lnTo>
                  <a:close/>
                </a:path>
                <a:path extrusionOk="0" h="3175" w="12700">
                  <a:moveTo>
                    <a:pt x="10160" y="1016"/>
                  </a:moveTo>
                  <a:lnTo>
                    <a:pt x="9144" y="1016"/>
                  </a:lnTo>
                  <a:lnTo>
                    <a:pt x="9144" y="3048"/>
                  </a:lnTo>
                  <a:lnTo>
                    <a:pt x="10160" y="3048"/>
                  </a:lnTo>
                  <a:lnTo>
                    <a:pt x="10160" y="2032"/>
                  </a:lnTo>
                  <a:lnTo>
                    <a:pt x="10160" y="1016"/>
                  </a:lnTo>
                  <a:close/>
                </a:path>
                <a:path extrusionOk="0" h="3175" w="12700">
                  <a:moveTo>
                    <a:pt x="11176" y="0"/>
                  </a:moveTo>
                  <a:lnTo>
                    <a:pt x="10160" y="1016"/>
                  </a:lnTo>
                  <a:lnTo>
                    <a:pt x="11176" y="1016"/>
                  </a:lnTo>
                  <a:lnTo>
                    <a:pt x="11176" y="0"/>
                  </a:lnTo>
                  <a:close/>
                </a:path>
                <a:path extrusionOk="0" h="3175" w="12700">
                  <a:moveTo>
                    <a:pt x="12192" y="1016"/>
                  </a:moveTo>
                  <a:lnTo>
                    <a:pt x="11176" y="1016"/>
                  </a:lnTo>
                  <a:lnTo>
                    <a:pt x="11176" y="3048"/>
                  </a:lnTo>
                  <a:lnTo>
                    <a:pt x="12192" y="3048"/>
                  </a:lnTo>
                  <a:lnTo>
                    <a:pt x="12192" y="1016"/>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0" name="Google Shape;990;p36"/>
            <p:cNvSpPr/>
            <p:nvPr/>
          </p:nvSpPr>
          <p:spPr>
            <a:xfrm>
              <a:off x="5180076" y="5100827"/>
              <a:ext cx="0" cy="3175"/>
            </a:xfrm>
            <a:custGeom>
              <a:rect b="b" l="l" r="r" t="t"/>
              <a:pathLst>
                <a:path extrusionOk="0" h="3175" w="120000">
                  <a:moveTo>
                    <a:pt x="0" y="0"/>
                  </a:moveTo>
                  <a:lnTo>
                    <a:pt x="0" y="1524"/>
                  </a:lnTo>
                  <a:lnTo>
                    <a:pt x="0" y="3048"/>
                  </a:lnTo>
                  <a:lnTo>
                    <a:pt x="0" y="1524"/>
                  </a:lnTo>
                  <a:lnTo>
                    <a:pt x="0" y="0"/>
                  </a:lnTo>
                  <a:close/>
                </a:path>
              </a:pathLst>
            </a:custGeom>
            <a:noFill/>
            <a:ln cap="flat" cmpd="sng" w="9525">
              <a:solidFill>
                <a:srgbClr val="DEDE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1" name="Google Shape;991;p36"/>
            <p:cNvSpPr/>
            <p:nvPr/>
          </p:nvSpPr>
          <p:spPr>
            <a:xfrm>
              <a:off x="5137404" y="5098541"/>
              <a:ext cx="6350" cy="2540"/>
            </a:xfrm>
            <a:custGeom>
              <a:rect b="b" l="l" r="r" t="t"/>
              <a:pathLst>
                <a:path extrusionOk="0" h="2539" w="6350">
                  <a:moveTo>
                    <a:pt x="6096" y="0"/>
                  </a:moveTo>
                  <a:lnTo>
                    <a:pt x="4572" y="0"/>
                  </a:lnTo>
                  <a:lnTo>
                    <a:pt x="1524" y="1523"/>
                  </a:lnTo>
                  <a:lnTo>
                    <a:pt x="1524" y="2285"/>
                  </a:lnTo>
                  <a:lnTo>
                    <a:pt x="3048" y="2285"/>
                  </a:lnTo>
                  <a:lnTo>
                    <a:pt x="3048" y="1523"/>
                  </a:lnTo>
                  <a:lnTo>
                    <a:pt x="4572" y="1523"/>
                  </a:lnTo>
                  <a:lnTo>
                    <a:pt x="4572" y="761"/>
                  </a:lnTo>
                  <a:lnTo>
                    <a:pt x="6096" y="0"/>
                  </a:lnTo>
                  <a:close/>
                </a:path>
                <a:path extrusionOk="0" h="2539" w="6350">
                  <a:moveTo>
                    <a:pt x="4572" y="1523"/>
                  </a:moveTo>
                  <a:lnTo>
                    <a:pt x="3048" y="1523"/>
                  </a:lnTo>
                  <a:lnTo>
                    <a:pt x="3048" y="2285"/>
                  </a:lnTo>
                  <a:lnTo>
                    <a:pt x="4572" y="2285"/>
                  </a:lnTo>
                  <a:lnTo>
                    <a:pt x="4572" y="1523"/>
                  </a:lnTo>
                  <a:close/>
                </a:path>
                <a:path extrusionOk="0" h="2539" w="6350">
                  <a:moveTo>
                    <a:pt x="1524" y="0"/>
                  </a:moveTo>
                  <a:lnTo>
                    <a:pt x="0" y="761"/>
                  </a:lnTo>
                  <a:lnTo>
                    <a:pt x="0" y="1523"/>
                  </a:lnTo>
                  <a:lnTo>
                    <a:pt x="1524" y="1523"/>
                  </a:lnTo>
                  <a:lnTo>
                    <a:pt x="1524" y="0"/>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2" name="Google Shape;992;p36"/>
            <p:cNvSpPr/>
            <p:nvPr/>
          </p:nvSpPr>
          <p:spPr>
            <a:xfrm>
              <a:off x="5137404" y="5097780"/>
              <a:ext cx="6350" cy="3175"/>
            </a:xfrm>
            <a:custGeom>
              <a:rect b="b" l="l" r="r" t="t"/>
              <a:pathLst>
                <a:path extrusionOk="0" h="3175" w="6350">
                  <a:moveTo>
                    <a:pt x="1524" y="0"/>
                  </a:moveTo>
                  <a:lnTo>
                    <a:pt x="1524" y="762"/>
                  </a:lnTo>
                  <a:lnTo>
                    <a:pt x="3048" y="762"/>
                  </a:lnTo>
                  <a:lnTo>
                    <a:pt x="1524" y="762"/>
                  </a:lnTo>
                  <a:lnTo>
                    <a:pt x="1524" y="1524"/>
                  </a:lnTo>
                  <a:lnTo>
                    <a:pt x="1524" y="2286"/>
                  </a:lnTo>
                  <a:lnTo>
                    <a:pt x="3048" y="1524"/>
                  </a:lnTo>
                  <a:lnTo>
                    <a:pt x="4572" y="762"/>
                  </a:lnTo>
                  <a:lnTo>
                    <a:pt x="4572" y="0"/>
                  </a:lnTo>
                  <a:lnTo>
                    <a:pt x="4572" y="762"/>
                  </a:lnTo>
                  <a:lnTo>
                    <a:pt x="6096" y="762"/>
                  </a:lnTo>
                  <a:lnTo>
                    <a:pt x="4572" y="1524"/>
                  </a:lnTo>
                  <a:lnTo>
                    <a:pt x="4572" y="2286"/>
                  </a:lnTo>
                  <a:lnTo>
                    <a:pt x="4572" y="3048"/>
                  </a:lnTo>
                  <a:lnTo>
                    <a:pt x="3048" y="3048"/>
                  </a:lnTo>
                  <a:lnTo>
                    <a:pt x="3048" y="2286"/>
                  </a:lnTo>
                  <a:lnTo>
                    <a:pt x="3048" y="3048"/>
                  </a:lnTo>
                  <a:lnTo>
                    <a:pt x="1524" y="3048"/>
                  </a:lnTo>
                  <a:lnTo>
                    <a:pt x="1524" y="2286"/>
                  </a:lnTo>
                  <a:lnTo>
                    <a:pt x="0" y="2286"/>
                  </a:lnTo>
                  <a:lnTo>
                    <a:pt x="0" y="1524"/>
                  </a:lnTo>
                  <a:lnTo>
                    <a:pt x="1524" y="762"/>
                  </a:lnTo>
                  <a:lnTo>
                    <a:pt x="1524" y="0"/>
                  </a:lnTo>
                  <a:close/>
                </a:path>
              </a:pathLst>
            </a:custGeom>
            <a:noFill/>
            <a:ln cap="flat" cmpd="sng" w="9525">
              <a:solidFill>
                <a:srgbClr val="DEDE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3" name="Google Shape;993;p36"/>
            <p:cNvSpPr/>
            <p:nvPr/>
          </p:nvSpPr>
          <p:spPr>
            <a:xfrm>
              <a:off x="5140452" y="5098541"/>
              <a:ext cx="3175" cy="2540"/>
            </a:xfrm>
            <a:custGeom>
              <a:rect b="b" l="l" r="r" t="t"/>
              <a:pathLst>
                <a:path extrusionOk="0" h="2539" w="3175">
                  <a:moveTo>
                    <a:pt x="1015" y="761"/>
                  </a:moveTo>
                  <a:lnTo>
                    <a:pt x="0" y="1523"/>
                  </a:lnTo>
                  <a:lnTo>
                    <a:pt x="0" y="2285"/>
                  </a:lnTo>
                  <a:lnTo>
                    <a:pt x="1015" y="2285"/>
                  </a:lnTo>
                  <a:lnTo>
                    <a:pt x="1015" y="761"/>
                  </a:lnTo>
                  <a:close/>
                </a:path>
                <a:path extrusionOk="0" h="2539" w="3175">
                  <a:moveTo>
                    <a:pt x="3048" y="761"/>
                  </a:moveTo>
                  <a:lnTo>
                    <a:pt x="2032" y="761"/>
                  </a:lnTo>
                  <a:lnTo>
                    <a:pt x="2032" y="1523"/>
                  </a:lnTo>
                  <a:lnTo>
                    <a:pt x="3048" y="1523"/>
                  </a:lnTo>
                  <a:lnTo>
                    <a:pt x="3048" y="761"/>
                  </a:lnTo>
                  <a:close/>
                </a:path>
                <a:path extrusionOk="0" h="2539" w="3175">
                  <a:moveTo>
                    <a:pt x="2032" y="0"/>
                  </a:moveTo>
                  <a:lnTo>
                    <a:pt x="1015" y="0"/>
                  </a:lnTo>
                  <a:lnTo>
                    <a:pt x="1015" y="761"/>
                  </a:lnTo>
                  <a:lnTo>
                    <a:pt x="2032" y="761"/>
                  </a:lnTo>
                  <a:lnTo>
                    <a:pt x="2032" y="0"/>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4" name="Google Shape;994;p36"/>
            <p:cNvSpPr/>
            <p:nvPr/>
          </p:nvSpPr>
          <p:spPr>
            <a:xfrm>
              <a:off x="5140452" y="5097780"/>
              <a:ext cx="3175" cy="3175"/>
            </a:xfrm>
            <a:custGeom>
              <a:rect b="b" l="l" r="r" t="t"/>
              <a:pathLst>
                <a:path extrusionOk="0" h="3175" w="3175">
                  <a:moveTo>
                    <a:pt x="1015" y="762"/>
                  </a:moveTo>
                  <a:lnTo>
                    <a:pt x="2032" y="762"/>
                  </a:lnTo>
                  <a:lnTo>
                    <a:pt x="2032" y="0"/>
                  </a:lnTo>
                  <a:lnTo>
                    <a:pt x="2032" y="762"/>
                  </a:lnTo>
                  <a:lnTo>
                    <a:pt x="2032" y="1524"/>
                  </a:lnTo>
                  <a:lnTo>
                    <a:pt x="1015" y="1524"/>
                  </a:lnTo>
                  <a:lnTo>
                    <a:pt x="1015" y="2286"/>
                  </a:lnTo>
                  <a:lnTo>
                    <a:pt x="2032" y="2286"/>
                  </a:lnTo>
                  <a:lnTo>
                    <a:pt x="2032" y="1524"/>
                  </a:lnTo>
                  <a:lnTo>
                    <a:pt x="3048" y="1524"/>
                  </a:lnTo>
                  <a:lnTo>
                    <a:pt x="3048" y="2286"/>
                  </a:lnTo>
                  <a:lnTo>
                    <a:pt x="2032" y="2286"/>
                  </a:lnTo>
                  <a:lnTo>
                    <a:pt x="1015" y="2286"/>
                  </a:lnTo>
                  <a:lnTo>
                    <a:pt x="1015" y="3048"/>
                  </a:lnTo>
                  <a:lnTo>
                    <a:pt x="0" y="3048"/>
                  </a:lnTo>
                  <a:lnTo>
                    <a:pt x="0" y="2286"/>
                  </a:lnTo>
                  <a:lnTo>
                    <a:pt x="1015" y="1524"/>
                  </a:lnTo>
                  <a:lnTo>
                    <a:pt x="1015" y="762"/>
                  </a:lnTo>
                  <a:close/>
                </a:path>
              </a:pathLst>
            </a:custGeom>
            <a:noFill/>
            <a:ln cap="flat" cmpd="sng" w="9525">
              <a:solidFill>
                <a:srgbClr val="DEDE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5" name="Google Shape;995;p36"/>
            <p:cNvSpPr/>
            <p:nvPr/>
          </p:nvSpPr>
          <p:spPr>
            <a:xfrm>
              <a:off x="5143500" y="5097780"/>
              <a:ext cx="3175" cy="2540"/>
            </a:xfrm>
            <a:custGeom>
              <a:rect b="b" l="l" r="r" t="t"/>
              <a:pathLst>
                <a:path extrusionOk="0" h="2539" w="3175">
                  <a:moveTo>
                    <a:pt x="3048" y="0"/>
                  </a:moveTo>
                  <a:lnTo>
                    <a:pt x="1015" y="0"/>
                  </a:lnTo>
                  <a:lnTo>
                    <a:pt x="1015" y="2286"/>
                  </a:lnTo>
                  <a:lnTo>
                    <a:pt x="2032" y="2286"/>
                  </a:lnTo>
                  <a:lnTo>
                    <a:pt x="2032" y="762"/>
                  </a:lnTo>
                  <a:lnTo>
                    <a:pt x="3048" y="762"/>
                  </a:lnTo>
                  <a:lnTo>
                    <a:pt x="3048" y="0"/>
                  </a:lnTo>
                  <a:close/>
                </a:path>
                <a:path extrusionOk="0" h="2539" w="3175">
                  <a:moveTo>
                    <a:pt x="1015" y="762"/>
                  </a:moveTo>
                  <a:lnTo>
                    <a:pt x="0" y="762"/>
                  </a:lnTo>
                  <a:lnTo>
                    <a:pt x="0" y="1524"/>
                  </a:lnTo>
                  <a:lnTo>
                    <a:pt x="1015" y="1524"/>
                  </a:lnTo>
                  <a:lnTo>
                    <a:pt x="1015" y="762"/>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6" name="Google Shape;996;p36"/>
            <p:cNvSpPr/>
            <p:nvPr/>
          </p:nvSpPr>
          <p:spPr>
            <a:xfrm>
              <a:off x="5143500" y="5097780"/>
              <a:ext cx="3175" cy="3175"/>
            </a:xfrm>
            <a:custGeom>
              <a:rect b="b" l="l" r="r" t="t"/>
              <a:pathLst>
                <a:path extrusionOk="0" h="3175" w="3175">
                  <a:moveTo>
                    <a:pt x="3048" y="0"/>
                  </a:moveTo>
                  <a:lnTo>
                    <a:pt x="2032" y="0"/>
                  </a:lnTo>
                  <a:lnTo>
                    <a:pt x="1015" y="0"/>
                  </a:lnTo>
                  <a:lnTo>
                    <a:pt x="1015" y="762"/>
                  </a:lnTo>
                  <a:lnTo>
                    <a:pt x="0" y="762"/>
                  </a:lnTo>
                  <a:lnTo>
                    <a:pt x="0" y="1524"/>
                  </a:lnTo>
                  <a:lnTo>
                    <a:pt x="1015" y="1524"/>
                  </a:lnTo>
                  <a:lnTo>
                    <a:pt x="1015" y="762"/>
                  </a:lnTo>
                  <a:lnTo>
                    <a:pt x="1015" y="1524"/>
                  </a:lnTo>
                  <a:lnTo>
                    <a:pt x="1015" y="2286"/>
                  </a:lnTo>
                  <a:lnTo>
                    <a:pt x="1015" y="3048"/>
                  </a:lnTo>
                  <a:lnTo>
                    <a:pt x="1015" y="2286"/>
                  </a:lnTo>
                  <a:lnTo>
                    <a:pt x="2032" y="2286"/>
                  </a:lnTo>
                  <a:lnTo>
                    <a:pt x="2032" y="1524"/>
                  </a:lnTo>
                  <a:lnTo>
                    <a:pt x="2032" y="762"/>
                  </a:lnTo>
                  <a:lnTo>
                    <a:pt x="3048" y="762"/>
                  </a:lnTo>
                  <a:lnTo>
                    <a:pt x="3048" y="0"/>
                  </a:lnTo>
                  <a:close/>
                </a:path>
              </a:pathLst>
            </a:custGeom>
            <a:noFill/>
            <a:ln cap="flat" cmpd="sng" w="9525">
              <a:solidFill>
                <a:srgbClr val="DEDE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7" name="Google Shape;997;p36"/>
            <p:cNvSpPr/>
            <p:nvPr/>
          </p:nvSpPr>
          <p:spPr>
            <a:xfrm>
              <a:off x="5145024" y="5096256"/>
              <a:ext cx="3175" cy="3175"/>
            </a:xfrm>
            <a:custGeom>
              <a:rect b="b" l="l" r="r" t="t"/>
              <a:pathLst>
                <a:path extrusionOk="0" h="3175" w="3175">
                  <a:moveTo>
                    <a:pt x="1524" y="1016"/>
                  </a:moveTo>
                  <a:lnTo>
                    <a:pt x="762" y="2032"/>
                  </a:lnTo>
                  <a:lnTo>
                    <a:pt x="0" y="2032"/>
                  </a:lnTo>
                  <a:lnTo>
                    <a:pt x="0" y="3048"/>
                  </a:lnTo>
                  <a:lnTo>
                    <a:pt x="1524" y="3048"/>
                  </a:lnTo>
                  <a:lnTo>
                    <a:pt x="1524" y="1016"/>
                  </a:lnTo>
                  <a:close/>
                </a:path>
                <a:path extrusionOk="0" h="3175" w="3175">
                  <a:moveTo>
                    <a:pt x="3048" y="2032"/>
                  </a:moveTo>
                  <a:lnTo>
                    <a:pt x="2286" y="2032"/>
                  </a:lnTo>
                  <a:lnTo>
                    <a:pt x="2286" y="3048"/>
                  </a:lnTo>
                  <a:lnTo>
                    <a:pt x="3048" y="3048"/>
                  </a:lnTo>
                  <a:lnTo>
                    <a:pt x="3048" y="2032"/>
                  </a:lnTo>
                  <a:close/>
                </a:path>
                <a:path extrusionOk="0" h="3175" w="3175">
                  <a:moveTo>
                    <a:pt x="2286" y="0"/>
                  </a:moveTo>
                  <a:lnTo>
                    <a:pt x="1524" y="0"/>
                  </a:lnTo>
                  <a:lnTo>
                    <a:pt x="1524" y="1016"/>
                  </a:lnTo>
                  <a:lnTo>
                    <a:pt x="2286" y="1016"/>
                  </a:lnTo>
                  <a:lnTo>
                    <a:pt x="2286" y="0"/>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8" name="Google Shape;998;p36"/>
            <p:cNvSpPr/>
            <p:nvPr/>
          </p:nvSpPr>
          <p:spPr>
            <a:xfrm>
              <a:off x="5146548" y="5097780"/>
              <a:ext cx="3175" cy="3175"/>
            </a:xfrm>
            <a:custGeom>
              <a:rect b="b" l="l" r="r" t="t"/>
              <a:pathLst>
                <a:path extrusionOk="0" h="3175" w="3175">
                  <a:moveTo>
                    <a:pt x="3048" y="2032"/>
                  </a:moveTo>
                  <a:lnTo>
                    <a:pt x="2286" y="2032"/>
                  </a:lnTo>
                  <a:lnTo>
                    <a:pt x="2286" y="1016"/>
                  </a:lnTo>
                  <a:lnTo>
                    <a:pt x="2286" y="0"/>
                  </a:lnTo>
                  <a:lnTo>
                    <a:pt x="1524" y="0"/>
                  </a:lnTo>
                  <a:lnTo>
                    <a:pt x="1524" y="1016"/>
                  </a:lnTo>
                  <a:lnTo>
                    <a:pt x="762" y="2032"/>
                  </a:lnTo>
                  <a:lnTo>
                    <a:pt x="0" y="2032"/>
                  </a:lnTo>
                  <a:lnTo>
                    <a:pt x="0" y="3048"/>
                  </a:lnTo>
                  <a:lnTo>
                    <a:pt x="762" y="3048"/>
                  </a:lnTo>
                  <a:lnTo>
                    <a:pt x="1524" y="3048"/>
                  </a:lnTo>
                  <a:lnTo>
                    <a:pt x="1524" y="2032"/>
                  </a:lnTo>
                  <a:lnTo>
                    <a:pt x="2286" y="2032"/>
                  </a:lnTo>
                  <a:lnTo>
                    <a:pt x="2286" y="3048"/>
                  </a:lnTo>
                  <a:lnTo>
                    <a:pt x="3048" y="3048"/>
                  </a:lnTo>
                  <a:lnTo>
                    <a:pt x="3048" y="2032"/>
                  </a:lnTo>
                  <a:close/>
                </a:path>
                <a:path extrusionOk="0" h="3175" w="3175">
                  <a:moveTo>
                    <a:pt x="0" y="0"/>
                  </a:moveTo>
                  <a:lnTo>
                    <a:pt x="0" y="1016"/>
                  </a:lnTo>
                  <a:lnTo>
                    <a:pt x="0" y="2032"/>
                  </a:lnTo>
                  <a:lnTo>
                    <a:pt x="0" y="3048"/>
                  </a:lnTo>
                  <a:lnTo>
                    <a:pt x="0" y="2032"/>
                  </a:lnTo>
                  <a:lnTo>
                    <a:pt x="0" y="1016"/>
                  </a:lnTo>
                  <a:lnTo>
                    <a:pt x="0" y="2032"/>
                  </a:lnTo>
                  <a:lnTo>
                    <a:pt x="0" y="0"/>
                  </a:lnTo>
                  <a:close/>
                </a:path>
              </a:pathLst>
            </a:custGeom>
            <a:noFill/>
            <a:ln cap="flat" cmpd="sng" w="9525">
              <a:solidFill>
                <a:srgbClr val="DEDE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9" name="Google Shape;999;p36"/>
            <p:cNvSpPr/>
            <p:nvPr/>
          </p:nvSpPr>
          <p:spPr>
            <a:xfrm>
              <a:off x="5151120" y="5096256"/>
              <a:ext cx="48895" cy="3175"/>
            </a:xfrm>
            <a:custGeom>
              <a:rect b="b" l="l" r="r" t="t"/>
              <a:pathLst>
                <a:path extrusionOk="0" h="3175" w="48895">
                  <a:moveTo>
                    <a:pt x="6096" y="1016"/>
                  </a:moveTo>
                  <a:lnTo>
                    <a:pt x="4826" y="0"/>
                  </a:lnTo>
                  <a:lnTo>
                    <a:pt x="0" y="0"/>
                  </a:lnTo>
                  <a:lnTo>
                    <a:pt x="0" y="3048"/>
                  </a:lnTo>
                  <a:lnTo>
                    <a:pt x="1270" y="3048"/>
                  </a:lnTo>
                  <a:lnTo>
                    <a:pt x="1270" y="1016"/>
                  </a:lnTo>
                  <a:lnTo>
                    <a:pt x="6096" y="1016"/>
                  </a:lnTo>
                  <a:close/>
                </a:path>
                <a:path extrusionOk="0" h="3175" w="48895">
                  <a:moveTo>
                    <a:pt x="17526" y="1016"/>
                  </a:moveTo>
                  <a:lnTo>
                    <a:pt x="16002" y="1016"/>
                  </a:lnTo>
                  <a:lnTo>
                    <a:pt x="16002" y="0"/>
                  </a:lnTo>
                  <a:lnTo>
                    <a:pt x="15240" y="0"/>
                  </a:lnTo>
                  <a:lnTo>
                    <a:pt x="9144" y="0"/>
                  </a:lnTo>
                  <a:lnTo>
                    <a:pt x="8382" y="0"/>
                  </a:lnTo>
                  <a:lnTo>
                    <a:pt x="8382" y="2032"/>
                  </a:lnTo>
                  <a:lnTo>
                    <a:pt x="6096" y="0"/>
                  </a:lnTo>
                  <a:lnTo>
                    <a:pt x="6096" y="1016"/>
                  </a:lnTo>
                  <a:lnTo>
                    <a:pt x="6096" y="3048"/>
                  </a:lnTo>
                  <a:lnTo>
                    <a:pt x="6858" y="3048"/>
                  </a:lnTo>
                  <a:lnTo>
                    <a:pt x="6858" y="1016"/>
                  </a:lnTo>
                  <a:lnTo>
                    <a:pt x="9144" y="3048"/>
                  </a:lnTo>
                  <a:lnTo>
                    <a:pt x="9144" y="1016"/>
                  </a:lnTo>
                  <a:lnTo>
                    <a:pt x="11557" y="1016"/>
                  </a:lnTo>
                  <a:lnTo>
                    <a:pt x="11557" y="3048"/>
                  </a:lnTo>
                  <a:lnTo>
                    <a:pt x="12827" y="3048"/>
                  </a:lnTo>
                  <a:lnTo>
                    <a:pt x="12827" y="1016"/>
                  </a:lnTo>
                  <a:lnTo>
                    <a:pt x="15240" y="1016"/>
                  </a:lnTo>
                  <a:lnTo>
                    <a:pt x="15240" y="3048"/>
                  </a:lnTo>
                  <a:lnTo>
                    <a:pt x="16002" y="3048"/>
                  </a:lnTo>
                  <a:lnTo>
                    <a:pt x="16002" y="2032"/>
                  </a:lnTo>
                  <a:lnTo>
                    <a:pt x="17526" y="2032"/>
                  </a:lnTo>
                  <a:lnTo>
                    <a:pt x="17526" y="1016"/>
                  </a:lnTo>
                  <a:close/>
                </a:path>
                <a:path extrusionOk="0" h="3175" w="48895">
                  <a:moveTo>
                    <a:pt x="21971" y="0"/>
                  </a:moveTo>
                  <a:lnTo>
                    <a:pt x="21336" y="0"/>
                  </a:lnTo>
                  <a:lnTo>
                    <a:pt x="21336" y="3048"/>
                  </a:lnTo>
                  <a:lnTo>
                    <a:pt x="21971" y="3048"/>
                  </a:lnTo>
                  <a:lnTo>
                    <a:pt x="21971" y="2032"/>
                  </a:lnTo>
                  <a:lnTo>
                    <a:pt x="21971" y="0"/>
                  </a:lnTo>
                  <a:close/>
                </a:path>
                <a:path extrusionOk="0" h="3175" w="48895">
                  <a:moveTo>
                    <a:pt x="24384" y="0"/>
                  </a:moveTo>
                  <a:lnTo>
                    <a:pt x="23749" y="0"/>
                  </a:lnTo>
                  <a:lnTo>
                    <a:pt x="23749" y="1016"/>
                  </a:lnTo>
                  <a:lnTo>
                    <a:pt x="23114" y="2032"/>
                  </a:lnTo>
                  <a:lnTo>
                    <a:pt x="23749" y="3048"/>
                  </a:lnTo>
                  <a:lnTo>
                    <a:pt x="24384" y="3048"/>
                  </a:lnTo>
                  <a:lnTo>
                    <a:pt x="23749" y="2032"/>
                  </a:lnTo>
                  <a:lnTo>
                    <a:pt x="24384" y="2032"/>
                  </a:lnTo>
                  <a:lnTo>
                    <a:pt x="24384" y="0"/>
                  </a:lnTo>
                  <a:close/>
                </a:path>
                <a:path extrusionOk="0" h="3175" w="48895">
                  <a:moveTo>
                    <a:pt x="36576" y="3048"/>
                  </a:moveTo>
                  <a:lnTo>
                    <a:pt x="35306" y="2032"/>
                  </a:lnTo>
                  <a:lnTo>
                    <a:pt x="35306" y="1016"/>
                  </a:lnTo>
                  <a:lnTo>
                    <a:pt x="31750" y="1016"/>
                  </a:lnTo>
                  <a:lnTo>
                    <a:pt x="31750" y="0"/>
                  </a:lnTo>
                  <a:lnTo>
                    <a:pt x="30480" y="0"/>
                  </a:lnTo>
                  <a:lnTo>
                    <a:pt x="29845" y="0"/>
                  </a:lnTo>
                  <a:lnTo>
                    <a:pt x="29845" y="1016"/>
                  </a:lnTo>
                  <a:lnTo>
                    <a:pt x="28067" y="1016"/>
                  </a:lnTo>
                  <a:lnTo>
                    <a:pt x="28067" y="0"/>
                  </a:lnTo>
                  <a:lnTo>
                    <a:pt x="27432" y="0"/>
                  </a:lnTo>
                  <a:lnTo>
                    <a:pt x="27432" y="3048"/>
                  </a:lnTo>
                  <a:lnTo>
                    <a:pt x="28067" y="3048"/>
                  </a:lnTo>
                  <a:lnTo>
                    <a:pt x="28067" y="2032"/>
                  </a:lnTo>
                  <a:lnTo>
                    <a:pt x="30480" y="2032"/>
                  </a:lnTo>
                  <a:lnTo>
                    <a:pt x="30480" y="3048"/>
                  </a:lnTo>
                  <a:lnTo>
                    <a:pt x="31750" y="3048"/>
                  </a:lnTo>
                  <a:lnTo>
                    <a:pt x="31750" y="2032"/>
                  </a:lnTo>
                  <a:lnTo>
                    <a:pt x="32893" y="2032"/>
                  </a:lnTo>
                  <a:lnTo>
                    <a:pt x="35306" y="3048"/>
                  </a:lnTo>
                  <a:lnTo>
                    <a:pt x="36576" y="3048"/>
                  </a:lnTo>
                  <a:close/>
                </a:path>
                <a:path extrusionOk="0" h="3175" w="48895">
                  <a:moveTo>
                    <a:pt x="36576" y="0"/>
                  </a:moveTo>
                  <a:lnTo>
                    <a:pt x="35306" y="0"/>
                  </a:lnTo>
                  <a:lnTo>
                    <a:pt x="35306" y="1016"/>
                  </a:lnTo>
                  <a:lnTo>
                    <a:pt x="36576" y="1016"/>
                  </a:lnTo>
                  <a:lnTo>
                    <a:pt x="36576" y="0"/>
                  </a:lnTo>
                  <a:close/>
                </a:path>
                <a:path extrusionOk="0" h="3175" w="48895">
                  <a:moveTo>
                    <a:pt x="40259" y="762"/>
                  </a:moveTo>
                  <a:lnTo>
                    <a:pt x="39624" y="762"/>
                  </a:lnTo>
                  <a:lnTo>
                    <a:pt x="39624" y="1524"/>
                  </a:lnTo>
                  <a:lnTo>
                    <a:pt x="40259" y="1524"/>
                  </a:lnTo>
                  <a:lnTo>
                    <a:pt x="40259" y="762"/>
                  </a:lnTo>
                  <a:close/>
                </a:path>
                <a:path extrusionOk="0" h="3175" w="48895">
                  <a:moveTo>
                    <a:pt x="41402" y="0"/>
                  </a:moveTo>
                  <a:lnTo>
                    <a:pt x="40894" y="0"/>
                  </a:lnTo>
                  <a:lnTo>
                    <a:pt x="40259" y="762"/>
                  </a:lnTo>
                  <a:lnTo>
                    <a:pt x="41402" y="762"/>
                  </a:lnTo>
                  <a:lnTo>
                    <a:pt x="41402" y="0"/>
                  </a:lnTo>
                  <a:close/>
                </a:path>
                <a:path extrusionOk="0" h="3175" w="48895">
                  <a:moveTo>
                    <a:pt x="42037" y="2286"/>
                  </a:moveTo>
                  <a:lnTo>
                    <a:pt x="39624" y="2286"/>
                  </a:lnTo>
                  <a:lnTo>
                    <a:pt x="39624" y="3048"/>
                  </a:lnTo>
                  <a:lnTo>
                    <a:pt x="42037" y="3048"/>
                  </a:lnTo>
                  <a:lnTo>
                    <a:pt x="42037" y="2286"/>
                  </a:lnTo>
                  <a:close/>
                </a:path>
                <a:path extrusionOk="0" h="3175" w="48895">
                  <a:moveTo>
                    <a:pt x="42672" y="1524"/>
                  </a:moveTo>
                  <a:lnTo>
                    <a:pt x="41402" y="1524"/>
                  </a:lnTo>
                  <a:lnTo>
                    <a:pt x="42037" y="2286"/>
                  </a:lnTo>
                  <a:lnTo>
                    <a:pt x="42672" y="2286"/>
                  </a:lnTo>
                  <a:lnTo>
                    <a:pt x="42672" y="1524"/>
                  </a:lnTo>
                  <a:close/>
                </a:path>
                <a:path extrusionOk="0" h="3175" w="48895">
                  <a:moveTo>
                    <a:pt x="48768" y="0"/>
                  </a:moveTo>
                  <a:lnTo>
                    <a:pt x="45720" y="0"/>
                  </a:lnTo>
                  <a:lnTo>
                    <a:pt x="45720" y="3048"/>
                  </a:lnTo>
                  <a:lnTo>
                    <a:pt x="48768" y="3048"/>
                  </a:lnTo>
                  <a:lnTo>
                    <a:pt x="48768" y="2286"/>
                  </a:lnTo>
                  <a:lnTo>
                    <a:pt x="46355" y="2286"/>
                  </a:lnTo>
                  <a:lnTo>
                    <a:pt x="46355" y="762"/>
                  </a:lnTo>
                  <a:lnTo>
                    <a:pt x="48768" y="762"/>
                  </a:lnTo>
                  <a:lnTo>
                    <a:pt x="48768" y="0"/>
                  </a:lnTo>
                  <a:close/>
                </a:path>
              </a:pathLst>
            </a:custGeom>
            <a:solidFill>
              <a:srgbClr val="DEDED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0" name="Google Shape;1000;p36"/>
            <p:cNvSpPr/>
            <p:nvPr/>
          </p:nvSpPr>
          <p:spPr>
            <a:xfrm>
              <a:off x="4905755" y="5231891"/>
              <a:ext cx="314325" cy="289560"/>
            </a:xfrm>
            <a:custGeom>
              <a:rect b="b" l="l" r="r" t="t"/>
              <a:pathLst>
                <a:path extrusionOk="0" h="289560" w="314325">
                  <a:moveTo>
                    <a:pt x="0" y="140207"/>
                  </a:moveTo>
                  <a:lnTo>
                    <a:pt x="313944" y="146303"/>
                  </a:lnTo>
                </a:path>
                <a:path extrusionOk="0" h="289560" w="314325">
                  <a:moveTo>
                    <a:pt x="0" y="280415"/>
                  </a:moveTo>
                  <a:lnTo>
                    <a:pt x="313944" y="289559"/>
                  </a:lnTo>
                </a:path>
                <a:path extrusionOk="0" h="289560" w="314325">
                  <a:moveTo>
                    <a:pt x="0" y="0"/>
                  </a:moveTo>
                  <a:lnTo>
                    <a:pt x="310896" y="0"/>
                  </a:lnTo>
                </a:path>
                <a:path extrusionOk="0" h="289560" w="314325">
                  <a:moveTo>
                    <a:pt x="265176" y="0"/>
                  </a:moveTo>
                  <a:lnTo>
                    <a:pt x="39624" y="0"/>
                  </a:lnTo>
                  <a:lnTo>
                    <a:pt x="39624" y="18287"/>
                  </a:lnTo>
                </a:path>
                <a:path extrusionOk="0" h="289560" w="314325">
                  <a:moveTo>
                    <a:pt x="265176" y="37464"/>
                  </a:moveTo>
                  <a:lnTo>
                    <a:pt x="39624" y="36575"/>
                  </a:lnTo>
                  <a:lnTo>
                    <a:pt x="39624" y="54863"/>
                  </a:lnTo>
                </a:path>
              </a:pathLst>
            </a:custGeom>
            <a:noFill/>
            <a:ln cap="flat" cmpd="sng" w="952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1" name="Google Shape;1001;p36"/>
            <p:cNvSpPr/>
            <p:nvPr/>
          </p:nvSpPr>
          <p:spPr>
            <a:xfrm>
              <a:off x="4945380" y="5301995"/>
              <a:ext cx="0" cy="18415"/>
            </a:xfrm>
            <a:custGeom>
              <a:rect b="b" l="l" r="r" t="t"/>
              <a:pathLst>
                <a:path extrusionOk="0" h="18414" w="120000">
                  <a:moveTo>
                    <a:pt x="0" y="9143"/>
                  </a:moveTo>
                  <a:lnTo>
                    <a:pt x="0" y="9143"/>
                  </a:lnTo>
                </a:path>
              </a:pathLst>
            </a:custGeom>
            <a:noFill/>
            <a:ln cap="flat" cmpd="sng" w="1827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2" name="Google Shape;1002;p36"/>
            <p:cNvSpPr/>
            <p:nvPr/>
          </p:nvSpPr>
          <p:spPr>
            <a:xfrm>
              <a:off x="4945380" y="5338571"/>
              <a:ext cx="226060" cy="299085"/>
            </a:xfrm>
            <a:custGeom>
              <a:rect b="b" l="l" r="r" t="t"/>
              <a:pathLst>
                <a:path extrusionOk="0" h="299085" w="226060">
                  <a:moveTo>
                    <a:pt x="225552" y="1777"/>
                  </a:moveTo>
                  <a:lnTo>
                    <a:pt x="0" y="0"/>
                  </a:lnTo>
                  <a:lnTo>
                    <a:pt x="0" y="18287"/>
                  </a:lnTo>
                </a:path>
                <a:path extrusionOk="0" h="299085" w="226060">
                  <a:moveTo>
                    <a:pt x="225552" y="37210"/>
                  </a:moveTo>
                  <a:lnTo>
                    <a:pt x="0" y="33527"/>
                  </a:lnTo>
                  <a:lnTo>
                    <a:pt x="0" y="51815"/>
                  </a:lnTo>
                </a:path>
                <a:path extrusionOk="0" h="299085" w="226060">
                  <a:moveTo>
                    <a:pt x="225552" y="74675"/>
                  </a:moveTo>
                  <a:lnTo>
                    <a:pt x="0" y="70103"/>
                  </a:lnTo>
                  <a:lnTo>
                    <a:pt x="0" y="88391"/>
                  </a:lnTo>
                </a:path>
                <a:path extrusionOk="0" h="299085" w="226060">
                  <a:moveTo>
                    <a:pt x="225552" y="109092"/>
                  </a:moveTo>
                  <a:lnTo>
                    <a:pt x="0" y="103631"/>
                  </a:lnTo>
                  <a:lnTo>
                    <a:pt x="0" y="121919"/>
                  </a:lnTo>
                </a:path>
                <a:path extrusionOk="0" h="299085" w="226060">
                  <a:moveTo>
                    <a:pt x="225552" y="146303"/>
                  </a:moveTo>
                  <a:lnTo>
                    <a:pt x="0" y="140207"/>
                  </a:lnTo>
                  <a:lnTo>
                    <a:pt x="0" y="158495"/>
                  </a:lnTo>
                </a:path>
                <a:path extrusionOk="0" h="299085" w="226060">
                  <a:moveTo>
                    <a:pt x="225552" y="180720"/>
                  </a:moveTo>
                  <a:lnTo>
                    <a:pt x="0" y="173735"/>
                  </a:lnTo>
                  <a:lnTo>
                    <a:pt x="0" y="192023"/>
                  </a:lnTo>
                </a:path>
                <a:path extrusionOk="0" h="299085" w="226060">
                  <a:moveTo>
                    <a:pt x="225552" y="217296"/>
                  </a:moveTo>
                  <a:lnTo>
                    <a:pt x="0" y="210311"/>
                  </a:lnTo>
                  <a:lnTo>
                    <a:pt x="0" y="228599"/>
                  </a:lnTo>
                </a:path>
                <a:path extrusionOk="0" h="299085" w="226060">
                  <a:moveTo>
                    <a:pt x="225552" y="252552"/>
                  </a:moveTo>
                  <a:lnTo>
                    <a:pt x="0" y="243839"/>
                  </a:lnTo>
                  <a:lnTo>
                    <a:pt x="0" y="262127"/>
                  </a:lnTo>
                </a:path>
                <a:path extrusionOk="0" h="299085" w="226060">
                  <a:moveTo>
                    <a:pt x="225552" y="289991"/>
                  </a:moveTo>
                  <a:lnTo>
                    <a:pt x="0" y="280415"/>
                  </a:lnTo>
                  <a:lnTo>
                    <a:pt x="0" y="298703"/>
                  </a:lnTo>
                </a:path>
              </a:pathLst>
            </a:custGeom>
            <a:noFill/>
            <a:ln cap="flat" cmpd="sng" w="9525">
              <a:solidFill>
                <a:srgbClr val="3C404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3" name="Google Shape;1003;p36"/>
            <p:cNvSpPr/>
            <p:nvPr/>
          </p:nvSpPr>
          <p:spPr>
            <a:xfrm>
              <a:off x="4905755" y="5695188"/>
              <a:ext cx="314325" cy="12700"/>
            </a:xfrm>
            <a:custGeom>
              <a:rect b="b" l="l" r="r" t="t"/>
              <a:pathLst>
                <a:path extrusionOk="0" h="12700" w="314325">
                  <a:moveTo>
                    <a:pt x="313944" y="12192"/>
                  </a:moveTo>
                  <a:lnTo>
                    <a:pt x="0" y="0"/>
                  </a:lnTo>
                </a:path>
              </a:pathLst>
            </a:custGeom>
            <a:noFill/>
            <a:ln cap="flat" cmpd="sng" w="9525">
              <a:solidFill>
                <a:srgbClr val="3C4B62"/>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4" name="Google Shape;1004;p36"/>
            <p:cNvSpPr/>
            <p:nvPr/>
          </p:nvSpPr>
          <p:spPr>
            <a:xfrm>
              <a:off x="4905755" y="5073395"/>
              <a:ext cx="314325" cy="579120"/>
            </a:xfrm>
            <a:custGeom>
              <a:rect b="b" l="l" r="r" t="t"/>
              <a:pathLst>
                <a:path extrusionOk="0" h="579120" w="314325">
                  <a:moveTo>
                    <a:pt x="39624" y="175894"/>
                  </a:moveTo>
                  <a:lnTo>
                    <a:pt x="265176" y="176783"/>
                  </a:lnTo>
                  <a:lnTo>
                    <a:pt x="265176" y="158495"/>
                  </a:lnTo>
                </a:path>
                <a:path extrusionOk="0" h="579120" w="314325">
                  <a:moveTo>
                    <a:pt x="39624" y="212470"/>
                  </a:moveTo>
                  <a:lnTo>
                    <a:pt x="265176" y="213359"/>
                  </a:lnTo>
                  <a:lnTo>
                    <a:pt x="265176" y="195071"/>
                  </a:lnTo>
                </a:path>
                <a:path extrusionOk="0" h="579120" w="314325">
                  <a:moveTo>
                    <a:pt x="39624" y="248157"/>
                  </a:moveTo>
                  <a:lnTo>
                    <a:pt x="265176" y="249935"/>
                  </a:lnTo>
                  <a:lnTo>
                    <a:pt x="265176" y="231647"/>
                  </a:lnTo>
                </a:path>
                <a:path extrusionOk="0" h="579120" w="314325">
                  <a:moveTo>
                    <a:pt x="39624" y="283844"/>
                  </a:moveTo>
                  <a:lnTo>
                    <a:pt x="265176" y="286511"/>
                  </a:lnTo>
                  <a:lnTo>
                    <a:pt x="265176" y="268223"/>
                  </a:lnTo>
                </a:path>
                <a:path extrusionOk="0" h="579120" w="314325">
                  <a:moveTo>
                    <a:pt x="39624" y="316356"/>
                  </a:moveTo>
                  <a:lnTo>
                    <a:pt x="265176" y="320039"/>
                  </a:lnTo>
                  <a:lnTo>
                    <a:pt x="265176" y="304799"/>
                  </a:lnTo>
                </a:path>
                <a:path extrusionOk="0" h="579120" w="314325">
                  <a:moveTo>
                    <a:pt x="39624" y="352043"/>
                  </a:moveTo>
                  <a:lnTo>
                    <a:pt x="265176" y="356615"/>
                  </a:lnTo>
                  <a:lnTo>
                    <a:pt x="265176" y="338327"/>
                  </a:lnTo>
                </a:path>
                <a:path extrusionOk="0" h="579120" w="314325">
                  <a:moveTo>
                    <a:pt x="39624" y="387095"/>
                  </a:moveTo>
                  <a:lnTo>
                    <a:pt x="265176" y="393191"/>
                  </a:lnTo>
                  <a:lnTo>
                    <a:pt x="265176" y="374903"/>
                  </a:lnTo>
                </a:path>
                <a:path extrusionOk="0" h="579120" w="314325">
                  <a:moveTo>
                    <a:pt x="39624" y="423671"/>
                  </a:moveTo>
                  <a:lnTo>
                    <a:pt x="265176" y="429767"/>
                  </a:lnTo>
                  <a:lnTo>
                    <a:pt x="265176" y="411479"/>
                  </a:lnTo>
                </a:path>
                <a:path extrusionOk="0" h="579120" w="314325">
                  <a:moveTo>
                    <a:pt x="39624" y="459358"/>
                  </a:moveTo>
                  <a:lnTo>
                    <a:pt x="265176" y="466343"/>
                  </a:lnTo>
                  <a:lnTo>
                    <a:pt x="265176" y="448055"/>
                  </a:lnTo>
                </a:path>
                <a:path extrusionOk="0" h="579120" w="314325">
                  <a:moveTo>
                    <a:pt x="39624" y="492378"/>
                  </a:moveTo>
                  <a:lnTo>
                    <a:pt x="265176" y="499871"/>
                  </a:lnTo>
                  <a:lnTo>
                    <a:pt x="265176" y="481583"/>
                  </a:lnTo>
                </a:path>
                <a:path extrusionOk="0" h="579120" w="314325">
                  <a:moveTo>
                    <a:pt x="39624" y="527735"/>
                  </a:moveTo>
                  <a:lnTo>
                    <a:pt x="265176" y="536447"/>
                  </a:lnTo>
                  <a:lnTo>
                    <a:pt x="265176" y="518159"/>
                  </a:lnTo>
                </a:path>
                <a:path extrusionOk="0" h="579120" w="314325">
                  <a:moveTo>
                    <a:pt x="39624" y="563448"/>
                  </a:moveTo>
                  <a:lnTo>
                    <a:pt x="265176" y="573023"/>
                  </a:lnTo>
                  <a:lnTo>
                    <a:pt x="265176" y="554735"/>
                  </a:lnTo>
                </a:path>
                <a:path extrusionOk="0" h="579120" w="314325">
                  <a:moveTo>
                    <a:pt x="6096" y="301751"/>
                  </a:moveTo>
                  <a:lnTo>
                    <a:pt x="36576" y="301751"/>
                  </a:lnTo>
                </a:path>
                <a:path extrusionOk="0" h="579120" w="314325">
                  <a:moveTo>
                    <a:pt x="268224" y="307847"/>
                  </a:moveTo>
                  <a:lnTo>
                    <a:pt x="313944" y="307847"/>
                  </a:lnTo>
                </a:path>
                <a:path extrusionOk="0" h="579120" w="314325">
                  <a:moveTo>
                    <a:pt x="6096" y="441959"/>
                  </a:moveTo>
                  <a:lnTo>
                    <a:pt x="36576" y="441959"/>
                  </a:lnTo>
                </a:path>
                <a:path extrusionOk="0" h="579120" w="314325">
                  <a:moveTo>
                    <a:pt x="268224" y="451103"/>
                  </a:moveTo>
                  <a:lnTo>
                    <a:pt x="313944" y="451103"/>
                  </a:lnTo>
                </a:path>
                <a:path extrusionOk="0" h="579120" w="314325">
                  <a:moveTo>
                    <a:pt x="6096" y="161543"/>
                  </a:moveTo>
                  <a:lnTo>
                    <a:pt x="36576" y="161543"/>
                  </a:lnTo>
                </a:path>
                <a:path extrusionOk="0" h="579120" w="314325">
                  <a:moveTo>
                    <a:pt x="268224" y="164591"/>
                  </a:moveTo>
                  <a:lnTo>
                    <a:pt x="310896" y="164591"/>
                  </a:lnTo>
                </a:path>
                <a:path extrusionOk="0" h="579120" w="314325">
                  <a:moveTo>
                    <a:pt x="6096" y="441959"/>
                  </a:moveTo>
                  <a:lnTo>
                    <a:pt x="0" y="443610"/>
                  </a:lnTo>
                  <a:lnTo>
                    <a:pt x="0" y="579119"/>
                  </a:lnTo>
                </a:path>
                <a:path extrusionOk="0" h="579120" w="314325">
                  <a:moveTo>
                    <a:pt x="6096" y="301751"/>
                  </a:moveTo>
                  <a:lnTo>
                    <a:pt x="0" y="303529"/>
                  </a:lnTo>
                  <a:lnTo>
                    <a:pt x="0" y="438911"/>
                  </a:lnTo>
                </a:path>
                <a:path extrusionOk="0" h="579120" w="314325">
                  <a:moveTo>
                    <a:pt x="6096" y="161543"/>
                  </a:moveTo>
                  <a:lnTo>
                    <a:pt x="0" y="163321"/>
                  </a:lnTo>
                  <a:lnTo>
                    <a:pt x="0" y="298703"/>
                  </a:lnTo>
                </a:path>
                <a:path extrusionOk="0" h="579120" w="314325">
                  <a:moveTo>
                    <a:pt x="313944" y="0"/>
                  </a:moveTo>
                  <a:lnTo>
                    <a:pt x="0" y="4317"/>
                  </a:lnTo>
                  <a:lnTo>
                    <a:pt x="0" y="158495"/>
                  </a:lnTo>
                </a:path>
              </a:pathLst>
            </a:custGeom>
            <a:noFill/>
            <a:ln cap="flat" cmpd="sng" w="9525">
              <a:solidFill>
                <a:srgbClr val="E1E4E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05" name="Google Shape;1005;p36"/>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37"/>
          <p:cNvSpPr txBox="1"/>
          <p:nvPr>
            <p:ph type="title"/>
          </p:nvPr>
        </p:nvSpPr>
        <p:spPr>
          <a:xfrm>
            <a:off x="277164" y="400253"/>
            <a:ext cx="8028636" cy="673902"/>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u="none"/>
              <a:t>LAN with Common Cable (past)</a:t>
            </a:r>
            <a:endParaRPr/>
          </a:p>
        </p:txBody>
      </p:sp>
      <p:sp>
        <p:nvSpPr>
          <p:cNvPr id="1011" name="Google Shape;1011;p37"/>
          <p:cNvSpPr txBox="1"/>
          <p:nvPr/>
        </p:nvSpPr>
        <p:spPr>
          <a:xfrm>
            <a:off x="240588" y="1177014"/>
            <a:ext cx="8731250" cy="3235960"/>
          </a:xfrm>
          <a:prstGeom prst="rect">
            <a:avLst/>
          </a:prstGeom>
          <a:noFill/>
          <a:ln>
            <a:noFill/>
          </a:ln>
        </p:spPr>
        <p:txBody>
          <a:bodyPr anchorCtr="0" anchor="t" bIns="0" lIns="0" spcFirstLastPara="1" rIns="0" wrap="square" tIns="152400">
            <a:spAutoFit/>
          </a:bodyPr>
          <a:lstStyle/>
          <a:p>
            <a:pPr indent="-177165" lvl="0" marL="189230" marR="0" rtl="0" algn="l">
              <a:lnSpc>
                <a:spcPct val="100000"/>
              </a:lnSpc>
              <a:spcBef>
                <a:spcPts val="0"/>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All hosts in a network were connected through a common cable</a:t>
            </a:r>
            <a:endParaRPr sz="2600">
              <a:solidFill>
                <a:schemeClr val="dk1"/>
              </a:solidFill>
              <a:latin typeface="Calibri"/>
              <a:ea typeface="Calibri"/>
              <a:cs typeface="Calibri"/>
              <a:sym typeface="Calibri"/>
            </a:endParaRPr>
          </a:p>
          <a:p>
            <a:pPr indent="-177165" lvl="0" marL="189230" marR="685165" rtl="0" algn="l">
              <a:lnSpc>
                <a:spcPct val="108076"/>
              </a:lnSpc>
              <a:spcBef>
                <a:spcPts val="1455"/>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A packet sent from one host to another was received by all  hosts</a:t>
            </a:r>
            <a:endParaRPr sz="2600">
              <a:solidFill>
                <a:schemeClr val="dk1"/>
              </a:solidFill>
              <a:latin typeface="Calibri"/>
              <a:ea typeface="Calibri"/>
              <a:cs typeface="Calibri"/>
              <a:sym typeface="Calibri"/>
            </a:endParaRPr>
          </a:p>
          <a:p>
            <a:pPr indent="-177165" lvl="0" marL="189230" marR="80010" rtl="0" algn="l">
              <a:lnSpc>
                <a:spcPct val="108076"/>
              </a:lnSpc>
              <a:spcBef>
                <a:spcPts val="1395"/>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The intended recipient kept the packet; the others dropped the  packet</a:t>
            </a:r>
            <a:endParaRPr sz="2600">
              <a:solidFill>
                <a:schemeClr val="dk1"/>
              </a:solidFill>
              <a:latin typeface="Calibri"/>
              <a:ea typeface="Calibri"/>
              <a:cs typeface="Calibri"/>
              <a:sym typeface="Calibri"/>
            </a:endParaRPr>
          </a:p>
          <a:p>
            <a:pPr indent="-177165" lvl="0" marL="189230" marR="52705" rtl="0" algn="l">
              <a:lnSpc>
                <a:spcPct val="108076"/>
              </a:lnSpc>
              <a:spcBef>
                <a:spcPts val="1390"/>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When LANs were used in isolation, they were designed to allow  resources to be shared between the hosts</a:t>
            </a:r>
            <a:endParaRPr sz="2600">
              <a:solidFill>
                <a:schemeClr val="dk1"/>
              </a:solidFill>
              <a:latin typeface="Calibri"/>
              <a:ea typeface="Calibri"/>
              <a:cs typeface="Calibri"/>
              <a:sym typeface="Calibri"/>
            </a:endParaRPr>
          </a:p>
        </p:txBody>
      </p:sp>
      <p:pic>
        <p:nvPicPr>
          <p:cNvPr id="1012" name="Google Shape;1012;p37"/>
          <p:cNvPicPr preferRelativeResize="0"/>
          <p:nvPr/>
        </p:nvPicPr>
        <p:blipFill rotWithShape="1">
          <a:blip r:embed="rId3">
            <a:alphaModFix/>
          </a:blip>
          <a:srcRect b="0" l="0" r="0" t="0"/>
          <a:stretch/>
        </p:blipFill>
        <p:spPr>
          <a:xfrm>
            <a:off x="597387" y="4520184"/>
            <a:ext cx="7022612" cy="1728216"/>
          </a:xfrm>
          <a:prstGeom prst="rect">
            <a:avLst/>
          </a:prstGeom>
          <a:noFill/>
          <a:ln>
            <a:noFill/>
          </a:ln>
        </p:spPr>
      </p:pic>
      <p:sp>
        <p:nvSpPr>
          <p:cNvPr id="1013" name="Google Shape;1013;p37"/>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38"/>
          <p:cNvSpPr txBox="1"/>
          <p:nvPr>
            <p:ph type="title"/>
          </p:nvPr>
        </p:nvSpPr>
        <p:spPr>
          <a:xfrm>
            <a:off x="277164" y="320497"/>
            <a:ext cx="58188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LAN with Switch</a:t>
            </a:r>
            <a:endParaRPr sz="4800"/>
          </a:p>
        </p:txBody>
      </p:sp>
      <p:sp>
        <p:nvSpPr>
          <p:cNvPr id="1019" name="Google Shape;1019;p38"/>
          <p:cNvSpPr txBox="1"/>
          <p:nvPr/>
        </p:nvSpPr>
        <p:spPr>
          <a:xfrm>
            <a:off x="240588" y="1194057"/>
            <a:ext cx="8569325" cy="3096895"/>
          </a:xfrm>
          <a:prstGeom prst="rect">
            <a:avLst/>
          </a:prstGeom>
          <a:noFill/>
          <a:ln>
            <a:noFill/>
          </a:ln>
        </p:spPr>
        <p:txBody>
          <a:bodyPr anchorCtr="0" anchor="t" bIns="0" lIns="0" spcFirstLastPara="1" rIns="0" wrap="square" tIns="74275">
            <a:spAutoFit/>
          </a:bodyPr>
          <a:lstStyle/>
          <a:p>
            <a:pPr indent="-177165" lvl="0" marL="189230" marR="0" rtl="0" algn="l">
              <a:lnSpc>
                <a:spcPct val="100000"/>
              </a:lnSpc>
              <a:spcBef>
                <a:spcPts val="0"/>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Today, most LANs use a smart connecting switch</a:t>
            </a:r>
            <a:endParaRPr sz="2600">
              <a:solidFill>
                <a:schemeClr val="dk1"/>
              </a:solidFill>
              <a:latin typeface="Calibri"/>
              <a:ea typeface="Calibri"/>
              <a:cs typeface="Calibri"/>
              <a:sym typeface="Calibri"/>
            </a:endParaRPr>
          </a:p>
          <a:p>
            <a:pPr indent="-177165" lvl="0" marL="189230" marR="0" rtl="0" algn="l">
              <a:lnSpc>
                <a:spcPct val="112500"/>
              </a:lnSpc>
              <a:spcBef>
                <a:spcPts val="480"/>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Job of switch:</a:t>
            </a:r>
            <a:endParaRPr sz="2600">
              <a:solidFill>
                <a:schemeClr val="dk1"/>
              </a:solidFill>
              <a:latin typeface="Calibri"/>
              <a:ea typeface="Calibri"/>
              <a:cs typeface="Calibri"/>
              <a:sym typeface="Calibri"/>
            </a:endParaRPr>
          </a:p>
          <a:p>
            <a:pPr indent="-183515" lvl="1" marL="421005" marR="0" rtl="0" algn="l">
              <a:lnSpc>
                <a:spcPct val="106818"/>
              </a:lnSpc>
              <a:spcBef>
                <a:spcPts val="0"/>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recognize the destination address of the packet</a:t>
            </a:r>
            <a:endParaRPr b="0" i="0" sz="2200" u="none" cap="none" strike="noStrike">
              <a:solidFill>
                <a:schemeClr val="dk1"/>
              </a:solidFill>
              <a:latin typeface="Calibri"/>
              <a:ea typeface="Calibri"/>
              <a:cs typeface="Calibri"/>
              <a:sym typeface="Calibri"/>
            </a:endParaRPr>
          </a:p>
          <a:p>
            <a:pPr indent="-183515" lvl="1" marL="421005" marR="0" rtl="0" algn="l">
              <a:lnSpc>
                <a:spcPct val="115681"/>
              </a:lnSpc>
              <a:spcBef>
                <a:spcPts val="0"/>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guide the packet to its destination without sending it to all other hosts.</a:t>
            </a:r>
            <a:endParaRPr b="0" i="0" sz="2200" u="none" cap="none" strike="noStrike">
              <a:solidFill>
                <a:schemeClr val="dk1"/>
              </a:solidFill>
              <a:latin typeface="Calibri"/>
              <a:ea typeface="Calibri"/>
              <a:cs typeface="Calibri"/>
              <a:sym typeface="Calibri"/>
            </a:endParaRPr>
          </a:p>
          <a:p>
            <a:pPr indent="-184150" lvl="2" marL="640715" marR="0" rtl="0" algn="l">
              <a:lnSpc>
                <a:spcPct val="113823"/>
              </a:lnSpc>
              <a:spcBef>
                <a:spcPts val="0"/>
              </a:spcBef>
              <a:spcAft>
                <a:spcPts val="0"/>
              </a:spcAft>
              <a:buClr>
                <a:srgbClr val="1CACE3"/>
              </a:buClr>
              <a:buSzPts val="1700"/>
              <a:buFont typeface="Calibri"/>
              <a:buChar char="◦"/>
            </a:pPr>
            <a:r>
              <a:rPr b="0" i="0" lang="en-US" sz="1700" u="none" cap="none" strike="noStrike">
                <a:solidFill>
                  <a:srgbClr val="404040"/>
                </a:solidFill>
                <a:latin typeface="Calibri"/>
                <a:ea typeface="Calibri"/>
                <a:cs typeface="Calibri"/>
                <a:sym typeface="Calibri"/>
              </a:rPr>
              <a:t>The switch alleviates the traffic in the LAN</a:t>
            </a:r>
            <a:endParaRPr b="0" i="0" sz="1700" u="none" cap="none" strike="noStrike">
              <a:solidFill>
                <a:schemeClr val="dk1"/>
              </a:solidFill>
              <a:latin typeface="Calibri"/>
              <a:ea typeface="Calibri"/>
              <a:cs typeface="Calibri"/>
              <a:sym typeface="Calibri"/>
            </a:endParaRPr>
          </a:p>
          <a:p>
            <a:pPr indent="-182880" lvl="1" marL="421005" marR="5080" rtl="0" algn="l">
              <a:lnSpc>
                <a:spcPct val="70000"/>
              </a:lnSpc>
              <a:spcBef>
                <a:spcPts val="690"/>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allows more than one pair to communicate with each other at the same  time if there is no common source and destination among them</a:t>
            </a:r>
            <a:endParaRPr b="0" i="0" sz="2200" u="none" cap="none" strike="noStrike">
              <a:solidFill>
                <a:schemeClr val="dk1"/>
              </a:solidFill>
              <a:latin typeface="Calibri"/>
              <a:ea typeface="Calibri"/>
              <a:cs typeface="Calibri"/>
              <a:sym typeface="Calibri"/>
            </a:endParaRPr>
          </a:p>
          <a:p>
            <a:pPr indent="-177165" lvl="0" marL="189230" marR="513715" rtl="0" algn="l">
              <a:lnSpc>
                <a:spcPct val="70000"/>
              </a:lnSpc>
              <a:spcBef>
                <a:spcPts val="1595"/>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LAN does not define the minimum or maximum number of  hosts in it</a:t>
            </a:r>
            <a:endParaRPr sz="2600">
              <a:solidFill>
                <a:schemeClr val="dk1"/>
              </a:solidFill>
              <a:latin typeface="Calibri"/>
              <a:ea typeface="Calibri"/>
              <a:cs typeface="Calibri"/>
              <a:sym typeface="Calibri"/>
            </a:endParaRPr>
          </a:p>
        </p:txBody>
      </p:sp>
      <p:pic>
        <p:nvPicPr>
          <p:cNvPr id="1020" name="Google Shape;1020;p38"/>
          <p:cNvPicPr preferRelativeResize="0"/>
          <p:nvPr/>
        </p:nvPicPr>
        <p:blipFill rotWithShape="1">
          <a:blip r:embed="rId3">
            <a:alphaModFix/>
          </a:blip>
          <a:srcRect b="0" l="0" r="0" t="0"/>
          <a:stretch/>
        </p:blipFill>
        <p:spPr>
          <a:xfrm>
            <a:off x="2133600" y="4383023"/>
            <a:ext cx="5105400" cy="1941576"/>
          </a:xfrm>
          <a:prstGeom prst="rect">
            <a:avLst/>
          </a:prstGeom>
          <a:noFill/>
          <a:ln>
            <a:noFill/>
          </a:ln>
        </p:spPr>
      </p:pic>
      <p:sp>
        <p:nvSpPr>
          <p:cNvPr id="1021" name="Google Shape;1021;p38"/>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39"/>
          <p:cNvSpPr txBox="1"/>
          <p:nvPr>
            <p:ph type="title"/>
          </p:nvPr>
        </p:nvSpPr>
        <p:spPr>
          <a:xfrm>
            <a:off x="277164" y="320497"/>
            <a:ext cx="65808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Wide Area Network</a:t>
            </a:r>
            <a:endParaRPr sz="4800"/>
          </a:p>
        </p:txBody>
      </p:sp>
      <p:sp>
        <p:nvSpPr>
          <p:cNvPr id="1027" name="Google Shape;1027;p39"/>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1028" name="Google Shape;1028;p39"/>
          <p:cNvSpPr txBox="1"/>
          <p:nvPr/>
        </p:nvSpPr>
        <p:spPr>
          <a:xfrm>
            <a:off x="240588" y="1311910"/>
            <a:ext cx="8359140" cy="453390"/>
          </a:xfrm>
          <a:prstGeom prst="rect">
            <a:avLst/>
          </a:prstGeom>
          <a:noFill/>
          <a:ln>
            <a:noFill/>
          </a:ln>
        </p:spPr>
        <p:txBody>
          <a:bodyPr anchorCtr="0" anchor="t" bIns="0" lIns="0" spcFirstLastPara="1" rIns="0" wrap="square" tIns="13325">
            <a:spAutoFit/>
          </a:bodyPr>
          <a:lstStyle/>
          <a:p>
            <a:pPr indent="-177800" lvl="0" marL="189230" marR="0" rtl="0" algn="l">
              <a:lnSpc>
                <a:spcPct val="10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an interconnection of devices capable of communication</a:t>
            </a:r>
            <a:endParaRPr sz="2800">
              <a:solidFill>
                <a:schemeClr val="dk1"/>
              </a:solidFill>
              <a:latin typeface="Calibri"/>
              <a:ea typeface="Calibri"/>
              <a:cs typeface="Calibri"/>
              <a:sym typeface="Calibri"/>
            </a:endParaRPr>
          </a:p>
        </p:txBody>
      </p:sp>
      <p:graphicFrame>
        <p:nvGraphicFramePr>
          <p:cNvPr id="1029" name="Google Shape;1029;p39"/>
          <p:cNvGraphicFramePr/>
          <p:nvPr/>
        </p:nvGraphicFramePr>
        <p:xfrm>
          <a:off x="191947" y="2279650"/>
          <a:ext cx="3000000" cy="3000000"/>
        </p:xfrm>
        <a:graphic>
          <a:graphicData uri="http://schemas.openxmlformats.org/drawingml/2006/table">
            <a:tbl>
              <a:tblPr bandRow="1" firstRow="1">
                <a:noFill/>
                <a:tableStyleId>{3801E62C-BFC8-483F-9D79-EAD045C5AA1C}</a:tableStyleId>
              </a:tblPr>
              <a:tblGrid>
                <a:gridCol w="3611875"/>
                <a:gridCol w="5168900"/>
              </a:tblGrid>
              <a:tr h="370850">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LAN</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CACE3"/>
                    </a:solidFill>
                  </a:tcPr>
                </a:tc>
                <a:tc>
                  <a:txBody>
                    <a:bodyPr/>
                    <a:lstStyle/>
                    <a:p>
                      <a:pPr indent="0" lvl="0" marL="9271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WAN</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CACE3"/>
                    </a:solidFill>
                  </a:tcPr>
                </a:tc>
              </a:tr>
              <a:tr h="640075">
                <a:tc>
                  <a:txBody>
                    <a:bodyPr/>
                    <a:lstStyle/>
                    <a:p>
                      <a:pPr indent="0" lvl="0" marL="91440" marR="113664" rtl="0" algn="l">
                        <a:lnSpc>
                          <a:spcPct val="100000"/>
                        </a:lnSpc>
                        <a:spcBef>
                          <a:spcPts val="0"/>
                        </a:spcBef>
                        <a:spcAft>
                          <a:spcPts val="0"/>
                        </a:spcAft>
                        <a:buNone/>
                      </a:pPr>
                      <a:r>
                        <a:rPr lang="en-US" sz="1800" u="none" cap="none" strike="noStrike">
                          <a:latin typeface="Calibri"/>
                          <a:ea typeface="Calibri"/>
                          <a:cs typeface="Calibri"/>
                          <a:sym typeface="Calibri"/>
                        </a:rPr>
                        <a:t>Normally limited in size, spanning an  office, a building, or a campus</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E2F5"/>
                    </a:solidFill>
                  </a:tcPr>
                </a:tc>
                <a:tc>
                  <a:txBody>
                    <a:bodyPr/>
                    <a:lstStyle/>
                    <a:p>
                      <a:pPr indent="0" lvl="0" marL="92710" marR="217804" rtl="0" algn="l">
                        <a:lnSpc>
                          <a:spcPct val="100000"/>
                        </a:lnSpc>
                        <a:spcBef>
                          <a:spcPts val="0"/>
                        </a:spcBef>
                        <a:spcAft>
                          <a:spcPts val="0"/>
                        </a:spcAft>
                        <a:buNone/>
                      </a:pPr>
                      <a:r>
                        <a:rPr lang="en-US" sz="1800" u="none" cap="none" strike="noStrike">
                          <a:latin typeface="Calibri"/>
                          <a:ea typeface="Calibri"/>
                          <a:cs typeface="Calibri"/>
                          <a:sym typeface="Calibri"/>
                        </a:rPr>
                        <a:t>a wider geographical span, spanning a town, a state,  a country, or even the world</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E2F5"/>
                    </a:solidFill>
                  </a:tcPr>
                </a:tc>
              </a:tr>
              <a:tr h="640075">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interconnects hosts</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0F9"/>
                    </a:solidFill>
                  </a:tcPr>
                </a:tc>
                <a:tc>
                  <a:txBody>
                    <a:bodyPr/>
                    <a:lstStyle/>
                    <a:p>
                      <a:pPr indent="0" lvl="0" marL="92710" marR="336550" rtl="0" algn="l">
                        <a:lnSpc>
                          <a:spcPct val="100000"/>
                        </a:lnSpc>
                        <a:spcBef>
                          <a:spcPts val="0"/>
                        </a:spcBef>
                        <a:spcAft>
                          <a:spcPts val="0"/>
                        </a:spcAft>
                        <a:buNone/>
                      </a:pPr>
                      <a:r>
                        <a:rPr lang="en-US" sz="1800" u="none" cap="none" strike="noStrike">
                          <a:latin typeface="Calibri"/>
                          <a:ea typeface="Calibri"/>
                          <a:cs typeface="Calibri"/>
                          <a:sym typeface="Calibri"/>
                        </a:rPr>
                        <a:t>interconnects connecting devices such as switches,  routers, or modems</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0F9"/>
                    </a:solidFill>
                  </a:tcPr>
                </a:tc>
              </a:tr>
              <a:tr h="640075">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normally privately owned by the</a:t>
                      </a:r>
                      <a:endParaRPr sz="1800" u="none" cap="none" strike="noStrike">
                        <a:latin typeface="Calibri"/>
                        <a:ea typeface="Calibri"/>
                        <a:cs typeface="Calibri"/>
                        <a:sym typeface="Calibri"/>
                      </a:endParaRPr>
                    </a:p>
                    <a:p>
                      <a:pPr indent="0" lvl="0" marL="91440" marR="0" rtl="0" algn="l">
                        <a:lnSpc>
                          <a:spcPct val="100000"/>
                        </a:lnSpc>
                        <a:spcBef>
                          <a:spcPts val="5"/>
                        </a:spcBef>
                        <a:spcAft>
                          <a:spcPts val="0"/>
                        </a:spcAft>
                        <a:buNone/>
                      </a:pPr>
                      <a:r>
                        <a:rPr lang="en-US" sz="1800" u="none" cap="none" strike="noStrike">
                          <a:latin typeface="Calibri"/>
                          <a:ea typeface="Calibri"/>
                          <a:cs typeface="Calibri"/>
                          <a:sym typeface="Calibri"/>
                        </a:rPr>
                        <a:t>organization that uses it</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E2F5"/>
                    </a:solidFill>
                  </a:tcPr>
                </a:tc>
                <a:tc>
                  <a:txBody>
                    <a:bodyPr/>
                    <a:lstStyle/>
                    <a:p>
                      <a:pPr indent="0" lvl="0" marL="92710" marR="0" rtl="0" algn="l">
                        <a:lnSpc>
                          <a:spcPct val="100000"/>
                        </a:lnSpc>
                        <a:spcBef>
                          <a:spcPts val="0"/>
                        </a:spcBef>
                        <a:spcAft>
                          <a:spcPts val="0"/>
                        </a:spcAft>
                        <a:buNone/>
                      </a:pPr>
                      <a:r>
                        <a:rPr lang="en-US" sz="1800" u="none" cap="none" strike="noStrike">
                          <a:latin typeface="Calibri"/>
                          <a:ea typeface="Calibri"/>
                          <a:cs typeface="Calibri"/>
                          <a:sym typeface="Calibri"/>
                        </a:rPr>
                        <a:t>normally created and run by communication</a:t>
                      </a:r>
                      <a:endParaRPr sz="1800" u="none" cap="none" strike="noStrike">
                        <a:latin typeface="Calibri"/>
                        <a:ea typeface="Calibri"/>
                        <a:cs typeface="Calibri"/>
                        <a:sym typeface="Calibri"/>
                      </a:endParaRPr>
                    </a:p>
                    <a:p>
                      <a:pPr indent="0" lvl="0" marL="92710" marR="0" rtl="0" algn="l">
                        <a:lnSpc>
                          <a:spcPct val="100000"/>
                        </a:lnSpc>
                        <a:spcBef>
                          <a:spcPts val="5"/>
                        </a:spcBef>
                        <a:spcAft>
                          <a:spcPts val="0"/>
                        </a:spcAft>
                        <a:buNone/>
                      </a:pPr>
                      <a:r>
                        <a:rPr lang="en-US" sz="1800" u="none" cap="none" strike="noStrike">
                          <a:latin typeface="Calibri"/>
                          <a:ea typeface="Calibri"/>
                          <a:cs typeface="Calibri"/>
                          <a:sym typeface="Calibri"/>
                        </a:rPr>
                        <a:t>companies and leased by an organization that uses it.</a:t>
                      </a:r>
                      <a:endParaRPr sz="1800" u="none" cap="none" strike="noStrike">
                        <a:latin typeface="Calibri"/>
                        <a:ea typeface="Calibri"/>
                        <a:cs typeface="Calibri"/>
                        <a:sym typeface="Calibri"/>
                      </a:endParaRPr>
                    </a:p>
                  </a:txBody>
                  <a:tcPr marT="317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E2F5"/>
                    </a:solidFill>
                  </a:tcPr>
                </a:tc>
              </a:tr>
              <a:tr h="640075">
                <a:tc>
                  <a:txBody>
                    <a:bodyPr/>
                    <a:lstStyle/>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Two types: Multipoint LAN and</a:t>
                      </a:r>
                      <a:endParaRPr sz="1800" u="none" cap="none" strike="noStrike">
                        <a:latin typeface="Calibri"/>
                        <a:ea typeface="Calibri"/>
                        <a:cs typeface="Calibri"/>
                        <a:sym typeface="Calibri"/>
                      </a:endParaRPr>
                    </a:p>
                    <a:p>
                      <a:pPr indent="0" lvl="0" marL="91440" marR="0" rtl="0" algn="l">
                        <a:lnSpc>
                          <a:spcPct val="100000"/>
                        </a:lnSpc>
                        <a:spcBef>
                          <a:spcPts val="0"/>
                        </a:spcBef>
                        <a:spcAft>
                          <a:spcPts val="0"/>
                        </a:spcAft>
                        <a:buNone/>
                      </a:pPr>
                      <a:r>
                        <a:rPr lang="en-US" sz="1800" u="none" cap="none" strike="noStrike">
                          <a:latin typeface="Calibri"/>
                          <a:ea typeface="Calibri"/>
                          <a:cs typeface="Calibri"/>
                          <a:sym typeface="Calibri"/>
                        </a:rPr>
                        <a:t>switched LAN</a:t>
                      </a:r>
                      <a:endParaRPr sz="18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0F9"/>
                    </a:solidFill>
                  </a:tcPr>
                </a:tc>
                <a:tc>
                  <a:txBody>
                    <a:bodyPr/>
                    <a:lstStyle/>
                    <a:p>
                      <a:pPr indent="0" lvl="0" marL="92710" marR="0" rtl="0" algn="l">
                        <a:lnSpc>
                          <a:spcPct val="100000"/>
                        </a:lnSpc>
                        <a:spcBef>
                          <a:spcPts val="0"/>
                        </a:spcBef>
                        <a:spcAft>
                          <a:spcPts val="0"/>
                        </a:spcAft>
                        <a:buNone/>
                      </a:pPr>
                      <a:r>
                        <a:rPr lang="en-US" sz="1800" u="none" cap="none" strike="noStrike">
                          <a:latin typeface="Calibri"/>
                          <a:ea typeface="Calibri"/>
                          <a:cs typeface="Calibri"/>
                          <a:sym typeface="Calibri"/>
                        </a:rPr>
                        <a:t>Two types: point-to-point WANs, switched WANs and</a:t>
                      </a:r>
                      <a:endParaRPr sz="1800" u="none" cap="none" strike="noStrike">
                        <a:latin typeface="Calibri"/>
                        <a:ea typeface="Calibri"/>
                        <a:cs typeface="Calibri"/>
                        <a:sym typeface="Calibri"/>
                      </a:endParaRPr>
                    </a:p>
                    <a:p>
                      <a:pPr indent="0" lvl="0" marL="92710" marR="0" rtl="0" algn="l">
                        <a:lnSpc>
                          <a:spcPct val="100000"/>
                        </a:lnSpc>
                        <a:spcBef>
                          <a:spcPts val="0"/>
                        </a:spcBef>
                        <a:spcAft>
                          <a:spcPts val="0"/>
                        </a:spcAft>
                        <a:buNone/>
                      </a:pPr>
                      <a:r>
                        <a:rPr lang="en-US" sz="1800" u="none" cap="none" strike="noStrike">
                          <a:latin typeface="Calibri"/>
                          <a:ea typeface="Calibri"/>
                          <a:cs typeface="Calibri"/>
                          <a:sym typeface="Calibri"/>
                        </a:rPr>
                        <a:t>internetwork</a:t>
                      </a:r>
                      <a:endParaRPr sz="1800" u="none" cap="none" strike="noStrike">
                        <a:latin typeface="Calibri"/>
                        <a:ea typeface="Calibri"/>
                        <a:cs typeface="Calibri"/>
                        <a:sym typeface="Calibri"/>
                      </a:endParaRPr>
                    </a:p>
                  </a:txBody>
                  <a:tcPr marT="323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0F9"/>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pic>
        <p:nvPicPr>
          <p:cNvPr id="72" name="Google Shape;72;p4"/>
          <p:cNvPicPr preferRelativeResize="0"/>
          <p:nvPr/>
        </p:nvPicPr>
        <p:blipFill rotWithShape="1">
          <a:blip r:embed="rId3">
            <a:alphaModFix/>
          </a:blip>
          <a:srcRect b="0" l="0" r="0" t="0"/>
          <a:stretch/>
        </p:blipFill>
        <p:spPr>
          <a:xfrm>
            <a:off x="533400" y="1905000"/>
            <a:ext cx="7960493" cy="23907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40"/>
          <p:cNvSpPr txBox="1"/>
          <p:nvPr>
            <p:ph type="title"/>
          </p:nvPr>
        </p:nvSpPr>
        <p:spPr>
          <a:xfrm>
            <a:off x="277164" y="320497"/>
            <a:ext cx="18564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WAN</a:t>
            </a:r>
            <a:endParaRPr sz="4800"/>
          </a:p>
        </p:txBody>
      </p:sp>
      <p:sp>
        <p:nvSpPr>
          <p:cNvPr id="1035" name="Google Shape;1035;p40"/>
          <p:cNvSpPr txBox="1"/>
          <p:nvPr/>
        </p:nvSpPr>
        <p:spPr>
          <a:xfrm>
            <a:off x="240588" y="1176390"/>
            <a:ext cx="8548370" cy="1537335"/>
          </a:xfrm>
          <a:prstGeom prst="rect">
            <a:avLst/>
          </a:prstGeom>
          <a:noFill/>
          <a:ln>
            <a:noFill/>
          </a:ln>
        </p:spPr>
        <p:txBody>
          <a:bodyPr anchorCtr="0" anchor="t" bIns="0" lIns="0" spcFirstLastPara="1" rIns="0" wrap="square" tIns="149225">
            <a:spAutoFit/>
          </a:bodyPr>
          <a:lstStyle/>
          <a:p>
            <a:pPr indent="-177800" lvl="0" marL="189230" marR="0" rtl="0" algn="l">
              <a:lnSpc>
                <a:spcPct val="10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 network that covers a relatively broad geographic area</a:t>
            </a:r>
            <a:endParaRPr sz="2800">
              <a:solidFill>
                <a:schemeClr val="dk1"/>
              </a:solidFill>
              <a:latin typeface="Calibri"/>
              <a:ea typeface="Calibri"/>
              <a:cs typeface="Calibri"/>
              <a:sym typeface="Calibri"/>
            </a:endParaRPr>
          </a:p>
          <a:p>
            <a:pPr indent="-177800" lvl="0" marL="189230" marR="5080" rtl="0" algn="l">
              <a:lnSpc>
                <a:spcPct val="108214"/>
              </a:lnSpc>
              <a:spcBef>
                <a:spcPts val="145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It often uses long-distance transmission facilities provided  by public carriers</a:t>
            </a:r>
            <a:endParaRPr sz="2800">
              <a:solidFill>
                <a:schemeClr val="dk1"/>
              </a:solidFill>
              <a:latin typeface="Calibri"/>
              <a:ea typeface="Calibri"/>
              <a:cs typeface="Calibri"/>
              <a:sym typeface="Calibri"/>
            </a:endParaRPr>
          </a:p>
        </p:txBody>
      </p:sp>
      <p:grpSp>
        <p:nvGrpSpPr>
          <p:cNvPr id="1036" name="Google Shape;1036;p40"/>
          <p:cNvGrpSpPr/>
          <p:nvPr/>
        </p:nvGrpSpPr>
        <p:grpSpPr>
          <a:xfrm>
            <a:off x="7930895" y="5586984"/>
            <a:ext cx="302895" cy="303276"/>
            <a:chOff x="7930895" y="5586984"/>
            <a:chExt cx="302895" cy="303276"/>
          </a:xfrm>
        </p:grpSpPr>
        <p:pic>
          <p:nvPicPr>
            <p:cNvPr id="1037" name="Google Shape;1037;p40"/>
            <p:cNvPicPr preferRelativeResize="0"/>
            <p:nvPr/>
          </p:nvPicPr>
          <p:blipFill rotWithShape="1">
            <a:blip r:embed="rId3">
              <a:alphaModFix/>
            </a:blip>
            <a:srcRect b="0" l="0" r="0" t="0"/>
            <a:stretch/>
          </p:blipFill>
          <p:spPr>
            <a:xfrm>
              <a:off x="8129015" y="5586984"/>
              <a:ext cx="104775" cy="187312"/>
            </a:xfrm>
            <a:prstGeom prst="rect">
              <a:avLst/>
            </a:prstGeom>
            <a:noFill/>
            <a:ln>
              <a:noFill/>
            </a:ln>
          </p:spPr>
        </p:pic>
        <p:sp>
          <p:nvSpPr>
            <p:cNvPr id="1038" name="Google Shape;1038;p40"/>
            <p:cNvSpPr/>
            <p:nvPr/>
          </p:nvSpPr>
          <p:spPr>
            <a:xfrm>
              <a:off x="8129015" y="5586984"/>
              <a:ext cx="104775" cy="187325"/>
            </a:xfrm>
            <a:custGeom>
              <a:rect b="b" l="l" r="r" t="t"/>
              <a:pathLst>
                <a:path extrusionOk="0" h="187325" w="104775">
                  <a:moveTo>
                    <a:pt x="32384" y="3314"/>
                  </a:moveTo>
                  <a:lnTo>
                    <a:pt x="43814" y="0"/>
                  </a:lnTo>
                  <a:lnTo>
                    <a:pt x="62864" y="21551"/>
                  </a:lnTo>
                  <a:lnTo>
                    <a:pt x="59054" y="77914"/>
                  </a:lnTo>
                  <a:lnTo>
                    <a:pt x="70484" y="77914"/>
                  </a:lnTo>
                  <a:lnTo>
                    <a:pt x="74294" y="86194"/>
                  </a:lnTo>
                  <a:lnTo>
                    <a:pt x="78104" y="94487"/>
                  </a:lnTo>
                  <a:lnTo>
                    <a:pt x="81914" y="104432"/>
                  </a:lnTo>
                  <a:lnTo>
                    <a:pt x="93344" y="104432"/>
                  </a:lnTo>
                  <a:lnTo>
                    <a:pt x="100964" y="91173"/>
                  </a:lnTo>
                  <a:lnTo>
                    <a:pt x="104775" y="94487"/>
                  </a:lnTo>
                  <a:lnTo>
                    <a:pt x="97154" y="107746"/>
                  </a:lnTo>
                  <a:lnTo>
                    <a:pt x="93344" y="112725"/>
                  </a:lnTo>
                  <a:lnTo>
                    <a:pt x="89534" y="129298"/>
                  </a:lnTo>
                  <a:lnTo>
                    <a:pt x="78104" y="139242"/>
                  </a:lnTo>
                  <a:lnTo>
                    <a:pt x="70484" y="139242"/>
                  </a:lnTo>
                  <a:lnTo>
                    <a:pt x="59054" y="147535"/>
                  </a:lnTo>
                  <a:lnTo>
                    <a:pt x="55244" y="155816"/>
                  </a:lnTo>
                  <a:lnTo>
                    <a:pt x="59054" y="160794"/>
                  </a:lnTo>
                  <a:lnTo>
                    <a:pt x="62864" y="174053"/>
                  </a:lnTo>
                  <a:lnTo>
                    <a:pt x="47625" y="177368"/>
                  </a:lnTo>
                  <a:lnTo>
                    <a:pt x="40004" y="182346"/>
                  </a:lnTo>
                  <a:lnTo>
                    <a:pt x="32384" y="187312"/>
                  </a:lnTo>
                  <a:lnTo>
                    <a:pt x="28575" y="182346"/>
                  </a:lnTo>
                  <a:lnTo>
                    <a:pt x="13334" y="177368"/>
                  </a:lnTo>
                  <a:lnTo>
                    <a:pt x="9525" y="174053"/>
                  </a:lnTo>
                  <a:lnTo>
                    <a:pt x="13334" y="164109"/>
                  </a:lnTo>
                  <a:lnTo>
                    <a:pt x="24764" y="160794"/>
                  </a:lnTo>
                  <a:lnTo>
                    <a:pt x="32384" y="150850"/>
                  </a:lnTo>
                  <a:lnTo>
                    <a:pt x="32384" y="142557"/>
                  </a:lnTo>
                  <a:lnTo>
                    <a:pt x="24764" y="139242"/>
                  </a:lnTo>
                  <a:lnTo>
                    <a:pt x="13334" y="134277"/>
                  </a:lnTo>
                  <a:lnTo>
                    <a:pt x="5714" y="134277"/>
                  </a:lnTo>
                  <a:lnTo>
                    <a:pt x="1904" y="129298"/>
                  </a:lnTo>
                  <a:lnTo>
                    <a:pt x="0" y="121005"/>
                  </a:lnTo>
                  <a:lnTo>
                    <a:pt x="1904" y="116039"/>
                  </a:lnTo>
                  <a:lnTo>
                    <a:pt x="5714" y="116039"/>
                  </a:lnTo>
                  <a:lnTo>
                    <a:pt x="13334" y="112725"/>
                  </a:lnTo>
                  <a:lnTo>
                    <a:pt x="24764" y="107746"/>
                  </a:lnTo>
                  <a:lnTo>
                    <a:pt x="28575" y="104432"/>
                  </a:lnTo>
                  <a:lnTo>
                    <a:pt x="36194" y="77914"/>
                  </a:lnTo>
                  <a:lnTo>
                    <a:pt x="28575" y="69621"/>
                  </a:lnTo>
                  <a:lnTo>
                    <a:pt x="20954" y="64642"/>
                  </a:lnTo>
                  <a:lnTo>
                    <a:pt x="17144" y="46418"/>
                  </a:lnTo>
                  <a:lnTo>
                    <a:pt x="20954" y="34810"/>
                  </a:lnTo>
                  <a:lnTo>
                    <a:pt x="24764" y="24866"/>
                  </a:lnTo>
                  <a:lnTo>
                    <a:pt x="32384" y="3314"/>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39" name="Google Shape;1039;p40"/>
            <p:cNvPicPr preferRelativeResize="0"/>
            <p:nvPr/>
          </p:nvPicPr>
          <p:blipFill rotWithShape="1">
            <a:blip r:embed="rId4">
              <a:alphaModFix/>
            </a:blip>
            <a:srcRect b="0" l="0" r="0" t="0"/>
            <a:stretch/>
          </p:blipFill>
          <p:spPr>
            <a:xfrm>
              <a:off x="7930895" y="5730240"/>
              <a:ext cx="190119" cy="159918"/>
            </a:xfrm>
            <a:prstGeom prst="rect">
              <a:avLst/>
            </a:prstGeom>
            <a:noFill/>
            <a:ln>
              <a:noFill/>
            </a:ln>
          </p:spPr>
        </p:pic>
        <p:sp>
          <p:nvSpPr>
            <p:cNvPr id="1040" name="Google Shape;1040;p40"/>
            <p:cNvSpPr/>
            <p:nvPr/>
          </p:nvSpPr>
          <p:spPr>
            <a:xfrm>
              <a:off x="7930895" y="5730240"/>
              <a:ext cx="190500" cy="160020"/>
            </a:xfrm>
            <a:custGeom>
              <a:rect b="b" l="l" r="r" t="t"/>
              <a:pathLst>
                <a:path extrusionOk="0" h="160020" w="190500">
                  <a:moveTo>
                    <a:pt x="133096" y="0"/>
                  </a:moveTo>
                  <a:lnTo>
                    <a:pt x="155955" y="0"/>
                  </a:lnTo>
                  <a:lnTo>
                    <a:pt x="190119" y="47320"/>
                  </a:lnTo>
                  <a:lnTo>
                    <a:pt x="152146" y="81584"/>
                  </a:lnTo>
                  <a:lnTo>
                    <a:pt x="152146" y="94640"/>
                  </a:lnTo>
                  <a:lnTo>
                    <a:pt x="144525" y="97904"/>
                  </a:lnTo>
                  <a:lnTo>
                    <a:pt x="125475" y="97904"/>
                  </a:lnTo>
                  <a:lnTo>
                    <a:pt x="98805" y="120751"/>
                  </a:lnTo>
                  <a:lnTo>
                    <a:pt x="77977" y="141960"/>
                  </a:lnTo>
                  <a:lnTo>
                    <a:pt x="58927" y="159918"/>
                  </a:lnTo>
                  <a:lnTo>
                    <a:pt x="58927" y="141960"/>
                  </a:lnTo>
                  <a:lnTo>
                    <a:pt x="32257" y="146862"/>
                  </a:lnTo>
                  <a:lnTo>
                    <a:pt x="17145" y="146862"/>
                  </a:lnTo>
                  <a:lnTo>
                    <a:pt x="0" y="146862"/>
                  </a:lnTo>
                  <a:lnTo>
                    <a:pt x="28575" y="120751"/>
                  </a:lnTo>
                  <a:lnTo>
                    <a:pt x="36068" y="107696"/>
                  </a:lnTo>
                  <a:lnTo>
                    <a:pt x="47498" y="107696"/>
                  </a:lnTo>
                  <a:lnTo>
                    <a:pt x="70357" y="89750"/>
                  </a:lnTo>
                  <a:lnTo>
                    <a:pt x="77977" y="89750"/>
                  </a:lnTo>
                  <a:lnTo>
                    <a:pt x="77977" y="84848"/>
                  </a:lnTo>
                  <a:lnTo>
                    <a:pt x="85598" y="76695"/>
                  </a:lnTo>
                  <a:lnTo>
                    <a:pt x="98805" y="76695"/>
                  </a:lnTo>
                  <a:lnTo>
                    <a:pt x="93218" y="55473"/>
                  </a:lnTo>
                  <a:lnTo>
                    <a:pt x="95123" y="55473"/>
                  </a:lnTo>
                  <a:lnTo>
                    <a:pt x="110235" y="42430"/>
                  </a:lnTo>
                  <a:lnTo>
                    <a:pt x="114046" y="55473"/>
                  </a:lnTo>
                  <a:lnTo>
                    <a:pt x="133096" y="34264"/>
                  </a:lnTo>
                  <a:lnTo>
                    <a:pt x="133096"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41" name="Google Shape;1041;p40"/>
          <p:cNvGrpSpPr/>
          <p:nvPr/>
        </p:nvGrpSpPr>
        <p:grpSpPr>
          <a:xfrm>
            <a:off x="935735" y="2712720"/>
            <a:ext cx="7129654" cy="3381629"/>
            <a:chOff x="935735" y="2712720"/>
            <a:chExt cx="7129654" cy="3381629"/>
          </a:xfrm>
        </p:grpSpPr>
        <p:pic>
          <p:nvPicPr>
            <p:cNvPr id="1042" name="Google Shape;1042;p40"/>
            <p:cNvPicPr preferRelativeResize="0"/>
            <p:nvPr/>
          </p:nvPicPr>
          <p:blipFill rotWithShape="1">
            <a:blip r:embed="rId5">
              <a:alphaModFix/>
            </a:blip>
            <a:srcRect b="0" l="0" r="0" t="0"/>
            <a:stretch/>
          </p:blipFill>
          <p:spPr>
            <a:xfrm>
              <a:off x="4992624" y="3459480"/>
              <a:ext cx="59054" cy="71500"/>
            </a:xfrm>
            <a:prstGeom prst="rect">
              <a:avLst/>
            </a:prstGeom>
            <a:noFill/>
            <a:ln>
              <a:noFill/>
            </a:ln>
          </p:spPr>
        </p:pic>
        <p:sp>
          <p:nvSpPr>
            <p:cNvPr id="1043" name="Google Shape;1043;p40"/>
            <p:cNvSpPr/>
            <p:nvPr/>
          </p:nvSpPr>
          <p:spPr>
            <a:xfrm>
              <a:off x="4992624" y="3459480"/>
              <a:ext cx="59055" cy="71755"/>
            </a:xfrm>
            <a:custGeom>
              <a:rect b="b" l="l" r="r" t="t"/>
              <a:pathLst>
                <a:path extrusionOk="0" h="71754" w="59054">
                  <a:moveTo>
                    <a:pt x="59054" y="0"/>
                  </a:moveTo>
                  <a:lnTo>
                    <a:pt x="59054" y="71500"/>
                  </a:lnTo>
                  <a:lnTo>
                    <a:pt x="40004" y="71500"/>
                  </a:lnTo>
                  <a:lnTo>
                    <a:pt x="0" y="8255"/>
                  </a:lnTo>
                  <a:lnTo>
                    <a:pt x="22860" y="0"/>
                  </a:lnTo>
                  <a:lnTo>
                    <a:pt x="59054"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44" name="Google Shape;1044;p40"/>
            <p:cNvPicPr preferRelativeResize="0"/>
            <p:nvPr/>
          </p:nvPicPr>
          <p:blipFill rotWithShape="1">
            <a:blip r:embed="rId6">
              <a:alphaModFix/>
            </a:blip>
            <a:srcRect b="0" l="0" r="0" t="0"/>
            <a:stretch/>
          </p:blipFill>
          <p:spPr>
            <a:xfrm>
              <a:off x="4922519" y="3395472"/>
              <a:ext cx="56133" cy="71500"/>
            </a:xfrm>
            <a:prstGeom prst="rect">
              <a:avLst/>
            </a:prstGeom>
            <a:noFill/>
            <a:ln>
              <a:noFill/>
            </a:ln>
          </p:spPr>
        </p:pic>
        <p:sp>
          <p:nvSpPr>
            <p:cNvPr id="1045" name="Google Shape;1045;p40"/>
            <p:cNvSpPr/>
            <p:nvPr/>
          </p:nvSpPr>
          <p:spPr>
            <a:xfrm>
              <a:off x="4922519" y="3395472"/>
              <a:ext cx="56515" cy="71755"/>
            </a:xfrm>
            <a:custGeom>
              <a:rect b="b" l="l" r="r" t="t"/>
              <a:pathLst>
                <a:path extrusionOk="0" h="71754" w="56514">
                  <a:moveTo>
                    <a:pt x="56133" y="0"/>
                  </a:moveTo>
                  <a:lnTo>
                    <a:pt x="0" y="11429"/>
                  </a:lnTo>
                  <a:lnTo>
                    <a:pt x="5460" y="71500"/>
                  </a:lnTo>
                  <a:lnTo>
                    <a:pt x="43433" y="65024"/>
                  </a:lnTo>
                  <a:lnTo>
                    <a:pt x="56133"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46" name="Google Shape;1046;p40"/>
            <p:cNvPicPr preferRelativeResize="0"/>
            <p:nvPr/>
          </p:nvPicPr>
          <p:blipFill rotWithShape="1">
            <a:blip r:embed="rId7">
              <a:alphaModFix/>
            </a:blip>
            <a:srcRect b="0" l="0" r="0" t="0"/>
            <a:stretch/>
          </p:blipFill>
          <p:spPr>
            <a:xfrm>
              <a:off x="7583423" y="5742432"/>
              <a:ext cx="74295" cy="83705"/>
            </a:xfrm>
            <a:prstGeom prst="rect">
              <a:avLst/>
            </a:prstGeom>
            <a:noFill/>
            <a:ln>
              <a:noFill/>
            </a:ln>
          </p:spPr>
        </p:pic>
        <p:pic>
          <p:nvPicPr>
            <p:cNvPr id="1047" name="Google Shape;1047;p40"/>
            <p:cNvPicPr preferRelativeResize="0"/>
            <p:nvPr/>
          </p:nvPicPr>
          <p:blipFill rotWithShape="1">
            <a:blip r:embed="rId8">
              <a:alphaModFix/>
            </a:blip>
            <a:srcRect b="0" l="0" r="0" t="0"/>
            <a:stretch/>
          </p:blipFill>
          <p:spPr>
            <a:xfrm>
              <a:off x="7577327" y="5736336"/>
              <a:ext cx="86487" cy="95897"/>
            </a:xfrm>
            <a:prstGeom prst="rect">
              <a:avLst/>
            </a:prstGeom>
            <a:noFill/>
            <a:ln>
              <a:noFill/>
            </a:ln>
          </p:spPr>
        </p:pic>
        <p:pic>
          <p:nvPicPr>
            <p:cNvPr id="1048" name="Google Shape;1048;p40"/>
            <p:cNvPicPr preferRelativeResize="0"/>
            <p:nvPr/>
          </p:nvPicPr>
          <p:blipFill rotWithShape="1">
            <a:blip r:embed="rId9">
              <a:alphaModFix/>
            </a:blip>
            <a:srcRect b="0" l="0" r="0" t="0"/>
            <a:stretch/>
          </p:blipFill>
          <p:spPr>
            <a:xfrm>
              <a:off x="6946392" y="5077968"/>
              <a:ext cx="857630" cy="626237"/>
            </a:xfrm>
            <a:prstGeom prst="rect">
              <a:avLst/>
            </a:prstGeom>
            <a:noFill/>
            <a:ln>
              <a:noFill/>
            </a:ln>
          </p:spPr>
        </p:pic>
        <p:sp>
          <p:nvSpPr>
            <p:cNvPr id="1049" name="Google Shape;1049;p40"/>
            <p:cNvSpPr/>
            <p:nvPr/>
          </p:nvSpPr>
          <p:spPr>
            <a:xfrm>
              <a:off x="6946392" y="5077968"/>
              <a:ext cx="857885" cy="626745"/>
            </a:xfrm>
            <a:custGeom>
              <a:rect b="b" l="l" r="r" t="t"/>
              <a:pathLst>
                <a:path extrusionOk="0" h="626745" w="857884">
                  <a:moveTo>
                    <a:pt x="611758" y="0"/>
                  </a:moveTo>
                  <a:lnTo>
                    <a:pt x="660653" y="0"/>
                  </a:lnTo>
                  <a:lnTo>
                    <a:pt x="660653" y="46227"/>
                  </a:lnTo>
                  <a:lnTo>
                    <a:pt x="679323" y="64388"/>
                  </a:lnTo>
                  <a:lnTo>
                    <a:pt x="683132" y="72643"/>
                  </a:lnTo>
                  <a:lnTo>
                    <a:pt x="694435" y="72643"/>
                  </a:lnTo>
                  <a:lnTo>
                    <a:pt x="698118" y="82676"/>
                  </a:lnTo>
                  <a:lnTo>
                    <a:pt x="701928" y="128904"/>
                  </a:lnTo>
                  <a:lnTo>
                    <a:pt x="728217" y="165226"/>
                  </a:lnTo>
                  <a:lnTo>
                    <a:pt x="767587" y="211454"/>
                  </a:lnTo>
                  <a:lnTo>
                    <a:pt x="767587" y="221360"/>
                  </a:lnTo>
                  <a:lnTo>
                    <a:pt x="808862" y="259460"/>
                  </a:lnTo>
                  <a:lnTo>
                    <a:pt x="808862" y="269366"/>
                  </a:lnTo>
                  <a:lnTo>
                    <a:pt x="850137" y="299084"/>
                  </a:lnTo>
                  <a:lnTo>
                    <a:pt x="857630" y="355218"/>
                  </a:lnTo>
                  <a:lnTo>
                    <a:pt x="850137" y="408177"/>
                  </a:lnTo>
                  <a:lnTo>
                    <a:pt x="835151" y="434593"/>
                  </a:lnTo>
                  <a:lnTo>
                    <a:pt x="820165" y="447801"/>
                  </a:lnTo>
                  <a:lnTo>
                    <a:pt x="816355" y="472566"/>
                  </a:lnTo>
                  <a:lnTo>
                    <a:pt x="801369" y="495680"/>
                  </a:lnTo>
                  <a:lnTo>
                    <a:pt x="786383" y="503935"/>
                  </a:lnTo>
                  <a:lnTo>
                    <a:pt x="790066" y="512229"/>
                  </a:lnTo>
                  <a:lnTo>
                    <a:pt x="775080" y="530402"/>
                  </a:lnTo>
                  <a:lnTo>
                    <a:pt x="767587" y="560146"/>
                  </a:lnTo>
                  <a:lnTo>
                    <a:pt x="763777" y="578319"/>
                  </a:lnTo>
                  <a:lnTo>
                    <a:pt x="748791" y="586574"/>
                  </a:lnTo>
                  <a:lnTo>
                    <a:pt x="745108" y="594842"/>
                  </a:lnTo>
                  <a:lnTo>
                    <a:pt x="733805" y="608063"/>
                  </a:lnTo>
                  <a:lnTo>
                    <a:pt x="720598" y="613016"/>
                  </a:lnTo>
                  <a:lnTo>
                    <a:pt x="705611" y="616318"/>
                  </a:lnTo>
                  <a:lnTo>
                    <a:pt x="686815" y="626236"/>
                  </a:lnTo>
                  <a:lnTo>
                    <a:pt x="664336" y="603097"/>
                  </a:lnTo>
                  <a:lnTo>
                    <a:pt x="638048" y="608063"/>
                  </a:lnTo>
                  <a:lnTo>
                    <a:pt x="630554" y="608063"/>
                  </a:lnTo>
                  <a:lnTo>
                    <a:pt x="598677" y="613016"/>
                  </a:lnTo>
                  <a:lnTo>
                    <a:pt x="572388" y="594842"/>
                  </a:lnTo>
                  <a:lnTo>
                    <a:pt x="557402" y="573354"/>
                  </a:lnTo>
                  <a:lnTo>
                    <a:pt x="546100" y="578319"/>
                  </a:lnTo>
                  <a:lnTo>
                    <a:pt x="538606" y="555180"/>
                  </a:lnTo>
                  <a:lnTo>
                    <a:pt x="531113" y="541959"/>
                  </a:lnTo>
                  <a:lnTo>
                    <a:pt x="527303" y="538657"/>
                  </a:lnTo>
                  <a:lnTo>
                    <a:pt x="527303" y="512229"/>
                  </a:lnTo>
                  <a:lnTo>
                    <a:pt x="531113" y="498982"/>
                  </a:lnTo>
                  <a:lnTo>
                    <a:pt x="523621" y="485774"/>
                  </a:lnTo>
                  <a:lnTo>
                    <a:pt x="504825" y="490727"/>
                  </a:lnTo>
                  <a:lnTo>
                    <a:pt x="493522" y="495680"/>
                  </a:lnTo>
                  <a:lnTo>
                    <a:pt x="476630" y="495680"/>
                  </a:lnTo>
                  <a:lnTo>
                    <a:pt x="469137" y="495680"/>
                  </a:lnTo>
                  <a:lnTo>
                    <a:pt x="461644" y="495680"/>
                  </a:lnTo>
                  <a:lnTo>
                    <a:pt x="450468" y="482472"/>
                  </a:lnTo>
                  <a:lnTo>
                    <a:pt x="435355" y="459358"/>
                  </a:lnTo>
                  <a:lnTo>
                    <a:pt x="431673" y="464311"/>
                  </a:lnTo>
                  <a:lnTo>
                    <a:pt x="409066" y="464311"/>
                  </a:lnTo>
                  <a:lnTo>
                    <a:pt x="409066" y="456056"/>
                  </a:lnTo>
                  <a:lnTo>
                    <a:pt x="394080" y="464311"/>
                  </a:lnTo>
                  <a:lnTo>
                    <a:pt x="382904" y="459358"/>
                  </a:lnTo>
                  <a:lnTo>
                    <a:pt x="362203" y="459358"/>
                  </a:lnTo>
                  <a:lnTo>
                    <a:pt x="350900" y="456056"/>
                  </a:lnTo>
                  <a:lnTo>
                    <a:pt x="343407" y="464311"/>
                  </a:lnTo>
                  <a:lnTo>
                    <a:pt x="324611" y="464311"/>
                  </a:lnTo>
                  <a:lnTo>
                    <a:pt x="317118" y="459358"/>
                  </a:lnTo>
                  <a:lnTo>
                    <a:pt x="305942" y="472566"/>
                  </a:lnTo>
                  <a:lnTo>
                    <a:pt x="290829" y="485774"/>
                  </a:lnTo>
                  <a:lnTo>
                    <a:pt x="279653" y="485774"/>
                  </a:lnTo>
                  <a:lnTo>
                    <a:pt x="264667" y="498982"/>
                  </a:lnTo>
                  <a:lnTo>
                    <a:pt x="243966" y="498982"/>
                  </a:lnTo>
                  <a:lnTo>
                    <a:pt x="225171" y="503935"/>
                  </a:lnTo>
                  <a:lnTo>
                    <a:pt x="202691" y="512229"/>
                  </a:lnTo>
                  <a:lnTo>
                    <a:pt x="195199" y="520484"/>
                  </a:lnTo>
                  <a:lnTo>
                    <a:pt x="187705" y="520484"/>
                  </a:lnTo>
                  <a:lnTo>
                    <a:pt x="180212" y="530402"/>
                  </a:lnTo>
                  <a:lnTo>
                    <a:pt x="168909" y="533704"/>
                  </a:lnTo>
                  <a:lnTo>
                    <a:pt x="153924" y="546925"/>
                  </a:lnTo>
                  <a:lnTo>
                    <a:pt x="114426" y="546925"/>
                  </a:lnTo>
                  <a:lnTo>
                    <a:pt x="99440" y="530402"/>
                  </a:lnTo>
                  <a:lnTo>
                    <a:pt x="95757" y="520484"/>
                  </a:lnTo>
                  <a:lnTo>
                    <a:pt x="88264" y="530402"/>
                  </a:lnTo>
                  <a:lnTo>
                    <a:pt x="80644" y="517182"/>
                  </a:lnTo>
                  <a:lnTo>
                    <a:pt x="84454" y="482472"/>
                  </a:lnTo>
                  <a:lnTo>
                    <a:pt x="88264" y="464311"/>
                  </a:lnTo>
                  <a:lnTo>
                    <a:pt x="80644" y="447801"/>
                  </a:lnTo>
                  <a:lnTo>
                    <a:pt x="73151" y="434593"/>
                  </a:lnTo>
                  <a:lnTo>
                    <a:pt x="73151" y="416432"/>
                  </a:lnTo>
                  <a:lnTo>
                    <a:pt x="58165" y="408177"/>
                  </a:lnTo>
                  <a:lnTo>
                    <a:pt x="54482" y="403224"/>
                  </a:lnTo>
                  <a:lnTo>
                    <a:pt x="54482" y="399922"/>
                  </a:lnTo>
                  <a:lnTo>
                    <a:pt x="35686" y="373379"/>
                  </a:lnTo>
                  <a:lnTo>
                    <a:pt x="13080" y="320547"/>
                  </a:lnTo>
                  <a:lnTo>
                    <a:pt x="5587" y="282574"/>
                  </a:lnTo>
                  <a:lnTo>
                    <a:pt x="5587" y="259460"/>
                  </a:lnTo>
                  <a:lnTo>
                    <a:pt x="0" y="251205"/>
                  </a:lnTo>
                  <a:lnTo>
                    <a:pt x="0" y="234568"/>
                  </a:lnTo>
                  <a:lnTo>
                    <a:pt x="5587" y="221360"/>
                  </a:lnTo>
                  <a:lnTo>
                    <a:pt x="35686" y="194944"/>
                  </a:lnTo>
                  <a:lnTo>
                    <a:pt x="65658" y="194944"/>
                  </a:lnTo>
                  <a:lnTo>
                    <a:pt x="69468" y="203199"/>
                  </a:lnTo>
                  <a:lnTo>
                    <a:pt x="106933" y="203199"/>
                  </a:lnTo>
                  <a:lnTo>
                    <a:pt x="106933" y="194944"/>
                  </a:lnTo>
                  <a:lnTo>
                    <a:pt x="114426" y="194944"/>
                  </a:lnTo>
                  <a:lnTo>
                    <a:pt x="123825" y="189991"/>
                  </a:lnTo>
                  <a:lnTo>
                    <a:pt x="131317" y="189991"/>
                  </a:lnTo>
                  <a:lnTo>
                    <a:pt x="138937" y="186689"/>
                  </a:lnTo>
                  <a:lnTo>
                    <a:pt x="138937" y="176783"/>
                  </a:lnTo>
                  <a:lnTo>
                    <a:pt x="146430" y="160273"/>
                  </a:lnTo>
                  <a:lnTo>
                    <a:pt x="153924" y="155320"/>
                  </a:lnTo>
                  <a:lnTo>
                    <a:pt x="150113" y="147065"/>
                  </a:lnTo>
                  <a:lnTo>
                    <a:pt x="153924" y="142112"/>
                  </a:lnTo>
                  <a:lnTo>
                    <a:pt x="150113" y="138810"/>
                  </a:lnTo>
                  <a:lnTo>
                    <a:pt x="165100" y="125602"/>
                  </a:lnTo>
                  <a:lnTo>
                    <a:pt x="187705" y="120649"/>
                  </a:lnTo>
                  <a:lnTo>
                    <a:pt x="213994" y="90931"/>
                  </a:lnTo>
                  <a:lnTo>
                    <a:pt x="240156" y="64388"/>
                  </a:lnTo>
                  <a:lnTo>
                    <a:pt x="253364" y="64388"/>
                  </a:lnTo>
                  <a:lnTo>
                    <a:pt x="260857" y="56133"/>
                  </a:lnTo>
                  <a:lnTo>
                    <a:pt x="272160" y="56133"/>
                  </a:lnTo>
                  <a:lnTo>
                    <a:pt x="294639" y="77596"/>
                  </a:lnTo>
                  <a:lnTo>
                    <a:pt x="302132" y="82676"/>
                  </a:lnTo>
                  <a:lnTo>
                    <a:pt x="309625" y="72643"/>
                  </a:lnTo>
                  <a:lnTo>
                    <a:pt x="328422" y="56133"/>
                  </a:lnTo>
                  <a:lnTo>
                    <a:pt x="335914" y="56133"/>
                  </a:lnTo>
                  <a:lnTo>
                    <a:pt x="347217" y="34670"/>
                  </a:lnTo>
                  <a:lnTo>
                    <a:pt x="358393" y="29717"/>
                  </a:lnTo>
                  <a:lnTo>
                    <a:pt x="367791" y="24764"/>
                  </a:lnTo>
                  <a:lnTo>
                    <a:pt x="382904" y="16509"/>
                  </a:lnTo>
                  <a:lnTo>
                    <a:pt x="394080" y="16509"/>
                  </a:lnTo>
                  <a:lnTo>
                    <a:pt x="405383" y="8254"/>
                  </a:lnTo>
                  <a:lnTo>
                    <a:pt x="420369" y="8254"/>
                  </a:lnTo>
                  <a:lnTo>
                    <a:pt x="439165" y="8254"/>
                  </a:lnTo>
                  <a:lnTo>
                    <a:pt x="461644" y="11556"/>
                  </a:lnTo>
                  <a:lnTo>
                    <a:pt x="476630" y="21462"/>
                  </a:lnTo>
                  <a:lnTo>
                    <a:pt x="480440" y="29717"/>
                  </a:lnTo>
                  <a:lnTo>
                    <a:pt x="484250" y="34670"/>
                  </a:lnTo>
                  <a:lnTo>
                    <a:pt x="484250" y="46227"/>
                  </a:lnTo>
                  <a:lnTo>
                    <a:pt x="484250" y="51180"/>
                  </a:lnTo>
                  <a:lnTo>
                    <a:pt x="484250" y="64388"/>
                  </a:lnTo>
                  <a:lnTo>
                    <a:pt x="480440" y="72643"/>
                  </a:lnTo>
                  <a:lnTo>
                    <a:pt x="516127" y="99186"/>
                  </a:lnTo>
                  <a:lnTo>
                    <a:pt x="531113" y="112394"/>
                  </a:lnTo>
                  <a:lnTo>
                    <a:pt x="546100" y="120649"/>
                  </a:lnTo>
                  <a:lnTo>
                    <a:pt x="561085" y="125602"/>
                  </a:lnTo>
                  <a:lnTo>
                    <a:pt x="572388" y="128904"/>
                  </a:lnTo>
                  <a:lnTo>
                    <a:pt x="587375" y="120649"/>
                  </a:lnTo>
                  <a:lnTo>
                    <a:pt x="598677" y="99186"/>
                  </a:lnTo>
                  <a:lnTo>
                    <a:pt x="606171" y="82676"/>
                  </a:lnTo>
                  <a:lnTo>
                    <a:pt x="609980" y="46227"/>
                  </a:lnTo>
                  <a:lnTo>
                    <a:pt x="611758" y="29717"/>
                  </a:lnTo>
                  <a:lnTo>
                    <a:pt x="611758"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50" name="Google Shape;1050;p40"/>
            <p:cNvPicPr preferRelativeResize="0"/>
            <p:nvPr/>
          </p:nvPicPr>
          <p:blipFill rotWithShape="1">
            <a:blip r:embed="rId10">
              <a:alphaModFix/>
            </a:blip>
            <a:srcRect b="0" l="0" r="0" t="0"/>
            <a:stretch/>
          </p:blipFill>
          <p:spPr>
            <a:xfrm>
              <a:off x="6745224" y="4940808"/>
              <a:ext cx="473582" cy="89789"/>
            </a:xfrm>
            <a:prstGeom prst="rect">
              <a:avLst/>
            </a:prstGeom>
            <a:noFill/>
            <a:ln>
              <a:noFill/>
            </a:ln>
          </p:spPr>
        </p:pic>
        <p:sp>
          <p:nvSpPr>
            <p:cNvPr id="1051" name="Google Shape;1051;p40"/>
            <p:cNvSpPr/>
            <p:nvPr/>
          </p:nvSpPr>
          <p:spPr>
            <a:xfrm>
              <a:off x="6745224" y="4940808"/>
              <a:ext cx="473709" cy="90170"/>
            </a:xfrm>
            <a:custGeom>
              <a:rect b="b" l="l" r="r" t="t"/>
              <a:pathLst>
                <a:path extrusionOk="0" h="90170" w="473709">
                  <a:moveTo>
                    <a:pt x="0" y="0"/>
                  </a:moveTo>
                  <a:lnTo>
                    <a:pt x="35686" y="13081"/>
                  </a:lnTo>
                  <a:lnTo>
                    <a:pt x="65785" y="13081"/>
                  </a:lnTo>
                  <a:lnTo>
                    <a:pt x="95884" y="13081"/>
                  </a:lnTo>
                  <a:lnTo>
                    <a:pt x="114680" y="13081"/>
                  </a:lnTo>
                  <a:lnTo>
                    <a:pt x="127761" y="17907"/>
                  </a:lnTo>
                  <a:lnTo>
                    <a:pt x="150368" y="26162"/>
                  </a:lnTo>
                  <a:lnTo>
                    <a:pt x="161671" y="44069"/>
                  </a:lnTo>
                  <a:lnTo>
                    <a:pt x="169164" y="49022"/>
                  </a:lnTo>
                  <a:lnTo>
                    <a:pt x="187959" y="49022"/>
                  </a:lnTo>
                  <a:lnTo>
                    <a:pt x="210439" y="49022"/>
                  </a:lnTo>
                  <a:lnTo>
                    <a:pt x="233045" y="57150"/>
                  </a:lnTo>
                  <a:lnTo>
                    <a:pt x="246252" y="62103"/>
                  </a:lnTo>
                  <a:lnTo>
                    <a:pt x="257428" y="62103"/>
                  </a:lnTo>
                  <a:lnTo>
                    <a:pt x="257428" y="49022"/>
                  </a:lnTo>
                  <a:lnTo>
                    <a:pt x="268731" y="44069"/>
                  </a:lnTo>
                  <a:lnTo>
                    <a:pt x="298830" y="49022"/>
                  </a:lnTo>
                  <a:lnTo>
                    <a:pt x="325120" y="49022"/>
                  </a:lnTo>
                  <a:lnTo>
                    <a:pt x="347725" y="49022"/>
                  </a:lnTo>
                  <a:lnTo>
                    <a:pt x="364617" y="53848"/>
                  </a:lnTo>
                  <a:lnTo>
                    <a:pt x="372109" y="62103"/>
                  </a:lnTo>
                  <a:lnTo>
                    <a:pt x="390905" y="57150"/>
                  </a:lnTo>
                  <a:lnTo>
                    <a:pt x="405892" y="53848"/>
                  </a:lnTo>
                  <a:lnTo>
                    <a:pt x="413511" y="49022"/>
                  </a:lnTo>
                  <a:lnTo>
                    <a:pt x="432307" y="49022"/>
                  </a:lnTo>
                  <a:lnTo>
                    <a:pt x="447294" y="44069"/>
                  </a:lnTo>
                  <a:lnTo>
                    <a:pt x="466090" y="35941"/>
                  </a:lnTo>
                  <a:lnTo>
                    <a:pt x="473582" y="35941"/>
                  </a:lnTo>
                  <a:lnTo>
                    <a:pt x="473582" y="53848"/>
                  </a:lnTo>
                  <a:lnTo>
                    <a:pt x="466090" y="62103"/>
                  </a:lnTo>
                  <a:lnTo>
                    <a:pt x="458597" y="71882"/>
                  </a:lnTo>
                  <a:lnTo>
                    <a:pt x="447294" y="71882"/>
                  </a:lnTo>
                  <a:lnTo>
                    <a:pt x="443483" y="71882"/>
                  </a:lnTo>
                  <a:lnTo>
                    <a:pt x="432307" y="71882"/>
                  </a:lnTo>
                  <a:lnTo>
                    <a:pt x="421004" y="84963"/>
                  </a:lnTo>
                  <a:lnTo>
                    <a:pt x="409701" y="80010"/>
                  </a:lnTo>
                  <a:lnTo>
                    <a:pt x="398399" y="75057"/>
                  </a:lnTo>
                  <a:lnTo>
                    <a:pt x="390905" y="80010"/>
                  </a:lnTo>
                  <a:lnTo>
                    <a:pt x="379602" y="84963"/>
                  </a:lnTo>
                  <a:lnTo>
                    <a:pt x="372109" y="84963"/>
                  </a:lnTo>
                  <a:lnTo>
                    <a:pt x="364617" y="89789"/>
                  </a:lnTo>
                  <a:lnTo>
                    <a:pt x="343916" y="89789"/>
                  </a:lnTo>
                  <a:lnTo>
                    <a:pt x="336423" y="80010"/>
                  </a:lnTo>
                  <a:lnTo>
                    <a:pt x="325120" y="71882"/>
                  </a:lnTo>
                  <a:lnTo>
                    <a:pt x="313817" y="80010"/>
                  </a:lnTo>
                  <a:lnTo>
                    <a:pt x="306324" y="89789"/>
                  </a:lnTo>
                  <a:lnTo>
                    <a:pt x="295021" y="89789"/>
                  </a:lnTo>
                  <a:lnTo>
                    <a:pt x="276225" y="71882"/>
                  </a:lnTo>
                  <a:lnTo>
                    <a:pt x="272542" y="71882"/>
                  </a:lnTo>
                  <a:lnTo>
                    <a:pt x="261239" y="71882"/>
                  </a:lnTo>
                  <a:lnTo>
                    <a:pt x="253746" y="84963"/>
                  </a:lnTo>
                  <a:lnTo>
                    <a:pt x="238632" y="80010"/>
                  </a:lnTo>
                  <a:lnTo>
                    <a:pt x="225551" y="80010"/>
                  </a:lnTo>
                  <a:lnTo>
                    <a:pt x="218058" y="75057"/>
                  </a:lnTo>
                  <a:lnTo>
                    <a:pt x="206755" y="71882"/>
                  </a:lnTo>
                  <a:lnTo>
                    <a:pt x="191643" y="71882"/>
                  </a:lnTo>
                  <a:lnTo>
                    <a:pt x="176656" y="84963"/>
                  </a:lnTo>
                  <a:lnTo>
                    <a:pt x="165353" y="80010"/>
                  </a:lnTo>
                  <a:lnTo>
                    <a:pt x="150368" y="75057"/>
                  </a:lnTo>
                  <a:lnTo>
                    <a:pt x="131572" y="66929"/>
                  </a:lnTo>
                  <a:lnTo>
                    <a:pt x="118364" y="66929"/>
                  </a:lnTo>
                  <a:lnTo>
                    <a:pt x="88392" y="62103"/>
                  </a:lnTo>
                  <a:lnTo>
                    <a:pt x="65785" y="53848"/>
                  </a:lnTo>
                  <a:lnTo>
                    <a:pt x="54482" y="53848"/>
                  </a:lnTo>
                  <a:lnTo>
                    <a:pt x="32003" y="49022"/>
                  </a:lnTo>
                  <a:lnTo>
                    <a:pt x="20700" y="39243"/>
                  </a:lnTo>
                  <a:lnTo>
                    <a:pt x="5587" y="35941"/>
                  </a:lnTo>
                  <a:lnTo>
                    <a:pt x="1904" y="35941"/>
                  </a:lnTo>
                  <a:lnTo>
                    <a:pt x="0" y="30988"/>
                  </a:ln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52" name="Google Shape;1052;p40"/>
            <p:cNvPicPr preferRelativeResize="0"/>
            <p:nvPr/>
          </p:nvPicPr>
          <p:blipFill rotWithShape="1">
            <a:blip r:embed="rId11">
              <a:alphaModFix/>
            </a:blip>
            <a:srcRect b="0" l="0" r="0" t="0"/>
            <a:stretch/>
          </p:blipFill>
          <p:spPr>
            <a:xfrm>
              <a:off x="7007351" y="4779264"/>
              <a:ext cx="211454" cy="159893"/>
            </a:xfrm>
            <a:prstGeom prst="rect">
              <a:avLst/>
            </a:prstGeom>
            <a:noFill/>
            <a:ln>
              <a:noFill/>
            </a:ln>
          </p:spPr>
        </p:pic>
        <p:sp>
          <p:nvSpPr>
            <p:cNvPr id="1053" name="Google Shape;1053;p40"/>
            <p:cNvSpPr/>
            <p:nvPr/>
          </p:nvSpPr>
          <p:spPr>
            <a:xfrm>
              <a:off x="7007351" y="4779264"/>
              <a:ext cx="211454" cy="160020"/>
            </a:xfrm>
            <a:custGeom>
              <a:rect b="b" l="l" r="r" t="t"/>
              <a:pathLst>
                <a:path extrusionOk="0" h="160020" w="211454">
                  <a:moveTo>
                    <a:pt x="54228" y="0"/>
                  </a:moveTo>
                  <a:lnTo>
                    <a:pt x="104775" y="0"/>
                  </a:lnTo>
                  <a:lnTo>
                    <a:pt x="151638" y="0"/>
                  </a:lnTo>
                  <a:lnTo>
                    <a:pt x="177800" y="0"/>
                  </a:lnTo>
                  <a:lnTo>
                    <a:pt x="211454" y="11556"/>
                  </a:lnTo>
                  <a:lnTo>
                    <a:pt x="188975" y="16510"/>
                  </a:lnTo>
                  <a:lnTo>
                    <a:pt x="177800" y="24765"/>
                  </a:lnTo>
                  <a:lnTo>
                    <a:pt x="170306" y="29718"/>
                  </a:lnTo>
                  <a:lnTo>
                    <a:pt x="162814" y="33019"/>
                  </a:lnTo>
                  <a:lnTo>
                    <a:pt x="162814" y="37973"/>
                  </a:lnTo>
                  <a:lnTo>
                    <a:pt x="162814" y="46100"/>
                  </a:lnTo>
                  <a:lnTo>
                    <a:pt x="147827" y="51054"/>
                  </a:lnTo>
                  <a:lnTo>
                    <a:pt x="138556" y="51054"/>
                  </a:lnTo>
                  <a:lnTo>
                    <a:pt x="131064" y="56006"/>
                  </a:lnTo>
                  <a:lnTo>
                    <a:pt x="119761" y="56006"/>
                  </a:lnTo>
                  <a:lnTo>
                    <a:pt x="112268" y="46100"/>
                  </a:lnTo>
                  <a:lnTo>
                    <a:pt x="104775" y="37973"/>
                  </a:lnTo>
                  <a:lnTo>
                    <a:pt x="93599" y="29718"/>
                  </a:lnTo>
                  <a:lnTo>
                    <a:pt x="71120" y="29718"/>
                  </a:lnTo>
                  <a:lnTo>
                    <a:pt x="69215" y="29718"/>
                  </a:lnTo>
                  <a:lnTo>
                    <a:pt x="65531" y="42799"/>
                  </a:lnTo>
                  <a:lnTo>
                    <a:pt x="65531" y="56006"/>
                  </a:lnTo>
                  <a:lnTo>
                    <a:pt x="65531" y="64262"/>
                  </a:lnTo>
                  <a:lnTo>
                    <a:pt x="69215" y="67563"/>
                  </a:lnTo>
                  <a:lnTo>
                    <a:pt x="78613" y="67563"/>
                  </a:lnTo>
                  <a:lnTo>
                    <a:pt x="93599" y="59309"/>
                  </a:lnTo>
                  <a:lnTo>
                    <a:pt x="104775" y="59309"/>
                  </a:lnTo>
                  <a:lnTo>
                    <a:pt x="112268" y="64262"/>
                  </a:lnTo>
                  <a:lnTo>
                    <a:pt x="112268" y="67563"/>
                  </a:lnTo>
                  <a:lnTo>
                    <a:pt x="104775" y="80772"/>
                  </a:lnTo>
                  <a:lnTo>
                    <a:pt x="104775" y="85725"/>
                  </a:lnTo>
                  <a:lnTo>
                    <a:pt x="104775" y="90678"/>
                  </a:lnTo>
                  <a:lnTo>
                    <a:pt x="101092" y="98933"/>
                  </a:lnTo>
                  <a:lnTo>
                    <a:pt x="104775" y="102235"/>
                  </a:lnTo>
                  <a:lnTo>
                    <a:pt x="116077" y="115443"/>
                  </a:lnTo>
                  <a:lnTo>
                    <a:pt x="119761" y="112141"/>
                  </a:lnTo>
                  <a:lnTo>
                    <a:pt x="119761" y="125222"/>
                  </a:lnTo>
                  <a:lnTo>
                    <a:pt x="112268" y="128524"/>
                  </a:lnTo>
                  <a:lnTo>
                    <a:pt x="108584" y="136779"/>
                  </a:lnTo>
                  <a:lnTo>
                    <a:pt x="104775" y="149987"/>
                  </a:lnTo>
                  <a:lnTo>
                    <a:pt x="97281" y="154940"/>
                  </a:lnTo>
                  <a:lnTo>
                    <a:pt x="89789" y="154940"/>
                  </a:lnTo>
                  <a:lnTo>
                    <a:pt x="82296" y="154940"/>
                  </a:lnTo>
                  <a:lnTo>
                    <a:pt x="82296" y="146685"/>
                  </a:lnTo>
                  <a:lnTo>
                    <a:pt x="78613" y="128524"/>
                  </a:lnTo>
                  <a:lnTo>
                    <a:pt x="71120" y="125222"/>
                  </a:lnTo>
                  <a:lnTo>
                    <a:pt x="69215" y="115443"/>
                  </a:lnTo>
                  <a:lnTo>
                    <a:pt x="71120" y="98933"/>
                  </a:lnTo>
                  <a:lnTo>
                    <a:pt x="65531" y="93980"/>
                  </a:lnTo>
                  <a:lnTo>
                    <a:pt x="46736" y="98933"/>
                  </a:lnTo>
                  <a:lnTo>
                    <a:pt x="39243" y="93980"/>
                  </a:lnTo>
                  <a:lnTo>
                    <a:pt x="31876" y="102235"/>
                  </a:lnTo>
                  <a:lnTo>
                    <a:pt x="39243" y="107187"/>
                  </a:lnTo>
                  <a:lnTo>
                    <a:pt x="50546" y="112141"/>
                  </a:lnTo>
                  <a:lnTo>
                    <a:pt x="54228" y="115443"/>
                  </a:lnTo>
                  <a:lnTo>
                    <a:pt x="61722" y="128524"/>
                  </a:lnTo>
                  <a:lnTo>
                    <a:pt x="61722" y="133477"/>
                  </a:lnTo>
                  <a:lnTo>
                    <a:pt x="54228" y="146685"/>
                  </a:lnTo>
                  <a:lnTo>
                    <a:pt x="43052" y="159893"/>
                  </a:lnTo>
                  <a:lnTo>
                    <a:pt x="39243" y="159893"/>
                  </a:lnTo>
                  <a:lnTo>
                    <a:pt x="39243" y="149987"/>
                  </a:lnTo>
                  <a:lnTo>
                    <a:pt x="39243" y="146685"/>
                  </a:lnTo>
                  <a:lnTo>
                    <a:pt x="43052" y="133477"/>
                  </a:lnTo>
                  <a:lnTo>
                    <a:pt x="28067" y="128524"/>
                  </a:lnTo>
                  <a:lnTo>
                    <a:pt x="16891" y="120396"/>
                  </a:lnTo>
                  <a:lnTo>
                    <a:pt x="13080" y="112141"/>
                  </a:lnTo>
                  <a:lnTo>
                    <a:pt x="0" y="107187"/>
                  </a:lnTo>
                  <a:lnTo>
                    <a:pt x="1904" y="93980"/>
                  </a:lnTo>
                  <a:lnTo>
                    <a:pt x="13080" y="85725"/>
                  </a:lnTo>
                  <a:lnTo>
                    <a:pt x="20574" y="77469"/>
                  </a:lnTo>
                  <a:lnTo>
                    <a:pt x="28067" y="64262"/>
                  </a:lnTo>
                  <a:lnTo>
                    <a:pt x="31876" y="51054"/>
                  </a:lnTo>
                  <a:lnTo>
                    <a:pt x="28067" y="37973"/>
                  </a:lnTo>
                  <a:lnTo>
                    <a:pt x="31876" y="33019"/>
                  </a:lnTo>
                  <a:lnTo>
                    <a:pt x="39243" y="29718"/>
                  </a:lnTo>
                  <a:lnTo>
                    <a:pt x="31876" y="16510"/>
                  </a:lnTo>
                  <a:lnTo>
                    <a:pt x="54228"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54" name="Google Shape;1054;p40"/>
            <p:cNvPicPr preferRelativeResize="0"/>
            <p:nvPr/>
          </p:nvPicPr>
          <p:blipFill rotWithShape="1">
            <a:blip r:embed="rId12">
              <a:alphaModFix/>
            </a:blip>
            <a:srcRect b="0" l="0" r="0" t="0"/>
            <a:stretch/>
          </p:blipFill>
          <p:spPr>
            <a:xfrm>
              <a:off x="6781799" y="4703064"/>
              <a:ext cx="235839" cy="226949"/>
            </a:xfrm>
            <a:prstGeom prst="rect">
              <a:avLst/>
            </a:prstGeom>
            <a:noFill/>
            <a:ln>
              <a:noFill/>
            </a:ln>
          </p:spPr>
        </p:pic>
        <p:sp>
          <p:nvSpPr>
            <p:cNvPr id="1055" name="Google Shape;1055;p40"/>
            <p:cNvSpPr/>
            <p:nvPr/>
          </p:nvSpPr>
          <p:spPr>
            <a:xfrm>
              <a:off x="6781799" y="4703064"/>
              <a:ext cx="236220" cy="227329"/>
            </a:xfrm>
            <a:custGeom>
              <a:rect b="b" l="l" r="r" t="t"/>
              <a:pathLst>
                <a:path extrusionOk="0" h="227329" w="236220">
                  <a:moveTo>
                    <a:pt x="0" y="72898"/>
                  </a:moveTo>
                  <a:lnTo>
                    <a:pt x="46863" y="38100"/>
                  </a:lnTo>
                  <a:lnTo>
                    <a:pt x="73025" y="24892"/>
                  </a:lnTo>
                  <a:lnTo>
                    <a:pt x="88010" y="11556"/>
                  </a:lnTo>
                  <a:lnTo>
                    <a:pt x="123571" y="0"/>
                  </a:lnTo>
                  <a:lnTo>
                    <a:pt x="142240" y="24892"/>
                  </a:lnTo>
                  <a:lnTo>
                    <a:pt x="164719" y="11556"/>
                  </a:lnTo>
                  <a:lnTo>
                    <a:pt x="172211" y="8255"/>
                  </a:lnTo>
                  <a:lnTo>
                    <a:pt x="190880" y="0"/>
                  </a:lnTo>
                  <a:lnTo>
                    <a:pt x="202183" y="0"/>
                  </a:lnTo>
                  <a:lnTo>
                    <a:pt x="202183" y="8255"/>
                  </a:lnTo>
                  <a:lnTo>
                    <a:pt x="202183" y="16510"/>
                  </a:lnTo>
                  <a:lnTo>
                    <a:pt x="194691" y="29844"/>
                  </a:lnTo>
                  <a:lnTo>
                    <a:pt x="194691" y="38100"/>
                  </a:lnTo>
                  <a:lnTo>
                    <a:pt x="220852" y="69596"/>
                  </a:lnTo>
                  <a:lnTo>
                    <a:pt x="224663" y="91059"/>
                  </a:lnTo>
                  <a:lnTo>
                    <a:pt x="235839" y="91059"/>
                  </a:lnTo>
                  <a:lnTo>
                    <a:pt x="235839" y="99441"/>
                  </a:lnTo>
                  <a:lnTo>
                    <a:pt x="224663" y="107696"/>
                  </a:lnTo>
                  <a:lnTo>
                    <a:pt x="217170" y="104393"/>
                  </a:lnTo>
                  <a:lnTo>
                    <a:pt x="202183" y="112649"/>
                  </a:lnTo>
                  <a:lnTo>
                    <a:pt x="202183" y="134238"/>
                  </a:lnTo>
                  <a:lnTo>
                    <a:pt x="183515" y="142494"/>
                  </a:lnTo>
                  <a:lnTo>
                    <a:pt x="183515" y="178943"/>
                  </a:lnTo>
                  <a:lnTo>
                    <a:pt x="183515" y="200406"/>
                  </a:lnTo>
                  <a:lnTo>
                    <a:pt x="172211" y="208661"/>
                  </a:lnTo>
                  <a:lnTo>
                    <a:pt x="164719" y="226949"/>
                  </a:lnTo>
                  <a:lnTo>
                    <a:pt x="153543" y="221996"/>
                  </a:lnTo>
                  <a:lnTo>
                    <a:pt x="138556" y="217043"/>
                  </a:lnTo>
                  <a:lnTo>
                    <a:pt x="127253" y="208661"/>
                  </a:lnTo>
                  <a:lnTo>
                    <a:pt x="117982" y="195453"/>
                  </a:lnTo>
                  <a:lnTo>
                    <a:pt x="80518" y="200406"/>
                  </a:lnTo>
                  <a:lnTo>
                    <a:pt x="50546" y="190500"/>
                  </a:lnTo>
                  <a:lnTo>
                    <a:pt x="28067" y="168910"/>
                  </a:lnTo>
                  <a:lnTo>
                    <a:pt x="16891" y="155702"/>
                  </a:lnTo>
                  <a:lnTo>
                    <a:pt x="5588" y="142494"/>
                  </a:lnTo>
                  <a:lnTo>
                    <a:pt x="5588" y="117602"/>
                  </a:lnTo>
                  <a:lnTo>
                    <a:pt x="0" y="72898"/>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56" name="Google Shape;1056;p40"/>
            <p:cNvPicPr preferRelativeResize="0"/>
            <p:nvPr/>
          </p:nvPicPr>
          <p:blipFill rotWithShape="1">
            <a:blip r:embed="rId13">
              <a:alphaModFix/>
            </a:blip>
            <a:srcRect b="0" l="0" r="0" t="0"/>
            <a:stretch/>
          </p:blipFill>
          <p:spPr>
            <a:xfrm>
              <a:off x="7714487" y="4873752"/>
              <a:ext cx="120014" cy="86741"/>
            </a:xfrm>
            <a:prstGeom prst="rect">
              <a:avLst/>
            </a:prstGeom>
            <a:noFill/>
            <a:ln>
              <a:noFill/>
            </a:ln>
          </p:spPr>
        </p:pic>
        <p:pic>
          <p:nvPicPr>
            <p:cNvPr id="1057" name="Google Shape;1057;p40"/>
            <p:cNvPicPr preferRelativeResize="0"/>
            <p:nvPr/>
          </p:nvPicPr>
          <p:blipFill rotWithShape="1">
            <a:blip r:embed="rId14">
              <a:alphaModFix/>
            </a:blip>
            <a:srcRect b="0" l="0" r="0" t="0"/>
            <a:stretch/>
          </p:blipFill>
          <p:spPr>
            <a:xfrm>
              <a:off x="7708392" y="4867655"/>
              <a:ext cx="132206" cy="98932"/>
            </a:xfrm>
            <a:prstGeom prst="rect">
              <a:avLst/>
            </a:prstGeom>
            <a:noFill/>
            <a:ln>
              <a:noFill/>
            </a:ln>
          </p:spPr>
        </p:pic>
        <p:pic>
          <p:nvPicPr>
            <p:cNvPr id="1058" name="Google Shape;1058;p40"/>
            <p:cNvPicPr preferRelativeResize="0"/>
            <p:nvPr/>
          </p:nvPicPr>
          <p:blipFill rotWithShape="1">
            <a:blip r:embed="rId15">
              <a:alphaModFix/>
            </a:blip>
            <a:srcRect b="0" l="0" r="0" t="0"/>
            <a:stretch/>
          </p:blipFill>
          <p:spPr>
            <a:xfrm>
              <a:off x="7284719" y="4831080"/>
              <a:ext cx="449199" cy="208661"/>
            </a:xfrm>
            <a:prstGeom prst="rect">
              <a:avLst/>
            </a:prstGeom>
            <a:noFill/>
            <a:ln>
              <a:noFill/>
            </a:ln>
          </p:spPr>
        </p:pic>
        <p:sp>
          <p:nvSpPr>
            <p:cNvPr id="1059" name="Google Shape;1059;p40"/>
            <p:cNvSpPr/>
            <p:nvPr/>
          </p:nvSpPr>
          <p:spPr>
            <a:xfrm>
              <a:off x="7284719" y="4831080"/>
              <a:ext cx="449580" cy="208915"/>
            </a:xfrm>
            <a:custGeom>
              <a:rect b="b" l="l" r="r" t="t"/>
              <a:pathLst>
                <a:path extrusionOk="0" h="208914" w="449579">
                  <a:moveTo>
                    <a:pt x="0" y="0"/>
                  </a:moveTo>
                  <a:lnTo>
                    <a:pt x="39115" y="3302"/>
                  </a:lnTo>
                  <a:lnTo>
                    <a:pt x="72644" y="8255"/>
                  </a:lnTo>
                  <a:lnTo>
                    <a:pt x="87629" y="33147"/>
                  </a:lnTo>
                  <a:lnTo>
                    <a:pt x="87629" y="46355"/>
                  </a:lnTo>
                  <a:lnTo>
                    <a:pt x="95123" y="49657"/>
                  </a:lnTo>
                  <a:lnTo>
                    <a:pt x="106299" y="41402"/>
                  </a:lnTo>
                  <a:lnTo>
                    <a:pt x="121157" y="41402"/>
                  </a:lnTo>
                  <a:lnTo>
                    <a:pt x="132333" y="49657"/>
                  </a:lnTo>
                  <a:lnTo>
                    <a:pt x="136016" y="46355"/>
                  </a:lnTo>
                  <a:lnTo>
                    <a:pt x="152907" y="33147"/>
                  </a:lnTo>
                  <a:lnTo>
                    <a:pt x="167766" y="29845"/>
                  </a:lnTo>
                  <a:lnTo>
                    <a:pt x="178943" y="29845"/>
                  </a:lnTo>
                  <a:lnTo>
                    <a:pt x="219963" y="41402"/>
                  </a:lnTo>
                  <a:lnTo>
                    <a:pt x="238632" y="41402"/>
                  </a:lnTo>
                  <a:lnTo>
                    <a:pt x="257301" y="54610"/>
                  </a:lnTo>
                  <a:lnTo>
                    <a:pt x="275844" y="59563"/>
                  </a:lnTo>
                  <a:lnTo>
                    <a:pt x="290829" y="71247"/>
                  </a:lnTo>
                  <a:lnTo>
                    <a:pt x="300100" y="71247"/>
                  </a:lnTo>
                  <a:lnTo>
                    <a:pt x="333628" y="79502"/>
                  </a:lnTo>
                  <a:lnTo>
                    <a:pt x="348614" y="97663"/>
                  </a:lnTo>
                  <a:lnTo>
                    <a:pt x="355980" y="109347"/>
                  </a:lnTo>
                  <a:lnTo>
                    <a:pt x="355980" y="114300"/>
                  </a:lnTo>
                  <a:lnTo>
                    <a:pt x="367283" y="122555"/>
                  </a:lnTo>
                  <a:lnTo>
                    <a:pt x="378459" y="127508"/>
                  </a:lnTo>
                  <a:lnTo>
                    <a:pt x="382143" y="127508"/>
                  </a:lnTo>
                  <a:lnTo>
                    <a:pt x="397001" y="130810"/>
                  </a:lnTo>
                  <a:lnTo>
                    <a:pt x="415671" y="144018"/>
                  </a:lnTo>
                  <a:lnTo>
                    <a:pt x="415671" y="157353"/>
                  </a:lnTo>
                  <a:lnTo>
                    <a:pt x="430656" y="165608"/>
                  </a:lnTo>
                  <a:lnTo>
                    <a:pt x="430656" y="168910"/>
                  </a:lnTo>
                  <a:lnTo>
                    <a:pt x="449199" y="190500"/>
                  </a:lnTo>
                  <a:lnTo>
                    <a:pt x="434339" y="208661"/>
                  </a:lnTo>
                  <a:lnTo>
                    <a:pt x="430656" y="208661"/>
                  </a:lnTo>
                  <a:lnTo>
                    <a:pt x="415671" y="208661"/>
                  </a:lnTo>
                  <a:lnTo>
                    <a:pt x="408177" y="198755"/>
                  </a:lnTo>
                  <a:lnTo>
                    <a:pt x="400811" y="198755"/>
                  </a:lnTo>
                  <a:lnTo>
                    <a:pt x="393319" y="203708"/>
                  </a:lnTo>
                  <a:lnTo>
                    <a:pt x="355980" y="160655"/>
                  </a:lnTo>
                  <a:lnTo>
                    <a:pt x="333628" y="165608"/>
                  </a:lnTo>
                  <a:lnTo>
                    <a:pt x="307594" y="160655"/>
                  </a:lnTo>
                  <a:lnTo>
                    <a:pt x="300100" y="168910"/>
                  </a:lnTo>
                  <a:lnTo>
                    <a:pt x="294512" y="173863"/>
                  </a:lnTo>
                  <a:lnTo>
                    <a:pt x="290829" y="168910"/>
                  </a:lnTo>
                  <a:lnTo>
                    <a:pt x="283336" y="182118"/>
                  </a:lnTo>
                  <a:lnTo>
                    <a:pt x="268477" y="198755"/>
                  </a:lnTo>
                  <a:lnTo>
                    <a:pt x="253491" y="190500"/>
                  </a:lnTo>
                  <a:lnTo>
                    <a:pt x="238632" y="187071"/>
                  </a:lnTo>
                  <a:lnTo>
                    <a:pt x="227456" y="187071"/>
                  </a:lnTo>
                  <a:lnTo>
                    <a:pt x="212471" y="182118"/>
                  </a:lnTo>
                  <a:lnTo>
                    <a:pt x="205104" y="187071"/>
                  </a:lnTo>
                  <a:lnTo>
                    <a:pt x="193801" y="160655"/>
                  </a:lnTo>
                  <a:lnTo>
                    <a:pt x="175259" y="139065"/>
                  </a:lnTo>
                  <a:lnTo>
                    <a:pt x="160274" y="114300"/>
                  </a:lnTo>
                  <a:lnTo>
                    <a:pt x="147320" y="97663"/>
                  </a:lnTo>
                  <a:lnTo>
                    <a:pt x="132333" y="84455"/>
                  </a:lnTo>
                  <a:lnTo>
                    <a:pt x="106299" y="84455"/>
                  </a:lnTo>
                  <a:lnTo>
                    <a:pt x="80136" y="92710"/>
                  </a:lnTo>
                  <a:lnTo>
                    <a:pt x="65277" y="79502"/>
                  </a:lnTo>
                  <a:lnTo>
                    <a:pt x="39115" y="76200"/>
                  </a:lnTo>
                  <a:lnTo>
                    <a:pt x="27939" y="67945"/>
                  </a:lnTo>
                  <a:lnTo>
                    <a:pt x="27939" y="38100"/>
                  </a:lnTo>
                  <a:lnTo>
                    <a:pt x="31750" y="24892"/>
                  </a:lnTo>
                  <a:lnTo>
                    <a:pt x="0"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60" name="Google Shape;1060;p40"/>
            <p:cNvPicPr preferRelativeResize="0"/>
            <p:nvPr/>
          </p:nvPicPr>
          <p:blipFill rotWithShape="1">
            <a:blip r:embed="rId16">
              <a:alphaModFix/>
            </a:blip>
            <a:srcRect b="0" l="0" r="0" t="0"/>
            <a:stretch/>
          </p:blipFill>
          <p:spPr>
            <a:xfrm>
              <a:off x="6443472" y="4678680"/>
              <a:ext cx="275462" cy="281813"/>
            </a:xfrm>
            <a:prstGeom prst="rect">
              <a:avLst/>
            </a:prstGeom>
            <a:noFill/>
            <a:ln>
              <a:noFill/>
            </a:ln>
          </p:spPr>
        </p:pic>
        <p:sp>
          <p:nvSpPr>
            <p:cNvPr id="1061" name="Google Shape;1061;p40"/>
            <p:cNvSpPr/>
            <p:nvPr/>
          </p:nvSpPr>
          <p:spPr>
            <a:xfrm>
              <a:off x="6443472" y="4678680"/>
              <a:ext cx="275590" cy="281940"/>
            </a:xfrm>
            <a:custGeom>
              <a:rect b="b" l="l" r="r" t="t"/>
              <a:pathLst>
                <a:path extrusionOk="0" h="281939" w="275590">
                  <a:moveTo>
                    <a:pt x="0" y="3302"/>
                  </a:moveTo>
                  <a:lnTo>
                    <a:pt x="28066" y="0"/>
                  </a:lnTo>
                  <a:lnTo>
                    <a:pt x="61849" y="11557"/>
                  </a:lnTo>
                  <a:lnTo>
                    <a:pt x="65531" y="24892"/>
                  </a:lnTo>
                  <a:lnTo>
                    <a:pt x="65531" y="29845"/>
                  </a:lnTo>
                  <a:lnTo>
                    <a:pt x="73151" y="29845"/>
                  </a:lnTo>
                  <a:lnTo>
                    <a:pt x="73151" y="34798"/>
                  </a:lnTo>
                  <a:lnTo>
                    <a:pt x="84327" y="38100"/>
                  </a:lnTo>
                  <a:lnTo>
                    <a:pt x="84327" y="48133"/>
                  </a:lnTo>
                  <a:lnTo>
                    <a:pt x="116204" y="77851"/>
                  </a:lnTo>
                  <a:lnTo>
                    <a:pt x="119887" y="77851"/>
                  </a:lnTo>
                  <a:lnTo>
                    <a:pt x="127380" y="87884"/>
                  </a:lnTo>
                  <a:lnTo>
                    <a:pt x="131191" y="96139"/>
                  </a:lnTo>
                  <a:lnTo>
                    <a:pt x="134874" y="96139"/>
                  </a:lnTo>
                  <a:lnTo>
                    <a:pt x="161162" y="104394"/>
                  </a:lnTo>
                  <a:lnTo>
                    <a:pt x="200532" y="109347"/>
                  </a:lnTo>
                  <a:lnTo>
                    <a:pt x="204216" y="144272"/>
                  </a:lnTo>
                  <a:lnTo>
                    <a:pt x="215519" y="149225"/>
                  </a:lnTo>
                  <a:lnTo>
                    <a:pt x="211835" y="162433"/>
                  </a:lnTo>
                  <a:lnTo>
                    <a:pt x="237998" y="179070"/>
                  </a:lnTo>
                  <a:lnTo>
                    <a:pt x="260476" y="188976"/>
                  </a:lnTo>
                  <a:lnTo>
                    <a:pt x="260476" y="245364"/>
                  </a:lnTo>
                  <a:lnTo>
                    <a:pt x="275462" y="268605"/>
                  </a:lnTo>
                  <a:lnTo>
                    <a:pt x="267970" y="276860"/>
                  </a:lnTo>
                  <a:lnTo>
                    <a:pt x="249300" y="281813"/>
                  </a:lnTo>
                  <a:lnTo>
                    <a:pt x="249300" y="258572"/>
                  </a:lnTo>
                  <a:lnTo>
                    <a:pt x="223011" y="281813"/>
                  </a:lnTo>
                  <a:lnTo>
                    <a:pt x="204216" y="250317"/>
                  </a:lnTo>
                  <a:lnTo>
                    <a:pt x="193039" y="228727"/>
                  </a:lnTo>
                  <a:lnTo>
                    <a:pt x="164973" y="202184"/>
                  </a:lnTo>
                  <a:lnTo>
                    <a:pt x="157479" y="202184"/>
                  </a:lnTo>
                  <a:lnTo>
                    <a:pt x="127380" y="184023"/>
                  </a:lnTo>
                  <a:lnTo>
                    <a:pt x="123698" y="170688"/>
                  </a:lnTo>
                  <a:lnTo>
                    <a:pt x="123698" y="162433"/>
                  </a:lnTo>
                  <a:lnTo>
                    <a:pt x="101219" y="117729"/>
                  </a:lnTo>
                  <a:lnTo>
                    <a:pt x="91821" y="96139"/>
                  </a:lnTo>
                  <a:lnTo>
                    <a:pt x="61849" y="69596"/>
                  </a:lnTo>
                  <a:lnTo>
                    <a:pt x="24383" y="34798"/>
                  </a:lnTo>
                  <a:lnTo>
                    <a:pt x="0" y="3302"/>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62" name="Google Shape;1062;p40"/>
            <p:cNvPicPr preferRelativeResize="0"/>
            <p:nvPr/>
          </p:nvPicPr>
          <p:blipFill rotWithShape="1">
            <a:blip r:embed="rId17">
              <a:alphaModFix/>
            </a:blip>
            <a:srcRect b="0" l="0" r="0" t="0"/>
            <a:stretch/>
          </p:blipFill>
          <p:spPr>
            <a:xfrm>
              <a:off x="6937248" y="4379976"/>
              <a:ext cx="263271" cy="306197"/>
            </a:xfrm>
            <a:prstGeom prst="rect">
              <a:avLst/>
            </a:prstGeom>
            <a:noFill/>
            <a:ln>
              <a:noFill/>
            </a:ln>
          </p:spPr>
        </p:pic>
        <p:sp>
          <p:nvSpPr>
            <p:cNvPr id="1063" name="Google Shape;1063;p40"/>
            <p:cNvSpPr/>
            <p:nvPr/>
          </p:nvSpPr>
          <p:spPr>
            <a:xfrm>
              <a:off x="6937248" y="4379976"/>
              <a:ext cx="263525" cy="306705"/>
            </a:xfrm>
            <a:custGeom>
              <a:rect b="b" l="l" r="r" t="t"/>
              <a:pathLst>
                <a:path extrusionOk="0" h="306704" w="263525">
                  <a:moveTo>
                    <a:pt x="13207" y="0"/>
                  </a:moveTo>
                  <a:lnTo>
                    <a:pt x="39497" y="0"/>
                  </a:lnTo>
                  <a:lnTo>
                    <a:pt x="62102" y="29844"/>
                  </a:lnTo>
                  <a:lnTo>
                    <a:pt x="58293" y="61213"/>
                  </a:lnTo>
                  <a:lnTo>
                    <a:pt x="73405" y="69468"/>
                  </a:lnTo>
                  <a:lnTo>
                    <a:pt x="80899" y="91059"/>
                  </a:lnTo>
                  <a:lnTo>
                    <a:pt x="99695" y="99313"/>
                  </a:lnTo>
                  <a:lnTo>
                    <a:pt x="122300" y="104267"/>
                  </a:lnTo>
                  <a:lnTo>
                    <a:pt x="150495" y="117475"/>
                  </a:lnTo>
                  <a:lnTo>
                    <a:pt x="169291" y="139065"/>
                  </a:lnTo>
                  <a:lnTo>
                    <a:pt x="176783" y="139065"/>
                  </a:lnTo>
                  <a:lnTo>
                    <a:pt x="203073" y="152273"/>
                  </a:lnTo>
                  <a:lnTo>
                    <a:pt x="203073" y="192024"/>
                  </a:lnTo>
                  <a:lnTo>
                    <a:pt x="210693" y="208534"/>
                  </a:lnTo>
                  <a:lnTo>
                    <a:pt x="218185" y="218440"/>
                  </a:lnTo>
                  <a:lnTo>
                    <a:pt x="229488" y="231775"/>
                  </a:lnTo>
                  <a:lnTo>
                    <a:pt x="236981" y="240030"/>
                  </a:lnTo>
                  <a:lnTo>
                    <a:pt x="244475" y="256540"/>
                  </a:lnTo>
                  <a:lnTo>
                    <a:pt x="263271" y="269748"/>
                  </a:lnTo>
                  <a:lnTo>
                    <a:pt x="259587" y="283082"/>
                  </a:lnTo>
                  <a:lnTo>
                    <a:pt x="240665" y="288036"/>
                  </a:lnTo>
                  <a:lnTo>
                    <a:pt x="233172" y="274700"/>
                  </a:lnTo>
                  <a:lnTo>
                    <a:pt x="218185" y="274700"/>
                  </a:lnTo>
                  <a:lnTo>
                    <a:pt x="218185" y="306197"/>
                  </a:lnTo>
                  <a:lnTo>
                    <a:pt x="203073" y="306197"/>
                  </a:lnTo>
                  <a:lnTo>
                    <a:pt x="188086" y="292988"/>
                  </a:lnTo>
                  <a:lnTo>
                    <a:pt x="176783" y="283082"/>
                  </a:lnTo>
                  <a:lnTo>
                    <a:pt x="176783" y="266446"/>
                  </a:lnTo>
                  <a:lnTo>
                    <a:pt x="154177" y="266446"/>
                  </a:lnTo>
                  <a:lnTo>
                    <a:pt x="146684" y="283082"/>
                  </a:lnTo>
                  <a:lnTo>
                    <a:pt x="139192" y="266446"/>
                  </a:lnTo>
                  <a:lnTo>
                    <a:pt x="135381" y="248285"/>
                  </a:lnTo>
                  <a:lnTo>
                    <a:pt x="165480" y="240030"/>
                  </a:lnTo>
                  <a:lnTo>
                    <a:pt x="180594" y="248285"/>
                  </a:lnTo>
                  <a:lnTo>
                    <a:pt x="184276" y="218440"/>
                  </a:lnTo>
                  <a:lnTo>
                    <a:pt x="169291" y="205231"/>
                  </a:lnTo>
                  <a:lnTo>
                    <a:pt x="157987" y="183769"/>
                  </a:lnTo>
                  <a:lnTo>
                    <a:pt x="150495" y="152273"/>
                  </a:lnTo>
                  <a:lnTo>
                    <a:pt x="122300" y="139065"/>
                  </a:lnTo>
                  <a:lnTo>
                    <a:pt x="110998" y="125730"/>
                  </a:lnTo>
                  <a:lnTo>
                    <a:pt x="88392" y="117475"/>
                  </a:lnTo>
                  <a:lnTo>
                    <a:pt x="99695" y="147319"/>
                  </a:lnTo>
                  <a:lnTo>
                    <a:pt x="73405" y="160528"/>
                  </a:lnTo>
                  <a:lnTo>
                    <a:pt x="58293" y="130810"/>
                  </a:lnTo>
                  <a:lnTo>
                    <a:pt x="46990" y="122428"/>
                  </a:lnTo>
                  <a:lnTo>
                    <a:pt x="46990" y="104267"/>
                  </a:lnTo>
                  <a:lnTo>
                    <a:pt x="28194" y="82804"/>
                  </a:lnTo>
                  <a:lnTo>
                    <a:pt x="5587" y="69468"/>
                  </a:lnTo>
                  <a:lnTo>
                    <a:pt x="0" y="56261"/>
                  </a:lnTo>
                  <a:lnTo>
                    <a:pt x="1904" y="48006"/>
                  </a:lnTo>
                  <a:lnTo>
                    <a:pt x="16891" y="51307"/>
                  </a:lnTo>
                  <a:lnTo>
                    <a:pt x="20700" y="38100"/>
                  </a:lnTo>
                  <a:lnTo>
                    <a:pt x="16891" y="21462"/>
                  </a:lnTo>
                  <a:lnTo>
                    <a:pt x="13207"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64" name="Google Shape;1064;p40"/>
            <p:cNvPicPr preferRelativeResize="0"/>
            <p:nvPr/>
          </p:nvPicPr>
          <p:blipFill rotWithShape="1">
            <a:blip r:embed="rId18">
              <a:alphaModFix/>
            </a:blip>
            <a:srcRect b="0" l="0" r="0" t="0"/>
            <a:stretch/>
          </p:blipFill>
          <p:spPr>
            <a:xfrm>
              <a:off x="6659880" y="4349496"/>
              <a:ext cx="77343" cy="65405"/>
            </a:xfrm>
            <a:prstGeom prst="rect">
              <a:avLst/>
            </a:prstGeom>
            <a:noFill/>
            <a:ln>
              <a:noFill/>
            </a:ln>
          </p:spPr>
        </p:pic>
        <p:pic>
          <p:nvPicPr>
            <p:cNvPr id="1065" name="Google Shape;1065;p40"/>
            <p:cNvPicPr preferRelativeResize="0"/>
            <p:nvPr/>
          </p:nvPicPr>
          <p:blipFill rotWithShape="1">
            <a:blip r:embed="rId19">
              <a:alphaModFix/>
            </a:blip>
            <a:srcRect b="0" l="0" r="0" t="0"/>
            <a:stretch/>
          </p:blipFill>
          <p:spPr>
            <a:xfrm>
              <a:off x="6653783" y="4343400"/>
              <a:ext cx="89535" cy="77596"/>
            </a:xfrm>
            <a:prstGeom prst="rect">
              <a:avLst/>
            </a:prstGeom>
            <a:noFill/>
            <a:ln>
              <a:noFill/>
            </a:ln>
          </p:spPr>
        </p:pic>
        <p:pic>
          <p:nvPicPr>
            <p:cNvPr id="1066" name="Google Shape;1066;p40"/>
            <p:cNvPicPr preferRelativeResize="0"/>
            <p:nvPr/>
          </p:nvPicPr>
          <p:blipFill rotWithShape="1">
            <a:blip r:embed="rId20">
              <a:alphaModFix/>
            </a:blip>
            <a:srcRect b="0" l="0" r="0" t="0"/>
            <a:stretch/>
          </p:blipFill>
          <p:spPr>
            <a:xfrm>
              <a:off x="6854951" y="4236720"/>
              <a:ext cx="68199" cy="77597"/>
            </a:xfrm>
            <a:prstGeom prst="rect">
              <a:avLst/>
            </a:prstGeom>
            <a:noFill/>
            <a:ln>
              <a:noFill/>
            </a:ln>
          </p:spPr>
        </p:pic>
        <p:pic>
          <p:nvPicPr>
            <p:cNvPr id="1067" name="Google Shape;1067;p40"/>
            <p:cNvPicPr preferRelativeResize="0"/>
            <p:nvPr/>
          </p:nvPicPr>
          <p:blipFill rotWithShape="1">
            <a:blip r:embed="rId21">
              <a:alphaModFix/>
            </a:blip>
            <a:srcRect b="0" l="0" r="0" t="0"/>
            <a:stretch/>
          </p:blipFill>
          <p:spPr>
            <a:xfrm>
              <a:off x="6848855" y="4230624"/>
              <a:ext cx="80391" cy="89788"/>
            </a:xfrm>
            <a:prstGeom prst="rect">
              <a:avLst/>
            </a:prstGeom>
            <a:noFill/>
            <a:ln>
              <a:noFill/>
            </a:ln>
          </p:spPr>
        </p:pic>
        <p:pic>
          <p:nvPicPr>
            <p:cNvPr id="1068" name="Google Shape;1068;p40"/>
            <p:cNvPicPr preferRelativeResize="0"/>
            <p:nvPr/>
          </p:nvPicPr>
          <p:blipFill rotWithShape="1">
            <a:blip r:embed="rId22">
              <a:alphaModFix/>
            </a:blip>
            <a:srcRect b="0" l="0" r="0" t="0"/>
            <a:stretch/>
          </p:blipFill>
          <p:spPr>
            <a:xfrm>
              <a:off x="6839711" y="3761232"/>
              <a:ext cx="123063" cy="77597"/>
            </a:xfrm>
            <a:prstGeom prst="rect">
              <a:avLst/>
            </a:prstGeom>
            <a:noFill/>
            <a:ln>
              <a:noFill/>
            </a:ln>
          </p:spPr>
        </p:pic>
        <p:pic>
          <p:nvPicPr>
            <p:cNvPr id="1069" name="Google Shape;1069;p40"/>
            <p:cNvPicPr preferRelativeResize="0"/>
            <p:nvPr/>
          </p:nvPicPr>
          <p:blipFill rotWithShape="1">
            <a:blip r:embed="rId23">
              <a:alphaModFix/>
            </a:blip>
            <a:srcRect b="0" l="0" r="0" t="0"/>
            <a:stretch/>
          </p:blipFill>
          <p:spPr>
            <a:xfrm>
              <a:off x="6833616" y="3755136"/>
              <a:ext cx="135255" cy="89788"/>
            </a:xfrm>
            <a:prstGeom prst="rect">
              <a:avLst/>
            </a:prstGeom>
            <a:noFill/>
            <a:ln>
              <a:noFill/>
            </a:ln>
          </p:spPr>
        </p:pic>
        <p:pic>
          <p:nvPicPr>
            <p:cNvPr id="1070" name="Google Shape;1070;p40"/>
            <p:cNvPicPr preferRelativeResize="0"/>
            <p:nvPr/>
          </p:nvPicPr>
          <p:blipFill rotWithShape="1">
            <a:blip r:embed="rId24">
              <a:alphaModFix/>
            </a:blip>
            <a:srcRect b="0" l="0" r="0" t="0"/>
            <a:stretch/>
          </p:blipFill>
          <p:spPr>
            <a:xfrm>
              <a:off x="6873239" y="3852672"/>
              <a:ext cx="193166" cy="266572"/>
            </a:xfrm>
            <a:prstGeom prst="rect">
              <a:avLst/>
            </a:prstGeom>
            <a:noFill/>
            <a:ln>
              <a:noFill/>
            </a:ln>
          </p:spPr>
        </p:pic>
        <p:sp>
          <p:nvSpPr>
            <p:cNvPr id="1071" name="Google Shape;1071;p40"/>
            <p:cNvSpPr/>
            <p:nvPr/>
          </p:nvSpPr>
          <p:spPr>
            <a:xfrm>
              <a:off x="6873239" y="3852672"/>
              <a:ext cx="193675" cy="266700"/>
            </a:xfrm>
            <a:custGeom>
              <a:rect b="b" l="l" r="r" t="t"/>
              <a:pathLst>
                <a:path extrusionOk="0" h="266700" w="193675">
                  <a:moveTo>
                    <a:pt x="39369" y="0"/>
                  </a:moveTo>
                  <a:lnTo>
                    <a:pt x="75056" y="16509"/>
                  </a:lnTo>
                  <a:lnTo>
                    <a:pt x="101345" y="38100"/>
                  </a:lnTo>
                  <a:lnTo>
                    <a:pt x="116331" y="59562"/>
                  </a:lnTo>
                  <a:lnTo>
                    <a:pt x="127507" y="59562"/>
                  </a:lnTo>
                  <a:lnTo>
                    <a:pt x="123825" y="72897"/>
                  </a:lnTo>
                  <a:lnTo>
                    <a:pt x="140715" y="86105"/>
                  </a:lnTo>
                  <a:lnTo>
                    <a:pt x="148208" y="99313"/>
                  </a:lnTo>
                  <a:lnTo>
                    <a:pt x="174498" y="130809"/>
                  </a:lnTo>
                  <a:lnTo>
                    <a:pt x="193166" y="165607"/>
                  </a:lnTo>
                  <a:lnTo>
                    <a:pt x="159384" y="165607"/>
                  </a:lnTo>
                  <a:lnTo>
                    <a:pt x="133223" y="157352"/>
                  </a:lnTo>
                  <a:lnTo>
                    <a:pt x="151891" y="182117"/>
                  </a:lnTo>
                  <a:lnTo>
                    <a:pt x="151891" y="200278"/>
                  </a:lnTo>
                  <a:lnTo>
                    <a:pt x="151891" y="213613"/>
                  </a:lnTo>
                  <a:lnTo>
                    <a:pt x="140715" y="205358"/>
                  </a:lnTo>
                  <a:lnTo>
                    <a:pt x="129412" y="192023"/>
                  </a:lnTo>
                  <a:lnTo>
                    <a:pt x="108838" y="178815"/>
                  </a:lnTo>
                  <a:lnTo>
                    <a:pt x="93725" y="168909"/>
                  </a:lnTo>
                  <a:lnTo>
                    <a:pt x="75056" y="178815"/>
                  </a:lnTo>
                  <a:lnTo>
                    <a:pt x="61849" y="182117"/>
                  </a:lnTo>
                  <a:lnTo>
                    <a:pt x="67563" y="195325"/>
                  </a:lnTo>
                  <a:lnTo>
                    <a:pt x="90042" y="205358"/>
                  </a:lnTo>
                  <a:lnTo>
                    <a:pt x="108838" y="216915"/>
                  </a:lnTo>
                  <a:lnTo>
                    <a:pt x="116331" y="235076"/>
                  </a:lnTo>
                  <a:lnTo>
                    <a:pt x="116331" y="256666"/>
                  </a:lnTo>
                  <a:lnTo>
                    <a:pt x="116331" y="266572"/>
                  </a:lnTo>
                  <a:lnTo>
                    <a:pt x="108838" y="266572"/>
                  </a:lnTo>
                  <a:lnTo>
                    <a:pt x="93725" y="256666"/>
                  </a:lnTo>
                  <a:lnTo>
                    <a:pt x="90042" y="253364"/>
                  </a:lnTo>
                  <a:lnTo>
                    <a:pt x="82550" y="248411"/>
                  </a:lnTo>
                  <a:lnTo>
                    <a:pt x="75056" y="261619"/>
                  </a:lnTo>
                  <a:lnTo>
                    <a:pt x="61849" y="266572"/>
                  </a:lnTo>
                  <a:lnTo>
                    <a:pt x="50673" y="253364"/>
                  </a:lnTo>
                  <a:lnTo>
                    <a:pt x="50673" y="230123"/>
                  </a:lnTo>
                  <a:lnTo>
                    <a:pt x="50673" y="216915"/>
                  </a:lnTo>
                  <a:lnTo>
                    <a:pt x="35686" y="208660"/>
                  </a:lnTo>
                  <a:lnTo>
                    <a:pt x="24383" y="221869"/>
                  </a:lnTo>
                  <a:lnTo>
                    <a:pt x="1904" y="221869"/>
                  </a:lnTo>
                  <a:lnTo>
                    <a:pt x="0" y="213613"/>
                  </a:lnTo>
                  <a:lnTo>
                    <a:pt x="1904" y="187070"/>
                  </a:lnTo>
                  <a:lnTo>
                    <a:pt x="16890" y="173862"/>
                  </a:lnTo>
                  <a:lnTo>
                    <a:pt x="16890" y="134111"/>
                  </a:lnTo>
                  <a:lnTo>
                    <a:pt x="16890" y="120903"/>
                  </a:lnTo>
                  <a:lnTo>
                    <a:pt x="31876" y="120903"/>
                  </a:lnTo>
                  <a:lnTo>
                    <a:pt x="43179" y="130809"/>
                  </a:lnTo>
                  <a:lnTo>
                    <a:pt x="67563" y="134111"/>
                  </a:lnTo>
                  <a:lnTo>
                    <a:pt x="67563" y="117601"/>
                  </a:lnTo>
                  <a:lnTo>
                    <a:pt x="58165" y="107568"/>
                  </a:lnTo>
                  <a:lnTo>
                    <a:pt x="50673" y="99313"/>
                  </a:lnTo>
                  <a:lnTo>
                    <a:pt x="61849" y="99313"/>
                  </a:lnTo>
                  <a:lnTo>
                    <a:pt x="63753" y="99313"/>
                  </a:lnTo>
                  <a:lnTo>
                    <a:pt x="67563" y="99313"/>
                  </a:lnTo>
                  <a:lnTo>
                    <a:pt x="75056" y="99313"/>
                  </a:lnTo>
                  <a:lnTo>
                    <a:pt x="82550" y="91058"/>
                  </a:lnTo>
                  <a:lnTo>
                    <a:pt x="78739" y="86105"/>
                  </a:lnTo>
                  <a:lnTo>
                    <a:pt x="71246" y="69595"/>
                  </a:lnTo>
                  <a:lnTo>
                    <a:pt x="58165" y="51307"/>
                  </a:lnTo>
                  <a:lnTo>
                    <a:pt x="35686" y="38100"/>
                  </a:lnTo>
                  <a:lnTo>
                    <a:pt x="28193" y="24891"/>
                  </a:lnTo>
                  <a:lnTo>
                    <a:pt x="39369"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72" name="Google Shape;1072;p40"/>
            <p:cNvPicPr preferRelativeResize="0"/>
            <p:nvPr/>
          </p:nvPicPr>
          <p:blipFill rotWithShape="1">
            <a:blip r:embed="rId25">
              <a:alphaModFix/>
            </a:blip>
            <a:srcRect b="0" l="0" r="0" t="0"/>
            <a:stretch/>
          </p:blipFill>
          <p:spPr>
            <a:xfrm>
              <a:off x="6644639" y="3541776"/>
              <a:ext cx="214502" cy="211709"/>
            </a:xfrm>
            <a:prstGeom prst="rect">
              <a:avLst/>
            </a:prstGeom>
            <a:noFill/>
            <a:ln>
              <a:noFill/>
            </a:ln>
          </p:spPr>
        </p:pic>
        <p:pic>
          <p:nvPicPr>
            <p:cNvPr id="1073" name="Google Shape;1073;p40"/>
            <p:cNvPicPr preferRelativeResize="0"/>
            <p:nvPr/>
          </p:nvPicPr>
          <p:blipFill rotWithShape="1">
            <a:blip r:embed="rId26">
              <a:alphaModFix/>
            </a:blip>
            <a:srcRect b="0" l="0" r="0" t="0"/>
            <a:stretch/>
          </p:blipFill>
          <p:spPr>
            <a:xfrm>
              <a:off x="6638543" y="3535680"/>
              <a:ext cx="226695" cy="223901"/>
            </a:xfrm>
            <a:prstGeom prst="rect">
              <a:avLst/>
            </a:prstGeom>
            <a:noFill/>
            <a:ln>
              <a:noFill/>
            </a:ln>
          </p:spPr>
        </p:pic>
        <p:pic>
          <p:nvPicPr>
            <p:cNvPr id="1074" name="Google Shape;1074;p40"/>
            <p:cNvPicPr preferRelativeResize="0"/>
            <p:nvPr/>
          </p:nvPicPr>
          <p:blipFill rotWithShape="1">
            <a:blip r:embed="rId27">
              <a:alphaModFix/>
            </a:blip>
            <a:srcRect b="0" l="0" r="0" t="0"/>
            <a:stretch/>
          </p:blipFill>
          <p:spPr>
            <a:xfrm>
              <a:off x="3846575" y="3980688"/>
              <a:ext cx="1552575" cy="1619885"/>
            </a:xfrm>
            <a:prstGeom prst="rect">
              <a:avLst/>
            </a:prstGeom>
            <a:noFill/>
            <a:ln>
              <a:noFill/>
            </a:ln>
          </p:spPr>
        </p:pic>
        <p:sp>
          <p:nvSpPr>
            <p:cNvPr id="1075" name="Google Shape;1075;p40"/>
            <p:cNvSpPr/>
            <p:nvPr/>
          </p:nvSpPr>
          <p:spPr>
            <a:xfrm>
              <a:off x="3846575" y="3980688"/>
              <a:ext cx="1552575" cy="1619885"/>
            </a:xfrm>
            <a:custGeom>
              <a:rect b="b" l="l" r="r" t="t"/>
              <a:pathLst>
                <a:path extrusionOk="0" h="1619885" w="1552575">
                  <a:moveTo>
                    <a:pt x="1161161" y="191388"/>
                  </a:moveTo>
                  <a:lnTo>
                    <a:pt x="1187450" y="260604"/>
                  </a:lnTo>
                  <a:lnTo>
                    <a:pt x="1234186" y="361314"/>
                  </a:lnTo>
                  <a:lnTo>
                    <a:pt x="1329689" y="531113"/>
                  </a:lnTo>
                  <a:lnTo>
                    <a:pt x="1363472" y="552576"/>
                  </a:lnTo>
                  <a:lnTo>
                    <a:pt x="1389634" y="600456"/>
                  </a:lnTo>
                  <a:lnTo>
                    <a:pt x="1462659" y="595503"/>
                  </a:lnTo>
                  <a:lnTo>
                    <a:pt x="1515110" y="582294"/>
                  </a:lnTo>
                  <a:lnTo>
                    <a:pt x="1552575" y="582294"/>
                  </a:lnTo>
                  <a:lnTo>
                    <a:pt x="1548891" y="648335"/>
                  </a:lnTo>
                  <a:lnTo>
                    <a:pt x="1537589" y="682879"/>
                  </a:lnTo>
                  <a:lnTo>
                    <a:pt x="1397127" y="826388"/>
                  </a:lnTo>
                  <a:lnTo>
                    <a:pt x="1267968" y="978154"/>
                  </a:lnTo>
                  <a:lnTo>
                    <a:pt x="1271651" y="1035938"/>
                  </a:lnTo>
                  <a:lnTo>
                    <a:pt x="1309115" y="1078864"/>
                  </a:lnTo>
                  <a:lnTo>
                    <a:pt x="1290447" y="1110107"/>
                  </a:lnTo>
                  <a:lnTo>
                    <a:pt x="1301623" y="1157986"/>
                  </a:lnTo>
                  <a:lnTo>
                    <a:pt x="1290447" y="1187704"/>
                  </a:lnTo>
                  <a:lnTo>
                    <a:pt x="1260475" y="1219073"/>
                  </a:lnTo>
                  <a:lnTo>
                    <a:pt x="1234186" y="1219073"/>
                  </a:lnTo>
                  <a:lnTo>
                    <a:pt x="1191133" y="1266825"/>
                  </a:lnTo>
                  <a:lnTo>
                    <a:pt x="1153668" y="1318006"/>
                  </a:lnTo>
                  <a:lnTo>
                    <a:pt x="1161161" y="1379093"/>
                  </a:lnTo>
                  <a:lnTo>
                    <a:pt x="1120013" y="1405382"/>
                  </a:lnTo>
                  <a:lnTo>
                    <a:pt x="1086231" y="1471422"/>
                  </a:lnTo>
                  <a:lnTo>
                    <a:pt x="1043177" y="1527556"/>
                  </a:lnTo>
                  <a:lnTo>
                    <a:pt x="1020699" y="1548892"/>
                  </a:lnTo>
                  <a:lnTo>
                    <a:pt x="998220" y="1553845"/>
                  </a:lnTo>
                  <a:lnTo>
                    <a:pt x="964564" y="1593469"/>
                  </a:lnTo>
                  <a:lnTo>
                    <a:pt x="906526" y="1614932"/>
                  </a:lnTo>
                  <a:lnTo>
                    <a:pt x="833374" y="1619885"/>
                  </a:lnTo>
                  <a:lnTo>
                    <a:pt x="792226" y="1596771"/>
                  </a:lnTo>
                  <a:lnTo>
                    <a:pt x="784733" y="1570355"/>
                  </a:lnTo>
                  <a:lnTo>
                    <a:pt x="777239" y="1535811"/>
                  </a:lnTo>
                  <a:lnTo>
                    <a:pt x="751077" y="1519301"/>
                  </a:lnTo>
                  <a:lnTo>
                    <a:pt x="728599" y="1458214"/>
                  </a:lnTo>
                  <a:lnTo>
                    <a:pt x="721106" y="1426845"/>
                  </a:lnTo>
                  <a:lnTo>
                    <a:pt x="717296" y="1388999"/>
                  </a:lnTo>
                  <a:lnTo>
                    <a:pt x="704214" y="1362583"/>
                  </a:lnTo>
                  <a:lnTo>
                    <a:pt x="704214" y="1344422"/>
                  </a:lnTo>
                  <a:lnTo>
                    <a:pt x="677926" y="1318006"/>
                  </a:lnTo>
                  <a:lnTo>
                    <a:pt x="655447" y="1293241"/>
                  </a:lnTo>
                  <a:lnTo>
                    <a:pt x="636777" y="1256919"/>
                  </a:lnTo>
                  <a:lnTo>
                    <a:pt x="621791" y="1227328"/>
                  </a:lnTo>
                  <a:lnTo>
                    <a:pt x="629285" y="1184402"/>
                  </a:lnTo>
                  <a:lnTo>
                    <a:pt x="666750" y="1113409"/>
                  </a:lnTo>
                  <a:lnTo>
                    <a:pt x="674243" y="1044194"/>
                  </a:lnTo>
                  <a:lnTo>
                    <a:pt x="647953" y="961644"/>
                  </a:lnTo>
                  <a:lnTo>
                    <a:pt x="606806" y="927100"/>
                  </a:lnTo>
                  <a:lnTo>
                    <a:pt x="578738" y="882523"/>
                  </a:lnTo>
                  <a:lnTo>
                    <a:pt x="589914" y="813181"/>
                  </a:lnTo>
                  <a:lnTo>
                    <a:pt x="567436" y="760476"/>
                  </a:lnTo>
                  <a:lnTo>
                    <a:pt x="518795" y="752220"/>
                  </a:lnTo>
                  <a:lnTo>
                    <a:pt x="468249" y="712597"/>
                  </a:lnTo>
                  <a:lnTo>
                    <a:pt x="404495" y="691134"/>
                  </a:lnTo>
                  <a:lnTo>
                    <a:pt x="338963" y="725805"/>
                  </a:lnTo>
                  <a:lnTo>
                    <a:pt x="164846" y="717550"/>
                  </a:lnTo>
                  <a:lnTo>
                    <a:pt x="73025" y="630174"/>
                  </a:lnTo>
                  <a:lnTo>
                    <a:pt x="0" y="508126"/>
                  </a:lnTo>
                  <a:lnTo>
                    <a:pt x="9398" y="470154"/>
                  </a:lnTo>
                  <a:lnTo>
                    <a:pt x="43052" y="438785"/>
                  </a:lnTo>
                  <a:lnTo>
                    <a:pt x="58038" y="356362"/>
                  </a:lnTo>
                  <a:lnTo>
                    <a:pt x="84327" y="295275"/>
                  </a:lnTo>
                  <a:lnTo>
                    <a:pt x="149860" y="229235"/>
                  </a:lnTo>
                  <a:lnTo>
                    <a:pt x="217297" y="204597"/>
                  </a:lnTo>
                  <a:lnTo>
                    <a:pt x="279019" y="138556"/>
                  </a:lnTo>
                  <a:lnTo>
                    <a:pt x="294004" y="112141"/>
                  </a:lnTo>
                  <a:lnTo>
                    <a:pt x="378333" y="42925"/>
                  </a:lnTo>
                  <a:lnTo>
                    <a:pt x="434466" y="69342"/>
                  </a:lnTo>
                  <a:lnTo>
                    <a:pt x="471932" y="64388"/>
                  </a:lnTo>
                  <a:lnTo>
                    <a:pt x="514985" y="29718"/>
                  </a:lnTo>
                  <a:lnTo>
                    <a:pt x="571246" y="24764"/>
                  </a:lnTo>
                  <a:lnTo>
                    <a:pt x="606806" y="34670"/>
                  </a:lnTo>
                  <a:lnTo>
                    <a:pt x="636777" y="3301"/>
                  </a:lnTo>
                  <a:lnTo>
                    <a:pt x="681736" y="0"/>
                  </a:lnTo>
                  <a:lnTo>
                    <a:pt x="692912" y="56134"/>
                  </a:lnTo>
                  <a:lnTo>
                    <a:pt x="721106" y="95631"/>
                  </a:lnTo>
                  <a:lnTo>
                    <a:pt x="799719" y="133604"/>
                  </a:lnTo>
                  <a:lnTo>
                    <a:pt x="865251" y="143510"/>
                  </a:lnTo>
                  <a:lnTo>
                    <a:pt x="872744" y="95631"/>
                  </a:lnTo>
                  <a:lnTo>
                    <a:pt x="925195" y="95631"/>
                  </a:lnTo>
                  <a:lnTo>
                    <a:pt x="983234" y="125349"/>
                  </a:lnTo>
                  <a:lnTo>
                    <a:pt x="1050671" y="138556"/>
                  </a:lnTo>
                  <a:lnTo>
                    <a:pt x="1108710" y="120395"/>
                  </a:lnTo>
                  <a:lnTo>
                    <a:pt x="1161161" y="191388"/>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76" name="Google Shape;1076;p40"/>
            <p:cNvPicPr preferRelativeResize="0"/>
            <p:nvPr/>
          </p:nvPicPr>
          <p:blipFill rotWithShape="1">
            <a:blip r:embed="rId28">
              <a:alphaModFix/>
            </a:blip>
            <a:srcRect b="0" l="0" r="0" t="0"/>
            <a:stretch/>
          </p:blipFill>
          <p:spPr>
            <a:xfrm>
              <a:off x="5172455" y="5090160"/>
              <a:ext cx="205359" cy="339724"/>
            </a:xfrm>
            <a:prstGeom prst="rect">
              <a:avLst/>
            </a:prstGeom>
            <a:noFill/>
            <a:ln>
              <a:noFill/>
            </a:ln>
          </p:spPr>
        </p:pic>
        <p:sp>
          <p:nvSpPr>
            <p:cNvPr id="1077" name="Google Shape;1077;p40"/>
            <p:cNvSpPr/>
            <p:nvPr/>
          </p:nvSpPr>
          <p:spPr>
            <a:xfrm>
              <a:off x="5172455" y="5090160"/>
              <a:ext cx="205740" cy="339725"/>
            </a:xfrm>
            <a:custGeom>
              <a:rect b="b" l="l" r="r" t="t"/>
              <a:pathLst>
                <a:path extrusionOk="0" h="339725" w="205739">
                  <a:moveTo>
                    <a:pt x="35814" y="108838"/>
                  </a:moveTo>
                  <a:lnTo>
                    <a:pt x="32004" y="173100"/>
                  </a:lnTo>
                  <a:lnTo>
                    <a:pt x="13208" y="217677"/>
                  </a:lnTo>
                  <a:lnTo>
                    <a:pt x="0" y="255650"/>
                  </a:lnTo>
                  <a:lnTo>
                    <a:pt x="0" y="286892"/>
                  </a:lnTo>
                  <a:lnTo>
                    <a:pt x="1905" y="313308"/>
                  </a:lnTo>
                  <a:lnTo>
                    <a:pt x="20701" y="334771"/>
                  </a:lnTo>
                  <a:lnTo>
                    <a:pt x="35814" y="339724"/>
                  </a:lnTo>
                  <a:lnTo>
                    <a:pt x="50927" y="339724"/>
                  </a:lnTo>
                  <a:lnTo>
                    <a:pt x="65913" y="339724"/>
                  </a:lnTo>
                  <a:lnTo>
                    <a:pt x="73533" y="321563"/>
                  </a:lnTo>
                  <a:lnTo>
                    <a:pt x="81026" y="278764"/>
                  </a:lnTo>
                  <a:lnTo>
                    <a:pt x="103632" y="247395"/>
                  </a:lnTo>
                  <a:lnTo>
                    <a:pt x="107442" y="199516"/>
                  </a:lnTo>
                  <a:lnTo>
                    <a:pt x="118745" y="181355"/>
                  </a:lnTo>
                  <a:lnTo>
                    <a:pt x="130048" y="173100"/>
                  </a:lnTo>
                  <a:lnTo>
                    <a:pt x="137541" y="138556"/>
                  </a:lnTo>
                  <a:lnTo>
                    <a:pt x="152654" y="117093"/>
                  </a:lnTo>
                  <a:lnTo>
                    <a:pt x="163957" y="103885"/>
                  </a:lnTo>
                  <a:lnTo>
                    <a:pt x="175260" y="90677"/>
                  </a:lnTo>
                  <a:lnTo>
                    <a:pt x="175260" y="82422"/>
                  </a:lnTo>
                  <a:lnTo>
                    <a:pt x="197866" y="64262"/>
                  </a:lnTo>
                  <a:lnTo>
                    <a:pt x="201549" y="34670"/>
                  </a:lnTo>
                  <a:lnTo>
                    <a:pt x="205359" y="16509"/>
                  </a:lnTo>
                  <a:lnTo>
                    <a:pt x="182753" y="11556"/>
                  </a:lnTo>
                  <a:lnTo>
                    <a:pt x="171450" y="0"/>
                  </a:lnTo>
                  <a:lnTo>
                    <a:pt x="152654" y="11556"/>
                  </a:lnTo>
                  <a:lnTo>
                    <a:pt x="137541" y="42925"/>
                  </a:lnTo>
                  <a:lnTo>
                    <a:pt x="118745" y="64262"/>
                  </a:lnTo>
                  <a:lnTo>
                    <a:pt x="103632" y="82422"/>
                  </a:lnTo>
                  <a:lnTo>
                    <a:pt x="96139" y="82422"/>
                  </a:lnTo>
                  <a:lnTo>
                    <a:pt x="81026" y="90677"/>
                  </a:lnTo>
                  <a:lnTo>
                    <a:pt x="73533" y="98932"/>
                  </a:lnTo>
                  <a:lnTo>
                    <a:pt x="35814" y="108838"/>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78" name="Google Shape;1078;p40"/>
            <p:cNvPicPr preferRelativeResize="0"/>
            <p:nvPr/>
          </p:nvPicPr>
          <p:blipFill rotWithShape="1">
            <a:blip r:embed="rId29">
              <a:alphaModFix/>
            </a:blip>
            <a:srcRect b="0" l="0" r="0" t="0"/>
            <a:stretch/>
          </p:blipFill>
          <p:spPr>
            <a:xfrm>
              <a:off x="4230624" y="3526536"/>
              <a:ext cx="95630" cy="117220"/>
            </a:xfrm>
            <a:prstGeom prst="rect">
              <a:avLst/>
            </a:prstGeom>
            <a:noFill/>
            <a:ln>
              <a:noFill/>
            </a:ln>
          </p:spPr>
        </p:pic>
        <p:sp>
          <p:nvSpPr>
            <p:cNvPr id="1079" name="Google Shape;1079;p40"/>
            <p:cNvSpPr/>
            <p:nvPr/>
          </p:nvSpPr>
          <p:spPr>
            <a:xfrm>
              <a:off x="4230624" y="3526536"/>
              <a:ext cx="95885" cy="117475"/>
            </a:xfrm>
            <a:custGeom>
              <a:rect b="b" l="l" r="r" t="t"/>
              <a:pathLst>
                <a:path extrusionOk="0" h="117475" w="95885">
                  <a:moveTo>
                    <a:pt x="20574" y="33527"/>
                  </a:moveTo>
                  <a:lnTo>
                    <a:pt x="28193" y="20065"/>
                  </a:lnTo>
                  <a:lnTo>
                    <a:pt x="46862" y="20065"/>
                  </a:lnTo>
                  <a:lnTo>
                    <a:pt x="69341" y="0"/>
                  </a:lnTo>
                  <a:lnTo>
                    <a:pt x="80645" y="16763"/>
                  </a:lnTo>
                  <a:lnTo>
                    <a:pt x="91948" y="16763"/>
                  </a:lnTo>
                  <a:lnTo>
                    <a:pt x="95630" y="20065"/>
                  </a:lnTo>
                  <a:lnTo>
                    <a:pt x="88137" y="33527"/>
                  </a:lnTo>
                  <a:lnTo>
                    <a:pt x="80645" y="38480"/>
                  </a:lnTo>
                  <a:lnTo>
                    <a:pt x="80645" y="51942"/>
                  </a:lnTo>
                  <a:lnTo>
                    <a:pt x="76962" y="55244"/>
                  </a:lnTo>
                  <a:lnTo>
                    <a:pt x="73151" y="60325"/>
                  </a:lnTo>
                  <a:lnTo>
                    <a:pt x="80645" y="73660"/>
                  </a:lnTo>
                  <a:lnTo>
                    <a:pt x="69341" y="82041"/>
                  </a:lnTo>
                  <a:lnTo>
                    <a:pt x="61849" y="85343"/>
                  </a:lnTo>
                  <a:lnTo>
                    <a:pt x="54355" y="85343"/>
                  </a:lnTo>
                  <a:lnTo>
                    <a:pt x="54355" y="90424"/>
                  </a:lnTo>
                  <a:lnTo>
                    <a:pt x="50673" y="98806"/>
                  </a:lnTo>
                  <a:lnTo>
                    <a:pt x="39370" y="98806"/>
                  </a:lnTo>
                  <a:lnTo>
                    <a:pt x="35687" y="98806"/>
                  </a:lnTo>
                  <a:lnTo>
                    <a:pt x="24384" y="103758"/>
                  </a:lnTo>
                  <a:lnTo>
                    <a:pt x="20574" y="107187"/>
                  </a:lnTo>
                  <a:lnTo>
                    <a:pt x="9398" y="117220"/>
                  </a:lnTo>
                  <a:lnTo>
                    <a:pt x="5587" y="117220"/>
                  </a:lnTo>
                  <a:lnTo>
                    <a:pt x="1904" y="107187"/>
                  </a:lnTo>
                  <a:lnTo>
                    <a:pt x="0" y="98806"/>
                  </a:lnTo>
                  <a:lnTo>
                    <a:pt x="0" y="95376"/>
                  </a:lnTo>
                  <a:lnTo>
                    <a:pt x="0" y="85343"/>
                  </a:lnTo>
                  <a:lnTo>
                    <a:pt x="5587" y="82041"/>
                  </a:lnTo>
                  <a:lnTo>
                    <a:pt x="13080" y="73660"/>
                  </a:lnTo>
                  <a:lnTo>
                    <a:pt x="16890" y="63626"/>
                  </a:lnTo>
                  <a:lnTo>
                    <a:pt x="24384" y="63626"/>
                  </a:lnTo>
                  <a:lnTo>
                    <a:pt x="28193" y="68706"/>
                  </a:lnTo>
                  <a:lnTo>
                    <a:pt x="39370" y="63626"/>
                  </a:lnTo>
                  <a:lnTo>
                    <a:pt x="28193" y="60325"/>
                  </a:lnTo>
                  <a:lnTo>
                    <a:pt x="20574" y="33527"/>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80" name="Google Shape;1080;p40"/>
            <p:cNvPicPr preferRelativeResize="0"/>
            <p:nvPr/>
          </p:nvPicPr>
          <p:blipFill rotWithShape="1">
            <a:blip r:embed="rId30">
              <a:alphaModFix/>
            </a:blip>
            <a:srcRect b="0" l="0" r="0" t="0"/>
            <a:stretch/>
          </p:blipFill>
          <p:spPr>
            <a:xfrm>
              <a:off x="4322063" y="3450336"/>
              <a:ext cx="113919" cy="211708"/>
            </a:xfrm>
            <a:prstGeom prst="rect">
              <a:avLst/>
            </a:prstGeom>
            <a:noFill/>
            <a:ln>
              <a:noFill/>
            </a:ln>
          </p:spPr>
        </p:pic>
        <p:sp>
          <p:nvSpPr>
            <p:cNvPr id="1081" name="Google Shape;1081;p40"/>
            <p:cNvSpPr/>
            <p:nvPr/>
          </p:nvSpPr>
          <p:spPr>
            <a:xfrm>
              <a:off x="4322063" y="3450336"/>
              <a:ext cx="114300" cy="212090"/>
            </a:xfrm>
            <a:custGeom>
              <a:rect b="b" l="l" r="r" t="t"/>
              <a:pathLst>
                <a:path extrusionOk="0" h="212089" w="114300">
                  <a:moveTo>
                    <a:pt x="37337" y="29717"/>
                  </a:moveTo>
                  <a:lnTo>
                    <a:pt x="44831" y="21462"/>
                  </a:lnTo>
                  <a:lnTo>
                    <a:pt x="65405" y="26415"/>
                  </a:lnTo>
                  <a:lnTo>
                    <a:pt x="67310" y="21462"/>
                  </a:lnTo>
                  <a:lnTo>
                    <a:pt x="74675" y="13208"/>
                  </a:lnTo>
                  <a:lnTo>
                    <a:pt x="78486" y="13208"/>
                  </a:lnTo>
                  <a:lnTo>
                    <a:pt x="82169" y="8254"/>
                  </a:lnTo>
                  <a:lnTo>
                    <a:pt x="89662" y="3301"/>
                  </a:lnTo>
                  <a:lnTo>
                    <a:pt x="99060" y="0"/>
                  </a:lnTo>
                  <a:lnTo>
                    <a:pt x="113919" y="3301"/>
                  </a:lnTo>
                  <a:lnTo>
                    <a:pt x="110236" y="13208"/>
                  </a:lnTo>
                  <a:lnTo>
                    <a:pt x="106425" y="21462"/>
                  </a:lnTo>
                  <a:lnTo>
                    <a:pt x="99060" y="21462"/>
                  </a:lnTo>
                  <a:lnTo>
                    <a:pt x="95250" y="26415"/>
                  </a:lnTo>
                  <a:lnTo>
                    <a:pt x="82169" y="29717"/>
                  </a:lnTo>
                  <a:lnTo>
                    <a:pt x="82169" y="39750"/>
                  </a:lnTo>
                  <a:lnTo>
                    <a:pt x="82169" y="48005"/>
                  </a:lnTo>
                  <a:lnTo>
                    <a:pt x="99060" y="39750"/>
                  </a:lnTo>
                  <a:lnTo>
                    <a:pt x="110236" y="34671"/>
                  </a:lnTo>
                  <a:lnTo>
                    <a:pt x="113919" y="39750"/>
                  </a:lnTo>
                  <a:lnTo>
                    <a:pt x="113919" y="56261"/>
                  </a:lnTo>
                  <a:lnTo>
                    <a:pt x="102743" y="56261"/>
                  </a:lnTo>
                  <a:lnTo>
                    <a:pt x="91566" y="56261"/>
                  </a:lnTo>
                  <a:lnTo>
                    <a:pt x="85978" y="66166"/>
                  </a:lnTo>
                  <a:lnTo>
                    <a:pt x="82169" y="69468"/>
                  </a:lnTo>
                  <a:lnTo>
                    <a:pt x="82169" y="79375"/>
                  </a:lnTo>
                  <a:lnTo>
                    <a:pt x="89662" y="87629"/>
                  </a:lnTo>
                  <a:lnTo>
                    <a:pt x="99060" y="95885"/>
                  </a:lnTo>
                  <a:lnTo>
                    <a:pt x="102743" y="105790"/>
                  </a:lnTo>
                  <a:lnTo>
                    <a:pt x="106425" y="114173"/>
                  </a:lnTo>
                  <a:lnTo>
                    <a:pt x="106425" y="122427"/>
                  </a:lnTo>
                  <a:lnTo>
                    <a:pt x="113919" y="135636"/>
                  </a:lnTo>
                  <a:lnTo>
                    <a:pt x="113919" y="153797"/>
                  </a:lnTo>
                  <a:lnTo>
                    <a:pt x="106425" y="167005"/>
                  </a:lnTo>
                  <a:lnTo>
                    <a:pt x="99060" y="171957"/>
                  </a:lnTo>
                  <a:lnTo>
                    <a:pt x="95250" y="180339"/>
                  </a:lnTo>
                  <a:lnTo>
                    <a:pt x="99060" y="188594"/>
                  </a:lnTo>
                  <a:lnTo>
                    <a:pt x="106425" y="198500"/>
                  </a:lnTo>
                  <a:lnTo>
                    <a:pt x="89662" y="198500"/>
                  </a:lnTo>
                  <a:lnTo>
                    <a:pt x="78486" y="198500"/>
                  </a:lnTo>
                  <a:lnTo>
                    <a:pt x="74675" y="198500"/>
                  </a:lnTo>
                  <a:lnTo>
                    <a:pt x="65405" y="198500"/>
                  </a:lnTo>
                  <a:lnTo>
                    <a:pt x="50419" y="198500"/>
                  </a:lnTo>
                  <a:lnTo>
                    <a:pt x="44831" y="201802"/>
                  </a:lnTo>
                  <a:lnTo>
                    <a:pt x="37337" y="201802"/>
                  </a:lnTo>
                  <a:lnTo>
                    <a:pt x="29845" y="206756"/>
                  </a:lnTo>
                  <a:lnTo>
                    <a:pt x="20574" y="211708"/>
                  </a:lnTo>
                  <a:lnTo>
                    <a:pt x="16763" y="206756"/>
                  </a:lnTo>
                  <a:lnTo>
                    <a:pt x="13081" y="201802"/>
                  </a:lnTo>
                  <a:lnTo>
                    <a:pt x="5587" y="201802"/>
                  </a:lnTo>
                  <a:lnTo>
                    <a:pt x="0" y="198500"/>
                  </a:lnTo>
                  <a:lnTo>
                    <a:pt x="0" y="188594"/>
                  </a:lnTo>
                  <a:lnTo>
                    <a:pt x="5587" y="175259"/>
                  </a:lnTo>
                  <a:lnTo>
                    <a:pt x="13081" y="175259"/>
                  </a:lnTo>
                  <a:lnTo>
                    <a:pt x="20574" y="171957"/>
                  </a:lnTo>
                  <a:lnTo>
                    <a:pt x="29845" y="171957"/>
                  </a:lnTo>
                  <a:lnTo>
                    <a:pt x="20574" y="167005"/>
                  </a:lnTo>
                  <a:lnTo>
                    <a:pt x="20574" y="158750"/>
                  </a:lnTo>
                  <a:lnTo>
                    <a:pt x="20574" y="153797"/>
                  </a:lnTo>
                  <a:lnTo>
                    <a:pt x="29845" y="148843"/>
                  </a:lnTo>
                  <a:lnTo>
                    <a:pt x="33655" y="145541"/>
                  </a:lnTo>
                  <a:lnTo>
                    <a:pt x="37337" y="140588"/>
                  </a:lnTo>
                  <a:lnTo>
                    <a:pt x="44831" y="140588"/>
                  </a:lnTo>
                  <a:lnTo>
                    <a:pt x="50419" y="140588"/>
                  </a:lnTo>
                  <a:lnTo>
                    <a:pt x="50419" y="119125"/>
                  </a:lnTo>
                  <a:lnTo>
                    <a:pt x="61595" y="105790"/>
                  </a:lnTo>
                  <a:lnTo>
                    <a:pt x="61595" y="95885"/>
                  </a:lnTo>
                  <a:lnTo>
                    <a:pt x="44831" y="95885"/>
                  </a:lnTo>
                  <a:lnTo>
                    <a:pt x="46736" y="82676"/>
                  </a:lnTo>
                  <a:lnTo>
                    <a:pt x="37337" y="74422"/>
                  </a:lnTo>
                  <a:lnTo>
                    <a:pt x="22478" y="74422"/>
                  </a:lnTo>
                  <a:lnTo>
                    <a:pt x="37337" y="56261"/>
                  </a:lnTo>
                  <a:lnTo>
                    <a:pt x="37337" y="29717"/>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82" name="Google Shape;1082;p40"/>
            <p:cNvPicPr preferRelativeResize="0"/>
            <p:nvPr/>
          </p:nvPicPr>
          <p:blipFill rotWithShape="1">
            <a:blip r:embed="rId31">
              <a:alphaModFix/>
            </a:blip>
            <a:srcRect b="0" l="0" r="0" t="0"/>
            <a:stretch/>
          </p:blipFill>
          <p:spPr>
            <a:xfrm>
              <a:off x="3953255" y="3102864"/>
              <a:ext cx="689991" cy="354964"/>
            </a:xfrm>
            <a:prstGeom prst="rect">
              <a:avLst/>
            </a:prstGeom>
            <a:noFill/>
            <a:ln>
              <a:noFill/>
            </a:ln>
          </p:spPr>
        </p:pic>
        <p:sp>
          <p:nvSpPr>
            <p:cNvPr id="1083" name="Google Shape;1083;p40"/>
            <p:cNvSpPr/>
            <p:nvPr/>
          </p:nvSpPr>
          <p:spPr>
            <a:xfrm>
              <a:off x="3953255" y="3102864"/>
              <a:ext cx="690245" cy="354965"/>
            </a:xfrm>
            <a:custGeom>
              <a:rect b="b" l="l" r="r" t="t"/>
              <a:pathLst>
                <a:path extrusionOk="0" h="354964" w="690245">
                  <a:moveTo>
                    <a:pt x="0" y="354964"/>
                  </a:moveTo>
                  <a:lnTo>
                    <a:pt x="43180" y="344932"/>
                  </a:lnTo>
                  <a:lnTo>
                    <a:pt x="58166" y="331597"/>
                  </a:lnTo>
                  <a:lnTo>
                    <a:pt x="69342" y="318262"/>
                  </a:lnTo>
                  <a:lnTo>
                    <a:pt x="73152" y="314960"/>
                  </a:lnTo>
                  <a:lnTo>
                    <a:pt x="84328" y="314960"/>
                  </a:lnTo>
                  <a:lnTo>
                    <a:pt x="95631" y="306577"/>
                  </a:lnTo>
                  <a:lnTo>
                    <a:pt x="106934" y="306577"/>
                  </a:lnTo>
                  <a:lnTo>
                    <a:pt x="114427" y="306577"/>
                  </a:lnTo>
                  <a:lnTo>
                    <a:pt x="125603" y="306577"/>
                  </a:lnTo>
                  <a:lnTo>
                    <a:pt x="129413" y="306577"/>
                  </a:lnTo>
                  <a:lnTo>
                    <a:pt x="140589" y="293243"/>
                  </a:lnTo>
                  <a:lnTo>
                    <a:pt x="144399" y="288289"/>
                  </a:lnTo>
                  <a:lnTo>
                    <a:pt x="159385" y="279908"/>
                  </a:lnTo>
                  <a:lnTo>
                    <a:pt x="170688" y="274955"/>
                  </a:lnTo>
                  <a:lnTo>
                    <a:pt x="176276" y="271652"/>
                  </a:lnTo>
                  <a:lnTo>
                    <a:pt x="183769" y="271652"/>
                  </a:lnTo>
                  <a:lnTo>
                    <a:pt x="191262" y="266573"/>
                  </a:lnTo>
                  <a:lnTo>
                    <a:pt x="202565" y="258318"/>
                  </a:lnTo>
                  <a:lnTo>
                    <a:pt x="213741" y="253237"/>
                  </a:lnTo>
                  <a:lnTo>
                    <a:pt x="225044" y="248285"/>
                  </a:lnTo>
                  <a:lnTo>
                    <a:pt x="240030" y="248285"/>
                  </a:lnTo>
                  <a:lnTo>
                    <a:pt x="258699" y="253237"/>
                  </a:lnTo>
                  <a:lnTo>
                    <a:pt x="281305" y="253237"/>
                  </a:lnTo>
                  <a:lnTo>
                    <a:pt x="303784" y="248285"/>
                  </a:lnTo>
                  <a:lnTo>
                    <a:pt x="314960" y="244983"/>
                  </a:lnTo>
                  <a:lnTo>
                    <a:pt x="322453" y="231648"/>
                  </a:lnTo>
                  <a:lnTo>
                    <a:pt x="333756" y="218312"/>
                  </a:lnTo>
                  <a:lnTo>
                    <a:pt x="346837" y="204977"/>
                  </a:lnTo>
                  <a:lnTo>
                    <a:pt x="354330" y="200025"/>
                  </a:lnTo>
                  <a:lnTo>
                    <a:pt x="354330" y="188340"/>
                  </a:lnTo>
                  <a:lnTo>
                    <a:pt x="369443" y="183261"/>
                  </a:lnTo>
                  <a:lnTo>
                    <a:pt x="376936" y="175006"/>
                  </a:lnTo>
                  <a:lnTo>
                    <a:pt x="380619" y="164973"/>
                  </a:lnTo>
                  <a:lnTo>
                    <a:pt x="388112" y="164973"/>
                  </a:lnTo>
                  <a:lnTo>
                    <a:pt x="414401" y="148336"/>
                  </a:lnTo>
                  <a:lnTo>
                    <a:pt x="414401" y="164973"/>
                  </a:lnTo>
                  <a:lnTo>
                    <a:pt x="406908" y="169925"/>
                  </a:lnTo>
                  <a:lnTo>
                    <a:pt x="414401" y="178308"/>
                  </a:lnTo>
                  <a:lnTo>
                    <a:pt x="433197" y="183261"/>
                  </a:lnTo>
                  <a:lnTo>
                    <a:pt x="440690" y="183261"/>
                  </a:lnTo>
                  <a:lnTo>
                    <a:pt x="451866" y="175006"/>
                  </a:lnTo>
                  <a:lnTo>
                    <a:pt x="459359" y="164973"/>
                  </a:lnTo>
                  <a:lnTo>
                    <a:pt x="459359" y="156590"/>
                  </a:lnTo>
                  <a:lnTo>
                    <a:pt x="466852" y="148336"/>
                  </a:lnTo>
                  <a:lnTo>
                    <a:pt x="466852" y="139953"/>
                  </a:lnTo>
                  <a:lnTo>
                    <a:pt x="474345" y="129921"/>
                  </a:lnTo>
                  <a:lnTo>
                    <a:pt x="481838" y="126619"/>
                  </a:lnTo>
                  <a:lnTo>
                    <a:pt x="493141" y="126619"/>
                  </a:lnTo>
                  <a:lnTo>
                    <a:pt x="517525" y="126619"/>
                  </a:lnTo>
                  <a:lnTo>
                    <a:pt x="536321" y="118363"/>
                  </a:lnTo>
                  <a:lnTo>
                    <a:pt x="554990" y="99949"/>
                  </a:lnTo>
                  <a:lnTo>
                    <a:pt x="577469" y="94996"/>
                  </a:lnTo>
                  <a:lnTo>
                    <a:pt x="596265" y="81661"/>
                  </a:lnTo>
                  <a:lnTo>
                    <a:pt x="607568" y="59944"/>
                  </a:lnTo>
                  <a:lnTo>
                    <a:pt x="637540" y="38353"/>
                  </a:lnTo>
                  <a:lnTo>
                    <a:pt x="652526" y="29972"/>
                  </a:lnTo>
                  <a:lnTo>
                    <a:pt x="671322" y="21716"/>
                  </a:lnTo>
                  <a:lnTo>
                    <a:pt x="689991" y="8382"/>
                  </a:lnTo>
                  <a:lnTo>
                    <a:pt x="660019" y="0"/>
                  </a:lnTo>
                  <a:lnTo>
                    <a:pt x="630047" y="0"/>
                  </a:lnTo>
                  <a:lnTo>
                    <a:pt x="596265" y="11684"/>
                  </a:lnTo>
                  <a:lnTo>
                    <a:pt x="581279" y="21716"/>
                  </a:lnTo>
                  <a:lnTo>
                    <a:pt x="554990" y="25019"/>
                  </a:lnTo>
                  <a:lnTo>
                    <a:pt x="528828" y="25019"/>
                  </a:lnTo>
                  <a:lnTo>
                    <a:pt x="515620" y="35051"/>
                  </a:lnTo>
                  <a:lnTo>
                    <a:pt x="481838" y="43307"/>
                  </a:lnTo>
                  <a:lnTo>
                    <a:pt x="459359" y="51688"/>
                  </a:lnTo>
                  <a:lnTo>
                    <a:pt x="440690" y="59944"/>
                  </a:lnTo>
                  <a:lnTo>
                    <a:pt x="414401" y="65024"/>
                  </a:lnTo>
                  <a:lnTo>
                    <a:pt x="388112" y="73278"/>
                  </a:lnTo>
                  <a:lnTo>
                    <a:pt x="365633" y="81661"/>
                  </a:lnTo>
                  <a:lnTo>
                    <a:pt x="346837" y="94996"/>
                  </a:lnTo>
                  <a:lnTo>
                    <a:pt x="333756" y="108331"/>
                  </a:lnTo>
                  <a:lnTo>
                    <a:pt x="318770" y="118363"/>
                  </a:lnTo>
                  <a:lnTo>
                    <a:pt x="303784" y="126619"/>
                  </a:lnTo>
                  <a:lnTo>
                    <a:pt x="277495" y="139953"/>
                  </a:lnTo>
                  <a:lnTo>
                    <a:pt x="247523" y="156590"/>
                  </a:lnTo>
                  <a:lnTo>
                    <a:pt x="213741" y="175006"/>
                  </a:lnTo>
                  <a:lnTo>
                    <a:pt x="191262" y="196596"/>
                  </a:lnTo>
                  <a:lnTo>
                    <a:pt x="166878" y="213360"/>
                  </a:lnTo>
                  <a:lnTo>
                    <a:pt x="144399" y="223265"/>
                  </a:lnTo>
                  <a:lnTo>
                    <a:pt x="118110" y="248285"/>
                  </a:lnTo>
                  <a:lnTo>
                    <a:pt x="103124" y="261620"/>
                  </a:lnTo>
                  <a:lnTo>
                    <a:pt x="84328" y="274955"/>
                  </a:lnTo>
                  <a:lnTo>
                    <a:pt x="61849" y="288289"/>
                  </a:lnTo>
                  <a:lnTo>
                    <a:pt x="43180" y="296672"/>
                  </a:lnTo>
                  <a:lnTo>
                    <a:pt x="0" y="354964"/>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84" name="Google Shape;1084;p40"/>
            <p:cNvPicPr preferRelativeResize="0"/>
            <p:nvPr/>
          </p:nvPicPr>
          <p:blipFill rotWithShape="1">
            <a:blip r:embed="rId32">
              <a:alphaModFix/>
            </a:blip>
            <a:srcRect b="0" l="0" r="0" t="0"/>
            <a:stretch/>
          </p:blipFill>
          <p:spPr>
            <a:xfrm>
              <a:off x="4187951" y="3136392"/>
              <a:ext cx="2787015" cy="1616837"/>
            </a:xfrm>
            <a:prstGeom prst="rect">
              <a:avLst/>
            </a:prstGeom>
            <a:noFill/>
            <a:ln>
              <a:noFill/>
            </a:ln>
          </p:spPr>
        </p:pic>
        <p:sp>
          <p:nvSpPr>
            <p:cNvPr id="1085" name="Google Shape;1085;p40"/>
            <p:cNvSpPr/>
            <p:nvPr/>
          </p:nvSpPr>
          <p:spPr>
            <a:xfrm>
              <a:off x="4187951" y="3136392"/>
              <a:ext cx="2787015" cy="1617345"/>
            </a:xfrm>
            <a:custGeom>
              <a:rect b="b" l="l" r="r" t="t"/>
              <a:pathLst>
                <a:path extrusionOk="0" h="1617345" w="2787015">
                  <a:moveTo>
                    <a:pt x="0" y="722630"/>
                  </a:moveTo>
                  <a:lnTo>
                    <a:pt x="24384" y="701167"/>
                  </a:lnTo>
                  <a:lnTo>
                    <a:pt x="39370" y="683006"/>
                  </a:lnTo>
                  <a:lnTo>
                    <a:pt x="73151" y="683006"/>
                  </a:lnTo>
                  <a:lnTo>
                    <a:pt x="110617" y="687959"/>
                  </a:lnTo>
                  <a:lnTo>
                    <a:pt x="135000" y="679704"/>
                  </a:lnTo>
                  <a:lnTo>
                    <a:pt x="161289" y="674751"/>
                  </a:lnTo>
                  <a:lnTo>
                    <a:pt x="165100" y="643382"/>
                  </a:lnTo>
                  <a:lnTo>
                    <a:pt x="180086" y="626999"/>
                  </a:lnTo>
                  <a:lnTo>
                    <a:pt x="142494" y="605536"/>
                  </a:lnTo>
                  <a:lnTo>
                    <a:pt x="135000" y="582422"/>
                  </a:lnTo>
                  <a:lnTo>
                    <a:pt x="138811" y="560959"/>
                  </a:lnTo>
                  <a:lnTo>
                    <a:pt x="168783" y="560959"/>
                  </a:lnTo>
                  <a:lnTo>
                    <a:pt x="183769" y="557657"/>
                  </a:lnTo>
                  <a:lnTo>
                    <a:pt x="187578" y="560959"/>
                  </a:lnTo>
                  <a:lnTo>
                    <a:pt x="210058" y="544449"/>
                  </a:lnTo>
                  <a:lnTo>
                    <a:pt x="228853" y="539496"/>
                  </a:lnTo>
                  <a:lnTo>
                    <a:pt x="234442" y="539496"/>
                  </a:lnTo>
                  <a:lnTo>
                    <a:pt x="249427" y="521335"/>
                  </a:lnTo>
                  <a:lnTo>
                    <a:pt x="264413" y="518033"/>
                  </a:lnTo>
                  <a:lnTo>
                    <a:pt x="279400" y="491617"/>
                  </a:lnTo>
                  <a:lnTo>
                    <a:pt x="290702" y="496570"/>
                  </a:lnTo>
                  <a:lnTo>
                    <a:pt x="309499" y="478409"/>
                  </a:lnTo>
                  <a:lnTo>
                    <a:pt x="313182" y="478409"/>
                  </a:lnTo>
                  <a:lnTo>
                    <a:pt x="339471" y="461899"/>
                  </a:lnTo>
                  <a:lnTo>
                    <a:pt x="352551" y="456946"/>
                  </a:lnTo>
                  <a:lnTo>
                    <a:pt x="371348" y="456946"/>
                  </a:lnTo>
                  <a:lnTo>
                    <a:pt x="386334" y="456946"/>
                  </a:lnTo>
                  <a:lnTo>
                    <a:pt x="375158" y="430657"/>
                  </a:lnTo>
                  <a:lnTo>
                    <a:pt x="371348" y="412496"/>
                  </a:lnTo>
                  <a:lnTo>
                    <a:pt x="363855" y="369570"/>
                  </a:lnTo>
                  <a:lnTo>
                    <a:pt x="397637" y="364617"/>
                  </a:lnTo>
                  <a:lnTo>
                    <a:pt x="412623" y="361315"/>
                  </a:lnTo>
                  <a:lnTo>
                    <a:pt x="405130" y="377825"/>
                  </a:lnTo>
                  <a:lnTo>
                    <a:pt x="416306" y="387731"/>
                  </a:lnTo>
                  <a:lnTo>
                    <a:pt x="431419" y="404241"/>
                  </a:lnTo>
                  <a:lnTo>
                    <a:pt x="438912" y="412496"/>
                  </a:lnTo>
                  <a:lnTo>
                    <a:pt x="470788" y="412496"/>
                  </a:lnTo>
                  <a:lnTo>
                    <a:pt x="504571" y="374523"/>
                  </a:lnTo>
                  <a:lnTo>
                    <a:pt x="527050" y="356362"/>
                  </a:lnTo>
                  <a:lnTo>
                    <a:pt x="538226" y="343154"/>
                  </a:lnTo>
                  <a:lnTo>
                    <a:pt x="553338" y="329946"/>
                  </a:lnTo>
                  <a:lnTo>
                    <a:pt x="568325" y="308483"/>
                  </a:lnTo>
                  <a:lnTo>
                    <a:pt x="581406" y="316738"/>
                  </a:lnTo>
                  <a:lnTo>
                    <a:pt x="581406" y="303530"/>
                  </a:lnTo>
                  <a:lnTo>
                    <a:pt x="588899" y="295275"/>
                  </a:lnTo>
                  <a:lnTo>
                    <a:pt x="611377" y="300228"/>
                  </a:lnTo>
                  <a:lnTo>
                    <a:pt x="652652" y="334899"/>
                  </a:lnTo>
                  <a:lnTo>
                    <a:pt x="641476" y="242570"/>
                  </a:lnTo>
                  <a:lnTo>
                    <a:pt x="611377" y="282067"/>
                  </a:lnTo>
                  <a:lnTo>
                    <a:pt x="585215" y="282067"/>
                  </a:lnTo>
                  <a:lnTo>
                    <a:pt x="579501" y="255778"/>
                  </a:lnTo>
                  <a:lnTo>
                    <a:pt x="579501" y="242570"/>
                  </a:lnTo>
                  <a:lnTo>
                    <a:pt x="568325" y="234315"/>
                  </a:lnTo>
                  <a:lnTo>
                    <a:pt x="588899" y="217805"/>
                  </a:lnTo>
                  <a:lnTo>
                    <a:pt x="600201" y="199644"/>
                  </a:lnTo>
                  <a:lnTo>
                    <a:pt x="615188" y="194691"/>
                  </a:lnTo>
                  <a:lnTo>
                    <a:pt x="626490" y="194691"/>
                  </a:lnTo>
                  <a:lnTo>
                    <a:pt x="633984" y="181483"/>
                  </a:lnTo>
                  <a:lnTo>
                    <a:pt x="641476" y="178181"/>
                  </a:lnTo>
                  <a:lnTo>
                    <a:pt x="656463" y="178181"/>
                  </a:lnTo>
                  <a:lnTo>
                    <a:pt x="633984" y="156718"/>
                  </a:lnTo>
                  <a:lnTo>
                    <a:pt x="611377" y="160020"/>
                  </a:lnTo>
                  <a:lnTo>
                    <a:pt x="592709" y="160020"/>
                  </a:lnTo>
                  <a:lnTo>
                    <a:pt x="581406" y="151765"/>
                  </a:lnTo>
                  <a:lnTo>
                    <a:pt x="581406" y="169925"/>
                  </a:lnTo>
                  <a:lnTo>
                    <a:pt x="568325" y="181483"/>
                  </a:lnTo>
                  <a:lnTo>
                    <a:pt x="553338" y="207899"/>
                  </a:lnTo>
                  <a:lnTo>
                    <a:pt x="534543" y="217805"/>
                  </a:lnTo>
                  <a:lnTo>
                    <a:pt x="519557" y="217805"/>
                  </a:lnTo>
                  <a:lnTo>
                    <a:pt x="515747" y="234315"/>
                  </a:lnTo>
                  <a:lnTo>
                    <a:pt x="515747" y="242570"/>
                  </a:lnTo>
                  <a:lnTo>
                    <a:pt x="504571" y="252475"/>
                  </a:lnTo>
                  <a:lnTo>
                    <a:pt x="519557" y="282067"/>
                  </a:lnTo>
                  <a:lnTo>
                    <a:pt x="527050" y="295275"/>
                  </a:lnTo>
                  <a:lnTo>
                    <a:pt x="512063" y="316738"/>
                  </a:lnTo>
                  <a:lnTo>
                    <a:pt x="493268" y="334899"/>
                  </a:lnTo>
                  <a:lnTo>
                    <a:pt x="485775" y="356362"/>
                  </a:lnTo>
                  <a:lnTo>
                    <a:pt x="478282" y="374523"/>
                  </a:lnTo>
                  <a:lnTo>
                    <a:pt x="466978" y="374523"/>
                  </a:lnTo>
                  <a:lnTo>
                    <a:pt x="453898" y="377825"/>
                  </a:lnTo>
                  <a:lnTo>
                    <a:pt x="438912" y="382778"/>
                  </a:lnTo>
                  <a:lnTo>
                    <a:pt x="431419" y="382778"/>
                  </a:lnTo>
                  <a:lnTo>
                    <a:pt x="431419" y="369570"/>
                  </a:lnTo>
                  <a:lnTo>
                    <a:pt x="431419" y="348107"/>
                  </a:lnTo>
                  <a:lnTo>
                    <a:pt x="416306" y="348107"/>
                  </a:lnTo>
                  <a:lnTo>
                    <a:pt x="408813" y="334899"/>
                  </a:lnTo>
                  <a:lnTo>
                    <a:pt x="412623" y="316738"/>
                  </a:lnTo>
                  <a:lnTo>
                    <a:pt x="412623" y="308483"/>
                  </a:lnTo>
                  <a:lnTo>
                    <a:pt x="412623" y="303530"/>
                  </a:lnTo>
                  <a:lnTo>
                    <a:pt x="401320" y="308483"/>
                  </a:lnTo>
                  <a:lnTo>
                    <a:pt x="397637" y="308483"/>
                  </a:lnTo>
                  <a:lnTo>
                    <a:pt x="390144" y="303530"/>
                  </a:lnTo>
                  <a:lnTo>
                    <a:pt x="382650" y="303530"/>
                  </a:lnTo>
                  <a:lnTo>
                    <a:pt x="371348" y="313436"/>
                  </a:lnTo>
                  <a:lnTo>
                    <a:pt x="356362" y="326644"/>
                  </a:lnTo>
                  <a:lnTo>
                    <a:pt x="346963" y="339852"/>
                  </a:lnTo>
                  <a:lnTo>
                    <a:pt x="316992" y="334899"/>
                  </a:lnTo>
                  <a:lnTo>
                    <a:pt x="298196" y="334899"/>
                  </a:lnTo>
                  <a:lnTo>
                    <a:pt x="287020" y="321691"/>
                  </a:lnTo>
                  <a:lnTo>
                    <a:pt x="287020" y="313436"/>
                  </a:lnTo>
                  <a:lnTo>
                    <a:pt x="294513" y="303530"/>
                  </a:lnTo>
                  <a:lnTo>
                    <a:pt x="305688" y="295275"/>
                  </a:lnTo>
                  <a:lnTo>
                    <a:pt x="313182" y="287020"/>
                  </a:lnTo>
                  <a:lnTo>
                    <a:pt x="294513" y="290322"/>
                  </a:lnTo>
                  <a:lnTo>
                    <a:pt x="287020" y="278765"/>
                  </a:lnTo>
                  <a:lnTo>
                    <a:pt x="287020" y="268986"/>
                  </a:lnTo>
                  <a:lnTo>
                    <a:pt x="313182" y="268986"/>
                  </a:lnTo>
                  <a:lnTo>
                    <a:pt x="335661" y="265684"/>
                  </a:lnTo>
                  <a:lnTo>
                    <a:pt x="320675" y="255778"/>
                  </a:lnTo>
                  <a:lnTo>
                    <a:pt x="298196" y="260731"/>
                  </a:lnTo>
                  <a:lnTo>
                    <a:pt x="298196" y="247523"/>
                  </a:lnTo>
                  <a:lnTo>
                    <a:pt x="309499" y="234315"/>
                  </a:lnTo>
                  <a:lnTo>
                    <a:pt x="331977" y="226060"/>
                  </a:lnTo>
                  <a:lnTo>
                    <a:pt x="339471" y="217805"/>
                  </a:lnTo>
                  <a:lnTo>
                    <a:pt x="346963" y="212852"/>
                  </a:lnTo>
                  <a:lnTo>
                    <a:pt x="363855" y="207899"/>
                  </a:lnTo>
                  <a:lnTo>
                    <a:pt x="378840" y="212852"/>
                  </a:lnTo>
                  <a:lnTo>
                    <a:pt x="386334" y="217805"/>
                  </a:lnTo>
                  <a:lnTo>
                    <a:pt x="397637" y="207899"/>
                  </a:lnTo>
                  <a:lnTo>
                    <a:pt x="386334" y="204597"/>
                  </a:lnTo>
                  <a:lnTo>
                    <a:pt x="386334" y="186436"/>
                  </a:lnTo>
                  <a:lnTo>
                    <a:pt x="420115" y="164973"/>
                  </a:lnTo>
                  <a:lnTo>
                    <a:pt x="438912" y="146812"/>
                  </a:lnTo>
                  <a:lnTo>
                    <a:pt x="446405" y="146812"/>
                  </a:lnTo>
                  <a:lnTo>
                    <a:pt x="446405" y="138557"/>
                  </a:lnTo>
                  <a:lnTo>
                    <a:pt x="461390" y="120396"/>
                  </a:lnTo>
                  <a:lnTo>
                    <a:pt x="478282" y="98933"/>
                  </a:lnTo>
                  <a:lnTo>
                    <a:pt x="497077" y="85852"/>
                  </a:lnTo>
                  <a:lnTo>
                    <a:pt x="481964" y="77597"/>
                  </a:lnTo>
                  <a:lnTo>
                    <a:pt x="523239" y="56134"/>
                  </a:lnTo>
                  <a:lnTo>
                    <a:pt x="542036" y="56134"/>
                  </a:lnTo>
                  <a:lnTo>
                    <a:pt x="538226" y="42925"/>
                  </a:lnTo>
                  <a:lnTo>
                    <a:pt x="575818" y="42925"/>
                  </a:lnTo>
                  <a:lnTo>
                    <a:pt x="641476" y="3302"/>
                  </a:lnTo>
                  <a:lnTo>
                    <a:pt x="652652" y="0"/>
                  </a:lnTo>
                  <a:lnTo>
                    <a:pt x="637667" y="24765"/>
                  </a:lnTo>
                  <a:lnTo>
                    <a:pt x="652652" y="11557"/>
                  </a:lnTo>
                  <a:lnTo>
                    <a:pt x="671449" y="8255"/>
                  </a:lnTo>
                  <a:lnTo>
                    <a:pt x="667638" y="21462"/>
                  </a:lnTo>
                  <a:lnTo>
                    <a:pt x="718312" y="3302"/>
                  </a:lnTo>
                  <a:lnTo>
                    <a:pt x="744601" y="16510"/>
                  </a:lnTo>
                  <a:lnTo>
                    <a:pt x="707136" y="29718"/>
                  </a:lnTo>
                  <a:lnTo>
                    <a:pt x="722122" y="42925"/>
                  </a:lnTo>
                  <a:lnTo>
                    <a:pt x="774573" y="42925"/>
                  </a:lnTo>
                  <a:lnTo>
                    <a:pt x="847725" y="64388"/>
                  </a:lnTo>
                  <a:lnTo>
                    <a:pt x="840232" y="90678"/>
                  </a:lnTo>
                  <a:lnTo>
                    <a:pt x="812164" y="112141"/>
                  </a:lnTo>
                  <a:lnTo>
                    <a:pt x="767080" y="125349"/>
                  </a:lnTo>
                  <a:lnTo>
                    <a:pt x="755776" y="151765"/>
                  </a:lnTo>
                  <a:lnTo>
                    <a:pt x="759587" y="178181"/>
                  </a:lnTo>
                  <a:lnTo>
                    <a:pt x="774573" y="181483"/>
                  </a:lnTo>
                  <a:lnTo>
                    <a:pt x="774573" y="194691"/>
                  </a:lnTo>
                  <a:lnTo>
                    <a:pt x="782065" y="199644"/>
                  </a:lnTo>
                  <a:lnTo>
                    <a:pt x="789559" y="204597"/>
                  </a:lnTo>
                  <a:lnTo>
                    <a:pt x="793369" y="221107"/>
                  </a:lnTo>
                  <a:lnTo>
                    <a:pt x="808355" y="239268"/>
                  </a:lnTo>
                  <a:lnTo>
                    <a:pt x="808355" y="247523"/>
                  </a:lnTo>
                  <a:lnTo>
                    <a:pt x="821436" y="247523"/>
                  </a:lnTo>
                  <a:lnTo>
                    <a:pt x="828928" y="252475"/>
                  </a:lnTo>
                  <a:lnTo>
                    <a:pt x="840232" y="255778"/>
                  </a:lnTo>
                  <a:lnTo>
                    <a:pt x="847725" y="247523"/>
                  </a:lnTo>
                  <a:lnTo>
                    <a:pt x="855218" y="234315"/>
                  </a:lnTo>
                  <a:lnTo>
                    <a:pt x="862711" y="231012"/>
                  </a:lnTo>
                  <a:lnTo>
                    <a:pt x="874013" y="234315"/>
                  </a:lnTo>
                  <a:lnTo>
                    <a:pt x="889000" y="217805"/>
                  </a:lnTo>
                  <a:lnTo>
                    <a:pt x="889000" y="204597"/>
                  </a:lnTo>
                  <a:lnTo>
                    <a:pt x="896493" y="194691"/>
                  </a:lnTo>
                  <a:lnTo>
                    <a:pt x="896493" y="186436"/>
                  </a:lnTo>
                  <a:lnTo>
                    <a:pt x="928370" y="178181"/>
                  </a:lnTo>
                  <a:lnTo>
                    <a:pt x="954659" y="169925"/>
                  </a:lnTo>
                  <a:lnTo>
                    <a:pt x="984631" y="160020"/>
                  </a:lnTo>
                  <a:lnTo>
                    <a:pt x="1025906" y="169925"/>
                  </a:lnTo>
                  <a:lnTo>
                    <a:pt x="1061593" y="169925"/>
                  </a:lnTo>
                  <a:lnTo>
                    <a:pt x="1125347" y="169925"/>
                  </a:lnTo>
                  <a:lnTo>
                    <a:pt x="1136523" y="103886"/>
                  </a:lnTo>
                  <a:lnTo>
                    <a:pt x="1172210" y="108838"/>
                  </a:lnTo>
                  <a:lnTo>
                    <a:pt x="1198499" y="156718"/>
                  </a:lnTo>
                  <a:lnTo>
                    <a:pt x="1202182" y="117094"/>
                  </a:lnTo>
                  <a:lnTo>
                    <a:pt x="1320419" y="3302"/>
                  </a:lnTo>
                  <a:lnTo>
                    <a:pt x="1365377" y="3302"/>
                  </a:lnTo>
                  <a:lnTo>
                    <a:pt x="1404747" y="24765"/>
                  </a:lnTo>
                  <a:lnTo>
                    <a:pt x="1461008" y="24765"/>
                  </a:lnTo>
                  <a:lnTo>
                    <a:pt x="1530477" y="64388"/>
                  </a:lnTo>
                  <a:lnTo>
                    <a:pt x="1612900" y="85852"/>
                  </a:lnTo>
                  <a:lnTo>
                    <a:pt x="1671065" y="82550"/>
                  </a:lnTo>
                  <a:lnTo>
                    <a:pt x="1744218" y="108838"/>
                  </a:lnTo>
                  <a:lnTo>
                    <a:pt x="1811782" y="108838"/>
                  </a:lnTo>
                  <a:lnTo>
                    <a:pt x="1841753" y="90678"/>
                  </a:lnTo>
                  <a:lnTo>
                    <a:pt x="1911223" y="90678"/>
                  </a:lnTo>
                  <a:lnTo>
                    <a:pt x="1952371" y="108838"/>
                  </a:lnTo>
                  <a:lnTo>
                    <a:pt x="2048128" y="108838"/>
                  </a:lnTo>
                  <a:lnTo>
                    <a:pt x="2128774" y="146812"/>
                  </a:lnTo>
                  <a:lnTo>
                    <a:pt x="2276856" y="138557"/>
                  </a:lnTo>
                  <a:lnTo>
                    <a:pt x="2517013" y="156718"/>
                  </a:lnTo>
                  <a:lnTo>
                    <a:pt x="2631313" y="204597"/>
                  </a:lnTo>
                  <a:lnTo>
                    <a:pt x="2727071" y="234315"/>
                  </a:lnTo>
                  <a:lnTo>
                    <a:pt x="2787015" y="255778"/>
                  </a:lnTo>
                  <a:lnTo>
                    <a:pt x="2768346" y="265684"/>
                  </a:lnTo>
                  <a:lnTo>
                    <a:pt x="2727071" y="247523"/>
                  </a:lnTo>
                  <a:lnTo>
                    <a:pt x="2627629" y="239268"/>
                  </a:lnTo>
                  <a:lnTo>
                    <a:pt x="2653919" y="255778"/>
                  </a:lnTo>
                  <a:lnTo>
                    <a:pt x="2696972" y="268986"/>
                  </a:lnTo>
                  <a:lnTo>
                    <a:pt x="2685796" y="300228"/>
                  </a:lnTo>
                  <a:lnTo>
                    <a:pt x="2638932" y="321691"/>
                  </a:lnTo>
                  <a:lnTo>
                    <a:pt x="2623820" y="351409"/>
                  </a:lnTo>
                  <a:lnTo>
                    <a:pt x="2685796" y="382778"/>
                  </a:lnTo>
                  <a:lnTo>
                    <a:pt x="2727071" y="425704"/>
                  </a:lnTo>
                  <a:lnTo>
                    <a:pt x="2753232" y="483362"/>
                  </a:lnTo>
                  <a:lnTo>
                    <a:pt x="2723261" y="486664"/>
                  </a:lnTo>
                  <a:lnTo>
                    <a:pt x="2661412" y="470154"/>
                  </a:lnTo>
                  <a:lnTo>
                    <a:pt x="2597657" y="425704"/>
                  </a:lnTo>
                  <a:lnTo>
                    <a:pt x="2571369" y="404241"/>
                  </a:lnTo>
                  <a:lnTo>
                    <a:pt x="2556382" y="374523"/>
                  </a:lnTo>
                  <a:lnTo>
                    <a:pt x="2543175" y="329946"/>
                  </a:lnTo>
                  <a:lnTo>
                    <a:pt x="2517013" y="313436"/>
                  </a:lnTo>
                  <a:lnTo>
                    <a:pt x="2494406" y="313436"/>
                  </a:lnTo>
                  <a:lnTo>
                    <a:pt x="2471928" y="316738"/>
                  </a:lnTo>
                  <a:lnTo>
                    <a:pt x="2498217" y="351409"/>
                  </a:lnTo>
                  <a:lnTo>
                    <a:pt x="2436368" y="356362"/>
                  </a:lnTo>
                  <a:lnTo>
                    <a:pt x="2410079" y="339852"/>
                  </a:lnTo>
                  <a:lnTo>
                    <a:pt x="2353818" y="348107"/>
                  </a:lnTo>
                  <a:lnTo>
                    <a:pt x="2314448" y="377825"/>
                  </a:lnTo>
                  <a:lnTo>
                    <a:pt x="2314448" y="391033"/>
                  </a:lnTo>
                  <a:lnTo>
                    <a:pt x="2327529" y="417449"/>
                  </a:lnTo>
                  <a:lnTo>
                    <a:pt x="2391282" y="425704"/>
                  </a:lnTo>
                  <a:lnTo>
                    <a:pt x="2441955" y="451993"/>
                  </a:lnTo>
                  <a:lnTo>
                    <a:pt x="2531999" y="539496"/>
                  </a:lnTo>
                  <a:lnTo>
                    <a:pt x="2563876" y="592328"/>
                  </a:lnTo>
                  <a:lnTo>
                    <a:pt x="2571369" y="648335"/>
                  </a:lnTo>
                  <a:lnTo>
                    <a:pt x="2563876" y="696214"/>
                  </a:lnTo>
                  <a:lnTo>
                    <a:pt x="2543175" y="696214"/>
                  </a:lnTo>
                  <a:lnTo>
                    <a:pt x="2520696" y="679704"/>
                  </a:lnTo>
                  <a:lnTo>
                    <a:pt x="2486914" y="704469"/>
                  </a:lnTo>
                  <a:lnTo>
                    <a:pt x="2453258" y="722630"/>
                  </a:lnTo>
                  <a:lnTo>
                    <a:pt x="2449449" y="762254"/>
                  </a:lnTo>
                  <a:lnTo>
                    <a:pt x="2483230" y="801878"/>
                  </a:lnTo>
                  <a:lnTo>
                    <a:pt x="2460752" y="836422"/>
                  </a:lnTo>
                  <a:lnTo>
                    <a:pt x="2453258" y="887603"/>
                  </a:lnTo>
                  <a:lnTo>
                    <a:pt x="2498217" y="923925"/>
                  </a:lnTo>
                  <a:lnTo>
                    <a:pt x="2546984" y="935482"/>
                  </a:lnTo>
                  <a:lnTo>
                    <a:pt x="2597657" y="971804"/>
                  </a:lnTo>
                  <a:lnTo>
                    <a:pt x="2638932" y="1022858"/>
                  </a:lnTo>
                  <a:lnTo>
                    <a:pt x="2642616" y="1097153"/>
                  </a:lnTo>
                  <a:lnTo>
                    <a:pt x="2627629" y="1131824"/>
                  </a:lnTo>
                  <a:lnTo>
                    <a:pt x="2578862" y="1163193"/>
                  </a:lnTo>
                  <a:lnTo>
                    <a:pt x="2524505" y="1179576"/>
                  </a:lnTo>
                  <a:lnTo>
                    <a:pt x="2490724" y="1202690"/>
                  </a:lnTo>
                  <a:lnTo>
                    <a:pt x="2468245" y="1189482"/>
                  </a:lnTo>
                  <a:lnTo>
                    <a:pt x="2449449" y="1202690"/>
                  </a:lnTo>
                  <a:lnTo>
                    <a:pt x="2445639" y="1253871"/>
                  </a:lnTo>
                  <a:lnTo>
                    <a:pt x="2456942" y="1288542"/>
                  </a:lnTo>
                  <a:lnTo>
                    <a:pt x="2517013" y="1328166"/>
                  </a:lnTo>
                  <a:lnTo>
                    <a:pt x="2539492" y="1362710"/>
                  </a:lnTo>
                  <a:lnTo>
                    <a:pt x="2556382" y="1385824"/>
                  </a:lnTo>
                  <a:lnTo>
                    <a:pt x="2550668" y="1428750"/>
                  </a:lnTo>
                  <a:lnTo>
                    <a:pt x="2517013" y="1458468"/>
                  </a:lnTo>
                  <a:lnTo>
                    <a:pt x="2475738" y="1458468"/>
                  </a:lnTo>
                  <a:lnTo>
                    <a:pt x="2417572" y="1410589"/>
                  </a:lnTo>
                  <a:lnTo>
                    <a:pt x="2372614" y="1394079"/>
                  </a:lnTo>
                  <a:lnTo>
                    <a:pt x="2353818" y="1385824"/>
                  </a:lnTo>
                  <a:lnTo>
                    <a:pt x="2335022" y="1410589"/>
                  </a:lnTo>
                  <a:lnTo>
                    <a:pt x="2342515" y="1445260"/>
                  </a:lnTo>
                  <a:lnTo>
                    <a:pt x="2357501" y="1471676"/>
                  </a:lnTo>
                  <a:lnTo>
                    <a:pt x="2368804" y="1516253"/>
                  </a:lnTo>
                  <a:lnTo>
                    <a:pt x="2406269" y="1529334"/>
                  </a:lnTo>
                  <a:lnTo>
                    <a:pt x="2391282" y="1550797"/>
                  </a:lnTo>
                  <a:lnTo>
                    <a:pt x="2395093" y="1585468"/>
                  </a:lnTo>
                  <a:lnTo>
                    <a:pt x="2410079" y="1616837"/>
                  </a:lnTo>
                  <a:lnTo>
                    <a:pt x="2383790" y="1616837"/>
                  </a:lnTo>
                  <a:lnTo>
                    <a:pt x="2353818" y="1577213"/>
                  </a:lnTo>
                  <a:lnTo>
                    <a:pt x="2357501" y="1537589"/>
                  </a:lnTo>
                  <a:lnTo>
                    <a:pt x="2346325" y="1524508"/>
                  </a:lnTo>
                  <a:lnTo>
                    <a:pt x="2335022" y="1481582"/>
                  </a:lnTo>
                  <a:lnTo>
                    <a:pt x="2323846" y="1468374"/>
                  </a:lnTo>
                  <a:lnTo>
                    <a:pt x="2318130" y="1402334"/>
                  </a:lnTo>
                  <a:lnTo>
                    <a:pt x="2303145" y="1362710"/>
                  </a:lnTo>
                  <a:lnTo>
                    <a:pt x="2269363" y="1328166"/>
                  </a:lnTo>
                  <a:lnTo>
                    <a:pt x="2213102" y="1311656"/>
                  </a:lnTo>
                  <a:lnTo>
                    <a:pt x="2173732" y="1275334"/>
                  </a:lnTo>
                  <a:lnTo>
                    <a:pt x="2154936" y="1250569"/>
                  </a:lnTo>
                  <a:lnTo>
                    <a:pt x="2128774" y="1224153"/>
                  </a:lnTo>
                  <a:lnTo>
                    <a:pt x="2085594" y="1163193"/>
                  </a:lnTo>
                  <a:lnTo>
                    <a:pt x="1995551" y="1197737"/>
                  </a:lnTo>
                  <a:lnTo>
                    <a:pt x="1926209" y="1267079"/>
                  </a:lnTo>
                  <a:lnTo>
                    <a:pt x="1892427" y="1319911"/>
                  </a:lnTo>
                  <a:lnTo>
                    <a:pt x="1881124" y="1336421"/>
                  </a:lnTo>
                  <a:lnTo>
                    <a:pt x="1892427" y="1397381"/>
                  </a:lnTo>
                  <a:lnTo>
                    <a:pt x="1892427" y="1455166"/>
                  </a:lnTo>
                  <a:lnTo>
                    <a:pt x="1853057" y="1494790"/>
                  </a:lnTo>
                  <a:lnTo>
                    <a:pt x="1826768" y="1498092"/>
                  </a:lnTo>
                  <a:lnTo>
                    <a:pt x="1778000" y="1415542"/>
                  </a:lnTo>
                  <a:lnTo>
                    <a:pt x="1740535" y="1354455"/>
                  </a:lnTo>
                  <a:lnTo>
                    <a:pt x="1663573" y="1245616"/>
                  </a:lnTo>
                  <a:lnTo>
                    <a:pt x="1663573" y="1202690"/>
                  </a:lnTo>
                  <a:lnTo>
                    <a:pt x="1644903" y="1179576"/>
                  </a:lnTo>
                  <a:lnTo>
                    <a:pt x="1629790" y="1205992"/>
                  </a:lnTo>
                  <a:lnTo>
                    <a:pt x="1567942" y="1145032"/>
                  </a:lnTo>
                  <a:lnTo>
                    <a:pt x="1475994" y="1097153"/>
                  </a:lnTo>
                  <a:lnTo>
                    <a:pt x="1419733" y="1105408"/>
                  </a:lnTo>
                  <a:lnTo>
                    <a:pt x="1339088" y="1102106"/>
                  </a:lnTo>
                  <a:lnTo>
                    <a:pt x="1301623" y="1067435"/>
                  </a:lnTo>
                  <a:lnTo>
                    <a:pt x="1258443" y="1070737"/>
                  </a:lnTo>
                  <a:lnTo>
                    <a:pt x="1198499" y="1057529"/>
                  </a:lnTo>
                  <a:lnTo>
                    <a:pt x="1069086" y="940435"/>
                  </a:lnTo>
                  <a:lnTo>
                    <a:pt x="1076578" y="988314"/>
                  </a:lnTo>
                  <a:lnTo>
                    <a:pt x="1117853" y="1054227"/>
                  </a:lnTo>
                  <a:lnTo>
                    <a:pt x="1159128" y="1102106"/>
                  </a:lnTo>
                  <a:lnTo>
                    <a:pt x="1205992" y="1128522"/>
                  </a:lnTo>
                  <a:lnTo>
                    <a:pt x="1254760" y="1105408"/>
                  </a:lnTo>
                  <a:lnTo>
                    <a:pt x="1297813" y="1105408"/>
                  </a:lnTo>
                  <a:lnTo>
                    <a:pt x="1350390" y="1149985"/>
                  </a:lnTo>
                  <a:lnTo>
                    <a:pt x="1380363" y="1184529"/>
                  </a:lnTo>
                  <a:lnTo>
                    <a:pt x="1376680" y="1202690"/>
                  </a:lnTo>
                  <a:lnTo>
                    <a:pt x="1282827" y="1298448"/>
                  </a:lnTo>
                  <a:lnTo>
                    <a:pt x="1224661" y="1333119"/>
                  </a:lnTo>
                  <a:lnTo>
                    <a:pt x="1095375" y="1380871"/>
                  </a:lnTo>
                  <a:lnTo>
                    <a:pt x="1057783" y="1394079"/>
                  </a:lnTo>
                  <a:lnTo>
                    <a:pt x="1037209" y="1380871"/>
                  </a:lnTo>
                  <a:lnTo>
                    <a:pt x="1025906" y="1359408"/>
                  </a:lnTo>
                  <a:lnTo>
                    <a:pt x="1025906" y="1333119"/>
                  </a:lnTo>
                  <a:lnTo>
                    <a:pt x="1014602" y="1301750"/>
                  </a:lnTo>
                  <a:lnTo>
                    <a:pt x="995934" y="1280287"/>
                  </a:lnTo>
                  <a:lnTo>
                    <a:pt x="980948" y="1263777"/>
                  </a:lnTo>
                  <a:lnTo>
                    <a:pt x="958342" y="1232408"/>
                  </a:lnTo>
                  <a:lnTo>
                    <a:pt x="943356" y="1214247"/>
                  </a:lnTo>
                  <a:lnTo>
                    <a:pt x="935863" y="1192784"/>
                  </a:lnTo>
                  <a:lnTo>
                    <a:pt x="918972" y="1171321"/>
                  </a:lnTo>
                  <a:lnTo>
                    <a:pt x="889000" y="1123569"/>
                  </a:lnTo>
                  <a:lnTo>
                    <a:pt x="874013" y="1102106"/>
                  </a:lnTo>
                  <a:lnTo>
                    <a:pt x="855218" y="1075690"/>
                  </a:lnTo>
                  <a:lnTo>
                    <a:pt x="821436" y="1036066"/>
                  </a:lnTo>
                  <a:lnTo>
                    <a:pt x="804545" y="1014603"/>
                  </a:lnTo>
                  <a:lnTo>
                    <a:pt x="789559" y="1001395"/>
                  </a:lnTo>
                  <a:lnTo>
                    <a:pt x="770889" y="966851"/>
                  </a:lnTo>
                  <a:lnTo>
                    <a:pt x="821436" y="935482"/>
                  </a:lnTo>
                  <a:lnTo>
                    <a:pt x="847725" y="871093"/>
                  </a:lnTo>
                  <a:lnTo>
                    <a:pt x="797051" y="852932"/>
                  </a:lnTo>
                  <a:lnTo>
                    <a:pt x="725805" y="862838"/>
                  </a:lnTo>
                  <a:lnTo>
                    <a:pt x="707136" y="857885"/>
                  </a:lnTo>
                  <a:lnTo>
                    <a:pt x="699515" y="857885"/>
                  </a:lnTo>
                  <a:lnTo>
                    <a:pt x="693927" y="857885"/>
                  </a:lnTo>
                  <a:lnTo>
                    <a:pt x="682751" y="857885"/>
                  </a:lnTo>
                  <a:lnTo>
                    <a:pt x="682751" y="844677"/>
                  </a:lnTo>
                  <a:lnTo>
                    <a:pt x="675132" y="836422"/>
                  </a:lnTo>
                  <a:lnTo>
                    <a:pt x="675132" y="813308"/>
                  </a:lnTo>
                  <a:lnTo>
                    <a:pt x="663956" y="805180"/>
                  </a:lnTo>
                  <a:lnTo>
                    <a:pt x="660146" y="791972"/>
                  </a:lnTo>
                  <a:lnTo>
                    <a:pt x="652652" y="788670"/>
                  </a:lnTo>
                  <a:lnTo>
                    <a:pt x="645160" y="778764"/>
                  </a:lnTo>
                  <a:lnTo>
                    <a:pt x="641476" y="770509"/>
                  </a:lnTo>
                  <a:lnTo>
                    <a:pt x="637667" y="757301"/>
                  </a:lnTo>
                  <a:lnTo>
                    <a:pt x="633984" y="749046"/>
                  </a:lnTo>
                  <a:lnTo>
                    <a:pt x="618871" y="749046"/>
                  </a:lnTo>
                  <a:lnTo>
                    <a:pt x="607695" y="749046"/>
                  </a:lnTo>
                  <a:lnTo>
                    <a:pt x="600201" y="749046"/>
                  </a:lnTo>
                  <a:lnTo>
                    <a:pt x="600201" y="765556"/>
                  </a:lnTo>
                  <a:lnTo>
                    <a:pt x="600201" y="778764"/>
                  </a:lnTo>
                  <a:lnTo>
                    <a:pt x="600201" y="791972"/>
                  </a:lnTo>
                  <a:lnTo>
                    <a:pt x="600201" y="810006"/>
                  </a:lnTo>
                  <a:lnTo>
                    <a:pt x="600201" y="818261"/>
                  </a:lnTo>
                  <a:lnTo>
                    <a:pt x="585215" y="823214"/>
                  </a:lnTo>
                  <a:lnTo>
                    <a:pt x="579501" y="836422"/>
                  </a:lnTo>
                  <a:lnTo>
                    <a:pt x="560832" y="818261"/>
                  </a:lnTo>
                  <a:lnTo>
                    <a:pt x="553338" y="796925"/>
                  </a:lnTo>
                  <a:lnTo>
                    <a:pt x="553338" y="775462"/>
                  </a:lnTo>
                  <a:lnTo>
                    <a:pt x="538226" y="740791"/>
                  </a:lnTo>
                  <a:lnTo>
                    <a:pt x="530733" y="722630"/>
                  </a:lnTo>
                  <a:lnTo>
                    <a:pt x="512063" y="709422"/>
                  </a:lnTo>
                  <a:lnTo>
                    <a:pt x="493268" y="696214"/>
                  </a:lnTo>
                  <a:lnTo>
                    <a:pt x="481964" y="679704"/>
                  </a:lnTo>
                  <a:lnTo>
                    <a:pt x="474472" y="666496"/>
                  </a:lnTo>
                  <a:lnTo>
                    <a:pt x="457581" y="661543"/>
                  </a:lnTo>
                  <a:lnTo>
                    <a:pt x="453898" y="656590"/>
                  </a:lnTo>
                  <a:lnTo>
                    <a:pt x="438912" y="656590"/>
                  </a:lnTo>
                  <a:lnTo>
                    <a:pt x="431419" y="666496"/>
                  </a:lnTo>
                  <a:lnTo>
                    <a:pt x="420115" y="679704"/>
                  </a:lnTo>
                  <a:lnTo>
                    <a:pt x="442595" y="692912"/>
                  </a:lnTo>
                  <a:lnTo>
                    <a:pt x="453898" y="709422"/>
                  </a:lnTo>
                  <a:lnTo>
                    <a:pt x="478282" y="730885"/>
                  </a:lnTo>
                  <a:lnTo>
                    <a:pt x="485775" y="740791"/>
                  </a:lnTo>
                  <a:lnTo>
                    <a:pt x="504571" y="749046"/>
                  </a:lnTo>
                  <a:lnTo>
                    <a:pt x="519557" y="770509"/>
                  </a:lnTo>
                  <a:lnTo>
                    <a:pt x="504571" y="788670"/>
                  </a:lnTo>
                  <a:lnTo>
                    <a:pt x="500761" y="778764"/>
                  </a:lnTo>
                  <a:lnTo>
                    <a:pt x="500761" y="770509"/>
                  </a:lnTo>
                  <a:lnTo>
                    <a:pt x="493268" y="791972"/>
                  </a:lnTo>
                  <a:lnTo>
                    <a:pt x="489458" y="810006"/>
                  </a:lnTo>
                  <a:lnTo>
                    <a:pt x="474472" y="818261"/>
                  </a:lnTo>
                  <a:lnTo>
                    <a:pt x="478282" y="791972"/>
                  </a:lnTo>
                  <a:lnTo>
                    <a:pt x="478282" y="778764"/>
                  </a:lnTo>
                  <a:lnTo>
                    <a:pt x="461390" y="770509"/>
                  </a:lnTo>
                  <a:lnTo>
                    <a:pt x="453898" y="765556"/>
                  </a:lnTo>
                  <a:lnTo>
                    <a:pt x="446405" y="757301"/>
                  </a:lnTo>
                  <a:lnTo>
                    <a:pt x="431419" y="744093"/>
                  </a:lnTo>
                  <a:lnTo>
                    <a:pt x="420115" y="740791"/>
                  </a:lnTo>
                  <a:lnTo>
                    <a:pt x="408813" y="722630"/>
                  </a:lnTo>
                  <a:lnTo>
                    <a:pt x="397637" y="714375"/>
                  </a:lnTo>
                  <a:lnTo>
                    <a:pt x="390144" y="701167"/>
                  </a:lnTo>
                  <a:lnTo>
                    <a:pt x="386334" y="687959"/>
                  </a:lnTo>
                  <a:lnTo>
                    <a:pt x="375158" y="683006"/>
                  </a:lnTo>
                  <a:lnTo>
                    <a:pt x="363855" y="674751"/>
                  </a:lnTo>
                  <a:lnTo>
                    <a:pt x="346963" y="674751"/>
                  </a:lnTo>
                  <a:lnTo>
                    <a:pt x="328168" y="679704"/>
                  </a:lnTo>
                  <a:lnTo>
                    <a:pt x="309499" y="674751"/>
                  </a:lnTo>
                  <a:lnTo>
                    <a:pt x="271907" y="679704"/>
                  </a:lnTo>
                  <a:lnTo>
                    <a:pt x="245745" y="679704"/>
                  </a:lnTo>
                  <a:lnTo>
                    <a:pt x="238251" y="687959"/>
                  </a:lnTo>
                  <a:lnTo>
                    <a:pt x="234442" y="701167"/>
                  </a:lnTo>
                  <a:lnTo>
                    <a:pt x="234442" y="717677"/>
                  </a:lnTo>
                  <a:lnTo>
                    <a:pt x="221361" y="735838"/>
                  </a:lnTo>
                  <a:lnTo>
                    <a:pt x="210058" y="744093"/>
                  </a:lnTo>
                  <a:lnTo>
                    <a:pt x="206248" y="749046"/>
                  </a:lnTo>
                  <a:lnTo>
                    <a:pt x="198755" y="765556"/>
                  </a:lnTo>
                  <a:lnTo>
                    <a:pt x="195072" y="775462"/>
                  </a:lnTo>
                  <a:lnTo>
                    <a:pt x="202564" y="783717"/>
                  </a:lnTo>
                  <a:lnTo>
                    <a:pt x="202564" y="796925"/>
                  </a:lnTo>
                  <a:lnTo>
                    <a:pt x="198755" y="805180"/>
                  </a:lnTo>
                  <a:lnTo>
                    <a:pt x="195072" y="818261"/>
                  </a:lnTo>
                  <a:lnTo>
                    <a:pt x="180086" y="836422"/>
                  </a:lnTo>
                  <a:lnTo>
                    <a:pt x="172593" y="826516"/>
                  </a:lnTo>
                  <a:lnTo>
                    <a:pt x="165100" y="831469"/>
                  </a:lnTo>
                  <a:lnTo>
                    <a:pt x="153797" y="839724"/>
                  </a:lnTo>
                  <a:lnTo>
                    <a:pt x="138811" y="839724"/>
                  </a:lnTo>
                  <a:lnTo>
                    <a:pt x="123825" y="852932"/>
                  </a:lnTo>
                  <a:lnTo>
                    <a:pt x="110617" y="857885"/>
                  </a:lnTo>
                  <a:lnTo>
                    <a:pt x="95631" y="857885"/>
                  </a:lnTo>
                  <a:lnTo>
                    <a:pt x="80645" y="857885"/>
                  </a:lnTo>
                  <a:lnTo>
                    <a:pt x="46862" y="862838"/>
                  </a:lnTo>
                  <a:lnTo>
                    <a:pt x="28194" y="862838"/>
                  </a:lnTo>
                  <a:lnTo>
                    <a:pt x="20574" y="844677"/>
                  </a:lnTo>
                  <a:lnTo>
                    <a:pt x="13081" y="823214"/>
                  </a:lnTo>
                  <a:lnTo>
                    <a:pt x="9398" y="805180"/>
                  </a:lnTo>
                  <a:lnTo>
                    <a:pt x="5587" y="783717"/>
                  </a:lnTo>
                  <a:lnTo>
                    <a:pt x="5587" y="757301"/>
                  </a:lnTo>
                  <a:lnTo>
                    <a:pt x="0" y="72263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86" name="Google Shape;1086;p40"/>
            <p:cNvPicPr preferRelativeResize="0"/>
            <p:nvPr/>
          </p:nvPicPr>
          <p:blipFill rotWithShape="1">
            <a:blip r:embed="rId33">
              <a:alphaModFix/>
            </a:blip>
            <a:srcRect b="0" l="0" r="0" t="0"/>
            <a:stretch/>
          </p:blipFill>
          <p:spPr>
            <a:xfrm>
              <a:off x="935735" y="3234309"/>
              <a:ext cx="1656207" cy="1397000"/>
            </a:xfrm>
            <a:prstGeom prst="rect">
              <a:avLst/>
            </a:prstGeom>
            <a:noFill/>
            <a:ln>
              <a:noFill/>
            </a:ln>
          </p:spPr>
        </p:pic>
        <p:sp>
          <p:nvSpPr>
            <p:cNvPr id="1087" name="Google Shape;1087;p40"/>
            <p:cNvSpPr/>
            <p:nvPr/>
          </p:nvSpPr>
          <p:spPr>
            <a:xfrm>
              <a:off x="935735" y="3224784"/>
              <a:ext cx="1656714" cy="1406525"/>
            </a:xfrm>
            <a:custGeom>
              <a:rect b="b" l="l" r="r" t="t"/>
              <a:pathLst>
                <a:path extrusionOk="0" h="1406525" w="1656714">
                  <a:moveTo>
                    <a:pt x="0" y="360299"/>
                  </a:moveTo>
                  <a:lnTo>
                    <a:pt x="76898" y="317373"/>
                  </a:lnTo>
                  <a:lnTo>
                    <a:pt x="121919" y="295910"/>
                  </a:lnTo>
                  <a:lnTo>
                    <a:pt x="131292" y="264413"/>
                  </a:lnTo>
                  <a:lnTo>
                    <a:pt x="95656" y="247903"/>
                  </a:lnTo>
                  <a:lnTo>
                    <a:pt x="91909" y="213232"/>
                  </a:lnTo>
                  <a:lnTo>
                    <a:pt x="106908" y="203326"/>
                  </a:lnTo>
                  <a:lnTo>
                    <a:pt x="106908" y="186816"/>
                  </a:lnTo>
                  <a:lnTo>
                    <a:pt x="165061" y="181863"/>
                  </a:lnTo>
                  <a:lnTo>
                    <a:pt x="180060" y="155320"/>
                  </a:lnTo>
                  <a:lnTo>
                    <a:pt x="183819" y="130555"/>
                  </a:lnTo>
                  <a:lnTo>
                    <a:pt x="236334" y="120650"/>
                  </a:lnTo>
                  <a:lnTo>
                    <a:pt x="240093" y="94233"/>
                  </a:lnTo>
                  <a:lnTo>
                    <a:pt x="191325" y="90931"/>
                  </a:lnTo>
                  <a:lnTo>
                    <a:pt x="213829" y="72770"/>
                  </a:lnTo>
                  <a:lnTo>
                    <a:pt x="294487" y="72770"/>
                  </a:lnTo>
                  <a:lnTo>
                    <a:pt x="316991" y="51180"/>
                  </a:lnTo>
                  <a:lnTo>
                    <a:pt x="350773" y="46227"/>
                  </a:lnTo>
                  <a:lnTo>
                    <a:pt x="369569" y="29717"/>
                  </a:lnTo>
                  <a:lnTo>
                    <a:pt x="393953" y="59562"/>
                  </a:lnTo>
                  <a:lnTo>
                    <a:pt x="495172" y="56133"/>
                  </a:lnTo>
                  <a:lnTo>
                    <a:pt x="538352" y="85978"/>
                  </a:lnTo>
                  <a:lnTo>
                    <a:pt x="686561" y="77724"/>
                  </a:lnTo>
                  <a:lnTo>
                    <a:pt x="712724" y="64515"/>
                  </a:lnTo>
                  <a:lnTo>
                    <a:pt x="767207" y="90931"/>
                  </a:lnTo>
                  <a:lnTo>
                    <a:pt x="827151" y="112394"/>
                  </a:lnTo>
                  <a:lnTo>
                    <a:pt x="853439" y="104139"/>
                  </a:lnTo>
                  <a:lnTo>
                    <a:pt x="872236" y="90931"/>
                  </a:lnTo>
                  <a:lnTo>
                    <a:pt x="919099" y="94233"/>
                  </a:lnTo>
                  <a:lnTo>
                    <a:pt x="887221" y="77724"/>
                  </a:lnTo>
                  <a:lnTo>
                    <a:pt x="857250" y="82676"/>
                  </a:lnTo>
                  <a:lnTo>
                    <a:pt x="808482" y="85978"/>
                  </a:lnTo>
                  <a:lnTo>
                    <a:pt x="785876" y="59562"/>
                  </a:lnTo>
                  <a:lnTo>
                    <a:pt x="761491" y="46227"/>
                  </a:lnTo>
                  <a:lnTo>
                    <a:pt x="761491" y="24764"/>
                  </a:lnTo>
                  <a:lnTo>
                    <a:pt x="767207" y="3301"/>
                  </a:lnTo>
                  <a:lnTo>
                    <a:pt x="789686" y="0"/>
                  </a:lnTo>
                  <a:lnTo>
                    <a:pt x="819657" y="21462"/>
                  </a:lnTo>
                  <a:lnTo>
                    <a:pt x="827151" y="11556"/>
                  </a:lnTo>
                  <a:lnTo>
                    <a:pt x="849630" y="0"/>
                  </a:lnTo>
                  <a:lnTo>
                    <a:pt x="875919" y="16510"/>
                  </a:lnTo>
                  <a:lnTo>
                    <a:pt x="890905" y="3301"/>
                  </a:lnTo>
                  <a:lnTo>
                    <a:pt x="907795" y="24764"/>
                  </a:lnTo>
                  <a:lnTo>
                    <a:pt x="907795" y="37973"/>
                  </a:lnTo>
                  <a:lnTo>
                    <a:pt x="949070" y="56133"/>
                  </a:lnTo>
                  <a:lnTo>
                    <a:pt x="934084" y="72770"/>
                  </a:lnTo>
                  <a:lnTo>
                    <a:pt x="934084" y="90931"/>
                  </a:lnTo>
                  <a:lnTo>
                    <a:pt x="1005332" y="94233"/>
                  </a:lnTo>
                  <a:lnTo>
                    <a:pt x="1022222" y="72770"/>
                  </a:lnTo>
                  <a:lnTo>
                    <a:pt x="1009141" y="59562"/>
                  </a:lnTo>
                  <a:lnTo>
                    <a:pt x="979169" y="59562"/>
                  </a:lnTo>
                  <a:lnTo>
                    <a:pt x="986663" y="29717"/>
                  </a:lnTo>
                  <a:lnTo>
                    <a:pt x="1048512" y="46227"/>
                  </a:lnTo>
                  <a:lnTo>
                    <a:pt x="1059814" y="69468"/>
                  </a:lnTo>
                  <a:lnTo>
                    <a:pt x="1112265" y="69468"/>
                  </a:lnTo>
                  <a:lnTo>
                    <a:pt x="1162939" y="94233"/>
                  </a:lnTo>
                  <a:lnTo>
                    <a:pt x="1185418" y="90931"/>
                  </a:lnTo>
                  <a:lnTo>
                    <a:pt x="1215389" y="112394"/>
                  </a:lnTo>
                  <a:lnTo>
                    <a:pt x="1185418" y="142112"/>
                  </a:lnTo>
                  <a:lnTo>
                    <a:pt x="1162939" y="120650"/>
                  </a:lnTo>
                  <a:lnTo>
                    <a:pt x="1147952" y="125602"/>
                  </a:lnTo>
                  <a:lnTo>
                    <a:pt x="1127252" y="142112"/>
                  </a:lnTo>
                  <a:lnTo>
                    <a:pt x="1089787" y="160274"/>
                  </a:lnTo>
                  <a:lnTo>
                    <a:pt x="1108583" y="181863"/>
                  </a:lnTo>
                  <a:lnTo>
                    <a:pt x="1078483" y="186816"/>
                  </a:lnTo>
                  <a:lnTo>
                    <a:pt x="1052321" y="213232"/>
                  </a:lnTo>
                  <a:lnTo>
                    <a:pt x="1026032" y="251205"/>
                  </a:lnTo>
                  <a:lnTo>
                    <a:pt x="1063497" y="285876"/>
                  </a:lnTo>
                  <a:lnTo>
                    <a:pt x="1097280" y="320675"/>
                  </a:lnTo>
                  <a:lnTo>
                    <a:pt x="1151636" y="325627"/>
                  </a:lnTo>
                  <a:lnTo>
                    <a:pt x="1204214" y="320675"/>
                  </a:lnTo>
                  <a:lnTo>
                    <a:pt x="1226693" y="343788"/>
                  </a:lnTo>
                  <a:lnTo>
                    <a:pt x="1219200" y="352043"/>
                  </a:lnTo>
                  <a:lnTo>
                    <a:pt x="1204214" y="373506"/>
                  </a:lnTo>
                  <a:lnTo>
                    <a:pt x="1226693" y="408177"/>
                  </a:lnTo>
                  <a:lnTo>
                    <a:pt x="1234186" y="434720"/>
                  </a:lnTo>
                  <a:lnTo>
                    <a:pt x="1260475" y="447928"/>
                  </a:lnTo>
                  <a:lnTo>
                    <a:pt x="1299845" y="421513"/>
                  </a:lnTo>
                  <a:lnTo>
                    <a:pt x="1288541" y="391667"/>
                  </a:lnTo>
                  <a:lnTo>
                    <a:pt x="1256664" y="360299"/>
                  </a:lnTo>
                  <a:lnTo>
                    <a:pt x="1292352" y="330580"/>
                  </a:lnTo>
                  <a:lnTo>
                    <a:pt x="1260475" y="272668"/>
                  </a:lnTo>
                  <a:lnTo>
                    <a:pt x="1230502" y="251205"/>
                  </a:lnTo>
                  <a:lnTo>
                    <a:pt x="1256664" y="229742"/>
                  </a:lnTo>
                  <a:lnTo>
                    <a:pt x="1252982" y="203326"/>
                  </a:lnTo>
                  <a:lnTo>
                    <a:pt x="1267968" y="186816"/>
                  </a:lnTo>
                  <a:lnTo>
                    <a:pt x="1299845" y="203326"/>
                  </a:lnTo>
                  <a:lnTo>
                    <a:pt x="1371091" y="269366"/>
                  </a:lnTo>
                  <a:lnTo>
                    <a:pt x="1414271" y="277621"/>
                  </a:lnTo>
                  <a:lnTo>
                    <a:pt x="1425575" y="261112"/>
                  </a:lnTo>
                  <a:lnTo>
                    <a:pt x="1414271" y="226440"/>
                  </a:lnTo>
                  <a:lnTo>
                    <a:pt x="1440561" y="229742"/>
                  </a:lnTo>
                  <a:lnTo>
                    <a:pt x="1485519" y="269366"/>
                  </a:lnTo>
                  <a:lnTo>
                    <a:pt x="1493012" y="290829"/>
                  </a:lnTo>
                  <a:lnTo>
                    <a:pt x="1519301" y="309117"/>
                  </a:lnTo>
                  <a:lnTo>
                    <a:pt x="1569974" y="325627"/>
                  </a:lnTo>
                  <a:lnTo>
                    <a:pt x="1596263" y="356996"/>
                  </a:lnTo>
                  <a:lnTo>
                    <a:pt x="1633727" y="381762"/>
                  </a:lnTo>
                  <a:lnTo>
                    <a:pt x="1652524" y="386714"/>
                  </a:lnTo>
                  <a:lnTo>
                    <a:pt x="1656207" y="408177"/>
                  </a:lnTo>
                  <a:lnTo>
                    <a:pt x="1626234" y="421513"/>
                  </a:lnTo>
                  <a:lnTo>
                    <a:pt x="1607439" y="404875"/>
                  </a:lnTo>
                  <a:lnTo>
                    <a:pt x="1592452" y="408177"/>
                  </a:lnTo>
                  <a:lnTo>
                    <a:pt x="1588770" y="439673"/>
                  </a:lnTo>
                  <a:lnTo>
                    <a:pt x="1562481" y="447928"/>
                  </a:lnTo>
                  <a:lnTo>
                    <a:pt x="1532382" y="429767"/>
                  </a:lnTo>
                  <a:lnTo>
                    <a:pt x="1474343" y="429767"/>
                  </a:lnTo>
                  <a:lnTo>
                    <a:pt x="1466850" y="469391"/>
                  </a:lnTo>
                  <a:lnTo>
                    <a:pt x="1481836" y="490854"/>
                  </a:lnTo>
                  <a:lnTo>
                    <a:pt x="1507997" y="477646"/>
                  </a:lnTo>
                  <a:lnTo>
                    <a:pt x="1528699" y="474344"/>
                  </a:lnTo>
                  <a:lnTo>
                    <a:pt x="1551177" y="487552"/>
                  </a:lnTo>
                  <a:lnTo>
                    <a:pt x="1523111" y="512317"/>
                  </a:lnTo>
                  <a:lnTo>
                    <a:pt x="1551177" y="538860"/>
                  </a:lnTo>
                  <a:lnTo>
                    <a:pt x="1592452" y="547115"/>
                  </a:lnTo>
                  <a:lnTo>
                    <a:pt x="1588770" y="560323"/>
                  </a:lnTo>
                  <a:lnTo>
                    <a:pt x="1569974" y="565276"/>
                  </a:lnTo>
                  <a:lnTo>
                    <a:pt x="1532382" y="647953"/>
                  </a:lnTo>
                  <a:lnTo>
                    <a:pt x="1536191" y="594994"/>
                  </a:lnTo>
                  <a:lnTo>
                    <a:pt x="1554988" y="565276"/>
                  </a:lnTo>
                  <a:lnTo>
                    <a:pt x="1532382" y="552068"/>
                  </a:lnTo>
                  <a:lnTo>
                    <a:pt x="1511808" y="570229"/>
                  </a:lnTo>
                  <a:lnTo>
                    <a:pt x="1523111" y="586739"/>
                  </a:lnTo>
                  <a:lnTo>
                    <a:pt x="1507997" y="594994"/>
                  </a:lnTo>
                  <a:lnTo>
                    <a:pt x="1489328" y="608202"/>
                  </a:lnTo>
                  <a:lnTo>
                    <a:pt x="1489328" y="647953"/>
                  </a:lnTo>
                  <a:lnTo>
                    <a:pt x="1466850" y="661161"/>
                  </a:lnTo>
                  <a:lnTo>
                    <a:pt x="1429258" y="666114"/>
                  </a:lnTo>
                  <a:lnTo>
                    <a:pt x="1440561" y="687577"/>
                  </a:lnTo>
                  <a:lnTo>
                    <a:pt x="1429258" y="709040"/>
                  </a:lnTo>
                  <a:lnTo>
                    <a:pt x="1440561" y="725551"/>
                  </a:lnTo>
                  <a:lnTo>
                    <a:pt x="1421764" y="765301"/>
                  </a:lnTo>
                  <a:lnTo>
                    <a:pt x="1414271" y="799972"/>
                  </a:lnTo>
                  <a:lnTo>
                    <a:pt x="1382395" y="818133"/>
                  </a:lnTo>
                  <a:lnTo>
                    <a:pt x="1344930" y="874267"/>
                  </a:lnTo>
                  <a:lnTo>
                    <a:pt x="1341120" y="914018"/>
                  </a:lnTo>
                  <a:lnTo>
                    <a:pt x="1352422" y="943736"/>
                  </a:lnTo>
                  <a:lnTo>
                    <a:pt x="1371091" y="978407"/>
                  </a:lnTo>
                  <a:lnTo>
                    <a:pt x="1382395" y="1023111"/>
                  </a:lnTo>
                  <a:lnTo>
                    <a:pt x="1363599" y="1039621"/>
                  </a:lnTo>
                  <a:lnTo>
                    <a:pt x="1341120" y="1026413"/>
                  </a:lnTo>
                  <a:lnTo>
                    <a:pt x="1344930" y="1004951"/>
                  </a:lnTo>
                  <a:lnTo>
                    <a:pt x="1333627" y="961897"/>
                  </a:lnTo>
                  <a:lnTo>
                    <a:pt x="1318640" y="951991"/>
                  </a:lnTo>
                  <a:lnTo>
                    <a:pt x="1307338" y="927226"/>
                  </a:lnTo>
                  <a:lnTo>
                    <a:pt x="1284858" y="927226"/>
                  </a:lnTo>
                  <a:lnTo>
                    <a:pt x="1264158" y="909065"/>
                  </a:lnTo>
                  <a:lnTo>
                    <a:pt x="1237995" y="914018"/>
                  </a:lnTo>
                  <a:lnTo>
                    <a:pt x="1215389" y="905763"/>
                  </a:lnTo>
                  <a:lnTo>
                    <a:pt x="1185418" y="917320"/>
                  </a:lnTo>
                  <a:lnTo>
                    <a:pt x="1138555" y="909065"/>
                  </a:lnTo>
                  <a:lnTo>
                    <a:pt x="1170432" y="940434"/>
                  </a:lnTo>
                  <a:lnTo>
                    <a:pt x="1127252" y="940434"/>
                  </a:lnTo>
                  <a:lnTo>
                    <a:pt x="1097280" y="914018"/>
                  </a:lnTo>
                  <a:lnTo>
                    <a:pt x="1044701" y="914018"/>
                  </a:lnTo>
                  <a:lnTo>
                    <a:pt x="1052321" y="951991"/>
                  </a:lnTo>
                  <a:lnTo>
                    <a:pt x="1016634" y="940434"/>
                  </a:lnTo>
                  <a:lnTo>
                    <a:pt x="994156" y="978407"/>
                  </a:lnTo>
                  <a:lnTo>
                    <a:pt x="1009141" y="996568"/>
                  </a:lnTo>
                  <a:lnTo>
                    <a:pt x="994156" y="1044574"/>
                  </a:lnTo>
                  <a:lnTo>
                    <a:pt x="1012825" y="1100708"/>
                  </a:lnTo>
                  <a:lnTo>
                    <a:pt x="1029715" y="1140459"/>
                  </a:lnTo>
                  <a:lnTo>
                    <a:pt x="1056005" y="1175130"/>
                  </a:lnTo>
                  <a:lnTo>
                    <a:pt x="1127252" y="1170177"/>
                  </a:lnTo>
                  <a:lnTo>
                    <a:pt x="1155445" y="1161922"/>
                  </a:lnTo>
                  <a:lnTo>
                    <a:pt x="1162939" y="1140459"/>
                  </a:lnTo>
                  <a:lnTo>
                    <a:pt x="1146047" y="1118996"/>
                  </a:lnTo>
                  <a:lnTo>
                    <a:pt x="1147952" y="1100708"/>
                  </a:lnTo>
                  <a:lnTo>
                    <a:pt x="1192911" y="1105661"/>
                  </a:lnTo>
                  <a:lnTo>
                    <a:pt x="1237995" y="1095755"/>
                  </a:lnTo>
                  <a:lnTo>
                    <a:pt x="1237995" y="1118996"/>
                  </a:lnTo>
                  <a:lnTo>
                    <a:pt x="1223009" y="1153667"/>
                  </a:lnTo>
                  <a:lnTo>
                    <a:pt x="1204214" y="1175130"/>
                  </a:lnTo>
                  <a:lnTo>
                    <a:pt x="1196720" y="1209802"/>
                  </a:lnTo>
                  <a:lnTo>
                    <a:pt x="1226693" y="1226311"/>
                  </a:lnTo>
                  <a:lnTo>
                    <a:pt x="1264158" y="1223009"/>
                  </a:lnTo>
                  <a:lnTo>
                    <a:pt x="1284858" y="1236345"/>
                  </a:lnTo>
                  <a:lnTo>
                    <a:pt x="1307338" y="1226311"/>
                  </a:lnTo>
                  <a:lnTo>
                    <a:pt x="1314831" y="1252854"/>
                  </a:lnTo>
                  <a:lnTo>
                    <a:pt x="1296162" y="1287526"/>
                  </a:lnTo>
                  <a:lnTo>
                    <a:pt x="1311147" y="1305686"/>
                  </a:lnTo>
                  <a:lnTo>
                    <a:pt x="1314831" y="1348613"/>
                  </a:lnTo>
                  <a:lnTo>
                    <a:pt x="1341120" y="1375155"/>
                  </a:lnTo>
                  <a:lnTo>
                    <a:pt x="1374902" y="1383410"/>
                  </a:lnTo>
                  <a:lnTo>
                    <a:pt x="1397381" y="1375155"/>
                  </a:lnTo>
                  <a:lnTo>
                    <a:pt x="1406778" y="1375155"/>
                  </a:lnTo>
                  <a:lnTo>
                    <a:pt x="1448053" y="1375155"/>
                  </a:lnTo>
                  <a:lnTo>
                    <a:pt x="1489328" y="1380108"/>
                  </a:lnTo>
                  <a:lnTo>
                    <a:pt x="1496821" y="1361947"/>
                  </a:lnTo>
                  <a:lnTo>
                    <a:pt x="1466850" y="1393316"/>
                  </a:lnTo>
                  <a:lnTo>
                    <a:pt x="1440561" y="1388364"/>
                  </a:lnTo>
                  <a:lnTo>
                    <a:pt x="1418082" y="1393316"/>
                  </a:lnTo>
                  <a:lnTo>
                    <a:pt x="1374902" y="1406524"/>
                  </a:lnTo>
                  <a:lnTo>
                    <a:pt x="1333627" y="1388364"/>
                  </a:lnTo>
                  <a:lnTo>
                    <a:pt x="1299845" y="1375155"/>
                  </a:lnTo>
                  <a:lnTo>
                    <a:pt x="1284858" y="1375155"/>
                  </a:lnTo>
                  <a:lnTo>
                    <a:pt x="1284858" y="1358645"/>
                  </a:lnTo>
                  <a:lnTo>
                    <a:pt x="1284858" y="1332102"/>
                  </a:lnTo>
                  <a:lnTo>
                    <a:pt x="1252982" y="1305686"/>
                  </a:lnTo>
                  <a:lnTo>
                    <a:pt x="1189227" y="1292478"/>
                  </a:lnTo>
                  <a:lnTo>
                    <a:pt x="1177925" y="1279270"/>
                  </a:lnTo>
                  <a:lnTo>
                    <a:pt x="1162939" y="1284223"/>
                  </a:lnTo>
                  <a:lnTo>
                    <a:pt x="1146047" y="1271015"/>
                  </a:lnTo>
                  <a:lnTo>
                    <a:pt x="1116076" y="1257808"/>
                  </a:lnTo>
                  <a:lnTo>
                    <a:pt x="1085977" y="1223009"/>
                  </a:lnTo>
                  <a:lnTo>
                    <a:pt x="1048512" y="1209802"/>
                  </a:lnTo>
                  <a:lnTo>
                    <a:pt x="1029715" y="1236345"/>
                  </a:lnTo>
                  <a:lnTo>
                    <a:pt x="1005332" y="1218057"/>
                  </a:lnTo>
                  <a:lnTo>
                    <a:pt x="979169" y="1218057"/>
                  </a:lnTo>
                  <a:lnTo>
                    <a:pt x="922782" y="1204848"/>
                  </a:lnTo>
                  <a:lnTo>
                    <a:pt x="819657" y="1143761"/>
                  </a:lnTo>
                  <a:lnTo>
                    <a:pt x="812164" y="1079245"/>
                  </a:lnTo>
                  <a:lnTo>
                    <a:pt x="800862" y="1057783"/>
                  </a:lnTo>
                  <a:lnTo>
                    <a:pt x="785876" y="1039621"/>
                  </a:lnTo>
                  <a:lnTo>
                    <a:pt x="761491" y="1004951"/>
                  </a:lnTo>
                  <a:lnTo>
                    <a:pt x="652779" y="882649"/>
                  </a:lnTo>
                  <a:lnTo>
                    <a:pt x="652779" y="927226"/>
                  </a:lnTo>
                  <a:lnTo>
                    <a:pt x="720216" y="1009903"/>
                  </a:lnTo>
                  <a:lnTo>
                    <a:pt x="750315" y="1074292"/>
                  </a:lnTo>
                  <a:lnTo>
                    <a:pt x="709040" y="1061084"/>
                  </a:lnTo>
                  <a:lnTo>
                    <a:pt x="701547" y="1023111"/>
                  </a:lnTo>
                  <a:lnTo>
                    <a:pt x="645286" y="996568"/>
                  </a:lnTo>
                  <a:lnTo>
                    <a:pt x="678941" y="978407"/>
                  </a:lnTo>
                  <a:lnTo>
                    <a:pt x="605789" y="940434"/>
                  </a:lnTo>
                  <a:lnTo>
                    <a:pt x="635888" y="914018"/>
                  </a:lnTo>
                  <a:lnTo>
                    <a:pt x="609600" y="861059"/>
                  </a:lnTo>
                  <a:lnTo>
                    <a:pt x="523366" y="756919"/>
                  </a:lnTo>
                  <a:lnTo>
                    <a:pt x="512063" y="695832"/>
                  </a:lnTo>
                  <a:lnTo>
                    <a:pt x="515873" y="647953"/>
                  </a:lnTo>
                  <a:lnTo>
                    <a:pt x="538352" y="594994"/>
                  </a:lnTo>
                  <a:lnTo>
                    <a:pt x="538352" y="547115"/>
                  </a:lnTo>
                  <a:lnTo>
                    <a:pt x="523366" y="517270"/>
                  </a:lnTo>
                  <a:lnTo>
                    <a:pt x="572135" y="504063"/>
                  </a:lnTo>
                  <a:lnTo>
                    <a:pt x="512063" y="447928"/>
                  </a:lnTo>
                  <a:lnTo>
                    <a:pt x="515873" y="416559"/>
                  </a:lnTo>
                  <a:lnTo>
                    <a:pt x="491489" y="381762"/>
                  </a:lnTo>
                  <a:lnTo>
                    <a:pt x="498982" y="356996"/>
                  </a:lnTo>
                  <a:lnTo>
                    <a:pt x="483869" y="343788"/>
                  </a:lnTo>
                  <a:lnTo>
                    <a:pt x="480186" y="320675"/>
                  </a:lnTo>
                  <a:lnTo>
                    <a:pt x="461391" y="299212"/>
                  </a:lnTo>
                  <a:lnTo>
                    <a:pt x="483869" y="282575"/>
                  </a:lnTo>
                  <a:lnTo>
                    <a:pt x="453897" y="269366"/>
                  </a:lnTo>
                  <a:lnTo>
                    <a:pt x="431419" y="285876"/>
                  </a:lnTo>
                  <a:lnTo>
                    <a:pt x="397636" y="251205"/>
                  </a:lnTo>
                  <a:lnTo>
                    <a:pt x="361950" y="242950"/>
                  </a:lnTo>
                  <a:lnTo>
                    <a:pt x="309486" y="242950"/>
                  </a:lnTo>
                  <a:lnTo>
                    <a:pt x="275729" y="272668"/>
                  </a:lnTo>
                  <a:lnTo>
                    <a:pt x="260718" y="264413"/>
                  </a:lnTo>
                  <a:lnTo>
                    <a:pt x="290728" y="221487"/>
                  </a:lnTo>
                  <a:lnTo>
                    <a:pt x="264477" y="229742"/>
                  </a:lnTo>
                  <a:lnTo>
                    <a:pt x="213829" y="272668"/>
                  </a:lnTo>
                  <a:lnTo>
                    <a:pt x="161315" y="317373"/>
                  </a:lnTo>
                  <a:lnTo>
                    <a:pt x="114414" y="325627"/>
                  </a:lnTo>
                  <a:lnTo>
                    <a:pt x="31889" y="365251"/>
                  </a:lnTo>
                  <a:lnTo>
                    <a:pt x="0" y="360299"/>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88" name="Google Shape;1088;p40"/>
            <p:cNvPicPr preferRelativeResize="0"/>
            <p:nvPr/>
          </p:nvPicPr>
          <p:blipFill rotWithShape="1">
            <a:blip r:embed="rId34">
              <a:alphaModFix/>
            </a:blip>
            <a:srcRect b="0" l="0" r="0" t="0"/>
            <a:stretch/>
          </p:blipFill>
          <p:spPr>
            <a:xfrm>
              <a:off x="2118359" y="3096768"/>
              <a:ext cx="561975" cy="367157"/>
            </a:xfrm>
            <a:prstGeom prst="rect">
              <a:avLst/>
            </a:prstGeom>
            <a:noFill/>
            <a:ln>
              <a:noFill/>
            </a:ln>
          </p:spPr>
        </p:pic>
        <p:sp>
          <p:nvSpPr>
            <p:cNvPr id="1089" name="Google Shape;1089;p40"/>
            <p:cNvSpPr/>
            <p:nvPr/>
          </p:nvSpPr>
          <p:spPr>
            <a:xfrm>
              <a:off x="2118359" y="3096768"/>
              <a:ext cx="561975" cy="367665"/>
            </a:xfrm>
            <a:custGeom>
              <a:rect b="b" l="l" r="r" t="t"/>
              <a:pathLst>
                <a:path extrusionOk="0" h="367664" w="561975">
                  <a:moveTo>
                    <a:pt x="0" y="72390"/>
                  </a:moveTo>
                  <a:lnTo>
                    <a:pt x="9397" y="46101"/>
                  </a:lnTo>
                  <a:lnTo>
                    <a:pt x="9397" y="24637"/>
                  </a:lnTo>
                  <a:lnTo>
                    <a:pt x="32003" y="0"/>
                  </a:lnTo>
                  <a:lnTo>
                    <a:pt x="131571" y="16510"/>
                  </a:lnTo>
                  <a:lnTo>
                    <a:pt x="310133" y="46101"/>
                  </a:lnTo>
                  <a:lnTo>
                    <a:pt x="375919" y="77343"/>
                  </a:lnTo>
                  <a:lnTo>
                    <a:pt x="467994" y="102108"/>
                  </a:lnTo>
                  <a:lnTo>
                    <a:pt x="516889" y="146558"/>
                  </a:lnTo>
                  <a:lnTo>
                    <a:pt x="561975" y="171196"/>
                  </a:lnTo>
                  <a:lnTo>
                    <a:pt x="543178" y="189357"/>
                  </a:lnTo>
                  <a:lnTo>
                    <a:pt x="543178" y="210693"/>
                  </a:lnTo>
                  <a:lnTo>
                    <a:pt x="524382" y="218948"/>
                  </a:lnTo>
                  <a:lnTo>
                    <a:pt x="509396" y="237109"/>
                  </a:lnTo>
                  <a:lnTo>
                    <a:pt x="524382" y="258445"/>
                  </a:lnTo>
                  <a:lnTo>
                    <a:pt x="524382" y="271653"/>
                  </a:lnTo>
                  <a:lnTo>
                    <a:pt x="505587" y="293116"/>
                  </a:lnTo>
                  <a:lnTo>
                    <a:pt x="509396" y="314452"/>
                  </a:lnTo>
                  <a:lnTo>
                    <a:pt x="539495" y="332613"/>
                  </a:lnTo>
                  <a:lnTo>
                    <a:pt x="539495" y="353949"/>
                  </a:lnTo>
                  <a:lnTo>
                    <a:pt x="531876" y="362204"/>
                  </a:lnTo>
                  <a:lnTo>
                    <a:pt x="501903" y="367157"/>
                  </a:lnTo>
                  <a:lnTo>
                    <a:pt x="479297" y="353949"/>
                  </a:lnTo>
                  <a:lnTo>
                    <a:pt x="453008" y="332613"/>
                  </a:lnTo>
                  <a:lnTo>
                    <a:pt x="443610" y="332613"/>
                  </a:lnTo>
                  <a:lnTo>
                    <a:pt x="432307" y="319405"/>
                  </a:lnTo>
                  <a:lnTo>
                    <a:pt x="417321" y="288163"/>
                  </a:lnTo>
                  <a:lnTo>
                    <a:pt x="402208" y="279908"/>
                  </a:lnTo>
                  <a:lnTo>
                    <a:pt x="368426" y="266700"/>
                  </a:lnTo>
                  <a:lnTo>
                    <a:pt x="342138" y="253492"/>
                  </a:lnTo>
                  <a:lnTo>
                    <a:pt x="302640" y="228854"/>
                  </a:lnTo>
                  <a:lnTo>
                    <a:pt x="283844" y="205867"/>
                  </a:lnTo>
                  <a:lnTo>
                    <a:pt x="287527" y="194310"/>
                  </a:lnTo>
                  <a:lnTo>
                    <a:pt x="302640" y="181102"/>
                  </a:lnTo>
                  <a:lnTo>
                    <a:pt x="287527" y="162941"/>
                  </a:lnTo>
                  <a:lnTo>
                    <a:pt x="272541" y="171196"/>
                  </a:lnTo>
                  <a:lnTo>
                    <a:pt x="246252" y="146558"/>
                  </a:lnTo>
                  <a:lnTo>
                    <a:pt x="242442" y="159766"/>
                  </a:lnTo>
                  <a:lnTo>
                    <a:pt x="221741" y="159766"/>
                  </a:lnTo>
                  <a:lnTo>
                    <a:pt x="214248" y="149860"/>
                  </a:lnTo>
                  <a:lnTo>
                    <a:pt x="214248" y="133350"/>
                  </a:lnTo>
                  <a:lnTo>
                    <a:pt x="206756" y="125095"/>
                  </a:lnTo>
                  <a:lnTo>
                    <a:pt x="187959" y="125095"/>
                  </a:lnTo>
                  <a:lnTo>
                    <a:pt x="169163" y="98806"/>
                  </a:lnTo>
                  <a:lnTo>
                    <a:pt x="154177" y="93853"/>
                  </a:lnTo>
                  <a:lnTo>
                    <a:pt x="131571" y="80645"/>
                  </a:lnTo>
                  <a:lnTo>
                    <a:pt x="80771" y="85598"/>
                  </a:lnTo>
                  <a:lnTo>
                    <a:pt x="32003" y="80645"/>
                  </a:lnTo>
                  <a:lnTo>
                    <a:pt x="0" y="7239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90" name="Google Shape;1090;p40"/>
            <p:cNvPicPr preferRelativeResize="0"/>
            <p:nvPr/>
          </p:nvPicPr>
          <p:blipFill rotWithShape="1">
            <a:blip r:embed="rId35">
              <a:alphaModFix/>
            </a:blip>
            <a:srcRect b="0" l="0" r="0" t="0"/>
            <a:stretch/>
          </p:blipFill>
          <p:spPr>
            <a:xfrm>
              <a:off x="1999487" y="3224784"/>
              <a:ext cx="366903" cy="193420"/>
            </a:xfrm>
            <a:prstGeom prst="rect">
              <a:avLst/>
            </a:prstGeom>
            <a:noFill/>
            <a:ln>
              <a:noFill/>
            </a:ln>
          </p:spPr>
        </p:pic>
        <p:sp>
          <p:nvSpPr>
            <p:cNvPr id="1091" name="Google Shape;1091;p40"/>
            <p:cNvSpPr/>
            <p:nvPr/>
          </p:nvSpPr>
          <p:spPr>
            <a:xfrm>
              <a:off x="1999487" y="3224784"/>
              <a:ext cx="367030" cy="193675"/>
            </a:xfrm>
            <a:custGeom>
              <a:rect b="b" l="l" r="r" t="t"/>
              <a:pathLst>
                <a:path extrusionOk="0" h="193675" w="367030">
                  <a:moveTo>
                    <a:pt x="13081" y="0"/>
                  </a:moveTo>
                  <a:lnTo>
                    <a:pt x="0" y="11556"/>
                  </a:lnTo>
                  <a:lnTo>
                    <a:pt x="0" y="29717"/>
                  </a:lnTo>
                  <a:lnTo>
                    <a:pt x="24256" y="51307"/>
                  </a:lnTo>
                  <a:lnTo>
                    <a:pt x="39116" y="47878"/>
                  </a:lnTo>
                  <a:lnTo>
                    <a:pt x="46609" y="56261"/>
                  </a:lnTo>
                  <a:lnTo>
                    <a:pt x="65150" y="56261"/>
                  </a:lnTo>
                  <a:lnTo>
                    <a:pt x="76326" y="42925"/>
                  </a:lnTo>
                  <a:lnTo>
                    <a:pt x="113664" y="47878"/>
                  </a:lnTo>
                  <a:lnTo>
                    <a:pt x="117348" y="61213"/>
                  </a:lnTo>
                  <a:lnTo>
                    <a:pt x="126618" y="64515"/>
                  </a:lnTo>
                  <a:lnTo>
                    <a:pt x="160147" y="61213"/>
                  </a:lnTo>
                  <a:lnTo>
                    <a:pt x="171323" y="69468"/>
                  </a:lnTo>
                  <a:lnTo>
                    <a:pt x="186309" y="77724"/>
                  </a:lnTo>
                  <a:lnTo>
                    <a:pt x="197485" y="90931"/>
                  </a:lnTo>
                  <a:lnTo>
                    <a:pt x="197485" y="114045"/>
                  </a:lnTo>
                  <a:lnTo>
                    <a:pt x="186309" y="117348"/>
                  </a:lnTo>
                  <a:lnTo>
                    <a:pt x="193675" y="127253"/>
                  </a:lnTo>
                  <a:lnTo>
                    <a:pt x="178816" y="140462"/>
                  </a:lnTo>
                  <a:lnTo>
                    <a:pt x="178816" y="157099"/>
                  </a:lnTo>
                  <a:lnTo>
                    <a:pt x="201168" y="157099"/>
                  </a:lnTo>
                  <a:lnTo>
                    <a:pt x="212344" y="153796"/>
                  </a:lnTo>
                  <a:lnTo>
                    <a:pt x="219837" y="143763"/>
                  </a:lnTo>
                  <a:lnTo>
                    <a:pt x="227203" y="153796"/>
                  </a:lnTo>
                  <a:lnTo>
                    <a:pt x="238379" y="148843"/>
                  </a:lnTo>
                  <a:lnTo>
                    <a:pt x="266319" y="157099"/>
                  </a:lnTo>
                  <a:lnTo>
                    <a:pt x="284988" y="175260"/>
                  </a:lnTo>
                  <a:lnTo>
                    <a:pt x="288670" y="175260"/>
                  </a:lnTo>
                  <a:lnTo>
                    <a:pt x="292481" y="188467"/>
                  </a:lnTo>
                  <a:lnTo>
                    <a:pt x="307339" y="193420"/>
                  </a:lnTo>
                  <a:lnTo>
                    <a:pt x="329692" y="193420"/>
                  </a:lnTo>
                  <a:lnTo>
                    <a:pt x="314832" y="180212"/>
                  </a:lnTo>
                  <a:lnTo>
                    <a:pt x="322199" y="170306"/>
                  </a:lnTo>
                  <a:lnTo>
                    <a:pt x="337185" y="180212"/>
                  </a:lnTo>
                  <a:lnTo>
                    <a:pt x="355726" y="183514"/>
                  </a:lnTo>
                  <a:lnTo>
                    <a:pt x="355726" y="167004"/>
                  </a:lnTo>
                  <a:lnTo>
                    <a:pt x="340868" y="157099"/>
                  </a:lnTo>
                  <a:lnTo>
                    <a:pt x="326009" y="157099"/>
                  </a:lnTo>
                  <a:lnTo>
                    <a:pt x="307339" y="143763"/>
                  </a:lnTo>
                  <a:lnTo>
                    <a:pt x="326009" y="143763"/>
                  </a:lnTo>
                  <a:lnTo>
                    <a:pt x="340868" y="148843"/>
                  </a:lnTo>
                  <a:lnTo>
                    <a:pt x="366903" y="148843"/>
                  </a:lnTo>
                  <a:lnTo>
                    <a:pt x="359537" y="135508"/>
                  </a:lnTo>
                  <a:lnTo>
                    <a:pt x="337185" y="122300"/>
                  </a:lnTo>
                  <a:lnTo>
                    <a:pt x="322199" y="117348"/>
                  </a:lnTo>
                  <a:lnTo>
                    <a:pt x="299847" y="100837"/>
                  </a:lnTo>
                  <a:lnTo>
                    <a:pt x="270129" y="95885"/>
                  </a:lnTo>
                  <a:lnTo>
                    <a:pt x="247776" y="87629"/>
                  </a:lnTo>
                  <a:lnTo>
                    <a:pt x="231012" y="64515"/>
                  </a:lnTo>
                  <a:lnTo>
                    <a:pt x="219837" y="34670"/>
                  </a:lnTo>
                  <a:lnTo>
                    <a:pt x="201168" y="34670"/>
                  </a:lnTo>
                  <a:lnTo>
                    <a:pt x="193675" y="24764"/>
                  </a:lnTo>
                  <a:lnTo>
                    <a:pt x="186309" y="29717"/>
                  </a:lnTo>
                  <a:lnTo>
                    <a:pt x="167639" y="16510"/>
                  </a:lnTo>
                  <a:lnTo>
                    <a:pt x="137794" y="11556"/>
                  </a:lnTo>
                  <a:lnTo>
                    <a:pt x="122936" y="16510"/>
                  </a:lnTo>
                  <a:lnTo>
                    <a:pt x="98679" y="11556"/>
                  </a:lnTo>
                  <a:lnTo>
                    <a:pt x="80137" y="11556"/>
                  </a:lnTo>
                  <a:lnTo>
                    <a:pt x="72643" y="0"/>
                  </a:lnTo>
                  <a:lnTo>
                    <a:pt x="61468" y="0"/>
                  </a:lnTo>
                  <a:lnTo>
                    <a:pt x="46609" y="0"/>
                  </a:lnTo>
                  <a:lnTo>
                    <a:pt x="13081" y="0"/>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92" name="Google Shape;1092;p40"/>
            <p:cNvPicPr preferRelativeResize="0"/>
            <p:nvPr/>
          </p:nvPicPr>
          <p:blipFill rotWithShape="1">
            <a:blip r:embed="rId36">
              <a:alphaModFix/>
            </a:blip>
            <a:srcRect b="0" l="0" r="0" t="0"/>
            <a:stretch/>
          </p:blipFill>
          <p:spPr>
            <a:xfrm>
              <a:off x="2203703" y="4285488"/>
              <a:ext cx="260222" cy="86741"/>
            </a:xfrm>
            <a:prstGeom prst="rect">
              <a:avLst/>
            </a:prstGeom>
            <a:noFill/>
            <a:ln>
              <a:noFill/>
            </a:ln>
          </p:spPr>
        </p:pic>
        <p:sp>
          <p:nvSpPr>
            <p:cNvPr id="1093" name="Google Shape;1093;p40"/>
            <p:cNvSpPr/>
            <p:nvPr/>
          </p:nvSpPr>
          <p:spPr>
            <a:xfrm>
              <a:off x="2203703" y="4285488"/>
              <a:ext cx="260350" cy="86995"/>
            </a:xfrm>
            <a:custGeom>
              <a:rect b="b" l="l" r="r" t="t"/>
              <a:pathLst>
                <a:path extrusionOk="0" h="86995" w="260350">
                  <a:moveTo>
                    <a:pt x="0" y="43306"/>
                  </a:moveTo>
                  <a:lnTo>
                    <a:pt x="22606" y="16637"/>
                  </a:lnTo>
                  <a:lnTo>
                    <a:pt x="33908" y="16637"/>
                  </a:lnTo>
                  <a:lnTo>
                    <a:pt x="52831" y="3301"/>
                  </a:lnTo>
                  <a:lnTo>
                    <a:pt x="71627" y="3301"/>
                  </a:lnTo>
                  <a:lnTo>
                    <a:pt x="79247" y="3301"/>
                  </a:lnTo>
                  <a:lnTo>
                    <a:pt x="86740" y="0"/>
                  </a:lnTo>
                  <a:lnTo>
                    <a:pt x="109346" y="16637"/>
                  </a:lnTo>
                  <a:lnTo>
                    <a:pt x="120650" y="25018"/>
                  </a:lnTo>
                  <a:lnTo>
                    <a:pt x="124459" y="21717"/>
                  </a:lnTo>
                  <a:lnTo>
                    <a:pt x="143382" y="29972"/>
                  </a:lnTo>
                  <a:lnTo>
                    <a:pt x="158369" y="29972"/>
                  </a:lnTo>
                  <a:lnTo>
                    <a:pt x="169671" y="38354"/>
                  </a:lnTo>
                  <a:lnTo>
                    <a:pt x="184784" y="43306"/>
                  </a:lnTo>
                  <a:lnTo>
                    <a:pt x="184784" y="54991"/>
                  </a:lnTo>
                  <a:lnTo>
                    <a:pt x="218694" y="54991"/>
                  </a:lnTo>
                  <a:lnTo>
                    <a:pt x="226313" y="68325"/>
                  </a:lnTo>
                  <a:lnTo>
                    <a:pt x="248919" y="68325"/>
                  </a:lnTo>
                  <a:lnTo>
                    <a:pt x="260222" y="81661"/>
                  </a:lnTo>
                  <a:lnTo>
                    <a:pt x="252729" y="86741"/>
                  </a:lnTo>
                  <a:lnTo>
                    <a:pt x="248919" y="81661"/>
                  </a:lnTo>
                  <a:lnTo>
                    <a:pt x="245109" y="76707"/>
                  </a:lnTo>
                  <a:lnTo>
                    <a:pt x="226313" y="81661"/>
                  </a:lnTo>
                  <a:lnTo>
                    <a:pt x="222503" y="81661"/>
                  </a:lnTo>
                  <a:lnTo>
                    <a:pt x="207390" y="86741"/>
                  </a:lnTo>
                  <a:lnTo>
                    <a:pt x="184784" y="86741"/>
                  </a:lnTo>
                  <a:lnTo>
                    <a:pt x="169671" y="86741"/>
                  </a:lnTo>
                  <a:lnTo>
                    <a:pt x="169671" y="76707"/>
                  </a:lnTo>
                  <a:lnTo>
                    <a:pt x="143382" y="54991"/>
                  </a:lnTo>
                  <a:lnTo>
                    <a:pt x="143382" y="46736"/>
                  </a:lnTo>
                  <a:lnTo>
                    <a:pt x="120650" y="46736"/>
                  </a:lnTo>
                  <a:lnTo>
                    <a:pt x="109346" y="38354"/>
                  </a:lnTo>
                  <a:lnTo>
                    <a:pt x="101853" y="46736"/>
                  </a:lnTo>
                  <a:lnTo>
                    <a:pt x="94233" y="33400"/>
                  </a:lnTo>
                  <a:lnTo>
                    <a:pt x="86740" y="33400"/>
                  </a:lnTo>
                  <a:lnTo>
                    <a:pt x="86740" y="21717"/>
                  </a:lnTo>
                  <a:lnTo>
                    <a:pt x="79247" y="16637"/>
                  </a:lnTo>
                  <a:lnTo>
                    <a:pt x="52831" y="21717"/>
                  </a:lnTo>
                  <a:lnTo>
                    <a:pt x="37718" y="33400"/>
                  </a:lnTo>
                  <a:lnTo>
                    <a:pt x="18795" y="38354"/>
                  </a:lnTo>
                  <a:lnTo>
                    <a:pt x="0" y="43306"/>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94" name="Google Shape;1094;p40"/>
            <p:cNvPicPr preferRelativeResize="0"/>
            <p:nvPr/>
          </p:nvPicPr>
          <p:blipFill rotWithShape="1">
            <a:blip r:embed="rId37">
              <a:alphaModFix/>
            </a:blip>
            <a:srcRect b="0" l="0" r="0" t="0"/>
            <a:stretch/>
          </p:blipFill>
          <p:spPr>
            <a:xfrm>
              <a:off x="2432303" y="4349496"/>
              <a:ext cx="162687" cy="71501"/>
            </a:xfrm>
            <a:prstGeom prst="rect">
              <a:avLst/>
            </a:prstGeom>
            <a:noFill/>
            <a:ln>
              <a:noFill/>
            </a:ln>
          </p:spPr>
        </p:pic>
        <p:pic>
          <p:nvPicPr>
            <p:cNvPr id="1095" name="Google Shape;1095;p40"/>
            <p:cNvPicPr preferRelativeResize="0"/>
            <p:nvPr/>
          </p:nvPicPr>
          <p:blipFill rotWithShape="1">
            <a:blip r:embed="rId38">
              <a:alphaModFix/>
            </a:blip>
            <a:srcRect b="0" l="0" r="0" t="0"/>
            <a:stretch/>
          </p:blipFill>
          <p:spPr>
            <a:xfrm>
              <a:off x="2426207" y="4343400"/>
              <a:ext cx="174878" cy="83693"/>
            </a:xfrm>
            <a:prstGeom prst="rect">
              <a:avLst/>
            </a:prstGeom>
            <a:noFill/>
            <a:ln>
              <a:noFill/>
            </a:ln>
          </p:spPr>
        </p:pic>
        <p:pic>
          <p:nvPicPr>
            <p:cNvPr id="1096" name="Google Shape;1096;p40"/>
            <p:cNvPicPr preferRelativeResize="0"/>
            <p:nvPr/>
          </p:nvPicPr>
          <p:blipFill rotWithShape="1">
            <a:blip r:embed="rId39">
              <a:alphaModFix/>
            </a:blip>
            <a:srcRect b="0" l="0" r="0" t="0"/>
            <a:stretch/>
          </p:blipFill>
          <p:spPr>
            <a:xfrm>
              <a:off x="2328672" y="4565904"/>
              <a:ext cx="1046606" cy="1528445"/>
            </a:xfrm>
            <a:prstGeom prst="rect">
              <a:avLst/>
            </a:prstGeom>
            <a:noFill/>
            <a:ln>
              <a:noFill/>
            </a:ln>
          </p:spPr>
        </p:pic>
        <p:sp>
          <p:nvSpPr>
            <p:cNvPr id="1097" name="Google Shape;1097;p40"/>
            <p:cNvSpPr/>
            <p:nvPr/>
          </p:nvSpPr>
          <p:spPr>
            <a:xfrm>
              <a:off x="2328672" y="4565904"/>
              <a:ext cx="1047115" cy="1528445"/>
            </a:xfrm>
            <a:custGeom>
              <a:rect b="b" l="l" r="r" t="t"/>
              <a:pathLst>
                <a:path extrusionOk="0" h="1528445" w="1047114">
                  <a:moveTo>
                    <a:pt x="80771" y="64262"/>
                  </a:moveTo>
                  <a:lnTo>
                    <a:pt x="92075" y="46228"/>
                  </a:lnTo>
                  <a:lnTo>
                    <a:pt x="116458" y="21463"/>
                  </a:lnTo>
                  <a:lnTo>
                    <a:pt x="157860" y="8255"/>
                  </a:lnTo>
                  <a:lnTo>
                    <a:pt x="176656" y="0"/>
                  </a:lnTo>
                  <a:lnTo>
                    <a:pt x="199135" y="0"/>
                  </a:lnTo>
                  <a:lnTo>
                    <a:pt x="191642" y="11557"/>
                  </a:lnTo>
                  <a:lnTo>
                    <a:pt x="169163" y="24765"/>
                  </a:lnTo>
                  <a:lnTo>
                    <a:pt x="165353" y="51054"/>
                  </a:lnTo>
                  <a:lnTo>
                    <a:pt x="169163" y="69215"/>
                  </a:lnTo>
                  <a:lnTo>
                    <a:pt x="191642" y="69215"/>
                  </a:lnTo>
                  <a:lnTo>
                    <a:pt x="199135" y="46228"/>
                  </a:lnTo>
                  <a:lnTo>
                    <a:pt x="202945" y="24765"/>
                  </a:lnTo>
                  <a:lnTo>
                    <a:pt x="214248" y="34671"/>
                  </a:lnTo>
                  <a:lnTo>
                    <a:pt x="231139" y="46228"/>
                  </a:lnTo>
                  <a:lnTo>
                    <a:pt x="253619" y="37973"/>
                  </a:lnTo>
                  <a:lnTo>
                    <a:pt x="272414" y="51054"/>
                  </a:lnTo>
                  <a:lnTo>
                    <a:pt x="276225" y="64262"/>
                  </a:lnTo>
                  <a:lnTo>
                    <a:pt x="313816" y="56007"/>
                  </a:lnTo>
                  <a:lnTo>
                    <a:pt x="390905" y="51054"/>
                  </a:lnTo>
                  <a:lnTo>
                    <a:pt x="420877" y="90678"/>
                  </a:lnTo>
                  <a:lnTo>
                    <a:pt x="467867" y="112141"/>
                  </a:lnTo>
                  <a:lnTo>
                    <a:pt x="464184" y="130302"/>
                  </a:lnTo>
                  <a:lnTo>
                    <a:pt x="482853" y="117094"/>
                  </a:lnTo>
                  <a:lnTo>
                    <a:pt x="509269" y="117094"/>
                  </a:lnTo>
                  <a:lnTo>
                    <a:pt x="535558" y="133604"/>
                  </a:lnTo>
                  <a:lnTo>
                    <a:pt x="569340" y="133604"/>
                  </a:lnTo>
                  <a:lnTo>
                    <a:pt x="597534" y="133604"/>
                  </a:lnTo>
                  <a:lnTo>
                    <a:pt x="642619" y="168148"/>
                  </a:lnTo>
                  <a:lnTo>
                    <a:pt x="691514" y="207772"/>
                  </a:lnTo>
                  <a:lnTo>
                    <a:pt x="712215" y="250571"/>
                  </a:lnTo>
                  <a:lnTo>
                    <a:pt x="697102" y="290195"/>
                  </a:lnTo>
                  <a:lnTo>
                    <a:pt x="757301" y="298450"/>
                  </a:lnTo>
                  <a:lnTo>
                    <a:pt x="853058" y="316611"/>
                  </a:lnTo>
                  <a:lnTo>
                    <a:pt x="952626" y="337947"/>
                  </a:lnTo>
                  <a:lnTo>
                    <a:pt x="1016507" y="377571"/>
                  </a:lnTo>
                  <a:lnTo>
                    <a:pt x="1046606" y="415544"/>
                  </a:lnTo>
                  <a:lnTo>
                    <a:pt x="1046606" y="463296"/>
                  </a:lnTo>
                  <a:lnTo>
                    <a:pt x="1020317" y="507873"/>
                  </a:lnTo>
                  <a:lnTo>
                    <a:pt x="994028" y="529209"/>
                  </a:lnTo>
                  <a:lnTo>
                    <a:pt x="975232" y="542417"/>
                  </a:lnTo>
                  <a:lnTo>
                    <a:pt x="952626" y="577088"/>
                  </a:lnTo>
                  <a:lnTo>
                    <a:pt x="952626" y="603504"/>
                  </a:lnTo>
                  <a:lnTo>
                    <a:pt x="952626" y="638048"/>
                  </a:lnTo>
                  <a:lnTo>
                    <a:pt x="941451" y="672719"/>
                  </a:lnTo>
                  <a:lnTo>
                    <a:pt x="928242" y="680974"/>
                  </a:lnTo>
                  <a:lnTo>
                    <a:pt x="924432" y="702437"/>
                  </a:lnTo>
                  <a:lnTo>
                    <a:pt x="905763" y="715645"/>
                  </a:lnTo>
                  <a:lnTo>
                    <a:pt x="901953" y="733679"/>
                  </a:lnTo>
                  <a:lnTo>
                    <a:pt x="879347" y="755142"/>
                  </a:lnTo>
                  <a:lnTo>
                    <a:pt x="845565" y="789813"/>
                  </a:lnTo>
                  <a:lnTo>
                    <a:pt x="813688" y="798068"/>
                  </a:lnTo>
                  <a:lnTo>
                    <a:pt x="794892" y="798068"/>
                  </a:lnTo>
                  <a:lnTo>
                    <a:pt x="757301" y="816102"/>
                  </a:lnTo>
                  <a:lnTo>
                    <a:pt x="715898" y="854075"/>
                  </a:lnTo>
                  <a:lnTo>
                    <a:pt x="708405" y="867283"/>
                  </a:lnTo>
                  <a:lnTo>
                    <a:pt x="708405" y="888746"/>
                  </a:lnTo>
                  <a:lnTo>
                    <a:pt x="715898" y="911733"/>
                  </a:lnTo>
                  <a:lnTo>
                    <a:pt x="697102" y="933196"/>
                  </a:lnTo>
                  <a:lnTo>
                    <a:pt x="697102" y="949706"/>
                  </a:lnTo>
                  <a:lnTo>
                    <a:pt x="668908" y="971169"/>
                  </a:lnTo>
                  <a:lnTo>
                    <a:pt x="646429" y="984377"/>
                  </a:lnTo>
                  <a:lnTo>
                    <a:pt x="627633" y="1010666"/>
                  </a:lnTo>
                  <a:lnTo>
                    <a:pt x="620140" y="1032154"/>
                  </a:lnTo>
                  <a:lnTo>
                    <a:pt x="593725" y="1058532"/>
                  </a:lnTo>
                  <a:lnTo>
                    <a:pt x="582548" y="1053592"/>
                  </a:lnTo>
                  <a:lnTo>
                    <a:pt x="565657" y="1053592"/>
                  </a:lnTo>
                  <a:lnTo>
                    <a:pt x="539241" y="1063485"/>
                  </a:lnTo>
                  <a:lnTo>
                    <a:pt x="558038" y="1076667"/>
                  </a:lnTo>
                  <a:lnTo>
                    <a:pt x="558038" y="1101407"/>
                  </a:lnTo>
                  <a:lnTo>
                    <a:pt x="554354" y="1124483"/>
                  </a:lnTo>
                  <a:lnTo>
                    <a:pt x="543051" y="1136027"/>
                  </a:lnTo>
                  <a:lnTo>
                    <a:pt x="509269" y="1140980"/>
                  </a:lnTo>
                  <a:lnTo>
                    <a:pt x="482853" y="1145921"/>
                  </a:lnTo>
                  <a:lnTo>
                    <a:pt x="467867" y="1162405"/>
                  </a:lnTo>
                  <a:lnTo>
                    <a:pt x="467867" y="1188796"/>
                  </a:lnTo>
                  <a:lnTo>
                    <a:pt x="439673" y="1193736"/>
                  </a:lnTo>
                  <a:lnTo>
                    <a:pt x="413384" y="1188796"/>
                  </a:lnTo>
                  <a:lnTo>
                    <a:pt x="405891" y="1201978"/>
                  </a:lnTo>
                  <a:lnTo>
                    <a:pt x="420877" y="1210221"/>
                  </a:lnTo>
                  <a:lnTo>
                    <a:pt x="413384" y="1249794"/>
                  </a:lnTo>
                  <a:lnTo>
                    <a:pt x="402081" y="1284427"/>
                  </a:lnTo>
                  <a:lnTo>
                    <a:pt x="368300" y="1284427"/>
                  </a:lnTo>
                  <a:lnTo>
                    <a:pt x="356996" y="1292669"/>
                  </a:lnTo>
                  <a:lnTo>
                    <a:pt x="360806" y="1319047"/>
                  </a:lnTo>
                  <a:lnTo>
                    <a:pt x="379602" y="1319047"/>
                  </a:lnTo>
                  <a:lnTo>
                    <a:pt x="390905" y="1337183"/>
                  </a:lnTo>
                  <a:lnTo>
                    <a:pt x="383285" y="1358620"/>
                  </a:lnTo>
                  <a:lnTo>
                    <a:pt x="364489" y="1361922"/>
                  </a:lnTo>
                  <a:lnTo>
                    <a:pt x="340105" y="1371815"/>
                  </a:lnTo>
                  <a:lnTo>
                    <a:pt x="328802" y="1393240"/>
                  </a:lnTo>
                  <a:lnTo>
                    <a:pt x="328802" y="1422920"/>
                  </a:lnTo>
                  <a:lnTo>
                    <a:pt x="310006" y="1436116"/>
                  </a:lnTo>
                  <a:lnTo>
                    <a:pt x="372109" y="1488871"/>
                  </a:lnTo>
                  <a:lnTo>
                    <a:pt x="390905" y="1515262"/>
                  </a:lnTo>
                  <a:lnTo>
                    <a:pt x="379602" y="1528445"/>
                  </a:lnTo>
                  <a:lnTo>
                    <a:pt x="353313" y="1518551"/>
                  </a:lnTo>
                  <a:lnTo>
                    <a:pt x="328802" y="1497114"/>
                  </a:lnTo>
                  <a:lnTo>
                    <a:pt x="298830" y="1483931"/>
                  </a:lnTo>
                  <a:lnTo>
                    <a:pt x="264921" y="1457553"/>
                  </a:lnTo>
                  <a:lnTo>
                    <a:pt x="246125" y="1427873"/>
                  </a:lnTo>
                  <a:lnTo>
                    <a:pt x="242442" y="1401483"/>
                  </a:lnTo>
                  <a:lnTo>
                    <a:pt x="246125" y="1384998"/>
                  </a:lnTo>
                  <a:lnTo>
                    <a:pt x="246125" y="1220114"/>
                  </a:lnTo>
                  <a:lnTo>
                    <a:pt x="238632" y="1188796"/>
                  </a:lnTo>
                  <a:lnTo>
                    <a:pt x="214248" y="1159116"/>
                  </a:lnTo>
                  <a:lnTo>
                    <a:pt x="214248" y="1127785"/>
                  </a:lnTo>
                  <a:lnTo>
                    <a:pt x="231139" y="1098105"/>
                  </a:lnTo>
                  <a:lnTo>
                    <a:pt x="242442" y="1058532"/>
                  </a:lnTo>
                  <a:lnTo>
                    <a:pt x="238632" y="1015619"/>
                  </a:lnTo>
                  <a:lnTo>
                    <a:pt x="234822" y="997585"/>
                  </a:lnTo>
                  <a:lnTo>
                    <a:pt x="231139" y="976122"/>
                  </a:lnTo>
                  <a:lnTo>
                    <a:pt x="238632" y="967867"/>
                  </a:lnTo>
                  <a:lnTo>
                    <a:pt x="246125" y="919988"/>
                  </a:lnTo>
                  <a:lnTo>
                    <a:pt x="238632" y="898652"/>
                  </a:lnTo>
                  <a:lnTo>
                    <a:pt x="249935" y="845820"/>
                  </a:lnTo>
                  <a:lnTo>
                    <a:pt x="238632" y="798068"/>
                  </a:lnTo>
                  <a:lnTo>
                    <a:pt x="246125" y="771652"/>
                  </a:lnTo>
                  <a:lnTo>
                    <a:pt x="261238" y="723773"/>
                  </a:lnTo>
                  <a:lnTo>
                    <a:pt x="246125" y="694182"/>
                  </a:lnTo>
                  <a:lnTo>
                    <a:pt x="225425" y="672719"/>
                  </a:lnTo>
                  <a:lnTo>
                    <a:pt x="214248" y="646303"/>
                  </a:lnTo>
                  <a:lnTo>
                    <a:pt x="187959" y="624840"/>
                  </a:lnTo>
                  <a:lnTo>
                    <a:pt x="157860" y="606806"/>
                  </a:lnTo>
                  <a:lnTo>
                    <a:pt x="114680" y="603504"/>
                  </a:lnTo>
                  <a:lnTo>
                    <a:pt x="92075" y="567182"/>
                  </a:lnTo>
                  <a:lnTo>
                    <a:pt x="65785" y="532511"/>
                  </a:lnTo>
                  <a:lnTo>
                    <a:pt x="61975" y="507873"/>
                  </a:lnTo>
                  <a:lnTo>
                    <a:pt x="58292" y="481457"/>
                  </a:lnTo>
                  <a:lnTo>
                    <a:pt x="50672" y="463296"/>
                  </a:lnTo>
                  <a:lnTo>
                    <a:pt x="35686" y="441833"/>
                  </a:lnTo>
                  <a:lnTo>
                    <a:pt x="16890" y="433578"/>
                  </a:lnTo>
                  <a:lnTo>
                    <a:pt x="1904" y="412242"/>
                  </a:lnTo>
                  <a:lnTo>
                    <a:pt x="16890" y="394081"/>
                  </a:lnTo>
                  <a:lnTo>
                    <a:pt x="16890" y="354457"/>
                  </a:lnTo>
                  <a:lnTo>
                    <a:pt x="9397" y="329819"/>
                  </a:lnTo>
                  <a:lnTo>
                    <a:pt x="0" y="306705"/>
                  </a:lnTo>
                  <a:lnTo>
                    <a:pt x="9397" y="276987"/>
                  </a:lnTo>
                  <a:lnTo>
                    <a:pt x="50672" y="194564"/>
                  </a:lnTo>
                  <a:lnTo>
                    <a:pt x="50672" y="159893"/>
                  </a:lnTo>
                  <a:lnTo>
                    <a:pt x="77088" y="120396"/>
                  </a:lnTo>
                  <a:lnTo>
                    <a:pt x="77088" y="103886"/>
                  </a:lnTo>
                  <a:lnTo>
                    <a:pt x="80771" y="64262"/>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8" name="Google Shape;1098;p40"/>
            <p:cNvSpPr/>
            <p:nvPr/>
          </p:nvSpPr>
          <p:spPr>
            <a:xfrm>
              <a:off x="2125979" y="3177540"/>
              <a:ext cx="5245735" cy="1859280"/>
            </a:xfrm>
            <a:custGeom>
              <a:rect b="b" l="l" r="r" t="t"/>
              <a:pathLst>
                <a:path extrusionOk="0" h="1859279" w="5245734">
                  <a:moveTo>
                    <a:pt x="0" y="804672"/>
                  </a:moveTo>
                  <a:lnTo>
                    <a:pt x="890015" y="1670304"/>
                  </a:lnTo>
                </a:path>
                <a:path extrusionOk="0" h="1859279" w="5245734">
                  <a:moveTo>
                    <a:pt x="1039368" y="1749552"/>
                  </a:moveTo>
                  <a:lnTo>
                    <a:pt x="2093975" y="1118616"/>
                  </a:lnTo>
                </a:path>
                <a:path extrusionOk="0" h="1859279" w="5245734">
                  <a:moveTo>
                    <a:pt x="2054352" y="917448"/>
                  </a:moveTo>
                  <a:lnTo>
                    <a:pt x="2359152" y="76200"/>
                  </a:lnTo>
                </a:path>
                <a:path extrusionOk="0" h="1859279" w="5245734">
                  <a:moveTo>
                    <a:pt x="3349752" y="1752600"/>
                  </a:moveTo>
                  <a:lnTo>
                    <a:pt x="4255008" y="807720"/>
                  </a:lnTo>
                </a:path>
                <a:path extrusionOk="0" h="1859279" w="5245734">
                  <a:moveTo>
                    <a:pt x="4187952" y="0"/>
                  </a:moveTo>
                  <a:lnTo>
                    <a:pt x="4492752" y="609600"/>
                  </a:lnTo>
                </a:path>
                <a:path extrusionOk="0" h="1859279" w="5245734">
                  <a:moveTo>
                    <a:pt x="4346448" y="865632"/>
                  </a:moveTo>
                  <a:lnTo>
                    <a:pt x="5245608" y="1709928"/>
                  </a:lnTo>
                </a:path>
                <a:path extrusionOk="0" h="1859279" w="5245734">
                  <a:moveTo>
                    <a:pt x="48768" y="1859280"/>
                  </a:moveTo>
                  <a:lnTo>
                    <a:pt x="765047" y="1859280"/>
                  </a:lnTo>
                </a:path>
                <a:path extrusionOk="0" h="1859279" w="5245734">
                  <a:moveTo>
                    <a:pt x="2334768" y="966216"/>
                  </a:moveTo>
                  <a:lnTo>
                    <a:pt x="3883152" y="0"/>
                  </a:lnTo>
                </a:path>
              </a:pathLst>
            </a:custGeom>
            <a:noFill/>
            <a:ln cap="flat" cmpd="sng" w="57900">
              <a:solidFill>
                <a:srgbClr val="FF66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9" name="Google Shape;1099;p40"/>
            <p:cNvSpPr/>
            <p:nvPr/>
          </p:nvSpPr>
          <p:spPr>
            <a:xfrm>
              <a:off x="1819655" y="3575304"/>
              <a:ext cx="292735" cy="173990"/>
            </a:xfrm>
            <a:custGeom>
              <a:rect b="b" l="l" r="r" t="t"/>
              <a:pathLst>
                <a:path extrusionOk="0" h="173989" w="292735">
                  <a:moveTo>
                    <a:pt x="146304" y="0"/>
                  </a:moveTo>
                  <a:lnTo>
                    <a:pt x="89368" y="6822"/>
                  </a:lnTo>
                  <a:lnTo>
                    <a:pt x="42862" y="25431"/>
                  </a:lnTo>
                  <a:lnTo>
                    <a:pt x="11501" y="53042"/>
                  </a:lnTo>
                  <a:lnTo>
                    <a:pt x="0" y="86868"/>
                  </a:lnTo>
                  <a:lnTo>
                    <a:pt x="11501" y="120693"/>
                  </a:lnTo>
                  <a:lnTo>
                    <a:pt x="42862" y="148304"/>
                  </a:lnTo>
                  <a:lnTo>
                    <a:pt x="89368" y="166913"/>
                  </a:lnTo>
                  <a:lnTo>
                    <a:pt x="146304" y="173736"/>
                  </a:lnTo>
                  <a:lnTo>
                    <a:pt x="203239" y="166913"/>
                  </a:lnTo>
                  <a:lnTo>
                    <a:pt x="249745" y="148304"/>
                  </a:lnTo>
                  <a:lnTo>
                    <a:pt x="281106" y="120693"/>
                  </a:lnTo>
                  <a:lnTo>
                    <a:pt x="292607" y="86868"/>
                  </a:lnTo>
                  <a:lnTo>
                    <a:pt x="281106" y="53042"/>
                  </a:lnTo>
                  <a:lnTo>
                    <a:pt x="249745" y="25431"/>
                  </a:lnTo>
                  <a:lnTo>
                    <a:pt x="203239" y="6822"/>
                  </a:lnTo>
                  <a:lnTo>
                    <a:pt x="14630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0" name="Google Shape;1100;p40"/>
            <p:cNvSpPr/>
            <p:nvPr/>
          </p:nvSpPr>
          <p:spPr>
            <a:xfrm>
              <a:off x="1819655" y="3575304"/>
              <a:ext cx="292735" cy="173990"/>
            </a:xfrm>
            <a:custGeom>
              <a:rect b="b" l="l" r="r" t="t"/>
              <a:pathLst>
                <a:path extrusionOk="0" h="173989" w="292735">
                  <a:moveTo>
                    <a:pt x="0" y="86868"/>
                  </a:moveTo>
                  <a:lnTo>
                    <a:pt x="11501" y="53042"/>
                  </a:lnTo>
                  <a:lnTo>
                    <a:pt x="42862" y="25431"/>
                  </a:lnTo>
                  <a:lnTo>
                    <a:pt x="89368" y="6822"/>
                  </a:lnTo>
                  <a:lnTo>
                    <a:pt x="146304" y="0"/>
                  </a:lnTo>
                  <a:lnTo>
                    <a:pt x="203239" y="6822"/>
                  </a:lnTo>
                  <a:lnTo>
                    <a:pt x="249745" y="25431"/>
                  </a:lnTo>
                  <a:lnTo>
                    <a:pt x="281106" y="53042"/>
                  </a:lnTo>
                  <a:lnTo>
                    <a:pt x="292607" y="86868"/>
                  </a:lnTo>
                  <a:lnTo>
                    <a:pt x="281106" y="120693"/>
                  </a:lnTo>
                  <a:lnTo>
                    <a:pt x="249745" y="148304"/>
                  </a:lnTo>
                  <a:lnTo>
                    <a:pt x="203239" y="166913"/>
                  </a:lnTo>
                  <a:lnTo>
                    <a:pt x="146304" y="173736"/>
                  </a:lnTo>
                  <a:lnTo>
                    <a:pt x="89368" y="166913"/>
                  </a:lnTo>
                  <a:lnTo>
                    <a:pt x="42862" y="148304"/>
                  </a:lnTo>
                  <a:lnTo>
                    <a:pt x="11501" y="120693"/>
                  </a:lnTo>
                  <a:lnTo>
                    <a:pt x="0" y="8686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01" name="Google Shape;1101;p40"/>
            <p:cNvPicPr preferRelativeResize="0"/>
            <p:nvPr/>
          </p:nvPicPr>
          <p:blipFill rotWithShape="1">
            <a:blip r:embed="rId40">
              <a:alphaModFix/>
            </a:blip>
            <a:srcRect b="0" l="0" r="0" t="0"/>
            <a:stretch/>
          </p:blipFill>
          <p:spPr>
            <a:xfrm>
              <a:off x="2057400" y="3550920"/>
              <a:ext cx="249935" cy="155448"/>
            </a:xfrm>
            <a:prstGeom prst="rect">
              <a:avLst/>
            </a:prstGeom>
            <a:noFill/>
            <a:ln>
              <a:noFill/>
            </a:ln>
          </p:spPr>
        </p:pic>
        <p:sp>
          <p:nvSpPr>
            <p:cNvPr id="1102" name="Google Shape;1102;p40"/>
            <p:cNvSpPr/>
            <p:nvPr/>
          </p:nvSpPr>
          <p:spPr>
            <a:xfrm>
              <a:off x="2279903" y="3703320"/>
              <a:ext cx="375285" cy="222885"/>
            </a:xfrm>
            <a:custGeom>
              <a:rect b="b" l="l" r="r" t="t"/>
              <a:pathLst>
                <a:path extrusionOk="0" h="222885" w="375285">
                  <a:moveTo>
                    <a:pt x="187451"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1" y="222503"/>
                  </a:lnTo>
                  <a:lnTo>
                    <a:pt x="246692" y="216834"/>
                  </a:lnTo>
                  <a:lnTo>
                    <a:pt x="298149" y="201046"/>
                  </a:lnTo>
                  <a:lnTo>
                    <a:pt x="338730" y="176966"/>
                  </a:lnTo>
                  <a:lnTo>
                    <a:pt x="365345" y="146425"/>
                  </a:lnTo>
                  <a:lnTo>
                    <a:pt x="374903" y="111251"/>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3" name="Google Shape;1103;p40"/>
            <p:cNvSpPr/>
            <p:nvPr/>
          </p:nvSpPr>
          <p:spPr>
            <a:xfrm>
              <a:off x="2279903" y="3703320"/>
              <a:ext cx="375285" cy="222885"/>
            </a:xfrm>
            <a:custGeom>
              <a:rect b="b" l="l" r="r" t="t"/>
              <a:pathLst>
                <a:path extrusionOk="0" h="222885" w="375285">
                  <a:moveTo>
                    <a:pt x="0" y="111251"/>
                  </a:moveTo>
                  <a:lnTo>
                    <a:pt x="36173" y="45537"/>
                  </a:lnTo>
                  <a:lnTo>
                    <a:pt x="76754" y="21457"/>
                  </a:lnTo>
                  <a:lnTo>
                    <a:pt x="128211" y="5669"/>
                  </a:lnTo>
                  <a:lnTo>
                    <a:pt x="187451" y="0"/>
                  </a:lnTo>
                  <a:lnTo>
                    <a:pt x="246692" y="5669"/>
                  </a:lnTo>
                  <a:lnTo>
                    <a:pt x="298149" y="21457"/>
                  </a:lnTo>
                  <a:lnTo>
                    <a:pt x="338730" y="45537"/>
                  </a:lnTo>
                  <a:lnTo>
                    <a:pt x="365345" y="76078"/>
                  </a:lnTo>
                  <a:lnTo>
                    <a:pt x="374903" y="111251"/>
                  </a:lnTo>
                  <a:lnTo>
                    <a:pt x="365345" y="146425"/>
                  </a:lnTo>
                  <a:lnTo>
                    <a:pt x="338730" y="176966"/>
                  </a:lnTo>
                  <a:lnTo>
                    <a:pt x="298149" y="201046"/>
                  </a:lnTo>
                  <a:lnTo>
                    <a:pt x="246692" y="216834"/>
                  </a:lnTo>
                  <a:lnTo>
                    <a:pt x="187451" y="222503"/>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4" name="Google Shape;1104;p40"/>
            <p:cNvSpPr/>
            <p:nvPr/>
          </p:nvSpPr>
          <p:spPr>
            <a:xfrm>
              <a:off x="1572767" y="3803904"/>
              <a:ext cx="429895" cy="253365"/>
            </a:xfrm>
            <a:custGeom>
              <a:rect b="b" l="l" r="r" t="t"/>
              <a:pathLst>
                <a:path extrusionOk="0" h="253364" w="429894">
                  <a:moveTo>
                    <a:pt x="214883" y="0"/>
                  </a:moveTo>
                  <a:lnTo>
                    <a:pt x="157779" y="4519"/>
                  </a:lnTo>
                  <a:lnTo>
                    <a:pt x="106454" y="17272"/>
                  </a:lnTo>
                  <a:lnTo>
                    <a:pt x="62960" y="37052"/>
                  </a:lnTo>
                  <a:lnTo>
                    <a:pt x="29351" y="62653"/>
                  </a:lnTo>
                  <a:lnTo>
                    <a:pt x="0" y="126492"/>
                  </a:lnTo>
                  <a:lnTo>
                    <a:pt x="7679" y="160115"/>
                  </a:lnTo>
                  <a:lnTo>
                    <a:pt x="62960" y="215931"/>
                  </a:lnTo>
                  <a:lnTo>
                    <a:pt x="106454" y="235712"/>
                  </a:lnTo>
                  <a:lnTo>
                    <a:pt x="157779" y="248464"/>
                  </a:lnTo>
                  <a:lnTo>
                    <a:pt x="214883" y="252984"/>
                  </a:lnTo>
                  <a:lnTo>
                    <a:pt x="271988" y="248464"/>
                  </a:lnTo>
                  <a:lnTo>
                    <a:pt x="323313" y="235712"/>
                  </a:lnTo>
                  <a:lnTo>
                    <a:pt x="366807" y="215931"/>
                  </a:lnTo>
                  <a:lnTo>
                    <a:pt x="400416" y="190330"/>
                  </a:lnTo>
                  <a:lnTo>
                    <a:pt x="429768" y="126492"/>
                  </a:lnTo>
                  <a:lnTo>
                    <a:pt x="422088" y="92868"/>
                  </a:lnTo>
                  <a:lnTo>
                    <a:pt x="366807" y="37052"/>
                  </a:lnTo>
                  <a:lnTo>
                    <a:pt x="323313" y="17272"/>
                  </a:lnTo>
                  <a:lnTo>
                    <a:pt x="271988" y="4519"/>
                  </a:lnTo>
                  <a:lnTo>
                    <a:pt x="21488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5" name="Google Shape;1105;p40"/>
            <p:cNvSpPr/>
            <p:nvPr/>
          </p:nvSpPr>
          <p:spPr>
            <a:xfrm>
              <a:off x="1572767" y="3803904"/>
              <a:ext cx="429895" cy="253365"/>
            </a:xfrm>
            <a:custGeom>
              <a:rect b="b" l="l" r="r" t="t"/>
              <a:pathLst>
                <a:path extrusionOk="0" h="253364" w="429894">
                  <a:moveTo>
                    <a:pt x="0" y="126492"/>
                  </a:moveTo>
                  <a:lnTo>
                    <a:pt x="29351" y="62653"/>
                  </a:lnTo>
                  <a:lnTo>
                    <a:pt x="62960" y="37052"/>
                  </a:lnTo>
                  <a:lnTo>
                    <a:pt x="106454" y="17272"/>
                  </a:lnTo>
                  <a:lnTo>
                    <a:pt x="157779" y="4519"/>
                  </a:lnTo>
                  <a:lnTo>
                    <a:pt x="214883" y="0"/>
                  </a:lnTo>
                  <a:lnTo>
                    <a:pt x="271988" y="4519"/>
                  </a:lnTo>
                  <a:lnTo>
                    <a:pt x="323313" y="17272"/>
                  </a:lnTo>
                  <a:lnTo>
                    <a:pt x="366807" y="37052"/>
                  </a:lnTo>
                  <a:lnTo>
                    <a:pt x="400416" y="62653"/>
                  </a:lnTo>
                  <a:lnTo>
                    <a:pt x="429768" y="126492"/>
                  </a:lnTo>
                  <a:lnTo>
                    <a:pt x="422088" y="160115"/>
                  </a:lnTo>
                  <a:lnTo>
                    <a:pt x="366807" y="215931"/>
                  </a:lnTo>
                  <a:lnTo>
                    <a:pt x="323313" y="235712"/>
                  </a:lnTo>
                  <a:lnTo>
                    <a:pt x="271988" y="248464"/>
                  </a:lnTo>
                  <a:lnTo>
                    <a:pt x="214883" y="252984"/>
                  </a:lnTo>
                  <a:lnTo>
                    <a:pt x="157779" y="248464"/>
                  </a:lnTo>
                  <a:lnTo>
                    <a:pt x="106454" y="235712"/>
                  </a:lnTo>
                  <a:lnTo>
                    <a:pt x="62960" y="215931"/>
                  </a:lnTo>
                  <a:lnTo>
                    <a:pt x="29351" y="190330"/>
                  </a:lnTo>
                  <a:lnTo>
                    <a:pt x="0" y="12649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6" name="Google Shape;1106;p40"/>
            <p:cNvSpPr/>
            <p:nvPr/>
          </p:nvSpPr>
          <p:spPr>
            <a:xfrm>
              <a:off x="2173223" y="3834384"/>
              <a:ext cx="317500" cy="189230"/>
            </a:xfrm>
            <a:custGeom>
              <a:rect b="b" l="l" r="r" t="t"/>
              <a:pathLst>
                <a:path extrusionOk="0" h="189229" w="317500">
                  <a:moveTo>
                    <a:pt x="158495" y="0"/>
                  </a:moveTo>
                  <a:lnTo>
                    <a:pt x="96815" y="7423"/>
                  </a:lnTo>
                  <a:lnTo>
                    <a:pt x="46434" y="27670"/>
                  </a:lnTo>
                  <a:lnTo>
                    <a:pt x="12459" y="57703"/>
                  </a:lnTo>
                  <a:lnTo>
                    <a:pt x="0" y="94488"/>
                  </a:lnTo>
                  <a:lnTo>
                    <a:pt x="12459" y="131272"/>
                  </a:lnTo>
                  <a:lnTo>
                    <a:pt x="46434" y="161305"/>
                  </a:lnTo>
                  <a:lnTo>
                    <a:pt x="96815" y="181552"/>
                  </a:lnTo>
                  <a:lnTo>
                    <a:pt x="158495" y="188976"/>
                  </a:lnTo>
                  <a:lnTo>
                    <a:pt x="220176" y="181552"/>
                  </a:lnTo>
                  <a:lnTo>
                    <a:pt x="270557" y="161305"/>
                  </a:lnTo>
                  <a:lnTo>
                    <a:pt x="304532" y="131272"/>
                  </a:lnTo>
                  <a:lnTo>
                    <a:pt x="316992" y="94488"/>
                  </a:lnTo>
                  <a:lnTo>
                    <a:pt x="304532" y="57703"/>
                  </a:lnTo>
                  <a:lnTo>
                    <a:pt x="270557" y="27670"/>
                  </a:lnTo>
                  <a:lnTo>
                    <a:pt x="220176" y="7423"/>
                  </a:lnTo>
                  <a:lnTo>
                    <a:pt x="15849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7" name="Google Shape;1107;p40"/>
            <p:cNvSpPr/>
            <p:nvPr/>
          </p:nvSpPr>
          <p:spPr>
            <a:xfrm>
              <a:off x="2173223" y="3834384"/>
              <a:ext cx="317500" cy="189230"/>
            </a:xfrm>
            <a:custGeom>
              <a:rect b="b" l="l" r="r" t="t"/>
              <a:pathLst>
                <a:path extrusionOk="0" h="189229" w="317500">
                  <a:moveTo>
                    <a:pt x="0" y="94488"/>
                  </a:moveTo>
                  <a:lnTo>
                    <a:pt x="12459" y="57703"/>
                  </a:lnTo>
                  <a:lnTo>
                    <a:pt x="46434" y="27670"/>
                  </a:lnTo>
                  <a:lnTo>
                    <a:pt x="96815" y="7423"/>
                  </a:lnTo>
                  <a:lnTo>
                    <a:pt x="158495" y="0"/>
                  </a:lnTo>
                  <a:lnTo>
                    <a:pt x="220176" y="7423"/>
                  </a:lnTo>
                  <a:lnTo>
                    <a:pt x="270557" y="27670"/>
                  </a:lnTo>
                  <a:lnTo>
                    <a:pt x="304532" y="57703"/>
                  </a:lnTo>
                  <a:lnTo>
                    <a:pt x="316992" y="94488"/>
                  </a:lnTo>
                  <a:lnTo>
                    <a:pt x="304532" y="131272"/>
                  </a:lnTo>
                  <a:lnTo>
                    <a:pt x="270557" y="161305"/>
                  </a:lnTo>
                  <a:lnTo>
                    <a:pt x="220176" y="181552"/>
                  </a:lnTo>
                  <a:lnTo>
                    <a:pt x="158495" y="188976"/>
                  </a:lnTo>
                  <a:lnTo>
                    <a:pt x="96815" y="181552"/>
                  </a:lnTo>
                  <a:lnTo>
                    <a:pt x="46434" y="161305"/>
                  </a:lnTo>
                  <a:lnTo>
                    <a:pt x="12459" y="131272"/>
                  </a:lnTo>
                  <a:lnTo>
                    <a:pt x="0" y="9448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08" name="Google Shape;1108;p40"/>
            <p:cNvPicPr preferRelativeResize="0"/>
            <p:nvPr/>
          </p:nvPicPr>
          <p:blipFill rotWithShape="1">
            <a:blip r:embed="rId41">
              <a:alphaModFix/>
            </a:blip>
            <a:srcRect b="0" l="0" r="0" t="0"/>
            <a:stretch/>
          </p:blipFill>
          <p:spPr>
            <a:xfrm>
              <a:off x="1429511" y="3730752"/>
              <a:ext cx="277367" cy="265175"/>
            </a:xfrm>
            <a:prstGeom prst="rect">
              <a:avLst/>
            </a:prstGeom>
            <a:noFill/>
            <a:ln>
              <a:noFill/>
            </a:ln>
          </p:spPr>
        </p:pic>
        <p:sp>
          <p:nvSpPr>
            <p:cNvPr id="1109" name="Google Shape;1109;p40"/>
            <p:cNvSpPr/>
            <p:nvPr/>
          </p:nvSpPr>
          <p:spPr>
            <a:xfrm>
              <a:off x="1545335" y="3605784"/>
              <a:ext cx="375285" cy="222885"/>
            </a:xfrm>
            <a:custGeom>
              <a:rect b="b" l="l" r="r" t="t"/>
              <a:pathLst>
                <a:path extrusionOk="0" h="222885" w="375285">
                  <a:moveTo>
                    <a:pt x="187451"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1" y="222503"/>
                  </a:lnTo>
                  <a:lnTo>
                    <a:pt x="246692" y="216834"/>
                  </a:lnTo>
                  <a:lnTo>
                    <a:pt x="298149" y="201046"/>
                  </a:lnTo>
                  <a:lnTo>
                    <a:pt x="338730" y="176966"/>
                  </a:lnTo>
                  <a:lnTo>
                    <a:pt x="365345" y="146425"/>
                  </a:lnTo>
                  <a:lnTo>
                    <a:pt x="374903" y="111251"/>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0" name="Google Shape;1110;p40"/>
            <p:cNvSpPr/>
            <p:nvPr/>
          </p:nvSpPr>
          <p:spPr>
            <a:xfrm>
              <a:off x="1545335" y="3605784"/>
              <a:ext cx="375285" cy="222885"/>
            </a:xfrm>
            <a:custGeom>
              <a:rect b="b" l="l" r="r" t="t"/>
              <a:pathLst>
                <a:path extrusionOk="0" h="222885" w="375285">
                  <a:moveTo>
                    <a:pt x="0" y="111251"/>
                  </a:moveTo>
                  <a:lnTo>
                    <a:pt x="36173" y="45537"/>
                  </a:lnTo>
                  <a:lnTo>
                    <a:pt x="76754" y="21457"/>
                  </a:lnTo>
                  <a:lnTo>
                    <a:pt x="128211" y="5669"/>
                  </a:lnTo>
                  <a:lnTo>
                    <a:pt x="187451" y="0"/>
                  </a:lnTo>
                  <a:lnTo>
                    <a:pt x="246692" y="5669"/>
                  </a:lnTo>
                  <a:lnTo>
                    <a:pt x="298149" y="21457"/>
                  </a:lnTo>
                  <a:lnTo>
                    <a:pt x="338730" y="45537"/>
                  </a:lnTo>
                  <a:lnTo>
                    <a:pt x="365345" y="76078"/>
                  </a:lnTo>
                  <a:lnTo>
                    <a:pt x="374903" y="111251"/>
                  </a:lnTo>
                  <a:lnTo>
                    <a:pt x="365345" y="146425"/>
                  </a:lnTo>
                  <a:lnTo>
                    <a:pt x="338730" y="176966"/>
                  </a:lnTo>
                  <a:lnTo>
                    <a:pt x="298149" y="201046"/>
                  </a:lnTo>
                  <a:lnTo>
                    <a:pt x="246692" y="216834"/>
                  </a:lnTo>
                  <a:lnTo>
                    <a:pt x="187451" y="222503"/>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1" name="Google Shape;1111;p40"/>
            <p:cNvSpPr/>
            <p:nvPr/>
          </p:nvSpPr>
          <p:spPr>
            <a:xfrm>
              <a:off x="1871472" y="3867912"/>
              <a:ext cx="375285" cy="222885"/>
            </a:xfrm>
            <a:custGeom>
              <a:rect b="b" l="l" r="r" t="t"/>
              <a:pathLst>
                <a:path extrusionOk="0" h="222885" w="375285">
                  <a:moveTo>
                    <a:pt x="187451"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1" y="222504"/>
                  </a:lnTo>
                  <a:lnTo>
                    <a:pt x="246692" y="216834"/>
                  </a:lnTo>
                  <a:lnTo>
                    <a:pt x="298149" y="201046"/>
                  </a:lnTo>
                  <a:lnTo>
                    <a:pt x="338730" y="176966"/>
                  </a:lnTo>
                  <a:lnTo>
                    <a:pt x="365345" y="146425"/>
                  </a:lnTo>
                  <a:lnTo>
                    <a:pt x="374903" y="111251"/>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2" name="Google Shape;1112;p40"/>
            <p:cNvSpPr/>
            <p:nvPr/>
          </p:nvSpPr>
          <p:spPr>
            <a:xfrm>
              <a:off x="1871472" y="3867912"/>
              <a:ext cx="375285" cy="222885"/>
            </a:xfrm>
            <a:custGeom>
              <a:rect b="b" l="l" r="r" t="t"/>
              <a:pathLst>
                <a:path extrusionOk="0" h="222885" w="375285">
                  <a:moveTo>
                    <a:pt x="0" y="111251"/>
                  </a:moveTo>
                  <a:lnTo>
                    <a:pt x="36173" y="45537"/>
                  </a:lnTo>
                  <a:lnTo>
                    <a:pt x="76754" y="21457"/>
                  </a:lnTo>
                  <a:lnTo>
                    <a:pt x="128211" y="5669"/>
                  </a:lnTo>
                  <a:lnTo>
                    <a:pt x="187451" y="0"/>
                  </a:lnTo>
                  <a:lnTo>
                    <a:pt x="246692" y="5669"/>
                  </a:lnTo>
                  <a:lnTo>
                    <a:pt x="298149" y="21457"/>
                  </a:lnTo>
                  <a:lnTo>
                    <a:pt x="338730" y="45537"/>
                  </a:lnTo>
                  <a:lnTo>
                    <a:pt x="365345" y="76078"/>
                  </a:lnTo>
                  <a:lnTo>
                    <a:pt x="374903" y="111251"/>
                  </a:lnTo>
                  <a:lnTo>
                    <a:pt x="365345" y="146425"/>
                  </a:lnTo>
                  <a:lnTo>
                    <a:pt x="338730" y="176966"/>
                  </a:lnTo>
                  <a:lnTo>
                    <a:pt x="298149" y="201046"/>
                  </a:lnTo>
                  <a:lnTo>
                    <a:pt x="246692" y="216834"/>
                  </a:lnTo>
                  <a:lnTo>
                    <a:pt x="187451" y="222504"/>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3" name="Google Shape;1113;p40"/>
            <p:cNvSpPr/>
            <p:nvPr/>
          </p:nvSpPr>
          <p:spPr>
            <a:xfrm>
              <a:off x="2334767" y="3621024"/>
              <a:ext cx="292735" cy="177165"/>
            </a:xfrm>
            <a:custGeom>
              <a:rect b="b" l="l" r="r" t="t"/>
              <a:pathLst>
                <a:path extrusionOk="0" h="177164" w="292735">
                  <a:moveTo>
                    <a:pt x="146304" y="0"/>
                  </a:moveTo>
                  <a:lnTo>
                    <a:pt x="89368" y="6953"/>
                  </a:lnTo>
                  <a:lnTo>
                    <a:pt x="42862" y="25907"/>
                  </a:lnTo>
                  <a:lnTo>
                    <a:pt x="11501" y="54006"/>
                  </a:lnTo>
                  <a:lnTo>
                    <a:pt x="0" y="88392"/>
                  </a:lnTo>
                  <a:lnTo>
                    <a:pt x="11501" y="122777"/>
                  </a:lnTo>
                  <a:lnTo>
                    <a:pt x="42862" y="150875"/>
                  </a:lnTo>
                  <a:lnTo>
                    <a:pt x="89368" y="169830"/>
                  </a:lnTo>
                  <a:lnTo>
                    <a:pt x="146304" y="176783"/>
                  </a:lnTo>
                  <a:lnTo>
                    <a:pt x="203239" y="169830"/>
                  </a:lnTo>
                  <a:lnTo>
                    <a:pt x="249745" y="150875"/>
                  </a:lnTo>
                  <a:lnTo>
                    <a:pt x="281106" y="122777"/>
                  </a:lnTo>
                  <a:lnTo>
                    <a:pt x="292607" y="88392"/>
                  </a:lnTo>
                  <a:lnTo>
                    <a:pt x="281106" y="54006"/>
                  </a:lnTo>
                  <a:lnTo>
                    <a:pt x="249745" y="25908"/>
                  </a:lnTo>
                  <a:lnTo>
                    <a:pt x="203239" y="6953"/>
                  </a:lnTo>
                  <a:lnTo>
                    <a:pt x="14630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4" name="Google Shape;1114;p40"/>
            <p:cNvSpPr/>
            <p:nvPr/>
          </p:nvSpPr>
          <p:spPr>
            <a:xfrm>
              <a:off x="2334767" y="3621024"/>
              <a:ext cx="292735" cy="177165"/>
            </a:xfrm>
            <a:custGeom>
              <a:rect b="b" l="l" r="r" t="t"/>
              <a:pathLst>
                <a:path extrusionOk="0" h="177164" w="292735">
                  <a:moveTo>
                    <a:pt x="0" y="88392"/>
                  </a:moveTo>
                  <a:lnTo>
                    <a:pt x="11501" y="54006"/>
                  </a:lnTo>
                  <a:lnTo>
                    <a:pt x="42862" y="25907"/>
                  </a:lnTo>
                  <a:lnTo>
                    <a:pt x="89368" y="6953"/>
                  </a:lnTo>
                  <a:lnTo>
                    <a:pt x="146304" y="0"/>
                  </a:lnTo>
                  <a:lnTo>
                    <a:pt x="203239" y="6953"/>
                  </a:lnTo>
                  <a:lnTo>
                    <a:pt x="249745" y="25908"/>
                  </a:lnTo>
                  <a:lnTo>
                    <a:pt x="281106" y="54006"/>
                  </a:lnTo>
                  <a:lnTo>
                    <a:pt x="292607" y="88392"/>
                  </a:lnTo>
                  <a:lnTo>
                    <a:pt x="281106" y="122777"/>
                  </a:lnTo>
                  <a:lnTo>
                    <a:pt x="249745" y="150875"/>
                  </a:lnTo>
                  <a:lnTo>
                    <a:pt x="203239" y="169830"/>
                  </a:lnTo>
                  <a:lnTo>
                    <a:pt x="146304" y="176783"/>
                  </a:lnTo>
                  <a:lnTo>
                    <a:pt x="89368" y="169830"/>
                  </a:lnTo>
                  <a:lnTo>
                    <a:pt x="42862" y="150875"/>
                  </a:lnTo>
                  <a:lnTo>
                    <a:pt x="11501" y="122777"/>
                  </a:lnTo>
                  <a:lnTo>
                    <a:pt x="0" y="8839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5" name="Google Shape;1115;p40"/>
            <p:cNvSpPr/>
            <p:nvPr/>
          </p:nvSpPr>
          <p:spPr>
            <a:xfrm>
              <a:off x="2252472" y="3557016"/>
              <a:ext cx="268605" cy="158750"/>
            </a:xfrm>
            <a:custGeom>
              <a:rect b="b" l="l" r="r" t="t"/>
              <a:pathLst>
                <a:path extrusionOk="0" h="158750" w="268605">
                  <a:moveTo>
                    <a:pt x="134111" y="0"/>
                  </a:moveTo>
                  <a:lnTo>
                    <a:pt x="81920" y="6221"/>
                  </a:lnTo>
                  <a:lnTo>
                    <a:pt x="39290" y="23193"/>
                  </a:lnTo>
                  <a:lnTo>
                    <a:pt x="10542" y="48381"/>
                  </a:lnTo>
                  <a:lnTo>
                    <a:pt x="0" y="79248"/>
                  </a:lnTo>
                  <a:lnTo>
                    <a:pt x="10542" y="110114"/>
                  </a:lnTo>
                  <a:lnTo>
                    <a:pt x="39290" y="135302"/>
                  </a:lnTo>
                  <a:lnTo>
                    <a:pt x="81920" y="152274"/>
                  </a:lnTo>
                  <a:lnTo>
                    <a:pt x="134111" y="158496"/>
                  </a:lnTo>
                  <a:lnTo>
                    <a:pt x="186303" y="152274"/>
                  </a:lnTo>
                  <a:lnTo>
                    <a:pt x="228933" y="135302"/>
                  </a:lnTo>
                  <a:lnTo>
                    <a:pt x="257681" y="110114"/>
                  </a:lnTo>
                  <a:lnTo>
                    <a:pt x="268223" y="79248"/>
                  </a:lnTo>
                  <a:lnTo>
                    <a:pt x="257681" y="48381"/>
                  </a:lnTo>
                  <a:lnTo>
                    <a:pt x="228933" y="23193"/>
                  </a:lnTo>
                  <a:lnTo>
                    <a:pt x="186303" y="6221"/>
                  </a:lnTo>
                  <a:lnTo>
                    <a:pt x="1341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6" name="Google Shape;1116;p40"/>
            <p:cNvSpPr/>
            <p:nvPr/>
          </p:nvSpPr>
          <p:spPr>
            <a:xfrm>
              <a:off x="2252472" y="3557016"/>
              <a:ext cx="268605" cy="158750"/>
            </a:xfrm>
            <a:custGeom>
              <a:rect b="b" l="l" r="r" t="t"/>
              <a:pathLst>
                <a:path extrusionOk="0" h="158750" w="268605">
                  <a:moveTo>
                    <a:pt x="0" y="79248"/>
                  </a:moveTo>
                  <a:lnTo>
                    <a:pt x="10542" y="48381"/>
                  </a:lnTo>
                  <a:lnTo>
                    <a:pt x="39290" y="23193"/>
                  </a:lnTo>
                  <a:lnTo>
                    <a:pt x="81920" y="6221"/>
                  </a:lnTo>
                  <a:lnTo>
                    <a:pt x="134111" y="0"/>
                  </a:lnTo>
                  <a:lnTo>
                    <a:pt x="186303" y="6221"/>
                  </a:lnTo>
                  <a:lnTo>
                    <a:pt x="228933" y="23193"/>
                  </a:lnTo>
                  <a:lnTo>
                    <a:pt x="257681" y="48381"/>
                  </a:lnTo>
                  <a:lnTo>
                    <a:pt x="268223" y="79248"/>
                  </a:lnTo>
                  <a:lnTo>
                    <a:pt x="257681" y="110114"/>
                  </a:lnTo>
                  <a:lnTo>
                    <a:pt x="228933" y="135302"/>
                  </a:lnTo>
                  <a:lnTo>
                    <a:pt x="186303" y="152274"/>
                  </a:lnTo>
                  <a:lnTo>
                    <a:pt x="134111" y="158496"/>
                  </a:lnTo>
                  <a:lnTo>
                    <a:pt x="81920" y="152274"/>
                  </a:lnTo>
                  <a:lnTo>
                    <a:pt x="39290" y="135302"/>
                  </a:lnTo>
                  <a:lnTo>
                    <a:pt x="10542" y="110114"/>
                  </a:lnTo>
                  <a:lnTo>
                    <a:pt x="0" y="7924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17" name="Google Shape;1117;p40"/>
            <p:cNvSpPr/>
            <p:nvPr/>
          </p:nvSpPr>
          <p:spPr>
            <a:xfrm>
              <a:off x="1533143" y="3596640"/>
              <a:ext cx="1056640" cy="426084"/>
            </a:xfrm>
            <a:custGeom>
              <a:rect b="b" l="l" r="r" t="t"/>
              <a:pathLst>
                <a:path extrusionOk="0" h="426085" w="1056639">
                  <a:moveTo>
                    <a:pt x="707008" y="0"/>
                  </a:moveTo>
                  <a:lnTo>
                    <a:pt x="566674" y="14097"/>
                  </a:lnTo>
                  <a:lnTo>
                    <a:pt x="369569" y="11430"/>
                  </a:lnTo>
                  <a:lnTo>
                    <a:pt x="325119" y="42291"/>
                  </a:lnTo>
                  <a:lnTo>
                    <a:pt x="0" y="158750"/>
                  </a:lnTo>
                  <a:lnTo>
                    <a:pt x="33400" y="230124"/>
                  </a:lnTo>
                  <a:lnTo>
                    <a:pt x="33400" y="315595"/>
                  </a:lnTo>
                  <a:lnTo>
                    <a:pt x="102488" y="399415"/>
                  </a:lnTo>
                  <a:lnTo>
                    <a:pt x="318388" y="425831"/>
                  </a:lnTo>
                  <a:lnTo>
                    <a:pt x="736981" y="388747"/>
                  </a:lnTo>
                  <a:lnTo>
                    <a:pt x="862838" y="254762"/>
                  </a:lnTo>
                  <a:lnTo>
                    <a:pt x="887349" y="220472"/>
                  </a:lnTo>
                  <a:lnTo>
                    <a:pt x="975232" y="287401"/>
                  </a:lnTo>
                  <a:lnTo>
                    <a:pt x="1056513" y="189611"/>
                  </a:lnTo>
                  <a:lnTo>
                    <a:pt x="1028700" y="169291"/>
                  </a:lnTo>
                  <a:lnTo>
                    <a:pt x="1018667" y="42291"/>
                  </a:lnTo>
                  <a:lnTo>
                    <a:pt x="970788" y="36195"/>
                  </a:lnTo>
                  <a:lnTo>
                    <a:pt x="882904" y="51181"/>
                  </a:lnTo>
                  <a:lnTo>
                    <a:pt x="70700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8" name="Google Shape;1118;p40"/>
            <p:cNvPicPr preferRelativeResize="0"/>
            <p:nvPr/>
          </p:nvPicPr>
          <p:blipFill rotWithShape="1">
            <a:blip r:embed="rId42">
              <a:alphaModFix/>
            </a:blip>
            <a:srcRect b="0" l="0" r="0" t="0"/>
            <a:stretch/>
          </p:blipFill>
          <p:spPr>
            <a:xfrm>
              <a:off x="1670303" y="3755136"/>
              <a:ext cx="139953" cy="24130"/>
            </a:xfrm>
            <a:prstGeom prst="rect">
              <a:avLst/>
            </a:prstGeom>
            <a:noFill/>
            <a:ln>
              <a:noFill/>
            </a:ln>
          </p:spPr>
        </p:pic>
        <p:sp>
          <p:nvSpPr>
            <p:cNvPr id="1119" name="Google Shape;1119;p40"/>
            <p:cNvSpPr/>
            <p:nvPr/>
          </p:nvSpPr>
          <p:spPr>
            <a:xfrm>
              <a:off x="1706879" y="3761232"/>
              <a:ext cx="67310" cy="8890"/>
            </a:xfrm>
            <a:custGeom>
              <a:rect b="b" l="l" r="r" t="t"/>
              <a:pathLst>
                <a:path extrusionOk="0" h="8889" w="67310">
                  <a:moveTo>
                    <a:pt x="66801" y="0"/>
                  </a:moveTo>
                  <a:lnTo>
                    <a:pt x="66801" y="508"/>
                  </a:lnTo>
                  <a:lnTo>
                    <a:pt x="66293" y="1270"/>
                  </a:lnTo>
                  <a:lnTo>
                    <a:pt x="64769" y="2286"/>
                  </a:lnTo>
                  <a:lnTo>
                    <a:pt x="63753" y="2413"/>
                  </a:lnTo>
                  <a:lnTo>
                    <a:pt x="59055" y="3937"/>
                  </a:lnTo>
                  <a:lnTo>
                    <a:pt x="57022" y="4191"/>
                  </a:lnTo>
                  <a:lnTo>
                    <a:pt x="54863" y="4699"/>
                  </a:lnTo>
                  <a:lnTo>
                    <a:pt x="44831" y="5715"/>
                  </a:lnTo>
                  <a:lnTo>
                    <a:pt x="42163" y="5715"/>
                  </a:lnTo>
                  <a:lnTo>
                    <a:pt x="39115" y="5969"/>
                  </a:lnTo>
                  <a:lnTo>
                    <a:pt x="27686" y="5969"/>
                  </a:lnTo>
                  <a:lnTo>
                    <a:pt x="24637" y="5715"/>
                  </a:lnTo>
                  <a:lnTo>
                    <a:pt x="21970" y="5715"/>
                  </a:lnTo>
                  <a:lnTo>
                    <a:pt x="11937" y="4699"/>
                  </a:lnTo>
                  <a:lnTo>
                    <a:pt x="9778" y="4191"/>
                  </a:lnTo>
                  <a:lnTo>
                    <a:pt x="7746" y="3937"/>
                  </a:lnTo>
                  <a:lnTo>
                    <a:pt x="3047" y="2413"/>
                  </a:lnTo>
                  <a:lnTo>
                    <a:pt x="2031" y="2286"/>
                  </a:lnTo>
                  <a:lnTo>
                    <a:pt x="507" y="1270"/>
                  </a:lnTo>
                  <a:lnTo>
                    <a:pt x="0" y="0"/>
                  </a:lnTo>
                  <a:lnTo>
                    <a:pt x="0" y="2921"/>
                  </a:lnTo>
                  <a:lnTo>
                    <a:pt x="11937" y="7366"/>
                  </a:lnTo>
                  <a:lnTo>
                    <a:pt x="14224" y="7874"/>
                  </a:lnTo>
                  <a:lnTo>
                    <a:pt x="21970" y="8636"/>
                  </a:lnTo>
                  <a:lnTo>
                    <a:pt x="24637" y="8636"/>
                  </a:lnTo>
                  <a:lnTo>
                    <a:pt x="27686" y="8890"/>
                  </a:lnTo>
                  <a:lnTo>
                    <a:pt x="39115" y="8890"/>
                  </a:lnTo>
                  <a:lnTo>
                    <a:pt x="42163" y="8636"/>
                  </a:lnTo>
                  <a:lnTo>
                    <a:pt x="44831" y="8636"/>
                  </a:lnTo>
                  <a:lnTo>
                    <a:pt x="52577" y="7874"/>
                  </a:lnTo>
                  <a:lnTo>
                    <a:pt x="54863" y="7366"/>
                  </a:lnTo>
                  <a:lnTo>
                    <a:pt x="59055" y="6858"/>
                  </a:lnTo>
                  <a:lnTo>
                    <a:pt x="66801" y="3429"/>
                  </a:lnTo>
                  <a:lnTo>
                    <a:pt x="66801" y="2921"/>
                  </a:lnTo>
                  <a:lnTo>
                    <a:pt x="66801"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20" name="Google Shape;1120;p40"/>
            <p:cNvPicPr preferRelativeResize="0"/>
            <p:nvPr/>
          </p:nvPicPr>
          <p:blipFill rotWithShape="1">
            <a:blip r:embed="rId43">
              <a:alphaModFix/>
            </a:blip>
            <a:srcRect b="0" l="0" r="0" t="0"/>
            <a:stretch/>
          </p:blipFill>
          <p:spPr>
            <a:xfrm>
              <a:off x="1670303" y="3755136"/>
              <a:ext cx="167385" cy="76072"/>
            </a:xfrm>
            <a:prstGeom prst="rect">
              <a:avLst/>
            </a:prstGeom>
            <a:noFill/>
            <a:ln>
              <a:noFill/>
            </a:ln>
          </p:spPr>
        </p:pic>
        <p:pic>
          <p:nvPicPr>
            <p:cNvPr id="1121" name="Google Shape;1121;p40"/>
            <p:cNvPicPr preferRelativeResize="0"/>
            <p:nvPr/>
          </p:nvPicPr>
          <p:blipFill rotWithShape="1">
            <a:blip r:embed="rId44">
              <a:alphaModFix/>
            </a:blip>
            <a:srcRect b="0" l="0" r="0" t="0"/>
            <a:stretch/>
          </p:blipFill>
          <p:spPr>
            <a:xfrm>
              <a:off x="1682495" y="3657600"/>
              <a:ext cx="115570" cy="97789"/>
            </a:xfrm>
            <a:prstGeom prst="rect">
              <a:avLst/>
            </a:prstGeom>
            <a:noFill/>
            <a:ln>
              <a:noFill/>
            </a:ln>
          </p:spPr>
        </p:pic>
        <p:sp>
          <p:nvSpPr>
            <p:cNvPr id="1122" name="Google Shape;1122;p40"/>
            <p:cNvSpPr/>
            <p:nvPr/>
          </p:nvSpPr>
          <p:spPr>
            <a:xfrm>
              <a:off x="1700783" y="3669792"/>
              <a:ext cx="82550" cy="76200"/>
            </a:xfrm>
            <a:custGeom>
              <a:rect b="b" l="l" r="r" t="t"/>
              <a:pathLst>
                <a:path extrusionOk="0" h="76200" w="82550">
                  <a:moveTo>
                    <a:pt x="81788" y="0"/>
                  </a:moveTo>
                  <a:lnTo>
                    <a:pt x="81534" y="0"/>
                  </a:lnTo>
                  <a:lnTo>
                    <a:pt x="80137" y="1650"/>
                  </a:lnTo>
                  <a:lnTo>
                    <a:pt x="80391" y="1904"/>
                  </a:lnTo>
                  <a:lnTo>
                    <a:pt x="80391" y="73405"/>
                  </a:lnTo>
                  <a:lnTo>
                    <a:pt x="80137" y="73405"/>
                  </a:lnTo>
                  <a:lnTo>
                    <a:pt x="80137" y="73659"/>
                  </a:lnTo>
                  <a:lnTo>
                    <a:pt x="1651" y="73659"/>
                  </a:lnTo>
                  <a:lnTo>
                    <a:pt x="0" y="75945"/>
                  </a:lnTo>
                  <a:lnTo>
                    <a:pt x="80137" y="75945"/>
                  </a:lnTo>
                  <a:lnTo>
                    <a:pt x="80391" y="75691"/>
                  </a:lnTo>
                  <a:lnTo>
                    <a:pt x="81153" y="75691"/>
                  </a:lnTo>
                  <a:lnTo>
                    <a:pt x="81153" y="75310"/>
                  </a:lnTo>
                  <a:lnTo>
                    <a:pt x="81534" y="75310"/>
                  </a:lnTo>
                  <a:lnTo>
                    <a:pt x="81534" y="74802"/>
                  </a:lnTo>
                  <a:lnTo>
                    <a:pt x="81788" y="74802"/>
                  </a:lnTo>
                  <a:lnTo>
                    <a:pt x="81788" y="74294"/>
                  </a:lnTo>
                  <a:lnTo>
                    <a:pt x="82042" y="73913"/>
                  </a:lnTo>
                  <a:lnTo>
                    <a:pt x="82042" y="1396"/>
                  </a:lnTo>
                  <a:lnTo>
                    <a:pt x="81788" y="507"/>
                  </a:lnTo>
                  <a:lnTo>
                    <a:pt x="8178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3" name="Google Shape;1123;p40"/>
            <p:cNvSpPr/>
            <p:nvPr/>
          </p:nvSpPr>
          <p:spPr>
            <a:xfrm>
              <a:off x="1694687" y="3669792"/>
              <a:ext cx="88265" cy="76200"/>
            </a:xfrm>
            <a:custGeom>
              <a:rect b="b" l="l" r="r" t="t"/>
              <a:pathLst>
                <a:path extrusionOk="0" h="76200" w="88264">
                  <a:moveTo>
                    <a:pt x="87884" y="0"/>
                  </a:moveTo>
                  <a:lnTo>
                    <a:pt x="1016" y="0"/>
                  </a:lnTo>
                  <a:lnTo>
                    <a:pt x="254" y="507"/>
                  </a:lnTo>
                  <a:lnTo>
                    <a:pt x="0" y="1904"/>
                  </a:lnTo>
                  <a:lnTo>
                    <a:pt x="0" y="74802"/>
                  </a:lnTo>
                  <a:lnTo>
                    <a:pt x="254" y="74802"/>
                  </a:lnTo>
                  <a:lnTo>
                    <a:pt x="254" y="75437"/>
                  </a:lnTo>
                  <a:lnTo>
                    <a:pt x="507" y="75437"/>
                  </a:lnTo>
                  <a:lnTo>
                    <a:pt x="507" y="75691"/>
                  </a:lnTo>
                  <a:lnTo>
                    <a:pt x="1650" y="75691"/>
                  </a:lnTo>
                  <a:lnTo>
                    <a:pt x="1650" y="75945"/>
                  </a:lnTo>
                  <a:lnTo>
                    <a:pt x="4191" y="75945"/>
                  </a:lnTo>
                  <a:lnTo>
                    <a:pt x="5842" y="73786"/>
                  </a:lnTo>
                  <a:lnTo>
                    <a:pt x="1650" y="73786"/>
                  </a:lnTo>
                  <a:lnTo>
                    <a:pt x="1650" y="72897"/>
                  </a:lnTo>
                  <a:lnTo>
                    <a:pt x="1397" y="72897"/>
                  </a:lnTo>
                  <a:lnTo>
                    <a:pt x="1397" y="2666"/>
                  </a:lnTo>
                  <a:lnTo>
                    <a:pt x="1650" y="2666"/>
                  </a:lnTo>
                  <a:lnTo>
                    <a:pt x="1650" y="1904"/>
                  </a:lnTo>
                  <a:lnTo>
                    <a:pt x="86487" y="1904"/>
                  </a:lnTo>
                  <a:lnTo>
                    <a:pt x="86487" y="2158"/>
                  </a:lnTo>
                  <a:lnTo>
                    <a:pt x="86741" y="2158"/>
                  </a:lnTo>
                  <a:lnTo>
                    <a:pt x="88137" y="507"/>
                  </a:lnTo>
                  <a:lnTo>
                    <a:pt x="87884" y="253"/>
                  </a:lnTo>
                  <a:lnTo>
                    <a:pt x="87884"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24" name="Google Shape;1124;p40"/>
            <p:cNvPicPr preferRelativeResize="0"/>
            <p:nvPr/>
          </p:nvPicPr>
          <p:blipFill rotWithShape="1">
            <a:blip r:embed="rId45">
              <a:alphaModFix/>
            </a:blip>
            <a:srcRect b="0" l="0" r="0" t="0"/>
            <a:stretch/>
          </p:blipFill>
          <p:spPr>
            <a:xfrm>
              <a:off x="1911095" y="3758184"/>
              <a:ext cx="136906" cy="24130"/>
            </a:xfrm>
            <a:prstGeom prst="rect">
              <a:avLst/>
            </a:prstGeom>
            <a:noFill/>
            <a:ln>
              <a:noFill/>
            </a:ln>
          </p:spPr>
        </p:pic>
        <p:sp>
          <p:nvSpPr>
            <p:cNvPr id="1125" name="Google Shape;1125;p40"/>
            <p:cNvSpPr/>
            <p:nvPr/>
          </p:nvSpPr>
          <p:spPr>
            <a:xfrm>
              <a:off x="1947672" y="3764280"/>
              <a:ext cx="64135" cy="8890"/>
            </a:xfrm>
            <a:custGeom>
              <a:rect b="b" l="l" r="r" t="t"/>
              <a:pathLst>
                <a:path extrusionOk="0" h="8889" w="64135">
                  <a:moveTo>
                    <a:pt x="63753" y="0"/>
                  </a:moveTo>
                  <a:lnTo>
                    <a:pt x="63753" y="508"/>
                  </a:lnTo>
                  <a:lnTo>
                    <a:pt x="63245" y="1270"/>
                  </a:lnTo>
                  <a:lnTo>
                    <a:pt x="61848" y="2286"/>
                  </a:lnTo>
                  <a:lnTo>
                    <a:pt x="60959" y="2413"/>
                  </a:lnTo>
                  <a:lnTo>
                    <a:pt x="56387" y="3937"/>
                  </a:lnTo>
                  <a:lnTo>
                    <a:pt x="54482" y="4191"/>
                  </a:lnTo>
                  <a:lnTo>
                    <a:pt x="52323" y="4699"/>
                  </a:lnTo>
                  <a:lnTo>
                    <a:pt x="42798" y="5715"/>
                  </a:lnTo>
                  <a:lnTo>
                    <a:pt x="40258" y="5715"/>
                  </a:lnTo>
                  <a:lnTo>
                    <a:pt x="37337" y="5969"/>
                  </a:lnTo>
                  <a:lnTo>
                    <a:pt x="26415" y="5969"/>
                  </a:lnTo>
                  <a:lnTo>
                    <a:pt x="23494" y="5715"/>
                  </a:lnTo>
                  <a:lnTo>
                    <a:pt x="20954" y="5715"/>
                  </a:lnTo>
                  <a:lnTo>
                    <a:pt x="11429" y="4699"/>
                  </a:lnTo>
                  <a:lnTo>
                    <a:pt x="9270" y="4191"/>
                  </a:lnTo>
                  <a:lnTo>
                    <a:pt x="7365" y="3937"/>
                  </a:lnTo>
                  <a:lnTo>
                    <a:pt x="2793" y="2413"/>
                  </a:lnTo>
                  <a:lnTo>
                    <a:pt x="1904" y="2286"/>
                  </a:lnTo>
                  <a:lnTo>
                    <a:pt x="507" y="1270"/>
                  </a:lnTo>
                  <a:lnTo>
                    <a:pt x="0" y="0"/>
                  </a:lnTo>
                  <a:lnTo>
                    <a:pt x="0" y="2921"/>
                  </a:lnTo>
                  <a:lnTo>
                    <a:pt x="11429" y="7366"/>
                  </a:lnTo>
                  <a:lnTo>
                    <a:pt x="13588" y="7874"/>
                  </a:lnTo>
                  <a:lnTo>
                    <a:pt x="20954" y="8636"/>
                  </a:lnTo>
                  <a:lnTo>
                    <a:pt x="23494" y="8636"/>
                  </a:lnTo>
                  <a:lnTo>
                    <a:pt x="26415" y="8890"/>
                  </a:lnTo>
                  <a:lnTo>
                    <a:pt x="37337" y="8890"/>
                  </a:lnTo>
                  <a:lnTo>
                    <a:pt x="40258" y="8636"/>
                  </a:lnTo>
                  <a:lnTo>
                    <a:pt x="42798" y="8636"/>
                  </a:lnTo>
                  <a:lnTo>
                    <a:pt x="50164" y="7874"/>
                  </a:lnTo>
                  <a:lnTo>
                    <a:pt x="52323" y="7366"/>
                  </a:lnTo>
                  <a:lnTo>
                    <a:pt x="56387" y="6858"/>
                  </a:lnTo>
                  <a:lnTo>
                    <a:pt x="58038" y="6477"/>
                  </a:lnTo>
                  <a:lnTo>
                    <a:pt x="60959" y="5461"/>
                  </a:lnTo>
                  <a:lnTo>
                    <a:pt x="62610" y="4445"/>
                  </a:lnTo>
                  <a:lnTo>
                    <a:pt x="63753" y="3429"/>
                  </a:lnTo>
                  <a:lnTo>
                    <a:pt x="63753" y="2921"/>
                  </a:lnTo>
                  <a:lnTo>
                    <a:pt x="6375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26" name="Google Shape;1126;p40"/>
            <p:cNvPicPr preferRelativeResize="0"/>
            <p:nvPr/>
          </p:nvPicPr>
          <p:blipFill rotWithShape="1">
            <a:blip r:embed="rId46">
              <a:alphaModFix/>
            </a:blip>
            <a:srcRect b="0" l="0" r="0" t="0"/>
            <a:stretch/>
          </p:blipFill>
          <p:spPr>
            <a:xfrm>
              <a:off x="1911095" y="3758184"/>
              <a:ext cx="164337" cy="76073"/>
            </a:xfrm>
            <a:prstGeom prst="rect">
              <a:avLst/>
            </a:prstGeom>
            <a:noFill/>
            <a:ln>
              <a:noFill/>
            </a:ln>
          </p:spPr>
        </p:pic>
        <p:pic>
          <p:nvPicPr>
            <p:cNvPr id="1127" name="Google Shape;1127;p40"/>
            <p:cNvPicPr preferRelativeResize="0"/>
            <p:nvPr/>
          </p:nvPicPr>
          <p:blipFill rotWithShape="1">
            <a:blip r:embed="rId47">
              <a:alphaModFix/>
            </a:blip>
            <a:srcRect b="0" l="0" r="0" t="0"/>
            <a:stretch/>
          </p:blipFill>
          <p:spPr>
            <a:xfrm>
              <a:off x="1923287" y="3657600"/>
              <a:ext cx="112522" cy="100329"/>
            </a:xfrm>
            <a:prstGeom prst="rect">
              <a:avLst/>
            </a:prstGeom>
            <a:noFill/>
            <a:ln>
              <a:noFill/>
            </a:ln>
          </p:spPr>
        </p:pic>
        <p:sp>
          <p:nvSpPr>
            <p:cNvPr id="1128" name="Google Shape;1128;p40"/>
            <p:cNvSpPr/>
            <p:nvPr/>
          </p:nvSpPr>
          <p:spPr>
            <a:xfrm>
              <a:off x="1938527" y="3672840"/>
              <a:ext cx="82550" cy="73025"/>
            </a:xfrm>
            <a:custGeom>
              <a:rect b="b" l="l" r="r" t="t"/>
              <a:pathLst>
                <a:path extrusionOk="0" h="73025" w="82550">
                  <a:moveTo>
                    <a:pt x="81788" y="0"/>
                  </a:moveTo>
                  <a:lnTo>
                    <a:pt x="81534" y="0"/>
                  </a:lnTo>
                  <a:lnTo>
                    <a:pt x="80137" y="1651"/>
                  </a:lnTo>
                  <a:lnTo>
                    <a:pt x="80391" y="1905"/>
                  </a:lnTo>
                  <a:lnTo>
                    <a:pt x="80391" y="70485"/>
                  </a:lnTo>
                  <a:lnTo>
                    <a:pt x="80137" y="70485"/>
                  </a:lnTo>
                  <a:lnTo>
                    <a:pt x="80137" y="70739"/>
                  </a:lnTo>
                  <a:lnTo>
                    <a:pt x="1651" y="70739"/>
                  </a:lnTo>
                  <a:lnTo>
                    <a:pt x="0" y="72898"/>
                  </a:lnTo>
                  <a:lnTo>
                    <a:pt x="80137" y="72898"/>
                  </a:lnTo>
                  <a:lnTo>
                    <a:pt x="80391" y="72643"/>
                  </a:lnTo>
                  <a:lnTo>
                    <a:pt x="81153" y="72643"/>
                  </a:lnTo>
                  <a:lnTo>
                    <a:pt x="81153" y="72390"/>
                  </a:lnTo>
                  <a:lnTo>
                    <a:pt x="81534" y="72390"/>
                  </a:lnTo>
                  <a:lnTo>
                    <a:pt x="81534" y="71755"/>
                  </a:lnTo>
                  <a:lnTo>
                    <a:pt x="81788" y="71755"/>
                  </a:lnTo>
                  <a:lnTo>
                    <a:pt x="81788" y="71247"/>
                  </a:lnTo>
                  <a:lnTo>
                    <a:pt x="82042" y="70993"/>
                  </a:lnTo>
                  <a:lnTo>
                    <a:pt x="82042" y="1016"/>
                  </a:lnTo>
                  <a:lnTo>
                    <a:pt x="81788" y="508"/>
                  </a:lnTo>
                  <a:lnTo>
                    <a:pt x="8178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9" name="Google Shape;1129;p40"/>
            <p:cNvSpPr/>
            <p:nvPr/>
          </p:nvSpPr>
          <p:spPr>
            <a:xfrm>
              <a:off x="1935479" y="3669792"/>
              <a:ext cx="85090" cy="76200"/>
            </a:xfrm>
            <a:custGeom>
              <a:rect b="b" l="l" r="r" t="t"/>
              <a:pathLst>
                <a:path extrusionOk="0" h="76200" w="85089">
                  <a:moveTo>
                    <a:pt x="84836" y="0"/>
                  </a:moveTo>
                  <a:lnTo>
                    <a:pt x="888" y="0"/>
                  </a:lnTo>
                  <a:lnTo>
                    <a:pt x="253" y="507"/>
                  </a:lnTo>
                  <a:lnTo>
                    <a:pt x="0" y="1904"/>
                  </a:lnTo>
                  <a:lnTo>
                    <a:pt x="0" y="74802"/>
                  </a:lnTo>
                  <a:lnTo>
                    <a:pt x="253" y="74802"/>
                  </a:lnTo>
                  <a:lnTo>
                    <a:pt x="253" y="75437"/>
                  </a:lnTo>
                  <a:lnTo>
                    <a:pt x="507" y="75437"/>
                  </a:lnTo>
                  <a:lnTo>
                    <a:pt x="507" y="75691"/>
                  </a:lnTo>
                  <a:lnTo>
                    <a:pt x="1650" y="75691"/>
                  </a:lnTo>
                  <a:lnTo>
                    <a:pt x="1650" y="75945"/>
                  </a:lnTo>
                  <a:lnTo>
                    <a:pt x="3937" y="75945"/>
                  </a:lnTo>
                  <a:lnTo>
                    <a:pt x="5587" y="73786"/>
                  </a:lnTo>
                  <a:lnTo>
                    <a:pt x="1650" y="73786"/>
                  </a:lnTo>
                  <a:lnTo>
                    <a:pt x="1650" y="72897"/>
                  </a:lnTo>
                  <a:lnTo>
                    <a:pt x="1396" y="72897"/>
                  </a:lnTo>
                  <a:lnTo>
                    <a:pt x="1396" y="2666"/>
                  </a:lnTo>
                  <a:lnTo>
                    <a:pt x="1650" y="2666"/>
                  </a:lnTo>
                  <a:lnTo>
                    <a:pt x="1650" y="1904"/>
                  </a:lnTo>
                  <a:lnTo>
                    <a:pt x="83438" y="1904"/>
                  </a:lnTo>
                  <a:lnTo>
                    <a:pt x="83438" y="2158"/>
                  </a:lnTo>
                  <a:lnTo>
                    <a:pt x="83693" y="2158"/>
                  </a:lnTo>
                  <a:lnTo>
                    <a:pt x="85089" y="507"/>
                  </a:lnTo>
                  <a:lnTo>
                    <a:pt x="84836" y="253"/>
                  </a:lnTo>
                  <a:lnTo>
                    <a:pt x="84836"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30" name="Google Shape;1130;p40"/>
            <p:cNvPicPr preferRelativeResize="0"/>
            <p:nvPr/>
          </p:nvPicPr>
          <p:blipFill rotWithShape="1">
            <a:blip r:embed="rId45">
              <a:alphaModFix/>
            </a:blip>
            <a:srcRect b="0" l="0" r="0" t="0"/>
            <a:stretch/>
          </p:blipFill>
          <p:spPr>
            <a:xfrm>
              <a:off x="2154936" y="3758184"/>
              <a:ext cx="136906" cy="24130"/>
            </a:xfrm>
            <a:prstGeom prst="rect">
              <a:avLst/>
            </a:prstGeom>
            <a:noFill/>
            <a:ln>
              <a:noFill/>
            </a:ln>
          </p:spPr>
        </p:pic>
        <p:sp>
          <p:nvSpPr>
            <p:cNvPr id="1131" name="Google Shape;1131;p40"/>
            <p:cNvSpPr/>
            <p:nvPr/>
          </p:nvSpPr>
          <p:spPr>
            <a:xfrm>
              <a:off x="2191511" y="3764280"/>
              <a:ext cx="64135" cy="8890"/>
            </a:xfrm>
            <a:custGeom>
              <a:rect b="b" l="l" r="r" t="t"/>
              <a:pathLst>
                <a:path extrusionOk="0" h="8889" w="64135">
                  <a:moveTo>
                    <a:pt x="63754" y="0"/>
                  </a:moveTo>
                  <a:lnTo>
                    <a:pt x="63754" y="508"/>
                  </a:lnTo>
                  <a:lnTo>
                    <a:pt x="63245" y="1270"/>
                  </a:lnTo>
                  <a:lnTo>
                    <a:pt x="61849" y="2286"/>
                  </a:lnTo>
                  <a:lnTo>
                    <a:pt x="60960" y="2413"/>
                  </a:lnTo>
                  <a:lnTo>
                    <a:pt x="56387" y="3937"/>
                  </a:lnTo>
                  <a:lnTo>
                    <a:pt x="54482" y="4191"/>
                  </a:lnTo>
                  <a:lnTo>
                    <a:pt x="52324" y="4699"/>
                  </a:lnTo>
                  <a:lnTo>
                    <a:pt x="42799" y="5715"/>
                  </a:lnTo>
                  <a:lnTo>
                    <a:pt x="40258" y="5715"/>
                  </a:lnTo>
                  <a:lnTo>
                    <a:pt x="37337" y="5969"/>
                  </a:lnTo>
                  <a:lnTo>
                    <a:pt x="26415" y="5969"/>
                  </a:lnTo>
                  <a:lnTo>
                    <a:pt x="23494" y="5715"/>
                  </a:lnTo>
                  <a:lnTo>
                    <a:pt x="20955" y="5715"/>
                  </a:lnTo>
                  <a:lnTo>
                    <a:pt x="11430" y="4699"/>
                  </a:lnTo>
                  <a:lnTo>
                    <a:pt x="9270" y="4191"/>
                  </a:lnTo>
                  <a:lnTo>
                    <a:pt x="7365" y="3937"/>
                  </a:lnTo>
                  <a:lnTo>
                    <a:pt x="2793" y="2413"/>
                  </a:lnTo>
                  <a:lnTo>
                    <a:pt x="1905" y="2286"/>
                  </a:lnTo>
                  <a:lnTo>
                    <a:pt x="507" y="1270"/>
                  </a:lnTo>
                  <a:lnTo>
                    <a:pt x="0" y="0"/>
                  </a:lnTo>
                  <a:lnTo>
                    <a:pt x="0" y="2921"/>
                  </a:lnTo>
                  <a:lnTo>
                    <a:pt x="11430" y="7366"/>
                  </a:lnTo>
                  <a:lnTo>
                    <a:pt x="13588" y="7874"/>
                  </a:lnTo>
                  <a:lnTo>
                    <a:pt x="20955" y="8636"/>
                  </a:lnTo>
                  <a:lnTo>
                    <a:pt x="23494" y="8636"/>
                  </a:lnTo>
                  <a:lnTo>
                    <a:pt x="26415" y="8890"/>
                  </a:lnTo>
                  <a:lnTo>
                    <a:pt x="37337" y="8890"/>
                  </a:lnTo>
                  <a:lnTo>
                    <a:pt x="40258" y="8636"/>
                  </a:lnTo>
                  <a:lnTo>
                    <a:pt x="42799" y="8636"/>
                  </a:lnTo>
                  <a:lnTo>
                    <a:pt x="50164" y="7874"/>
                  </a:lnTo>
                  <a:lnTo>
                    <a:pt x="52324" y="7366"/>
                  </a:lnTo>
                  <a:lnTo>
                    <a:pt x="56387" y="6858"/>
                  </a:lnTo>
                  <a:lnTo>
                    <a:pt x="58038" y="6477"/>
                  </a:lnTo>
                  <a:lnTo>
                    <a:pt x="60960" y="5461"/>
                  </a:lnTo>
                  <a:lnTo>
                    <a:pt x="62611" y="4445"/>
                  </a:lnTo>
                  <a:lnTo>
                    <a:pt x="63754" y="3429"/>
                  </a:lnTo>
                  <a:lnTo>
                    <a:pt x="63754" y="2921"/>
                  </a:lnTo>
                  <a:lnTo>
                    <a:pt x="63754"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32" name="Google Shape;1132;p40"/>
            <p:cNvPicPr preferRelativeResize="0"/>
            <p:nvPr/>
          </p:nvPicPr>
          <p:blipFill rotWithShape="1">
            <a:blip r:embed="rId48">
              <a:alphaModFix/>
            </a:blip>
            <a:srcRect b="0" l="0" r="0" t="0"/>
            <a:stretch/>
          </p:blipFill>
          <p:spPr>
            <a:xfrm>
              <a:off x="2154936" y="3758184"/>
              <a:ext cx="164337" cy="76073"/>
            </a:xfrm>
            <a:prstGeom prst="rect">
              <a:avLst/>
            </a:prstGeom>
            <a:noFill/>
            <a:ln>
              <a:noFill/>
            </a:ln>
          </p:spPr>
        </p:pic>
        <p:pic>
          <p:nvPicPr>
            <p:cNvPr id="1133" name="Google Shape;1133;p40"/>
            <p:cNvPicPr preferRelativeResize="0"/>
            <p:nvPr/>
          </p:nvPicPr>
          <p:blipFill rotWithShape="1">
            <a:blip r:embed="rId49">
              <a:alphaModFix/>
            </a:blip>
            <a:srcRect b="0" l="0" r="0" t="0"/>
            <a:stretch/>
          </p:blipFill>
          <p:spPr>
            <a:xfrm>
              <a:off x="2167127" y="3657600"/>
              <a:ext cx="112522" cy="100329"/>
            </a:xfrm>
            <a:prstGeom prst="rect">
              <a:avLst/>
            </a:prstGeom>
            <a:noFill/>
            <a:ln>
              <a:noFill/>
            </a:ln>
          </p:spPr>
        </p:pic>
        <p:sp>
          <p:nvSpPr>
            <p:cNvPr id="1134" name="Google Shape;1134;p40"/>
            <p:cNvSpPr/>
            <p:nvPr/>
          </p:nvSpPr>
          <p:spPr>
            <a:xfrm>
              <a:off x="2185415" y="3672840"/>
              <a:ext cx="82550" cy="73025"/>
            </a:xfrm>
            <a:custGeom>
              <a:rect b="b" l="l" r="r" t="t"/>
              <a:pathLst>
                <a:path extrusionOk="0" h="73025" w="82550">
                  <a:moveTo>
                    <a:pt x="81787" y="0"/>
                  </a:moveTo>
                  <a:lnTo>
                    <a:pt x="81533" y="0"/>
                  </a:lnTo>
                  <a:lnTo>
                    <a:pt x="80136" y="1651"/>
                  </a:lnTo>
                  <a:lnTo>
                    <a:pt x="80390" y="1905"/>
                  </a:lnTo>
                  <a:lnTo>
                    <a:pt x="80390" y="70485"/>
                  </a:lnTo>
                  <a:lnTo>
                    <a:pt x="80136" y="70485"/>
                  </a:lnTo>
                  <a:lnTo>
                    <a:pt x="80136" y="70739"/>
                  </a:lnTo>
                  <a:lnTo>
                    <a:pt x="1650" y="70739"/>
                  </a:lnTo>
                  <a:lnTo>
                    <a:pt x="0" y="72898"/>
                  </a:lnTo>
                  <a:lnTo>
                    <a:pt x="80136" y="72898"/>
                  </a:lnTo>
                  <a:lnTo>
                    <a:pt x="80390" y="72643"/>
                  </a:lnTo>
                  <a:lnTo>
                    <a:pt x="81152" y="72643"/>
                  </a:lnTo>
                  <a:lnTo>
                    <a:pt x="81152" y="72390"/>
                  </a:lnTo>
                  <a:lnTo>
                    <a:pt x="81533" y="72390"/>
                  </a:lnTo>
                  <a:lnTo>
                    <a:pt x="81533" y="71755"/>
                  </a:lnTo>
                  <a:lnTo>
                    <a:pt x="81787" y="71755"/>
                  </a:lnTo>
                  <a:lnTo>
                    <a:pt x="81787" y="71247"/>
                  </a:lnTo>
                  <a:lnTo>
                    <a:pt x="82041" y="70993"/>
                  </a:lnTo>
                  <a:lnTo>
                    <a:pt x="82041" y="1016"/>
                  </a:lnTo>
                  <a:lnTo>
                    <a:pt x="81787" y="508"/>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5" name="Google Shape;1135;p40"/>
            <p:cNvSpPr/>
            <p:nvPr/>
          </p:nvSpPr>
          <p:spPr>
            <a:xfrm>
              <a:off x="2179319" y="3669792"/>
              <a:ext cx="88265" cy="76200"/>
            </a:xfrm>
            <a:custGeom>
              <a:rect b="b" l="l" r="r" t="t"/>
              <a:pathLst>
                <a:path extrusionOk="0" h="76200" w="88264">
                  <a:moveTo>
                    <a:pt x="87884" y="0"/>
                  </a:moveTo>
                  <a:lnTo>
                    <a:pt x="1016" y="0"/>
                  </a:lnTo>
                  <a:lnTo>
                    <a:pt x="254" y="507"/>
                  </a:lnTo>
                  <a:lnTo>
                    <a:pt x="0" y="1904"/>
                  </a:lnTo>
                  <a:lnTo>
                    <a:pt x="0" y="74802"/>
                  </a:lnTo>
                  <a:lnTo>
                    <a:pt x="254" y="74802"/>
                  </a:lnTo>
                  <a:lnTo>
                    <a:pt x="254" y="75437"/>
                  </a:lnTo>
                  <a:lnTo>
                    <a:pt x="507" y="75437"/>
                  </a:lnTo>
                  <a:lnTo>
                    <a:pt x="507" y="75691"/>
                  </a:lnTo>
                  <a:lnTo>
                    <a:pt x="1650" y="75691"/>
                  </a:lnTo>
                  <a:lnTo>
                    <a:pt x="1650" y="75945"/>
                  </a:lnTo>
                  <a:lnTo>
                    <a:pt x="4191" y="75945"/>
                  </a:lnTo>
                  <a:lnTo>
                    <a:pt x="5842" y="73786"/>
                  </a:lnTo>
                  <a:lnTo>
                    <a:pt x="1650" y="73786"/>
                  </a:lnTo>
                  <a:lnTo>
                    <a:pt x="1650" y="72897"/>
                  </a:lnTo>
                  <a:lnTo>
                    <a:pt x="1397" y="72897"/>
                  </a:lnTo>
                  <a:lnTo>
                    <a:pt x="1397" y="2666"/>
                  </a:lnTo>
                  <a:lnTo>
                    <a:pt x="1650" y="2666"/>
                  </a:lnTo>
                  <a:lnTo>
                    <a:pt x="1650" y="1904"/>
                  </a:lnTo>
                  <a:lnTo>
                    <a:pt x="86487" y="1904"/>
                  </a:lnTo>
                  <a:lnTo>
                    <a:pt x="86487" y="2158"/>
                  </a:lnTo>
                  <a:lnTo>
                    <a:pt x="86741" y="2158"/>
                  </a:lnTo>
                  <a:lnTo>
                    <a:pt x="88137" y="507"/>
                  </a:lnTo>
                  <a:lnTo>
                    <a:pt x="87884" y="253"/>
                  </a:lnTo>
                  <a:lnTo>
                    <a:pt x="87884"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6" name="Google Shape;1136;p40"/>
            <p:cNvSpPr/>
            <p:nvPr/>
          </p:nvSpPr>
          <p:spPr>
            <a:xfrm>
              <a:off x="1592579" y="3939540"/>
              <a:ext cx="810895" cy="0"/>
            </a:xfrm>
            <a:custGeom>
              <a:rect b="b" l="l" r="r" t="t"/>
              <a:pathLst>
                <a:path extrusionOk="0" h="120000" w="810894">
                  <a:moveTo>
                    <a:pt x="0" y="0"/>
                  </a:moveTo>
                  <a:lnTo>
                    <a:pt x="810768" y="0"/>
                  </a:lnTo>
                </a:path>
              </a:pathLst>
            </a:custGeom>
            <a:noFill/>
            <a:ln cap="flat" cmpd="sng" w="57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7" name="Google Shape;1137;p40"/>
            <p:cNvSpPr/>
            <p:nvPr/>
          </p:nvSpPr>
          <p:spPr>
            <a:xfrm>
              <a:off x="1744979" y="3826764"/>
              <a:ext cx="500380" cy="119380"/>
            </a:xfrm>
            <a:custGeom>
              <a:rect b="b" l="l" r="r" t="t"/>
              <a:pathLst>
                <a:path extrusionOk="0" h="119379" w="500380">
                  <a:moveTo>
                    <a:pt x="0" y="3048"/>
                  </a:moveTo>
                  <a:lnTo>
                    <a:pt x="0" y="118872"/>
                  </a:lnTo>
                </a:path>
                <a:path extrusionOk="0" h="119379" w="500380">
                  <a:moveTo>
                    <a:pt x="243839" y="0"/>
                  </a:moveTo>
                  <a:lnTo>
                    <a:pt x="243839" y="112775"/>
                  </a:lnTo>
                </a:path>
                <a:path extrusionOk="0" h="119379" w="500380">
                  <a:moveTo>
                    <a:pt x="499871" y="3048"/>
                  </a:moveTo>
                  <a:lnTo>
                    <a:pt x="499871" y="118872"/>
                  </a:lnTo>
                </a:path>
              </a:pathLst>
            </a:custGeom>
            <a:noFill/>
            <a:ln cap="flat" cmpd="sng" w="27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8" name="Google Shape;1138;p40"/>
            <p:cNvSpPr/>
            <p:nvPr/>
          </p:nvSpPr>
          <p:spPr>
            <a:xfrm>
              <a:off x="2959607" y="4718304"/>
              <a:ext cx="295910" cy="173990"/>
            </a:xfrm>
            <a:custGeom>
              <a:rect b="b" l="l" r="r" t="t"/>
              <a:pathLst>
                <a:path extrusionOk="0" h="173989" w="295910">
                  <a:moveTo>
                    <a:pt x="147828" y="0"/>
                  </a:moveTo>
                  <a:lnTo>
                    <a:pt x="90279" y="6822"/>
                  </a:lnTo>
                  <a:lnTo>
                    <a:pt x="43291" y="25431"/>
                  </a:lnTo>
                  <a:lnTo>
                    <a:pt x="11614" y="53042"/>
                  </a:lnTo>
                  <a:lnTo>
                    <a:pt x="0" y="86868"/>
                  </a:lnTo>
                  <a:lnTo>
                    <a:pt x="11614" y="120693"/>
                  </a:lnTo>
                  <a:lnTo>
                    <a:pt x="43291" y="148304"/>
                  </a:lnTo>
                  <a:lnTo>
                    <a:pt x="90279" y="166913"/>
                  </a:lnTo>
                  <a:lnTo>
                    <a:pt x="147828" y="173736"/>
                  </a:lnTo>
                  <a:lnTo>
                    <a:pt x="205376" y="166913"/>
                  </a:lnTo>
                  <a:lnTo>
                    <a:pt x="252364" y="148304"/>
                  </a:lnTo>
                  <a:lnTo>
                    <a:pt x="284041" y="120693"/>
                  </a:lnTo>
                  <a:lnTo>
                    <a:pt x="295656" y="86868"/>
                  </a:lnTo>
                  <a:lnTo>
                    <a:pt x="284041" y="53042"/>
                  </a:lnTo>
                  <a:lnTo>
                    <a:pt x="252364" y="25431"/>
                  </a:lnTo>
                  <a:lnTo>
                    <a:pt x="205376" y="6822"/>
                  </a:lnTo>
                  <a:lnTo>
                    <a:pt x="14782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9" name="Google Shape;1139;p40"/>
            <p:cNvSpPr/>
            <p:nvPr/>
          </p:nvSpPr>
          <p:spPr>
            <a:xfrm>
              <a:off x="2959607" y="4718304"/>
              <a:ext cx="295910" cy="173990"/>
            </a:xfrm>
            <a:custGeom>
              <a:rect b="b" l="l" r="r" t="t"/>
              <a:pathLst>
                <a:path extrusionOk="0" h="173989" w="295910">
                  <a:moveTo>
                    <a:pt x="0" y="86868"/>
                  </a:moveTo>
                  <a:lnTo>
                    <a:pt x="11614" y="53042"/>
                  </a:lnTo>
                  <a:lnTo>
                    <a:pt x="43291" y="25431"/>
                  </a:lnTo>
                  <a:lnTo>
                    <a:pt x="90279" y="6822"/>
                  </a:lnTo>
                  <a:lnTo>
                    <a:pt x="147828" y="0"/>
                  </a:lnTo>
                  <a:lnTo>
                    <a:pt x="205376" y="6822"/>
                  </a:lnTo>
                  <a:lnTo>
                    <a:pt x="252364" y="25431"/>
                  </a:lnTo>
                  <a:lnTo>
                    <a:pt x="284041" y="53042"/>
                  </a:lnTo>
                  <a:lnTo>
                    <a:pt x="295656" y="86868"/>
                  </a:lnTo>
                  <a:lnTo>
                    <a:pt x="284041" y="120693"/>
                  </a:lnTo>
                  <a:lnTo>
                    <a:pt x="252364" y="148304"/>
                  </a:lnTo>
                  <a:lnTo>
                    <a:pt x="205376" y="166913"/>
                  </a:lnTo>
                  <a:lnTo>
                    <a:pt x="147828" y="173736"/>
                  </a:lnTo>
                  <a:lnTo>
                    <a:pt x="90279" y="166913"/>
                  </a:lnTo>
                  <a:lnTo>
                    <a:pt x="43291" y="148304"/>
                  </a:lnTo>
                  <a:lnTo>
                    <a:pt x="11614" y="120693"/>
                  </a:lnTo>
                  <a:lnTo>
                    <a:pt x="0" y="8686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40" name="Google Shape;1140;p40"/>
            <p:cNvPicPr preferRelativeResize="0"/>
            <p:nvPr/>
          </p:nvPicPr>
          <p:blipFill rotWithShape="1">
            <a:blip r:embed="rId40">
              <a:alphaModFix/>
            </a:blip>
            <a:srcRect b="0" l="0" r="0" t="0"/>
            <a:stretch/>
          </p:blipFill>
          <p:spPr>
            <a:xfrm>
              <a:off x="3200400" y="4693920"/>
              <a:ext cx="249936" cy="155447"/>
            </a:xfrm>
            <a:prstGeom prst="rect">
              <a:avLst/>
            </a:prstGeom>
            <a:noFill/>
            <a:ln>
              <a:noFill/>
            </a:ln>
          </p:spPr>
        </p:pic>
        <p:sp>
          <p:nvSpPr>
            <p:cNvPr id="1141" name="Google Shape;1141;p40"/>
            <p:cNvSpPr/>
            <p:nvPr/>
          </p:nvSpPr>
          <p:spPr>
            <a:xfrm>
              <a:off x="3422904" y="4846320"/>
              <a:ext cx="375285" cy="222885"/>
            </a:xfrm>
            <a:custGeom>
              <a:rect b="b" l="l" r="r" t="t"/>
              <a:pathLst>
                <a:path extrusionOk="0" h="222885" w="375285">
                  <a:moveTo>
                    <a:pt x="187451"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1" y="222503"/>
                  </a:lnTo>
                  <a:lnTo>
                    <a:pt x="246692" y="216834"/>
                  </a:lnTo>
                  <a:lnTo>
                    <a:pt x="298149" y="201046"/>
                  </a:lnTo>
                  <a:lnTo>
                    <a:pt x="338730" y="176966"/>
                  </a:lnTo>
                  <a:lnTo>
                    <a:pt x="365345" y="146425"/>
                  </a:lnTo>
                  <a:lnTo>
                    <a:pt x="374904" y="111251"/>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2" name="Google Shape;1142;p40"/>
            <p:cNvSpPr/>
            <p:nvPr/>
          </p:nvSpPr>
          <p:spPr>
            <a:xfrm>
              <a:off x="3422904" y="4846320"/>
              <a:ext cx="375285" cy="222885"/>
            </a:xfrm>
            <a:custGeom>
              <a:rect b="b" l="l" r="r" t="t"/>
              <a:pathLst>
                <a:path extrusionOk="0" h="222885" w="375285">
                  <a:moveTo>
                    <a:pt x="0" y="111251"/>
                  </a:moveTo>
                  <a:lnTo>
                    <a:pt x="36173" y="45537"/>
                  </a:lnTo>
                  <a:lnTo>
                    <a:pt x="76754" y="21457"/>
                  </a:lnTo>
                  <a:lnTo>
                    <a:pt x="128211" y="5669"/>
                  </a:lnTo>
                  <a:lnTo>
                    <a:pt x="187451" y="0"/>
                  </a:lnTo>
                  <a:lnTo>
                    <a:pt x="246692" y="5669"/>
                  </a:lnTo>
                  <a:lnTo>
                    <a:pt x="298149" y="21457"/>
                  </a:lnTo>
                  <a:lnTo>
                    <a:pt x="338730" y="45537"/>
                  </a:lnTo>
                  <a:lnTo>
                    <a:pt x="365345" y="76078"/>
                  </a:lnTo>
                  <a:lnTo>
                    <a:pt x="374904" y="111251"/>
                  </a:lnTo>
                  <a:lnTo>
                    <a:pt x="365345" y="146425"/>
                  </a:lnTo>
                  <a:lnTo>
                    <a:pt x="338730" y="176966"/>
                  </a:lnTo>
                  <a:lnTo>
                    <a:pt x="298149" y="201046"/>
                  </a:lnTo>
                  <a:lnTo>
                    <a:pt x="246692" y="216834"/>
                  </a:lnTo>
                  <a:lnTo>
                    <a:pt x="187451" y="222503"/>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3" name="Google Shape;1143;p40"/>
            <p:cNvSpPr/>
            <p:nvPr/>
          </p:nvSpPr>
          <p:spPr>
            <a:xfrm>
              <a:off x="2715767" y="4946904"/>
              <a:ext cx="429895" cy="253365"/>
            </a:xfrm>
            <a:custGeom>
              <a:rect b="b" l="l" r="r" t="t"/>
              <a:pathLst>
                <a:path extrusionOk="0" h="253364" w="429894">
                  <a:moveTo>
                    <a:pt x="214883" y="0"/>
                  </a:moveTo>
                  <a:lnTo>
                    <a:pt x="157779" y="4519"/>
                  </a:lnTo>
                  <a:lnTo>
                    <a:pt x="106454" y="17272"/>
                  </a:lnTo>
                  <a:lnTo>
                    <a:pt x="62960" y="37052"/>
                  </a:lnTo>
                  <a:lnTo>
                    <a:pt x="29351" y="62653"/>
                  </a:lnTo>
                  <a:lnTo>
                    <a:pt x="0" y="126492"/>
                  </a:lnTo>
                  <a:lnTo>
                    <a:pt x="7679" y="160115"/>
                  </a:lnTo>
                  <a:lnTo>
                    <a:pt x="62960" y="215931"/>
                  </a:lnTo>
                  <a:lnTo>
                    <a:pt x="106454" y="235712"/>
                  </a:lnTo>
                  <a:lnTo>
                    <a:pt x="157779" y="248464"/>
                  </a:lnTo>
                  <a:lnTo>
                    <a:pt x="214883" y="252984"/>
                  </a:lnTo>
                  <a:lnTo>
                    <a:pt x="271988" y="248464"/>
                  </a:lnTo>
                  <a:lnTo>
                    <a:pt x="323313" y="235712"/>
                  </a:lnTo>
                  <a:lnTo>
                    <a:pt x="366807" y="215931"/>
                  </a:lnTo>
                  <a:lnTo>
                    <a:pt x="400416" y="190330"/>
                  </a:lnTo>
                  <a:lnTo>
                    <a:pt x="429768" y="126492"/>
                  </a:lnTo>
                  <a:lnTo>
                    <a:pt x="422088" y="92868"/>
                  </a:lnTo>
                  <a:lnTo>
                    <a:pt x="366807" y="37052"/>
                  </a:lnTo>
                  <a:lnTo>
                    <a:pt x="323313" y="17272"/>
                  </a:lnTo>
                  <a:lnTo>
                    <a:pt x="271988" y="4519"/>
                  </a:lnTo>
                  <a:lnTo>
                    <a:pt x="21488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4" name="Google Shape;1144;p40"/>
            <p:cNvSpPr/>
            <p:nvPr/>
          </p:nvSpPr>
          <p:spPr>
            <a:xfrm>
              <a:off x="2715767" y="4946904"/>
              <a:ext cx="429895" cy="253365"/>
            </a:xfrm>
            <a:custGeom>
              <a:rect b="b" l="l" r="r" t="t"/>
              <a:pathLst>
                <a:path extrusionOk="0" h="253364" w="429894">
                  <a:moveTo>
                    <a:pt x="0" y="126492"/>
                  </a:moveTo>
                  <a:lnTo>
                    <a:pt x="29351" y="62653"/>
                  </a:lnTo>
                  <a:lnTo>
                    <a:pt x="62960" y="37052"/>
                  </a:lnTo>
                  <a:lnTo>
                    <a:pt x="106454" y="17272"/>
                  </a:lnTo>
                  <a:lnTo>
                    <a:pt x="157779" y="4519"/>
                  </a:lnTo>
                  <a:lnTo>
                    <a:pt x="214883" y="0"/>
                  </a:lnTo>
                  <a:lnTo>
                    <a:pt x="271988" y="4519"/>
                  </a:lnTo>
                  <a:lnTo>
                    <a:pt x="323313" y="17272"/>
                  </a:lnTo>
                  <a:lnTo>
                    <a:pt x="366807" y="37052"/>
                  </a:lnTo>
                  <a:lnTo>
                    <a:pt x="400416" y="62653"/>
                  </a:lnTo>
                  <a:lnTo>
                    <a:pt x="429768" y="126492"/>
                  </a:lnTo>
                  <a:lnTo>
                    <a:pt x="422088" y="160115"/>
                  </a:lnTo>
                  <a:lnTo>
                    <a:pt x="366807" y="215931"/>
                  </a:lnTo>
                  <a:lnTo>
                    <a:pt x="323313" y="235712"/>
                  </a:lnTo>
                  <a:lnTo>
                    <a:pt x="271988" y="248464"/>
                  </a:lnTo>
                  <a:lnTo>
                    <a:pt x="214883" y="252984"/>
                  </a:lnTo>
                  <a:lnTo>
                    <a:pt x="157779" y="248464"/>
                  </a:lnTo>
                  <a:lnTo>
                    <a:pt x="106454" y="235712"/>
                  </a:lnTo>
                  <a:lnTo>
                    <a:pt x="62960" y="215931"/>
                  </a:lnTo>
                  <a:lnTo>
                    <a:pt x="29351" y="190330"/>
                  </a:lnTo>
                  <a:lnTo>
                    <a:pt x="0" y="12649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5" name="Google Shape;1145;p40"/>
            <p:cNvSpPr/>
            <p:nvPr/>
          </p:nvSpPr>
          <p:spPr>
            <a:xfrm>
              <a:off x="3316223" y="4977384"/>
              <a:ext cx="317500" cy="189230"/>
            </a:xfrm>
            <a:custGeom>
              <a:rect b="b" l="l" r="r" t="t"/>
              <a:pathLst>
                <a:path extrusionOk="0" h="189229" w="317500">
                  <a:moveTo>
                    <a:pt x="158496" y="0"/>
                  </a:moveTo>
                  <a:lnTo>
                    <a:pt x="96815" y="7423"/>
                  </a:lnTo>
                  <a:lnTo>
                    <a:pt x="46434" y="27670"/>
                  </a:lnTo>
                  <a:lnTo>
                    <a:pt x="12459" y="57703"/>
                  </a:lnTo>
                  <a:lnTo>
                    <a:pt x="0" y="94488"/>
                  </a:lnTo>
                  <a:lnTo>
                    <a:pt x="12459" y="131272"/>
                  </a:lnTo>
                  <a:lnTo>
                    <a:pt x="46434" y="161305"/>
                  </a:lnTo>
                  <a:lnTo>
                    <a:pt x="96815" y="181552"/>
                  </a:lnTo>
                  <a:lnTo>
                    <a:pt x="158496" y="188976"/>
                  </a:lnTo>
                  <a:lnTo>
                    <a:pt x="220176" y="181552"/>
                  </a:lnTo>
                  <a:lnTo>
                    <a:pt x="270557" y="161305"/>
                  </a:lnTo>
                  <a:lnTo>
                    <a:pt x="304532" y="131272"/>
                  </a:lnTo>
                  <a:lnTo>
                    <a:pt x="316991" y="94488"/>
                  </a:lnTo>
                  <a:lnTo>
                    <a:pt x="304532" y="57703"/>
                  </a:lnTo>
                  <a:lnTo>
                    <a:pt x="270557" y="27670"/>
                  </a:lnTo>
                  <a:lnTo>
                    <a:pt x="220176" y="7423"/>
                  </a:lnTo>
                  <a:lnTo>
                    <a:pt x="15849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6" name="Google Shape;1146;p40"/>
            <p:cNvSpPr/>
            <p:nvPr/>
          </p:nvSpPr>
          <p:spPr>
            <a:xfrm>
              <a:off x="3316223" y="4977384"/>
              <a:ext cx="317500" cy="189230"/>
            </a:xfrm>
            <a:custGeom>
              <a:rect b="b" l="l" r="r" t="t"/>
              <a:pathLst>
                <a:path extrusionOk="0" h="189229" w="317500">
                  <a:moveTo>
                    <a:pt x="0" y="94488"/>
                  </a:moveTo>
                  <a:lnTo>
                    <a:pt x="12459" y="57703"/>
                  </a:lnTo>
                  <a:lnTo>
                    <a:pt x="46434" y="27670"/>
                  </a:lnTo>
                  <a:lnTo>
                    <a:pt x="96815" y="7423"/>
                  </a:lnTo>
                  <a:lnTo>
                    <a:pt x="158496" y="0"/>
                  </a:lnTo>
                  <a:lnTo>
                    <a:pt x="220176" y="7423"/>
                  </a:lnTo>
                  <a:lnTo>
                    <a:pt x="270557" y="27670"/>
                  </a:lnTo>
                  <a:lnTo>
                    <a:pt x="304532" y="57703"/>
                  </a:lnTo>
                  <a:lnTo>
                    <a:pt x="316991" y="94488"/>
                  </a:lnTo>
                  <a:lnTo>
                    <a:pt x="304532" y="131272"/>
                  </a:lnTo>
                  <a:lnTo>
                    <a:pt x="270557" y="161305"/>
                  </a:lnTo>
                  <a:lnTo>
                    <a:pt x="220176" y="181552"/>
                  </a:lnTo>
                  <a:lnTo>
                    <a:pt x="158496" y="188976"/>
                  </a:lnTo>
                  <a:lnTo>
                    <a:pt x="96815" y="181552"/>
                  </a:lnTo>
                  <a:lnTo>
                    <a:pt x="46434" y="161305"/>
                  </a:lnTo>
                  <a:lnTo>
                    <a:pt x="12459" y="131272"/>
                  </a:lnTo>
                  <a:lnTo>
                    <a:pt x="0" y="9448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47" name="Google Shape;1147;p40"/>
            <p:cNvPicPr preferRelativeResize="0"/>
            <p:nvPr/>
          </p:nvPicPr>
          <p:blipFill rotWithShape="1">
            <a:blip r:embed="rId41">
              <a:alphaModFix/>
            </a:blip>
            <a:srcRect b="0" l="0" r="0" t="0"/>
            <a:stretch/>
          </p:blipFill>
          <p:spPr>
            <a:xfrm>
              <a:off x="2572511" y="4873752"/>
              <a:ext cx="277367" cy="265175"/>
            </a:xfrm>
            <a:prstGeom prst="rect">
              <a:avLst/>
            </a:prstGeom>
            <a:noFill/>
            <a:ln>
              <a:noFill/>
            </a:ln>
          </p:spPr>
        </p:pic>
        <p:sp>
          <p:nvSpPr>
            <p:cNvPr id="1148" name="Google Shape;1148;p40"/>
            <p:cNvSpPr/>
            <p:nvPr/>
          </p:nvSpPr>
          <p:spPr>
            <a:xfrm>
              <a:off x="2688335" y="4748784"/>
              <a:ext cx="375285" cy="222885"/>
            </a:xfrm>
            <a:custGeom>
              <a:rect b="b" l="l" r="r" t="t"/>
              <a:pathLst>
                <a:path extrusionOk="0" h="222885" w="375285">
                  <a:moveTo>
                    <a:pt x="187451" y="0"/>
                  </a:moveTo>
                  <a:lnTo>
                    <a:pt x="128211" y="5669"/>
                  </a:lnTo>
                  <a:lnTo>
                    <a:pt x="76754" y="21457"/>
                  </a:lnTo>
                  <a:lnTo>
                    <a:pt x="36173" y="45537"/>
                  </a:lnTo>
                  <a:lnTo>
                    <a:pt x="9558" y="76078"/>
                  </a:lnTo>
                  <a:lnTo>
                    <a:pt x="0" y="111252"/>
                  </a:lnTo>
                  <a:lnTo>
                    <a:pt x="9558" y="146425"/>
                  </a:lnTo>
                  <a:lnTo>
                    <a:pt x="36173" y="176966"/>
                  </a:lnTo>
                  <a:lnTo>
                    <a:pt x="76754" y="201046"/>
                  </a:lnTo>
                  <a:lnTo>
                    <a:pt x="128211" y="216834"/>
                  </a:lnTo>
                  <a:lnTo>
                    <a:pt x="187451" y="222504"/>
                  </a:lnTo>
                  <a:lnTo>
                    <a:pt x="246692" y="216834"/>
                  </a:lnTo>
                  <a:lnTo>
                    <a:pt x="298149" y="201046"/>
                  </a:lnTo>
                  <a:lnTo>
                    <a:pt x="338730" y="176966"/>
                  </a:lnTo>
                  <a:lnTo>
                    <a:pt x="365345" y="146425"/>
                  </a:lnTo>
                  <a:lnTo>
                    <a:pt x="374903" y="111252"/>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49" name="Google Shape;1149;p40"/>
            <p:cNvSpPr/>
            <p:nvPr/>
          </p:nvSpPr>
          <p:spPr>
            <a:xfrm>
              <a:off x="2688335" y="4748784"/>
              <a:ext cx="375285" cy="222885"/>
            </a:xfrm>
            <a:custGeom>
              <a:rect b="b" l="l" r="r" t="t"/>
              <a:pathLst>
                <a:path extrusionOk="0" h="222885" w="375285">
                  <a:moveTo>
                    <a:pt x="0" y="111252"/>
                  </a:moveTo>
                  <a:lnTo>
                    <a:pt x="36173" y="45537"/>
                  </a:lnTo>
                  <a:lnTo>
                    <a:pt x="76754" y="21457"/>
                  </a:lnTo>
                  <a:lnTo>
                    <a:pt x="128211" y="5669"/>
                  </a:lnTo>
                  <a:lnTo>
                    <a:pt x="187451" y="0"/>
                  </a:lnTo>
                  <a:lnTo>
                    <a:pt x="246692" y="5669"/>
                  </a:lnTo>
                  <a:lnTo>
                    <a:pt x="298149" y="21457"/>
                  </a:lnTo>
                  <a:lnTo>
                    <a:pt x="338730" y="45537"/>
                  </a:lnTo>
                  <a:lnTo>
                    <a:pt x="365345" y="76078"/>
                  </a:lnTo>
                  <a:lnTo>
                    <a:pt x="374903" y="111252"/>
                  </a:lnTo>
                  <a:lnTo>
                    <a:pt x="365345" y="146425"/>
                  </a:lnTo>
                  <a:lnTo>
                    <a:pt x="338730" y="176966"/>
                  </a:lnTo>
                  <a:lnTo>
                    <a:pt x="298149" y="201046"/>
                  </a:lnTo>
                  <a:lnTo>
                    <a:pt x="246692" y="216834"/>
                  </a:lnTo>
                  <a:lnTo>
                    <a:pt x="187451" y="222504"/>
                  </a:lnTo>
                  <a:lnTo>
                    <a:pt x="128211" y="216834"/>
                  </a:lnTo>
                  <a:lnTo>
                    <a:pt x="76754" y="201046"/>
                  </a:lnTo>
                  <a:lnTo>
                    <a:pt x="36173" y="176966"/>
                  </a:lnTo>
                  <a:lnTo>
                    <a:pt x="9558" y="146425"/>
                  </a:lnTo>
                  <a:lnTo>
                    <a:pt x="0" y="11125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0" name="Google Shape;1150;p40"/>
            <p:cNvSpPr/>
            <p:nvPr/>
          </p:nvSpPr>
          <p:spPr>
            <a:xfrm>
              <a:off x="3014472" y="5010912"/>
              <a:ext cx="375285" cy="222885"/>
            </a:xfrm>
            <a:custGeom>
              <a:rect b="b" l="l" r="r" t="t"/>
              <a:pathLst>
                <a:path extrusionOk="0" h="222885" w="375285">
                  <a:moveTo>
                    <a:pt x="187451"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1" y="222503"/>
                  </a:lnTo>
                  <a:lnTo>
                    <a:pt x="246692" y="216834"/>
                  </a:lnTo>
                  <a:lnTo>
                    <a:pt x="298149" y="201046"/>
                  </a:lnTo>
                  <a:lnTo>
                    <a:pt x="338730" y="176966"/>
                  </a:lnTo>
                  <a:lnTo>
                    <a:pt x="365345" y="146425"/>
                  </a:lnTo>
                  <a:lnTo>
                    <a:pt x="374903" y="111251"/>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1" name="Google Shape;1151;p40"/>
            <p:cNvSpPr/>
            <p:nvPr/>
          </p:nvSpPr>
          <p:spPr>
            <a:xfrm>
              <a:off x="3014472" y="5010912"/>
              <a:ext cx="375285" cy="222885"/>
            </a:xfrm>
            <a:custGeom>
              <a:rect b="b" l="l" r="r" t="t"/>
              <a:pathLst>
                <a:path extrusionOk="0" h="222885" w="375285">
                  <a:moveTo>
                    <a:pt x="0" y="111251"/>
                  </a:moveTo>
                  <a:lnTo>
                    <a:pt x="36173" y="45537"/>
                  </a:lnTo>
                  <a:lnTo>
                    <a:pt x="76754" y="21457"/>
                  </a:lnTo>
                  <a:lnTo>
                    <a:pt x="128211" y="5669"/>
                  </a:lnTo>
                  <a:lnTo>
                    <a:pt x="187451" y="0"/>
                  </a:lnTo>
                  <a:lnTo>
                    <a:pt x="246692" y="5669"/>
                  </a:lnTo>
                  <a:lnTo>
                    <a:pt x="298149" y="21457"/>
                  </a:lnTo>
                  <a:lnTo>
                    <a:pt x="338730" y="45537"/>
                  </a:lnTo>
                  <a:lnTo>
                    <a:pt x="365345" y="76078"/>
                  </a:lnTo>
                  <a:lnTo>
                    <a:pt x="374903" y="111251"/>
                  </a:lnTo>
                  <a:lnTo>
                    <a:pt x="365345" y="146425"/>
                  </a:lnTo>
                  <a:lnTo>
                    <a:pt x="338730" y="176966"/>
                  </a:lnTo>
                  <a:lnTo>
                    <a:pt x="298149" y="201046"/>
                  </a:lnTo>
                  <a:lnTo>
                    <a:pt x="246692" y="216834"/>
                  </a:lnTo>
                  <a:lnTo>
                    <a:pt x="187451" y="222503"/>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2" name="Google Shape;1152;p40"/>
            <p:cNvSpPr/>
            <p:nvPr/>
          </p:nvSpPr>
          <p:spPr>
            <a:xfrm>
              <a:off x="3477767" y="4764024"/>
              <a:ext cx="292735" cy="177165"/>
            </a:xfrm>
            <a:custGeom>
              <a:rect b="b" l="l" r="r" t="t"/>
              <a:pathLst>
                <a:path extrusionOk="0" h="177164" w="292735">
                  <a:moveTo>
                    <a:pt x="146304" y="0"/>
                  </a:moveTo>
                  <a:lnTo>
                    <a:pt x="89368" y="6953"/>
                  </a:lnTo>
                  <a:lnTo>
                    <a:pt x="42862" y="25907"/>
                  </a:lnTo>
                  <a:lnTo>
                    <a:pt x="11501" y="54006"/>
                  </a:lnTo>
                  <a:lnTo>
                    <a:pt x="0" y="88392"/>
                  </a:lnTo>
                  <a:lnTo>
                    <a:pt x="11501" y="122777"/>
                  </a:lnTo>
                  <a:lnTo>
                    <a:pt x="42862" y="150875"/>
                  </a:lnTo>
                  <a:lnTo>
                    <a:pt x="89368" y="169830"/>
                  </a:lnTo>
                  <a:lnTo>
                    <a:pt x="146304" y="176783"/>
                  </a:lnTo>
                  <a:lnTo>
                    <a:pt x="203239" y="169830"/>
                  </a:lnTo>
                  <a:lnTo>
                    <a:pt x="249745" y="150875"/>
                  </a:lnTo>
                  <a:lnTo>
                    <a:pt x="281106" y="122777"/>
                  </a:lnTo>
                  <a:lnTo>
                    <a:pt x="292608" y="88392"/>
                  </a:lnTo>
                  <a:lnTo>
                    <a:pt x="281106" y="54006"/>
                  </a:lnTo>
                  <a:lnTo>
                    <a:pt x="249745" y="25908"/>
                  </a:lnTo>
                  <a:lnTo>
                    <a:pt x="203239" y="6953"/>
                  </a:lnTo>
                  <a:lnTo>
                    <a:pt x="14630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3" name="Google Shape;1153;p40"/>
            <p:cNvSpPr/>
            <p:nvPr/>
          </p:nvSpPr>
          <p:spPr>
            <a:xfrm>
              <a:off x="3477767" y="4764024"/>
              <a:ext cx="292735" cy="177165"/>
            </a:xfrm>
            <a:custGeom>
              <a:rect b="b" l="l" r="r" t="t"/>
              <a:pathLst>
                <a:path extrusionOk="0" h="177164" w="292735">
                  <a:moveTo>
                    <a:pt x="0" y="88392"/>
                  </a:moveTo>
                  <a:lnTo>
                    <a:pt x="11501" y="54006"/>
                  </a:lnTo>
                  <a:lnTo>
                    <a:pt x="42862" y="25907"/>
                  </a:lnTo>
                  <a:lnTo>
                    <a:pt x="89368" y="6953"/>
                  </a:lnTo>
                  <a:lnTo>
                    <a:pt x="146304" y="0"/>
                  </a:lnTo>
                  <a:lnTo>
                    <a:pt x="203239" y="6953"/>
                  </a:lnTo>
                  <a:lnTo>
                    <a:pt x="249745" y="25908"/>
                  </a:lnTo>
                  <a:lnTo>
                    <a:pt x="281106" y="54006"/>
                  </a:lnTo>
                  <a:lnTo>
                    <a:pt x="292608" y="88392"/>
                  </a:lnTo>
                  <a:lnTo>
                    <a:pt x="281106" y="122777"/>
                  </a:lnTo>
                  <a:lnTo>
                    <a:pt x="249745" y="150875"/>
                  </a:lnTo>
                  <a:lnTo>
                    <a:pt x="203239" y="169830"/>
                  </a:lnTo>
                  <a:lnTo>
                    <a:pt x="146304" y="176783"/>
                  </a:lnTo>
                  <a:lnTo>
                    <a:pt x="89368" y="169830"/>
                  </a:lnTo>
                  <a:lnTo>
                    <a:pt x="42862" y="150875"/>
                  </a:lnTo>
                  <a:lnTo>
                    <a:pt x="11501" y="122777"/>
                  </a:lnTo>
                  <a:lnTo>
                    <a:pt x="0" y="8839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4" name="Google Shape;1154;p40"/>
            <p:cNvSpPr/>
            <p:nvPr/>
          </p:nvSpPr>
          <p:spPr>
            <a:xfrm>
              <a:off x="3395472" y="4700016"/>
              <a:ext cx="268605" cy="158750"/>
            </a:xfrm>
            <a:custGeom>
              <a:rect b="b" l="l" r="r" t="t"/>
              <a:pathLst>
                <a:path extrusionOk="0" h="158750" w="268604">
                  <a:moveTo>
                    <a:pt x="134112" y="0"/>
                  </a:moveTo>
                  <a:lnTo>
                    <a:pt x="81920" y="6221"/>
                  </a:lnTo>
                  <a:lnTo>
                    <a:pt x="39290" y="23193"/>
                  </a:lnTo>
                  <a:lnTo>
                    <a:pt x="10542" y="48381"/>
                  </a:lnTo>
                  <a:lnTo>
                    <a:pt x="0" y="79247"/>
                  </a:lnTo>
                  <a:lnTo>
                    <a:pt x="10542" y="110114"/>
                  </a:lnTo>
                  <a:lnTo>
                    <a:pt x="39290" y="135302"/>
                  </a:lnTo>
                  <a:lnTo>
                    <a:pt x="81920" y="152274"/>
                  </a:lnTo>
                  <a:lnTo>
                    <a:pt x="134112" y="158495"/>
                  </a:lnTo>
                  <a:lnTo>
                    <a:pt x="186303" y="152274"/>
                  </a:lnTo>
                  <a:lnTo>
                    <a:pt x="228933" y="135302"/>
                  </a:lnTo>
                  <a:lnTo>
                    <a:pt x="257681" y="110114"/>
                  </a:lnTo>
                  <a:lnTo>
                    <a:pt x="268224" y="79247"/>
                  </a:lnTo>
                  <a:lnTo>
                    <a:pt x="257681" y="48381"/>
                  </a:lnTo>
                  <a:lnTo>
                    <a:pt x="228933" y="23193"/>
                  </a:lnTo>
                  <a:lnTo>
                    <a:pt x="186303" y="6221"/>
                  </a:lnTo>
                  <a:lnTo>
                    <a:pt x="1341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5" name="Google Shape;1155;p40"/>
            <p:cNvSpPr/>
            <p:nvPr/>
          </p:nvSpPr>
          <p:spPr>
            <a:xfrm>
              <a:off x="3395472" y="4700016"/>
              <a:ext cx="268605" cy="158750"/>
            </a:xfrm>
            <a:custGeom>
              <a:rect b="b" l="l" r="r" t="t"/>
              <a:pathLst>
                <a:path extrusionOk="0" h="158750" w="268604">
                  <a:moveTo>
                    <a:pt x="0" y="79247"/>
                  </a:moveTo>
                  <a:lnTo>
                    <a:pt x="10542" y="48381"/>
                  </a:lnTo>
                  <a:lnTo>
                    <a:pt x="39290" y="23193"/>
                  </a:lnTo>
                  <a:lnTo>
                    <a:pt x="81920" y="6221"/>
                  </a:lnTo>
                  <a:lnTo>
                    <a:pt x="134112" y="0"/>
                  </a:lnTo>
                  <a:lnTo>
                    <a:pt x="186303" y="6221"/>
                  </a:lnTo>
                  <a:lnTo>
                    <a:pt x="228933" y="23193"/>
                  </a:lnTo>
                  <a:lnTo>
                    <a:pt x="257681" y="48381"/>
                  </a:lnTo>
                  <a:lnTo>
                    <a:pt x="268224" y="79247"/>
                  </a:lnTo>
                  <a:lnTo>
                    <a:pt x="257681" y="110114"/>
                  </a:lnTo>
                  <a:lnTo>
                    <a:pt x="228933" y="135302"/>
                  </a:lnTo>
                  <a:lnTo>
                    <a:pt x="186303" y="152274"/>
                  </a:lnTo>
                  <a:lnTo>
                    <a:pt x="134112" y="158495"/>
                  </a:lnTo>
                  <a:lnTo>
                    <a:pt x="81920" y="152274"/>
                  </a:lnTo>
                  <a:lnTo>
                    <a:pt x="39290" y="135302"/>
                  </a:lnTo>
                  <a:lnTo>
                    <a:pt x="10542" y="110114"/>
                  </a:lnTo>
                  <a:lnTo>
                    <a:pt x="0" y="79247"/>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6" name="Google Shape;1156;p40"/>
            <p:cNvSpPr/>
            <p:nvPr/>
          </p:nvSpPr>
          <p:spPr>
            <a:xfrm>
              <a:off x="2676144" y="4739640"/>
              <a:ext cx="1056640" cy="426084"/>
            </a:xfrm>
            <a:custGeom>
              <a:rect b="b" l="l" r="r" t="t"/>
              <a:pathLst>
                <a:path extrusionOk="0" h="426085" w="1056639">
                  <a:moveTo>
                    <a:pt x="707008" y="0"/>
                  </a:moveTo>
                  <a:lnTo>
                    <a:pt x="566674" y="14097"/>
                  </a:lnTo>
                  <a:lnTo>
                    <a:pt x="369569" y="11430"/>
                  </a:lnTo>
                  <a:lnTo>
                    <a:pt x="325119" y="42291"/>
                  </a:lnTo>
                  <a:lnTo>
                    <a:pt x="0" y="158750"/>
                  </a:lnTo>
                  <a:lnTo>
                    <a:pt x="33400" y="230124"/>
                  </a:lnTo>
                  <a:lnTo>
                    <a:pt x="33400" y="315595"/>
                  </a:lnTo>
                  <a:lnTo>
                    <a:pt x="102488" y="399415"/>
                  </a:lnTo>
                  <a:lnTo>
                    <a:pt x="318388" y="425831"/>
                  </a:lnTo>
                  <a:lnTo>
                    <a:pt x="736981" y="388747"/>
                  </a:lnTo>
                  <a:lnTo>
                    <a:pt x="862838" y="254762"/>
                  </a:lnTo>
                  <a:lnTo>
                    <a:pt x="887348" y="220472"/>
                  </a:lnTo>
                  <a:lnTo>
                    <a:pt x="975232" y="287401"/>
                  </a:lnTo>
                  <a:lnTo>
                    <a:pt x="1056513" y="189611"/>
                  </a:lnTo>
                  <a:lnTo>
                    <a:pt x="1028700" y="169291"/>
                  </a:lnTo>
                  <a:lnTo>
                    <a:pt x="1018667" y="42291"/>
                  </a:lnTo>
                  <a:lnTo>
                    <a:pt x="970788" y="36195"/>
                  </a:lnTo>
                  <a:lnTo>
                    <a:pt x="882904" y="51181"/>
                  </a:lnTo>
                  <a:lnTo>
                    <a:pt x="70700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57" name="Google Shape;1157;p40"/>
            <p:cNvPicPr preferRelativeResize="0"/>
            <p:nvPr/>
          </p:nvPicPr>
          <p:blipFill rotWithShape="1">
            <a:blip r:embed="rId42">
              <a:alphaModFix/>
            </a:blip>
            <a:srcRect b="0" l="0" r="0" t="0"/>
            <a:stretch/>
          </p:blipFill>
          <p:spPr>
            <a:xfrm>
              <a:off x="2813304" y="4898136"/>
              <a:ext cx="139953" cy="24130"/>
            </a:xfrm>
            <a:prstGeom prst="rect">
              <a:avLst/>
            </a:prstGeom>
            <a:noFill/>
            <a:ln>
              <a:noFill/>
            </a:ln>
          </p:spPr>
        </p:pic>
        <p:sp>
          <p:nvSpPr>
            <p:cNvPr id="1158" name="Google Shape;1158;p40"/>
            <p:cNvSpPr/>
            <p:nvPr/>
          </p:nvSpPr>
          <p:spPr>
            <a:xfrm>
              <a:off x="2849879" y="4904232"/>
              <a:ext cx="67310" cy="8890"/>
            </a:xfrm>
            <a:custGeom>
              <a:rect b="b" l="l" r="r" t="t"/>
              <a:pathLst>
                <a:path extrusionOk="0" h="8889" w="67310">
                  <a:moveTo>
                    <a:pt x="66801" y="0"/>
                  </a:moveTo>
                  <a:lnTo>
                    <a:pt x="66801" y="508"/>
                  </a:lnTo>
                  <a:lnTo>
                    <a:pt x="66293" y="1270"/>
                  </a:lnTo>
                  <a:lnTo>
                    <a:pt x="64769" y="2286"/>
                  </a:lnTo>
                  <a:lnTo>
                    <a:pt x="63753" y="2413"/>
                  </a:lnTo>
                  <a:lnTo>
                    <a:pt x="59055" y="3937"/>
                  </a:lnTo>
                  <a:lnTo>
                    <a:pt x="57022" y="4191"/>
                  </a:lnTo>
                  <a:lnTo>
                    <a:pt x="54863" y="4699"/>
                  </a:lnTo>
                  <a:lnTo>
                    <a:pt x="44831" y="5715"/>
                  </a:lnTo>
                  <a:lnTo>
                    <a:pt x="42163" y="5715"/>
                  </a:lnTo>
                  <a:lnTo>
                    <a:pt x="39115" y="5969"/>
                  </a:lnTo>
                  <a:lnTo>
                    <a:pt x="27686" y="5969"/>
                  </a:lnTo>
                  <a:lnTo>
                    <a:pt x="24637" y="5715"/>
                  </a:lnTo>
                  <a:lnTo>
                    <a:pt x="21970" y="5715"/>
                  </a:lnTo>
                  <a:lnTo>
                    <a:pt x="11937" y="4699"/>
                  </a:lnTo>
                  <a:lnTo>
                    <a:pt x="9778" y="4191"/>
                  </a:lnTo>
                  <a:lnTo>
                    <a:pt x="7746" y="3937"/>
                  </a:lnTo>
                  <a:lnTo>
                    <a:pt x="3047" y="2413"/>
                  </a:lnTo>
                  <a:lnTo>
                    <a:pt x="2031" y="2286"/>
                  </a:lnTo>
                  <a:lnTo>
                    <a:pt x="507" y="1270"/>
                  </a:lnTo>
                  <a:lnTo>
                    <a:pt x="0" y="0"/>
                  </a:lnTo>
                  <a:lnTo>
                    <a:pt x="0" y="2921"/>
                  </a:lnTo>
                  <a:lnTo>
                    <a:pt x="11937" y="7366"/>
                  </a:lnTo>
                  <a:lnTo>
                    <a:pt x="14224" y="7874"/>
                  </a:lnTo>
                  <a:lnTo>
                    <a:pt x="21970" y="8636"/>
                  </a:lnTo>
                  <a:lnTo>
                    <a:pt x="24637" y="8636"/>
                  </a:lnTo>
                  <a:lnTo>
                    <a:pt x="27686" y="8890"/>
                  </a:lnTo>
                  <a:lnTo>
                    <a:pt x="39115" y="8890"/>
                  </a:lnTo>
                  <a:lnTo>
                    <a:pt x="42163" y="8636"/>
                  </a:lnTo>
                  <a:lnTo>
                    <a:pt x="44831" y="8636"/>
                  </a:lnTo>
                  <a:lnTo>
                    <a:pt x="52577" y="7874"/>
                  </a:lnTo>
                  <a:lnTo>
                    <a:pt x="54863" y="7366"/>
                  </a:lnTo>
                  <a:lnTo>
                    <a:pt x="59055" y="6858"/>
                  </a:lnTo>
                  <a:lnTo>
                    <a:pt x="66801" y="3429"/>
                  </a:lnTo>
                  <a:lnTo>
                    <a:pt x="66801" y="2921"/>
                  </a:lnTo>
                  <a:lnTo>
                    <a:pt x="66801"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59" name="Google Shape;1159;p40"/>
            <p:cNvPicPr preferRelativeResize="0"/>
            <p:nvPr/>
          </p:nvPicPr>
          <p:blipFill rotWithShape="1">
            <a:blip r:embed="rId43">
              <a:alphaModFix/>
            </a:blip>
            <a:srcRect b="0" l="0" r="0" t="0"/>
            <a:stretch/>
          </p:blipFill>
          <p:spPr>
            <a:xfrm>
              <a:off x="2813304" y="4898136"/>
              <a:ext cx="167385" cy="76072"/>
            </a:xfrm>
            <a:prstGeom prst="rect">
              <a:avLst/>
            </a:prstGeom>
            <a:noFill/>
            <a:ln>
              <a:noFill/>
            </a:ln>
          </p:spPr>
        </p:pic>
        <p:pic>
          <p:nvPicPr>
            <p:cNvPr id="1160" name="Google Shape;1160;p40"/>
            <p:cNvPicPr preferRelativeResize="0"/>
            <p:nvPr/>
          </p:nvPicPr>
          <p:blipFill rotWithShape="1">
            <a:blip r:embed="rId44">
              <a:alphaModFix/>
            </a:blip>
            <a:srcRect b="0" l="0" r="0" t="0"/>
            <a:stretch/>
          </p:blipFill>
          <p:spPr>
            <a:xfrm>
              <a:off x="2825495" y="4800600"/>
              <a:ext cx="115570" cy="97789"/>
            </a:xfrm>
            <a:prstGeom prst="rect">
              <a:avLst/>
            </a:prstGeom>
            <a:noFill/>
            <a:ln>
              <a:noFill/>
            </a:ln>
          </p:spPr>
        </p:pic>
        <p:sp>
          <p:nvSpPr>
            <p:cNvPr id="1161" name="Google Shape;1161;p40"/>
            <p:cNvSpPr/>
            <p:nvPr/>
          </p:nvSpPr>
          <p:spPr>
            <a:xfrm>
              <a:off x="2843783" y="4812792"/>
              <a:ext cx="82550" cy="76200"/>
            </a:xfrm>
            <a:custGeom>
              <a:rect b="b" l="l" r="r" t="t"/>
              <a:pathLst>
                <a:path extrusionOk="0" h="76200" w="82550">
                  <a:moveTo>
                    <a:pt x="81788" y="0"/>
                  </a:moveTo>
                  <a:lnTo>
                    <a:pt x="81534" y="0"/>
                  </a:lnTo>
                  <a:lnTo>
                    <a:pt x="80137" y="1650"/>
                  </a:lnTo>
                  <a:lnTo>
                    <a:pt x="80391" y="1904"/>
                  </a:lnTo>
                  <a:lnTo>
                    <a:pt x="80391" y="73405"/>
                  </a:lnTo>
                  <a:lnTo>
                    <a:pt x="80137" y="73405"/>
                  </a:lnTo>
                  <a:lnTo>
                    <a:pt x="80137" y="73659"/>
                  </a:lnTo>
                  <a:lnTo>
                    <a:pt x="1651" y="73659"/>
                  </a:lnTo>
                  <a:lnTo>
                    <a:pt x="0" y="75945"/>
                  </a:lnTo>
                  <a:lnTo>
                    <a:pt x="80137" y="75945"/>
                  </a:lnTo>
                  <a:lnTo>
                    <a:pt x="80391" y="75691"/>
                  </a:lnTo>
                  <a:lnTo>
                    <a:pt x="81153" y="75691"/>
                  </a:lnTo>
                  <a:lnTo>
                    <a:pt x="81153" y="75310"/>
                  </a:lnTo>
                  <a:lnTo>
                    <a:pt x="81534" y="75310"/>
                  </a:lnTo>
                  <a:lnTo>
                    <a:pt x="81534" y="74802"/>
                  </a:lnTo>
                  <a:lnTo>
                    <a:pt x="81788" y="74802"/>
                  </a:lnTo>
                  <a:lnTo>
                    <a:pt x="81788" y="74294"/>
                  </a:lnTo>
                  <a:lnTo>
                    <a:pt x="82042" y="73913"/>
                  </a:lnTo>
                  <a:lnTo>
                    <a:pt x="82042" y="1396"/>
                  </a:lnTo>
                  <a:lnTo>
                    <a:pt x="81788" y="507"/>
                  </a:lnTo>
                  <a:lnTo>
                    <a:pt x="8178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2" name="Google Shape;1162;p40"/>
            <p:cNvSpPr/>
            <p:nvPr/>
          </p:nvSpPr>
          <p:spPr>
            <a:xfrm>
              <a:off x="2837688" y="4812792"/>
              <a:ext cx="88265" cy="76200"/>
            </a:xfrm>
            <a:custGeom>
              <a:rect b="b" l="l" r="r" t="t"/>
              <a:pathLst>
                <a:path extrusionOk="0" h="76200" w="88264">
                  <a:moveTo>
                    <a:pt x="87884" y="0"/>
                  </a:moveTo>
                  <a:lnTo>
                    <a:pt x="1016" y="0"/>
                  </a:lnTo>
                  <a:lnTo>
                    <a:pt x="254" y="507"/>
                  </a:lnTo>
                  <a:lnTo>
                    <a:pt x="0" y="1904"/>
                  </a:lnTo>
                  <a:lnTo>
                    <a:pt x="0" y="74802"/>
                  </a:lnTo>
                  <a:lnTo>
                    <a:pt x="254" y="74802"/>
                  </a:lnTo>
                  <a:lnTo>
                    <a:pt x="254" y="75437"/>
                  </a:lnTo>
                  <a:lnTo>
                    <a:pt x="507" y="75437"/>
                  </a:lnTo>
                  <a:lnTo>
                    <a:pt x="507" y="75691"/>
                  </a:lnTo>
                  <a:lnTo>
                    <a:pt x="1650" y="75691"/>
                  </a:lnTo>
                  <a:lnTo>
                    <a:pt x="1650" y="75945"/>
                  </a:lnTo>
                  <a:lnTo>
                    <a:pt x="4191" y="75945"/>
                  </a:lnTo>
                  <a:lnTo>
                    <a:pt x="5842" y="73786"/>
                  </a:lnTo>
                  <a:lnTo>
                    <a:pt x="1650" y="73786"/>
                  </a:lnTo>
                  <a:lnTo>
                    <a:pt x="1650" y="72897"/>
                  </a:lnTo>
                  <a:lnTo>
                    <a:pt x="1397" y="72897"/>
                  </a:lnTo>
                  <a:lnTo>
                    <a:pt x="1397" y="2666"/>
                  </a:lnTo>
                  <a:lnTo>
                    <a:pt x="1650" y="2666"/>
                  </a:lnTo>
                  <a:lnTo>
                    <a:pt x="1650" y="1904"/>
                  </a:lnTo>
                  <a:lnTo>
                    <a:pt x="86487" y="1904"/>
                  </a:lnTo>
                  <a:lnTo>
                    <a:pt x="86487" y="2158"/>
                  </a:lnTo>
                  <a:lnTo>
                    <a:pt x="86741" y="2158"/>
                  </a:lnTo>
                  <a:lnTo>
                    <a:pt x="88137" y="507"/>
                  </a:lnTo>
                  <a:lnTo>
                    <a:pt x="87884" y="253"/>
                  </a:lnTo>
                  <a:lnTo>
                    <a:pt x="87884"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63" name="Google Shape;1163;p40"/>
            <p:cNvPicPr preferRelativeResize="0"/>
            <p:nvPr/>
          </p:nvPicPr>
          <p:blipFill rotWithShape="1">
            <a:blip r:embed="rId45">
              <a:alphaModFix/>
            </a:blip>
            <a:srcRect b="0" l="0" r="0" t="0"/>
            <a:stretch/>
          </p:blipFill>
          <p:spPr>
            <a:xfrm>
              <a:off x="3054095" y="4901184"/>
              <a:ext cx="136906" cy="24130"/>
            </a:xfrm>
            <a:prstGeom prst="rect">
              <a:avLst/>
            </a:prstGeom>
            <a:noFill/>
            <a:ln>
              <a:noFill/>
            </a:ln>
          </p:spPr>
        </p:pic>
        <p:sp>
          <p:nvSpPr>
            <p:cNvPr id="1164" name="Google Shape;1164;p40"/>
            <p:cNvSpPr/>
            <p:nvPr/>
          </p:nvSpPr>
          <p:spPr>
            <a:xfrm>
              <a:off x="3090672" y="4907280"/>
              <a:ext cx="64135" cy="8890"/>
            </a:xfrm>
            <a:custGeom>
              <a:rect b="b" l="l" r="r" t="t"/>
              <a:pathLst>
                <a:path extrusionOk="0" h="8889" w="64135">
                  <a:moveTo>
                    <a:pt x="63753" y="0"/>
                  </a:moveTo>
                  <a:lnTo>
                    <a:pt x="63753" y="508"/>
                  </a:lnTo>
                  <a:lnTo>
                    <a:pt x="63245" y="1270"/>
                  </a:lnTo>
                  <a:lnTo>
                    <a:pt x="61848" y="2286"/>
                  </a:lnTo>
                  <a:lnTo>
                    <a:pt x="60959" y="2413"/>
                  </a:lnTo>
                  <a:lnTo>
                    <a:pt x="56387" y="3937"/>
                  </a:lnTo>
                  <a:lnTo>
                    <a:pt x="54482" y="4191"/>
                  </a:lnTo>
                  <a:lnTo>
                    <a:pt x="52323" y="4699"/>
                  </a:lnTo>
                  <a:lnTo>
                    <a:pt x="42798" y="5715"/>
                  </a:lnTo>
                  <a:lnTo>
                    <a:pt x="40258" y="5715"/>
                  </a:lnTo>
                  <a:lnTo>
                    <a:pt x="37337" y="5969"/>
                  </a:lnTo>
                  <a:lnTo>
                    <a:pt x="26415" y="5969"/>
                  </a:lnTo>
                  <a:lnTo>
                    <a:pt x="23494" y="5715"/>
                  </a:lnTo>
                  <a:lnTo>
                    <a:pt x="20954" y="5715"/>
                  </a:lnTo>
                  <a:lnTo>
                    <a:pt x="11429" y="4699"/>
                  </a:lnTo>
                  <a:lnTo>
                    <a:pt x="9270" y="4191"/>
                  </a:lnTo>
                  <a:lnTo>
                    <a:pt x="7365" y="3937"/>
                  </a:lnTo>
                  <a:lnTo>
                    <a:pt x="2793" y="2413"/>
                  </a:lnTo>
                  <a:lnTo>
                    <a:pt x="1904" y="2286"/>
                  </a:lnTo>
                  <a:lnTo>
                    <a:pt x="507" y="1270"/>
                  </a:lnTo>
                  <a:lnTo>
                    <a:pt x="0" y="0"/>
                  </a:lnTo>
                  <a:lnTo>
                    <a:pt x="0" y="2921"/>
                  </a:lnTo>
                  <a:lnTo>
                    <a:pt x="11429" y="7366"/>
                  </a:lnTo>
                  <a:lnTo>
                    <a:pt x="13588" y="7874"/>
                  </a:lnTo>
                  <a:lnTo>
                    <a:pt x="20954" y="8636"/>
                  </a:lnTo>
                  <a:lnTo>
                    <a:pt x="23494" y="8636"/>
                  </a:lnTo>
                  <a:lnTo>
                    <a:pt x="26415" y="8890"/>
                  </a:lnTo>
                  <a:lnTo>
                    <a:pt x="37337" y="8890"/>
                  </a:lnTo>
                  <a:lnTo>
                    <a:pt x="40258" y="8636"/>
                  </a:lnTo>
                  <a:lnTo>
                    <a:pt x="42798" y="8636"/>
                  </a:lnTo>
                  <a:lnTo>
                    <a:pt x="50164" y="7874"/>
                  </a:lnTo>
                  <a:lnTo>
                    <a:pt x="52323" y="7366"/>
                  </a:lnTo>
                  <a:lnTo>
                    <a:pt x="56387" y="6858"/>
                  </a:lnTo>
                  <a:lnTo>
                    <a:pt x="58038" y="6477"/>
                  </a:lnTo>
                  <a:lnTo>
                    <a:pt x="60959" y="5461"/>
                  </a:lnTo>
                  <a:lnTo>
                    <a:pt x="62610" y="4445"/>
                  </a:lnTo>
                  <a:lnTo>
                    <a:pt x="63753" y="3429"/>
                  </a:lnTo>
                  <a:lnTo>
                    <a:pt x="63753" y="2921"/>
                  </a:lnTo>
                  <a:lnTo>
                    <a:pt x="6375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65" name="Google Shape;1165;p40"/>
            <p:cNvPicPr preferRelativeResize="0"/>
            <p:nvPr/>
          </p:nvPicPr>
          <p:blipFill rotWithShape="1">
            <a:blip r:embed="rId46">
              <a:alphaModFix/>
            </a:blip>
            <a:srcRect b="0" l="0" r="0" t="0"/>
            <a:stretch/>
          </p:blipFill>
          <p:spPr>
            <a:xfrm>
              <a:off x="3054095" y="4901184"/>
              <a:ext cx="164337" cy="76073"/>
            </a:xfrm>
            <a:prstGeom prst="rect">
              <a:avLst/>
            </a:prstGeom>
            <a:noFill/>
            <a:ln>
              <a:noFill/>
            </a:ln>
          </p:spPr>
        </p:pic>
        <p:pic>
          <p:nvPicPr>
            <p:cNvPr id="1166" name="Google Shape;1166;p40"/>
            <p:cNvPicPr preferRelativeResize="0"/>
            <p:nvPr/>
          </p:nvPicPr>
          <p:blipFill rotWithShape="1">
            <a:blip r:embed="rId47">
              <a:alphaModFix/>
            </a:blip>
            <a:srcRect b="0" l="0" r="0" t="0"/>
            <a:stretch/>
          </p:blipFill>
          <p:spPr>
            <a:xfrm>
              <a:off x="3066288" y="4800600"/>
              <a:ext cx="112522" cy="100329"/>
            </a:xfrm>
            <a:prstGeom prst="rect">
              <a:avLst/>
            </a:prstGeom>
            <a:noFill/>
            <a:ln>
              <a:noFill/>
            </a:ln>
          </p:spPr>
        </p:pic>
        <p:sp>
          <p:nvSpPr>
            <p:cNvPr id="1167" name="Google Shape;1167;p40"/>
            <p:cNvSpPr/>
            <p:nvPr/>
          </p:nvSpPr>
          <p:spPr>
            <a:xfrm>
              <a:off x="3081527" y="4815840"/>
              <a:ext cx="82550" cy="73025"/>
            </a:xfrm>
            <a:custGeom>
              <a:rect b="b" l="l" r="r" t="t"/>
              <a:pathLst>
                <a:path extrusionOk="0" h="73025" w="82550">
                  <a:moveTo>
                    <a:pt x="81788" y="0"/>
                  </a:moveTo>
                  <a:lnTo>
                    <a:pt x="81534" y="0"/>
                  </a:lnTo>
                  <a:lnTo>
                    <a:pt x="80137" y="1651"/>
                  </a:lnTo>
                  <a:lnTo>
                    <a:pt x="80391" y="1905"/>
                  </a:lnTo>
                  <a:lnTo>
                    <a:pt x="80391" y="70485"/>
                  </a:lnTo>
                  <a:lnTo>
                    <a:pt x="80137" y="70485"/>
                  </a:lnTo>
                  <a:lnTo>
                    <a:pt x="80137" y="70739"/>
                  </a:lnTo>
                  <a:lnTo>
                    <a:pt x="1651" y="70739"/>
                  </a:lnTo>
                  <a:lnTo>
                    <a:pt x="0" y="72898"/>
                  </a:lnTo>
                  <a:lnTo>
                    <a:pt x="80137" y="72898"/>
                  </a:lnTo>
                  <a:lnTo>
                    <a:pt x="80391" y="72643"/>
                  </a:lnTo>
                  <a:lnTo>
                    <a:pt x="81153" y="72643"/>
                  </a:lnTo>
                  <a:lnTo>
                    <a:pt x="81153" y="72390"/>
                  </a:lnTo>
                  <a:lnTo>
                    <a:pt x="81534" y="72390"/>
                  </a:lnTo>
                  <a:lnTo>
                    <a:pt x="81534" y="71755"/>
                  </a:lnTo>
                  <a:lnTo>
                    <a:pt x="81788" y="71755"/>
                  </a:lnTo>
                  <a:lnTo>
                    <a:pt x="81788" y="71247"/>
                  </a:lnTo>
                  <a:lnTo>
                    <a:pt x="82042" y="70993"/>
                  </a:lnTo>
                  <a:lnTo>
                    <a:pt x="82042" y="1016"/>
                  </a:lnTo>
                  <a:lnTo>
                    <a:pt x="81788" y="508"/>
                  </a:lnTo>
                  <a:lnTo>
                    <a:pt x="8178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8" name="Google Shape;1168;p40"/>
            <p:cNvSpPr/>
            <p:nvPr/>
          </p:nvSpPr>
          <p:spPr>
            <a:xfrm>
              <a:off x="3078479" y="4812792"/>
              <a:ext cx="85090" cy="76200"/>
            </a:xfrm>
            <a:custGeom>
              <a:rect b="b" l="l" r="r" t="t"/>
              <a:pathLst>
                <a:path extrusionOk="0" h="76200" w="85089">
                  <a:moveTo>
                    <a:pt x="84836" y="0"/>
                  </a:moveTo>
                  <a:lnTo>
                    <a:pt x="888" y="0"/>
                  </a:lnTo>
                  <a:lnTo>
                    <a:pt x="253" y="507"/>
                  </a:lnTo>
                  <a:lnTo>
                    <a:pt x="0" y="1904"/>
                  </a:lnTo>
                  <a:lnTo>
                    <a:pt x="0" y="74802"/>
                  </a:lnTo>
                  <a:lnTo>
                    <a:pt x="253" y="74802"/>
                  </a:lnTo>
                  <a:lnTo>
                    <a:pt x="253" y="75437"/>
                  </a:lnTo>
                  <a:lnTo>
                    <a:pt x="507" y="75437"/>
                  </a:lnTo>
                  <a:lnTo>
                    <a:pt x="507" y="75691"/>
                  </a:lnTo>
                  <a:lnTo>
                    <a:pt x="1650" y="75691"/>
                  </a:lnTo>
                  <a:lnTo>
                    <a:pt x="1650" y="75945"/>
                  </a:lnTo>
                  <a:lnTo>
                    <a:pt x="3937" y="75945"/>
                  </a:lnTo>
                  <a:lnTo>
                    <a:pt x="5587" y="73786"/>
                  </a:lnTo>
                  <a:lnTo>
                    <a:pt x="1650" y="73786"/>
                  </a:lnTo>
                  <a:lnTo>
                    <a:pt x="1650" y="72897"/>
                  </a:lnTo>
                  <a:lnTo>
                    <a:pt x="1396" y="72897"/>
                  </a:lnTo>
                  <a:lnTo>
                    <a:pt x="1396" y="2666"/>
                  </a:lnTo>
                  <a:lnTo>
                    <a:pt x="1650" y="2666"/>
                  </a:lnTo>
                  <a:lnTo>
                    <a:pt x="1650" y="1904"/>
                  </a:lnTo>
                  <a:lnTo>
                    <a:pt x="83438" y="1904"/>
                  </a:lnTo>
                  <a:lnTo>
                    <a:pt x="83438" y="2158"/>
                  </a:lnTo>
                  <a:lnTo>
                    <a:pt x="83693" y="2158"/>
                  </a:lnTo>
                  <a:lnTo>
                    <a:pt x="85089" y="507"/>
                  </a:lnTo>
                  <a:lnTo>
                    <a:pt x="84836" y="253"/>
                  </a:lnTo>
                  <a:lnTo>
                    <a:pt x="84836"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69" name="Google Shape;1169;p40"/>
            <p:cNvPicPr preferRelativeResize="0"/>
            <p:nvPr/>
          </p:nvPicPr>
          <p:blipFill rotWithShape="1">
            <a:blip r:embed="rId45">
              <a:alphaModFix/>
            </a:blip>
            <a:srcRect b="0" l="0" r="0" t="0"/>
            <a:stretch/>
          </p:blipFill>
          <p:spPr>
            <a:xfrm>
              <a:off x="3297935" y="4901184"/>
              <a:ext cx="136905" cy="24130"/>
            </a:xfrm>
            <a:prstGeom prst="rect">
              <a:avLst/>
            </a:prstGeom>
            <a:noFill/>
            <a:ln>
              <a:noFill/>
            </a:ln>
          </p:spPr>
        </p:pic>
        <p:sp>
          <p:nvSpPr>
            <p:cNvPr id="1170" name="Google Shape;1170;p40"/>
            <p:cNvSpPr/>
            <p:nvPr/>
          </p:nvSpPr>
          <p:spPr>
            <a:xfrm>
              <a:off x="3334511" y="4907280"/>
              <a:ext cx="64135" cy="8890"/>
            </a:xfrm>
            <a:custGeom>
              <a:rect b="b" l="l" r="r" t="t"/>
              <a:pathLst>
                <a:path extrusionOk="0" h="8889" w="64135">
                  <a:moveTo>
                    <a:pt x="63753" y="0"/>
                  </a:moveTo>
                  <a:lnTo>
                    <a:pt x="63753" y="508"/>
                  </a:lnTo>
                  <a:lnTo>
                    <a:pt x="63246" y="1270"/>
                  </a:lnTo>
                  <a:lnTo>
                    <a:pt x="61849" y="2286"/>
                  </a:lnTo>
                  <a:lnTo>
                    <a:pt x="60960" y="2413"/>
                  </a:lnTo>
                  <a:lnTo>
                    <a:pt x="56387" y="3937"/>
                  </a:lnTo>
                  <a:lnTo>
                    <a:pt x="54483" y="4191"/>
                  </a:lnTo>
                  <a:lnTo>
                    <a:pt x="52324" y="4699"/>
                  </a:lnTo>
                  <a:lnTo>
                    <a:pt x="42799" y="5715"/>
                  </a:lnTo>
                  <a:lnTo>
                    <a:pt x="40259" y="5715"/>
                  </a:lnTo>
                  <a:lnTo>
                    <a:pt x="37337" y="5969"/>
                  </a:lnTo>
                  <a:lnTo>
                    <a:pt x="26415" y="5969"/>
                  </a:lnTo>
                  <a:lnTo>
                    <a:pt x="23495" y="5715"/>
                  </a:lnTo>
                  <a:lnTo>
                    <a:pt x="20954" y="5715"/>
                  </a:lnTo>
                  <a:lnTo>
                    <a:pt x="11429" y="4699"/>
                  </a:lnTo>
                  <a:lnTo>
                    <a:pt x="9271" y="4191"/>
                  </a:lnTo>
                  <a:lnTo>
                    <a:pt x="7365" y="3937"/>
                  </a:lnTo>
                  <a:lnTo>
                    <a:pt x="2793" y="2413"/>
                  </a:lnTo>
                  <a:lnTo>
                    <a:pt x="1904" y="2286"/>
                  </a:lnTo>
                  <a:lnTo>
                    <a:pt x="508" y="1270"/>
                  </a:lnTo>
                  <a:lnTo>
                    <a:pt x="0" y="0"/>
                  </a:lnTo>
                  <a:lnTo>
                    <a:pt x="0" y="2921"/>
                  </a:lnTo>
                  <a:lnTo>
                    <a:pt x="11429" y="7366"/>
                  </a:lnTo>
                  <a:lnTo>
                    <a:pt x="13588" y="7874"/>
                  </a:lnTo>
                  <a:lnTo>
                    <a:pt x="20954" y="8636"/>
                  </a:lnTo>
                  <a:lnTo>
                    <a:pt x="23495" y="8636"/>
                  </a:lnTo>
                  <a:lnTo>
                    <a:pt x="26415" y="8890"/>
                  </a:lnTo>
                  <a:lnTo>
                    <a:pt x="37337" y="8890"/>
                  </a:lnTo>
                  <a:lnTo>
                    <a:pt x="40259" y="8636"/>
                  </a:lnTo>
                  <a:lnTo>
                    <a:pt x="42799" y="8636"/>
                  </a:lnTo>
                  <a:lnTo>
                    <a:pt x="50164" y="7874"/>
                  </a:lnTo>
                  <a:lnTo>
                    <a:pt x="52324" y="7366"/>
                  </a:lnTo>
                  <a:lnTo>
                    <a:pt x="56387" y="6858"/>
                  </a:lnTo>
                  <a:lnTo>
                    <a:pt x="58038" y="6477"/>
                  </a:lnTo>
                  <a:lnTo>
                    <a:pt x="60960" y="5461"/>
                  </a:lnTo>
                  <a:lnTo>
                    <a:pt x="62611" y="4445"/>
                  </a:lnTo>
                  <a:lnTo>
                    <a:pt x="63753" y="3429"/>
                  </a:lnTo>
                  <a:lnTo>
                    <a:pt x="63753" y="2921"/>
                  </a:lnTo>
                  <a:lnTo>
                    <a:pt x="6375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71" name="Google Shape;1171;p40"/>
            <p:cNvPicPr preferRelativeResize="0"/>
            <p:nvPr/>
          </p:nvPicPr>
          <p:blipFill rotWithShape="1">
            <a:blip r:embed="rId48">
              <a:alphaModFix/>
            </a:blip>
            <a:srcRect b="0" l="0" r="0" t="0"/>
            <a:stretch/>
          </p:blipFill>
          <p:spPr>
            <a:xfrm>
              <a:off x="3297935" y="4901184"/>
              <a:ext cx="164337" cy="76073"/>
            </a:xfrm>
            <a:prstGeom prst="rect">
              <a:avLst/>
            </a:prstGeom>
            <a:noFill/>
            <a:ln>
              <a:noFill/>
            </a:ln>
          </p:spPr>
        </p:pic>
        <p:pic>
          <p:nvPicPr>
            <p:cNvPr id="1172" name="Google Shape;1172;p40"/>
            <p:cNvPicPr preferRelativeResize="0"/>
            <p:nvPr/>
          </p:nvPicPr>
          <p:blipFill rotWithShape="1">
            <a:blip r:embed="rId49">
              <a:alphaModFix/>
            </a:blip>
            <a:srcRect b="0" l="0" r="0" t="0"/>
            <a:stretch/>
          </p:blipFill>
          <p:spPr>
            <a:xfrm>
              <a:off x="3310127" y="4800600"/>
              <a:ext cx="112522" cy="100329"/>
            </a:xfrm>
            <a:prstGeom prst="rect">
              <a:avLst/>
            </a:prstGeom>
            <a:noFill/>
            <a:ln>
              <a:noFill/>
            </a:ln>
          </p:spPr>
        </p:pic>
        <p:sp>
          <p:nvSpPr>
            <p:cNvPr id="1173" name="Google Shape;1173;p40"/>
            <p:cNvSpPr/>
            <p:nvPr/>
          </p:nvSpPr>
          <p:spPr>
            <a:xfrm>
              <a:off x="3328416" y="4815840"/>
              <a:ext cx="82550" cy="73025"/>
            </a:xfrm>
            <a:custGeom>
              <a:rect b="b" l="l" r="r" t="t"/>
              <a:pathLst>
                <a:path extrusionOk="0" h="73025" w="82550">
                  <a:moveTo>
                    <a:pt x="81787" y="0"/>
                  </a:moveTo>
                  <a:lnTo>
                    <a:pt x="81534" y="0"/>
                  </a:lnTo>
                  <a:lnTo>
                    <a:pt x="80137" y="1651"/>
                  </a:lnTo>
                  <a:lnTo>
                    <a:pt x="80391" y="1905"/>
                  </a:lnTo>
                  <a:lnTo>
                    <a:pt x="80391" y="70485"/>
                  </a:lnTo>
                  <a:lnTo>
                    <a:pt x="80137" y="70485"/>
                  </a:lnTo>
                  <a:lnTo>
                    <a:pt x="80137" y="70739"/>
                  </a:lnTo>
                  <a:lnTo>
                    <a:pt x="1650" y="70739"/>
                  </a:lnTo>
                  <a:lnTo>
                    <a:pt x="0" y="72898"/>
                  </a:lnTo>
                  <a:lnTo>
                    <a:pt x="80137" y="72898"/>
                  </a:lnTo>
                  <a:lnTo>
                    <a:pt x="80391" y="72643"/>
                  </a:lnTo>
                  <a:lnTo>
                    <a:pt x="81153" y="72643"/>
                  </a:lnTo>
                  <a:lnTo>
                    <a:pt x="81153" y="72390"/>
                  </a:lnTo>
                  <a:lnTo>
                    <a:pt x="81534" y="72390"/>
                  </a:lnTo>
                  <a:lnTo>
                    <a:pt x="81534" y="71755"/>
                  </a:lnTo>
                  <a:lnTo>
                    <a:pt x="81787" y="71755"/>
                  </a:lnTo>
                  <a:lnTo>
                    <a:pt x="81787" y="71247"/>
                  </a:lnTo>
                  <a:lnTo>
                    <a:pt x="82042" y="70993"/>
                  </a:lnTo>
                  <a:lnTo>
                    <a:pt x="82042" y="1016"/>
                  </a:lnTo>
                  <a:lnTo>
                    <a:pt x="81787" y="508"/>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4" name="Google Shape;1174;p40"/>
            <p:cNvSpPr/>
            <p:nvPr/>
          </p:nvSpPr>
          <p:spPr>
            <a:xfrm>
              <a:off x="3322319" y="4812792"/>
              <a:ext cx="88265" cy="76200"/>
            </a:xfrm>
            <a:custGeom>
              <a:rect b="b" l="l" r="r" t="t"/>
              <a:pathLst>
                <a:path extrusionOk="0" h="76200" w="88264">
                  <a:moveTo>
                    <a:pt x="87883" y="0"/>
                  </a:moveTo>
                  <a:lnTo>
                    <a:pt x="1015" y="0"/>
                  </a:lnTo>
                  <a:lnTo>
                    <a:pt x="253" y="507"/>
                  </a:lnTo>
                  <a:lnTo>
                    <a:pt x="0" y="1904"/>
                  </a:lnTo>
                  <a:lnTo>
                    <a:pt x="0" y="74802"/>
                  </a:lnTo>
                  <a:lnTo>
                    <a:pt x="253" y="74802"/>
                  </a:lnTo>
                  <a:lnTo>
                    <a:pt x="253" y="75437"/>
                  </a:lnTo>
                  <a:lnTo>
                    <a:pt x="507" y="75437"/>
                  </a:lnTo>
                  <a:lnTo>
                    <a:pt x="507" y="75691"/>
                  </a:lnTo>
                  <a:lnTo>
                    <a:pt x="1650" y="75691"/>
                  </a:lnTo>
                  <a:lnTo>
                    <a:pt x="1650" y="75945"/>
                  </a:lnTo>
                  <a:lnTo>
                    <a:pt x="4190" y="75945"/>
                  </a:lnTo>
                  <a:lnTo>
                    <a:pt x="5841" y="73786"/>
                  </a:lnTo>
                  <a:lnTo>
                    <a:pt x="1650" y="73786"/>
                  </a:lnTo>
                  <a:lnTo>
                    <a:pt x="1650" y="72897"/>
                  </a:lnTo>
                  <a:lnTo>
                    <a:pt x="1396" y="72897"/>
                  </a:lnTo>
                  <a:lnTo>
                    <a:pt x="1396" y="2666"/>
                  </a:lnTo>
                  <a:lnTo>
                    <a:pt x="1650" y="2666"/>
                  </a:lnTo>
                  <a:lnTo>
                    <a:pt x="1650" y="1904"/>
                  </a:lnTo>
                  <a:lnTo>
                    <a:pt x="86487" y="1904"/>
                  </a:lnTo>
                  <a:lnTo>
                    <a:pt x="86487" y="2158"/>
                  </a:lnTo>
                  <a:lnTo>
                    <a:pt x="86740" y="2158"/>
                  </a:lnTo>
                  <a:lnTo>
                    <a:pt x="88137" y="507"/>
                  </a:lnTo>
                  <a:lnTo>
                    <a:pt x="87883" y="253"/>
                  </a:lnTo>
                  <a:lnTo>
                    <a:pt x="8788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5" name="Google Shape;1175;p40"/>
            <p:cNvSpPr/>
            <p:nvPr/>
          </p:nvSpPr>
          <p:spPr>
            <a:xfrm>
              <a:off x="2735579" y="5082540"/>
              <a:ext cx="810895" cy="0"/>
            </a:xfrm>
            <a:custGeom>
              <a:rect b="b" l="l" r="r" t="t"/>
              <a:pathLst>
                <a:path extrusionOk="0" h="120000" w="810895">
                  <a:moveTo>
                    <a:pt x="0" y="0"/>
                  </a:moveTo>
                  <a:lnTo>
                    <a:pt x="810768" y="0"/>
                  </a:lnTo>
                </a:path>
              </a:pathLst>
            </a:custGeom>
            <a:noFill/>
            <a:ln cap="flat" cmpd="sng" w="57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6" name="Google Shape;1176;p40"/>
            <p:cNvSpPr/>
            <p:nvPr/>
          </p:nvSpPr>
          <p:spPr>
            <a:xfrm>
              <a:off x="2887979" y="4969764"/>
              <a:ext cx="500380" cy="119380"/>
            </a:xfrm>
            <a:custGeom>
              <a:rect b="b" l="l" r="r" t="t"/>
              <a:pathLst>
                <a:path extrusionOk="0" h="119379" w="500379">
                  <a:moveTo>
                    <a:pt x="0" y="3048"/>
                  </a:moveTo>
                  <a:lnTo>
                    <a:pt x="0" y="118872"/>
                  </a:lnTo>
                </a:path>
                <a:path extrusionOk="0" h="119379" w="500379">
                  <a:moveTo>
                    <a:pt x="243839" y="0"/>
                  </a:moveTo>
                  <a:lnTo>
                    <a:pt x="243839" y="112775"/>
                  </a:lnTo>
                </a:path>
                <a:path extrusionOk="0" h="119379" w="500379">
                  <a:moveTo>
                    <a:pt x="499871" y="3048"/>
                  </a:moveTo>
                  <a:lnTo>
                    <a:pt x="499871" y="118872"/>
                  </a:lnTo>
                </a:path>
              </a:pathLst>
            </a:custGeom>
            <a:noFill/>
            <a:ln cap="flat" cmpd="sng" w="27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7" name="Google Shape;1177;p40"/>
            <p:cNvSpPr/>
            <p:nvPr/>
          </p:nvSpPr>
          <p:spPr>
            <a:xfrm>
              <a:off x="1362455" y="4794504"/>
              <a:ext cx="292735" cy="173990"/>
            </a:xfrm>
            <a:custGeom>
              <a:rect b="b" l="l" r="r" t="t"/>
              <a:pathLst>
                <a:path extrusionOk="0" h="173989" w="292735">
                  <a:moveTo>
                    <a:pt x="0" y="86868"/>
                  </a:moveTo>
                  <a:lnTo>
                    <a:pt x="11501" y="53042"/>
                  </a:lnTo>
                  <a:lnTo>
                    <a:pt x="42862" y="25431"/>
                  </a:lnTo>
                  <a:lnTo>
                    <a:pt x="89368" y="6822"/>
                  </a:lnTo>
                  <a:lnTo>
                    <a:pt x="146303" y="0"/>
                  </a:lnTo>
                  <a:lnTo>
                    <a:pt x="203239" y="6822"/>
                  </a:lnTo>
                  <a:lnTo>
                    <a:pt x="249745" y="25431"/>
                  </a:lnTo>
                  <a:lnTo>
                    <a:pt x="281106" y="53042"/>
                  </a:lnTo>
                  <a:lnTo>
                    <a:pt x="292607" y="86868"/>
                  </a:lnTo>
                  <a:lnTo>
                    <a:pt x="281106" y="120693"/>
                  </a:lnTo>
                  <a:lnTo>
                    <a:pt x="249745" y="148304"/>
                  </a:lnTo>
                  <a:lnTo>
                    <a:pt x="203239" y="166913"/>
                  </a:lnTo>
                  <a:lnTo>
                    <a:pt x="146303" y="173736"/>
                  </a:lnTo>
                  <a:lnTo>
                    <a:pt x="89368" y="166913"/>
                  </a:lnTo>
                  <a:lnTo>
                    <a:pt x="42862" y="148304"/>
                  </a:lnTo>
                  <a:lnTo>
                    <a:pt x="11501" y="120693"/>
                  </a:lnTo>
                  <a:lnTo>
                    <a:pt x="0" y="8686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78" name="Google Shape;1178;p40"/>
            <p:cNvPicPr preferRelativeResize="0"/>
            <p:nvPr/>
          </p:nvPicPr>
          <p:blipFill rotWithShape="1">
            <a:blip r:embed="rId40">
              <a:alphaModFix/>
            </a:blip>
            <a:srcRect b="0" l="0" r="0" t="0"/>
            <a:stretch/>
          </p:blipFill>
          <p:spPr>
            <a:xfrm>
              <a:off x="1600199" y="4770120"/>
              <a:ext cx="249935" cy="155447"/>
            </a:xfrm>
            <a:prstGeom prst="rect">
              <a:avLst/>
            </a:prstGeom>
            <a:noFill/>
            <a:ln>
              <a:noFill/>
            </a:ln>
          </p:spPr>
        </p:pic>
        <p:sp>
          <p:nvSpPr>
            <p:cNvPr id="1179" name="Google Shape;1179;p40"/>
            <p:cNvSpPr/>
            <p:nvPr/>
          </p:nvSpPr>
          <p:spPr>
            <a:xfrm>
              <a:off x="1822703" y="4922520"/>
              <a:ext cx="375285" cy="222885"/>
            </a:xfrm>
            <a:custGeom>
              <a:rect b="b" l="l" r="r" t="t"/>
              <a:pathLst>
                <a:path extrusionOk="0" h="222885" w="375285">
                  <a:moveTo>
                    <a:pt x="187451"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1" y="222503"/>
                  </a:lnTo>
                  <a:lnTo>
                    <a:pt x="246692" y="216834"/>
                  </a:lnTo>
                  <a:lnTo>
                    <a:pt x="298149" y="201046"/>
                  </a:lnTo>
                  <a:lnTo>
                    <a:pt x="338730" y="176966"/>
                  </a:lnTo>
                  <a:lnTo>
                    <a:pt x="365345" y="146425"/>
                  </a:lnTo>
                  <a:lnTo>
                    <a:pt x="374903" y="111251"/>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0" name="Google Shape;1180;p40"/>
            <p:cNvSpPr/>
            <p:nvPr/>
          </p:nvSpPr>
          <p:spPr>
            <a:xfrm>
              <a:off x="1115567" y="4922520"/>
              <a:ext cx="1082040" cy="353695"/>
            </a:xfrm>
            <a:custGeom>
              <a:rect b="b" l="l" r="r" t="t"/>
              <a:pathLst>
                <a:path extrusionOk="0" h="353695" w="1082039">
                  <a:moveTo>
                    <a:pt x="707136" y="111251"/>
                  </a:moveTo>
                  <a:lnTo>
                    <a:pt x="743309" y="45537"/>
                  </a:lnTo>
                  <a:lnTo>
                    <a:pt x="783890" y="21457"/>
                  </a:lnTo>
                  <a:lnTo>
                    <a:pt x="835347" y="5669"/>
                  </a:lnTo>
                  <a:lnTo>
                    <a:pt x="894588" y="0"/>
                  </a:lnTo>
                  <a:lnTo>
                    <a:pt x="953828" y="5669"/>
                  </a:lnTo>
                  <a:lnTo>
                    <a:pt x="1005285" y="21457"/>
                  </a:lnTo>
                  <a:lnTo>
                    <a:pt x="1045866" y="45537"/>
                  </a:lnTo>
                  <a:lnTo>
                    <a:pt x="1072481" y="76078"/>
                  </a:lnTo>
                  <a:lnTo>
                    <a:pt x="1082039" y="111251"/>
                  </a:lnTo>
                  <a:lnTo>
                    <a:pt x="1072481" y="146425"/>
                  </a:lnTo>
                  <a:lnTo>
                    <a:pt x="1045866" y="176966"/>
                  </a:lnTo>
                  <a:lnTo>
                    <a:pt x="1005285" y="201046"/>
                  </a:lnTo>
                  <a:lnTo>
                    <a:pt x="953828" y="216834"/>
                  </a:lnTo>
                  <a:lnTo>
                    <a:pt x="894588" y="222503"/>
                  </a:lnTo>
                  <a:lnTo>
                    <a:pt x="835347" y="216834"/>
                  </a:lnTo>
                  <a:lnTo>
                    <a:pt x="783890" y="201046"/>
                  </a:lnTo>
                  <a:lnTo>
                    <a:pt x="743309" y="176966"/>
                  </a:lnTo>
                  <a:lnTo>
                    <a:pt x="716694" y="146425"/>
                  </a:lnTo>
                  <a:lnTo>
                    <a:pt x="707136" y="111251"/>
                  </a:lnTo>
                  <a:close/>
                </a:path>
                <a:path extrusionOk="0" h="353695" w="1082039">
                  <a:moveTo>
                    <a:pt x="0" y="227075"/>
                  </a:moveTo>
                  <a:lnTo>
                    <a:pt x="29337" y="163237"/>
                  </a:lnTo>
                  <a:lnTo>
                    <a:pt x="62936" y="137636"/>
                  </a:lnTo>
                  <a:lnTo>
                    <a:pt x="106425" y="117855"/>
                  </a:lnTo>
                  <a:lnTo>
                    <a:pt x="157757" y="105103"/>
                  </a:lnTo>
                  <a:lnTo>
                    <a:pt x="214884" y="100583"/>
                  </a:lnTo>
                  <a:lnTo>
                    <a:pt x="271988" y="105103"/>
                  </a:lnTo>
                  <a:lnTo>
                    <a:pt x="323313" y="117855"/>
                  </a:lnTo>
                  <a:lnTo>
                    <a:pt x="366807" y="137636"/>
                  </a:lnTo>
                  <a:lnTo>
                    <a:pt x="400416" y="163237"/>
                  </a:lnTo>
                  <a:lnTo>
                    <a:pt x="429768" y="227075"/>
                  </a:lnTo>
                  <a:lnTo>
                    <a:pt x="422088" y="260699"/>
                  </a:lnTo>
                  <a:lnTo>
                    <a:pt x="366807" y="316515"/>
                  </a:lnTo>
                  <a:lnTo>
                    <a:pt x="323313" y="336295"/>
                  </a:lnTo>
                  <a:lnTo>
                    <a:pt x="271988" y="349048"/>
                  </a:lnTo>
                  <a:lnTo>
                    <a:pt x="214884" y="353567"/>
                  </a:lnTo>
                  <a:lnTo>
                    <a:pt x="157757" y="349048"/>
                  </a:lnTo>
                  <a:lnTo>
                    <a:pt x="106425" y="336295"/>
                  </a:lnTo>
                  <a:lnTo>
                    <a:pt x="62936" y="316515"/>
                  </a:lnTo>
                  <a:lnTo>
                    <a:pt x="29337" y="290914"/>
                  </a:lnTo>
                  <a:lnTo>
                    <a:pt x="0" y="227075"/>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1" name="Google Shape;1181;p40"/>
            <p:cNvSpPr/>
            <p:nvPr/>
          </p:nvSpPr>
          <p:spPr>
            <a:xfrm>
              <a:off x="1716023" y="5053584"/>
              <a:ext cx="317500" cy="189230"/>
            </a:xfrm>
            <a:custGeom>
              <a:rect b="b" l="l" r="r" t="t"/>
              <a:pathLst>
                <a:path extrusionOk="0" h="189229" w="317500">
                  <a:moveTo>
                    <a:pt x="158495" y="0"/>
                  </a:moveTo>
                  <a:lnTo>
                    <a:pt x="96815" y="7423"/>
                  </a:lnTo>
                  <a:lnTo>
                    <a:pt x="46434" y="27670"/>
                  </a:lnTo>
                  <a:lnTo>
                    <a:pt x="12459" y="57703"/>
                  </a:lnTo>
                  <a:lnTo>
                    <a:pt x="0" y="94488"/>
                  </a:lnTo>
                  <a:lnTo>
                    <a:pt x="12459" y="131272"/>
                  </a:lnTo>
                  <a:lnTo>
                    <a:pt x="46434" y="161305"/>
                  </a:lnTo>
                  <a:lnTo>
                    <a:pt x="96815" y="181552"/>
                  </a:lnTo>
                  <a:lnTo>
                    <a:pt x="158495" y="188976"/>
                  </a:lnTo>
                  <a:lnTo>
                    <a:pt x="220176" y="181552"/>
                  </a:lnTo>
                  <a:lnTo>
                    <a:pt x="270557" y="161305"/>
                  </a:lnTo>
                  <a:lnTo>
                    <a:pt x="304532" y="131272"/>
                  </a:lnTo>
                  <a:lnTo>
                    <a:pt x="316992" y="94488"/>
                  </a:lnTo>
                  <a:lnTo>
                    <a:pt x="304532" y="57703"/>
                  </a:lnTo>
                  <a:lnTo>
                    <a:pt x="270557" y="27670"/>
                  </a:lnTo>
                  <a:lnTo>
                    <a:pt x="220176" y="7423"/>
                  </a:lnTo>
                  <a:lnTo>
                    <a:pt x="15849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2" name="Google Shape;1182;p40"/>
            <p:cNvSpPr/>
            <p:nvPr/>
          </p:nvSpPr>
          <p:spPr>
            <a:xfrm>
              <a:off x="1716023" y="5053584"/>
              <a:ext cx="317500" cy="189230"/>
            </a:xfrm>
            <a:custGeom>
              <a:rect b="b" l="l" r="r" t="t"/>
              <a:pathLst>
                <a:path extrusionOk="0" h="189229" w="317500">
                  <a:moveTo>
                    <a:pt x="0" y="94488"/>
                  </a:moveTo>
                  <a:lnTo>
                    <a:pt x="12459" y="57703"/>
                  </a:lnTo>
                  <a:lnTo>
                    <a:pt x="46434" y="27670"/>
                  </a:lnTo>
                  <a:lnTo>
                    <a:pt x="96815" y="7423"/>
                  </a:lnTo>
                  <a:lnTo>
                    <a:pt x="158495" y="0"/>
                  </a:lnTo>
                  <a:lnTo>
                    <a:pt x="220176" y="7423"/>
                  </a:lnTo>
                  <a:lnTo>
                    <a:pt x="270557" y="27670"/>
                  </a:lnTo>
                  <a:lnTo>
                    <a:pt x="304532" y="57703"/>
                  </a:lnTo>
                  <a:lnTo>
                    <a:pt x="316992" y="94488"/>
                  </a:lnTo>
                  <a:lnTo>
                    <a:pt x="304532" y="131272"/>
                  </a:lnTo>
                  <a:lnTo>
                    <a:pt x="270557" y="161305"/>
                  </a:lnTo>
                  <a:lnTo>
                    <a:pt x="220176" y="181552"/>
                  </a:lnTo>
                  <a:lnTo>
                    <a:pt x="158495" y="188976"/>
                  </a:lnTo>
                  <a:lnTo>
                    <a:pt x="96815" y="181552"/>
                  </a:lnTo>
                  <a:lnTo>
                    <a:pt x="46434" y="161305"/>
                  </a:lnTo>
                  <a:lnTo>
                    <a:pt x="12459" y="131272"/>
                  </a:lnTo>
                  <a:lnTo>
                    <a:pt x="0" y="9448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83" name="Google Shape;1183;p40"/>
            <p:cNvPicPr preferRelativeResize="0"/>
            <p:nvPr/>
          </p:nvPicPr>
          <p:blipFill rotWithShape="1">
            <a:blip r:embed="rId50">
              <a:alphaModFix/>
            </a:blip>
            <a:srcRect b="0" l="0" r="0" t="0"/>
            <a:stretch/>
          </p:blipFill>
          <p:spPr>
            <a:xfrm>
              <a:off x="972311" y="4949952"/>
              <a:ext cx="277368" cy="265175"/>
            </a:xfrm>
            <a:prstGeom prst="rect">
              <a:avLst/>
            </a:prstGeom>
            <a:noFill/>
            <a:ln>
              <a:noFill/>
            </a:ln>
          </p:spPr>
        </p:pic>
        <p:sp>
          <p:nvSpPr>
            <p:cNvPr id="1184" name="Google Shape;1184;p40"/>
            <p:cNvSpPr/>
            <p:nvPr/>
          </p:nvSpPr>
          <p:spPr>
            <a:xfrm>
              <a:off x="1088135" y="4824984"/>
              <a:ext cx="375285" cy="222885"/>
            </a:xfrm>
            <a:custGeom>
              <a:rect b="b" l="l" r="r" t="t"/>
              <a:pathLst>
                <a:path extrusionOk="0" h="222885" w="375284">
                  <a:moveTo>
                    <a:pt x="187451" y="0"/>
                  </a:moveTo>
                  <a:lnTo>
                    <a:pt x="128201" y="5669"/>
                  </a:lnTo>
                  <a:lnTo>
                    <a:pt x="76743" y="21457"/>
                  </a:lnTo>
                  <a:lnTo>
                    <a:pt x="36166" y="45537"/>
                  </a:lnTo>
                  <a:lnTo>
                    <a:pt x="9556" y="76078"/>
                  </a:lnTo>
                  <a:lnTo>
                    <a:pt x="0" y="111252"/>
                  </a:lnTo>
                  <a:lnTo>
                    <a:pt x="9556" y="146425"/>
                  </a:lnTo>
                  <a:lnTo>
                    <a:pt x="36166" y="176966"/>
                  </a:lnTo>
                  <a:lnTo>
                    <a:pt x="76743" y="201046"/>
                  </a:lnTo>
                  <a:lnTo>
                    <a:pt x="128201" y="216834"/>
                  </a:lnTo>
                  <a:lnTo>
                    <a:pt x="187451" y="222504"/>
                  </a:lnTo>
                  <a:lnTo>
                    <a:pt x="246692" y="216834"/>
                  </a:lnTo>
                  <a:lnTo>
                    <a:pt x="298149" y="201046"/>
                  </a:lnTo>
                  <a:lnTo>
                    <a:pt x="338730" y="176966"/>
                  </a:lnTo>
                  <a:lnTo>
                    <a:pt x="365345" y="146425"/>
                  </a:lnTo>
                  <a:lnTo>
                    <a:pt x="374903" y="111252"/>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5" name="Google Shape;1185;p40"/>
            <p:cNvSpPr/>
            <p:nvPr/>
          </p:nvSpPr>
          <p:spPr>
            <a:xfrm>
              <a:off x="1088135" y="4824984"/>
              <a:ext cx="375285" cy="222885"/>
            </a:xfrm>
            <a:custGeom>
              <a:rect b="b" l="l" r="r" t="t"/>
              <a:pathLst>
                <a:path extrusionOk="0" h="222885" w="375284">
                  <a:moveTo>
                    <a:pt x="0" y="111252"/>
                  </a:moveTo>
                  <a:lnTo>
                    <a:pt x="36166" y="45537"/>
                  </a:lnTo>
                  <a:lnTo>
                    <a:pt x="76743" y="21457"/>
                  </a:lnTo>
                  <a:lnTo>
                    <a:pt x="128201" y="5669"/>
                  </a:lnTo>
                  <a:lnTo>
                    <a:pt x="187451" y="0"/>
                  </a:lnTo>
                  <a:lnTo>
                    <a:pt x="246692" y="5669"/>
                  </a:lnTo>
                  <a:lnTo>
                    <a:pt x="298149" y="21457"/>
                  </a:lnTo>
                  <a:lnTo>
                    <a:pt x="338730" y="45537"/>
                  </a:lnTo>
                  <a:lnTo>
                    <a:pt x="365345" y="76078"/>
                  </a:lnTo>
                  <a:lnTo>
                    <a:pt x="374903" y="111252"/>
                  </a:lnTo>
                  <a:lnTo>
                    <a:pt x="365345" y="146425"/>
                  </a:lnTo>
                  <a:lnTo>
                    <a:pt x="338730" y="176966"/>
                  </a:lnTo>
                  <a:lnTo>
                    <a:pt x="298149" y="201046"/>
                  </a:lnTo>
                  <a:lnTo>
                    <a:pt x="246692" y="216834"/>
                  </a:lnTo>
                  <a:lnTo>
                    <a:pt x="187451" y="222504"/>
                  </a:lnTo>
                  <a:lnTo>
                    <a:pt x="128201" y="216834"/>
                  </a:lnTo>
                  <a:lnTo>
                    <a:pt x="76743" y="201046"/>
                  </a:lnTo>
                  <a:lnTo>
                    <a:pt x="36166" y="176966"/>
                  </a:lnTo>
                  <a:lnTo>
                    <a:pt x="9556" y="146425"/>
                  </a:lnTo>
                  <a:lnTo>
                    <a:pt x="0" y="11125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6" name="Google Shape;1186;p40"/>
            <p:cNvSpPr/>
            <p:nvPr/>
          </p:nvSpPr>
          <p:spPr>
            <a:xfrm>
              <a:off x="1414271" y="5087112"/>
              <a:ext cx="375285" cy="222885"/>
            </a:xfrm>
            <a:custGeom>
              <a:rect b="b" l="l" r="r" t="t"/>
              <a:pathLst>
                <a:path extrusionOk="0" h="222885" w="375285">
                  <a:moveTo>
                    <a:pt x="187452"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2" y="222503"/>
                  </a:lnTo>
                  <a:lnTo>
                    <a:pt x="246692" y="216834"/>
                  </a:lnTo>
                  <a:lnTo>
                    <a:pt x="298149" y="201046"/>
                  </a:lnTo>
                  <a:lnTo>
                    <a:pt x="338730" y="176966"/>
                  </a:lnTo>
                  <a:lnTo>
                    <a:pt x="365345" y="146425"/>
                  </a:lnTo>
                  <a:lnTo>
                    <a:pt x="374903" y="111251"/>
                  </a:lnTo>
                  <a:lnTo>
                    <a:pt x="365345" y="76078"/>
                  </a:lnTo>
                  <a:lnTo>
                    <a:pt x="338730" y="45537"/>
                  </a:lnTo>
                  <a:lnTo>
                    <a:pt x="298149" y="21457"/>
                  </a:lnTo>
                  <a:lnTo>
                    <a:pt x="246692" y="5669"/>
                  </a:lnTo>
                  <a:lnTo>
                    <a:pt x="18745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7" name="Google Shape;1187;p40"/>
            <p:cNvSpPr/>
            <p:nvPr/>
          </p:nvSpPr>
          <p:spPr>
            <a:xfrm>
              <a:off x="1414271" y="5087112"/>
              <a:ext cx="375285" cy="222885"/>
            </a:xfrm>
            <a:custGeom>
              <a:rect b="b" l="l" r="r" t="t"/>
              <a:pathLst>
                <a:path extrusionOk="0" h="222885" w="375285">
                  <a:moveTo>
                    <a:pt x="0" y="111251"/>
                  </a:moveTo>
                  <a:lnTo>
                    <a:pt x="36173" y="45537"/>
                  </a:lnTo>
                  <a:lnTo>
                    <a:pt x="76754" y="21457"/>
                  </a:lnTo>
                  <a:lnTo>
                    <a:pt x="128211" y="5669"/>
                  </a:lnTo>
                  <a:lnTo>
                    <a:pt x="187452" y="0"/>
                  </a:lnTo>
                  <a:lnTo>
                    <a:pt x="246692" y="5669"/>
                  </a:lnTo>
                  <a:lnTo>
                    <a:pt x="298149" y="21457"/>
                  </a:lnTo>
                  <a:lnTo>
                    <a:pt x="338730" y="45537"/>
                  </a:lnTo>
                  <a:lnTo>
                    <a:pt x="365345" y="76078"/>
                  </a:lnTo>
                  <a:lnTo>
                    <a:pt x="374903" y="111251"/>
                  </a:lnTo>
                  <a:lnTo>
                    <a:pt x="365345" y="146425"/>
                  </a:lnTo>
                  <a:lnTo>
                    <a:pt x="338730" y="176966"/>
                  </a:lnTo>
                  <a:lnTo>
                    <a:pt x="298149" y="201046"/>
                  </a:lnTo>
                  <a:lnTo>
                    <a:pt x="246692" y="216834"/>
                  </a:lnTo>
                  <a:lnTo>
                    <a:pt x="187452" y="222503"/>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8" name="Google Shape;1188;p40"/>
            <p:cNvSpPr/>
            <p:nvPr/>
          </p:nvSpPr>
          <p:spPr>
            <a:xfrm>
              <a:off x="1877567" y="4840224"/>
              <a:ext cx="292735" cy="177165"/>
            </a:xfrm>
            <a:custGeom>
              <a:rect b="b" l="l" r="r" t="t"/>
              <a:pathLst>
                <a:path extrusionOk="0" h="177164" w="292735">
                  <a:moveTo>
                    <a:pt x="146304" y="0"/>
                  </a:moveTo>
                  <a:lnTo>
                    <a:pt x="89368" y="6953"/>
                  </a:lnTo>
                  <a:lnTo>
                    <a:pt x="42862" y="25907"/>
                  </a:lnTo>
                  <a:lnTo>
                    <a:pt x="11501" y="54006"/>
                  </a:lnTo>
                  <a:lnTo>
                    <a:pt x="0" y="88392"/>
                  </a:lnTo>
                  <a:lnTo>
                    <a:pt x="11501" y="122777"/>
                  </a:lnTo>
                  <a:lnTo>
                    <a:pt x="42862" y="150875"/>
                  </a:lnTo>
                  <a:lnTo>
                    <a:pt x="89368" y="169830"/>
                  </a:lnTo>
                  <a:lnTo>
                    <a:pt x="146304" y="176783"/>
                  </a:lnTo>
                  <a:lnTo>
                    <a:pt x="203239" y="169830"/>
                  </a:lnTo>
                  <a:lnTo>
                    <a:pt x="249745" y="150875"/>
                  </a:lnTo>
                  <a:lnTo>
                    <a:pt x="281106" y="122777"/>
                  </a:lnTo>
                  <a:lnTo>
                    <a:pt x="292607" y="88392"/>
                  </a:lnTo>
                  <a:lnTo>
                    <a:pt x="281106" y="54006"/>
                  </a:lnTo>
                  <a:lnTo>
                    <a:pt x="249745" y="25908"/>
                  </a:lnTo>
                  <a:lnTo>
                    <a:pt x="203239" y="6953"/>
                  </a:lnTo>
                  <a:lnTo>
                    <a:pt x="14630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9" name="Google Shape;1189;p40"/>
            <p:cNvSpPr/>
            <p:nvPr/>
          </p:nvSpPr>
          <p:spPr>
            <a:xfrm>
              <a:off x="1877567" y="4840224"/>
              <a:ext cx="292735" cy="177165"/>
            </a:xfrm>
            <a:custGeom>
              <a:rect b="b" l="l" r="r" t="t"/>
              <a:pathLst>
                <a:path extrusionOk="0" h="177164" w="292735">
                  <a:moveTo>
                    <a:pt x="0" y="88392"/>
                  </a:moveTo>
                  <a:lnTo>
                    <a:pt x="11501" y="54006"/>
                  </a:lnTo>
                  <a:lnTo>
                    <a:pt x="42862" y="25907"/>
                  </a:lnTo>
                  <a:lnTo>
                    <a:pt x="89368" y="6953"/>
                  </a:lnTo>
                  <a:lnTo>
                    <a:pt x="146304" y="0"/>
                  </a:lnTo>
                  <a:lnTo>
                    <a:pt x="203239" y="6953"/>
                  </a:lnTo>
                  <a:lnTo>
                    <a:pt x="249745" y="25908"/>
                  </a:lnTo>
                  <a:lnTo>
                    <a:pt x="281106" y="54006"/>
                  </a:lnTo>
                  <a:lnTo>
                    <a:pt x="292607" y="88392"/>
                  </a:lnTo>
                  <a:lnTo>
                    <a:pt x="281106" y="122777"/>
                  </a:lnTo>
                  <a:lnTo>
                    <a:pt x="249745" y="150875"/>
                  </a:lnTo>
                  <a:lnTo>
                    <a:pt x="203239" y="169830"/>
                  </a:lnTo>
                  <a:lnTo>
                    <a:pt x="146304" y="176783"/>
                  </a:lnTo>
                  <a:lnTo>
                    <a:pt x="89368" y="169830"/>
                  </a:lnTo>
                  <a:lnTo>
                    <a:pt x="42862" y="150875"/>
                  </a:lnTo>
                  <a:lnTo>
                    <a:pt x="11501" y="122777"/>
                  </a:lnTo>
                  <a:lnTo>
                    <a:pt x="0" y="8839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0" name="Google Shape;1190;p40"/>
            <p:cNvSpPr/>
            <p:nvPr/>
          </p:nvSpPr>
          <p:spPr>
            <a:xfrm>
              <a:off x="1795272" y="4776216"/>
              <a:ext cx="268605" cy="158750"/>
            </a:xfrm>
            <a:custGeom>
              <a:rect b="b" l="l" r="r" t="t"/>
              <a:pathLst>
                <a:path extrusionOk="0" h="158750" w="268605">
                  <a:moveTo>
                    <a:pt x="134111" y="0"/>
                  </a:moveTo>
                  <a:lnTo>
                    <a:pt x="81920" y="6221"/>
                  </a:lnTo>
                  <a:lnTo>
                    <a:pt x="39290" y="23193"/>
                  </a:lnTo>
                  <a:lnTo>
                    <a:pt x="10542" y="48381"/>
                  </a:lnTo>
                  <a:lnTo>
                    <a:pt x="0" y="79247"/>
                  </a:lnTo>
                  <a:lnTo>
                    <a:pt x="10542" y="110114"/>
                  </a:lnTo>
                  <a:lnTo>
                    <a:pt x="39290" y="135302"/>
                  </a:lnTo>
                  <a:lnTo>
                    <a:pt x="81920" y="152274"/>
                  </a:lnTo>
                  <a:lnTo>
                    <a:pt x="134111" y="158495"/>
                  </a:lnTo>
                  <a:lnTo>
                    <a:pt x="186303" y="152274"/>
                  </a:lnTo>
                  <a:lnTo>
                    <a:pt x="228933" y="135302"/>
                  </a:lnTo>
                  <a:lnTo>
                    <a:pt x="257681" y="110114"/>
                  </a:lnTo>
                  <a:lnTo>
                    <a:pt x="268223" y="79247"/>
                  </a:lnTo>
                  <a:lnTo>
                    <a:pt x="257681" y="48381"/>
                  </a:lnTo>
                  <a:lnTo>
                    <a:pt x="228933" y="23193"/>
                  </a:lnTo>
                  <a:lnTo>
                    <a:pt x="186303" y="6221"/>
                  </a:lnTo>
                  <a:lnTo>
                    <a:pt x="1341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1" name="Google Shape;1191;p40"/>
            <p:cNvSpPr/>
            <p:nvPr/>
          </p:nvSpPr>
          <p:spPr>
            <a:xfrm>
              <a:off x="1795272" y="4776216"/>
              <a:ext cx="268605" cy="158750"/>
            </a:xfrm>
            <a:custGeom>
              <a:rect b="b" l="l" r="r" t="t"/>
              <a:pathLst>
                <a:path extrusionOk="0" h="158750" w="268605">
                  <a:moveTo>
                    <a:pt x="0" y="79247"/>
                  </a:moveTo>
                  <a:lnTo>
                    <a:pt x="10542" y="48381"/>
                  </a:lnTo>
                  <a:lnTo>
                    <a:pt x="39290" y="23193"/>
                  </a:lnTo>
                  <a:lnTo>
                    <a:pt x="81920" y="6221"/>
                  </a:lnTo>
                  <a:lnTo>
                    <a:pt x="134111" y="0"/>
                  </a:lnTo>
                  <a:lnTo>
                    <a:pt x="186303" y="6221"/>
                  </a:lnTo>
                  <a:lnTo>
                    <a:pt x="228933" y="23193"/>
                  </a:lnTo>
                  <a:lnTo>
                    <a:pt x="257681" y="48381"/>
                  </a:lnTo>
                  <a:lnTo>
                    <a:pt x="268223" y="79247"/>
                  </a:lnTo>
                  <a:lnTo>
                    <a:pt x="257681" y="110114"/>
                  </a:lnTo>
                  <a:lnTo>
                    <a:pt x="228933" y="135302"/>
                  </a:lnTo>
                  <a:lnTo>
                    <a:pt x="186303" y="152274"/>
                  </a:lnTo>
                  <a:lnTo>
                    <a:pt x="134111" y="158495"/>
                  </a:lnTo>
                  <a:lnTo>
                    <a:pt x="81920" y="152274"/>
                  </a:lnTo>
                  <a:lnTo>
                    <a:pt x="39290" y="135302"/>
                  </a:lnTo>
                  <a:lnTo>
                    <a:pt x="10542" y="110114"/>
                  </a:lnTo>
                  <a:lnTo>
                    <a:pt x="0" y="79247"/>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2" name="Google Shape;1192;p40"/>
            <p:cNvSpPr/>
            <p:nvPr/>
          </p:nvSpPr>
          <p:spPr>
            <a:xfrm>
              <a:off x="1075943" y="4815840"/>
              <a:ext cx="1056640" cy="426084"/>
            </a:xfrm>
            <a:custGeom>
              <a:rect b="b" l="l" r="r" t="t"/>
              <a:pathLst>
                <a:path extrusionOk="0" h="426085" w="1056639">
                  <a:moveTo>
                    <a:pt x="707008" y="0"/>
                  </a:moveTo>
                  <a:lnTo>
                    <a:pt x="566674" y="14097"/>
                  </a:lnTo>
                  <a:lnTo>
                    <a:pt x="369569" y="11430"/>
                  </a:lnTo>
                  <a:lnTo>
                    <a:pt x="325119" y="42291"/>
                  </a:lnTo>
                  <a:lnTo>
                    <a:pt x="0" y="158750"/>
                  </a:lnTo>
                  <a:lnTo>
                    <a:pt x="33400" y="230124"/>
                  </a:lnTo>
                  <a:lnTo>
                    <a:pt x="33400" y="315595"/>
                  </a:lnTo>
                  <a:lnTo>
                    <a:pt x="102425" y="399415"/>
                  </a:lnTo>
                  <a:lnTo>
                    <a:pt x="318389" y="425831"/>
                  </a:lnTo>
                  <a:lnTo>
                    <a:pt x="736981" y="388747"/>
                  </a:lnTo>
                  <a:lnTo>
                    <a:pt x="862838" y="254762"/>
                  </a:lnTo>
                  <a:lnTo>
                    <a:pt x="887349" y="220472"/>
                  </a:lnTo>
                  <a:lnTo>
                    <a:pt x="975232" y="287401"/>
                  </a:lnTo>
                  <a:lnTo>
                    <a:pt x="1056513" y="189611"/>
                  </a:lnTo>
                  <a:lnTo>
                    <a:pt x="1028700" y="169291"/>
                  </a:lnTo>
                  <a:lnTo>
                    <a:pt x="1018667" y="42291"/>
                  </a:lnTo>
                  <a:lnTo>
                    <a:pt x="970788" y="36195"/>
                  </a:lnTo>
                  <a:lnTo>
                    <a:pt x="882904" y="51181"/>
                  </a:lnTo>
                  <a:lnTo>
                    <a:pt x="70700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93" name="Google Shape;1193;p40"/>
            <p:cNvPicPr preferRelativeResize="0"/>
            <p:nvPr/>
          </p:nvPicPr>
          <p:blipFill rotWithShape="1">
            <a:blip r:embed="rId42">
              <a:alphaModFix/>
            </a:blip>
            <a:srcRect b="0" l="0" r="0" t="0"/>
            <a:stretch/>
          </p:blipFill>
          <p:spPr>
            <a:xfrm>
              <a:off x="1213103" y="4974336"/>
              <a:ext cx="139954" cy="24130"/>
            </a:xfrm>
            <a:prstGeom prst="rect">
              <a:avLst/>
            </a:prstGeom>
            <a:noFill/>
            <a:ln>
              <a:noFill/>
            </a:ln>
          </p:spPr>
        </p:pic>
        <p:sp>
          <p:nvSpPr>
            <p:cNvPr id="1194" name="Google Shape;1194;p40"/>
            <p:cNvSpPr/>
            <p:nvPr/>
          </p:nvSpPr>
          <p:spPr>
            <a:xfrm>
              <a:off x="1249679" y="4980432"/>
              <a:ext cx="67310" cy="8890"/>
            </a:xfrm>
            <a:custGeom>
              <a:rect b="b" l="l" r="r" t="t"/>
              <a:pathLst>
                <a:path extrusionOk="0" h="8889" w="67309">
                  <a:moveTo>
                    <a:pt x="66801" y="0"/>
                  </a:moveTo>
                  <a:lnTo>
                    <a:pt x="66801" y="508"/>
                  </a:lnTo>
                  <a:lnTo>
                    <a:pt x="66293" y="1270"/>
                  </a:lnTo>
                  <a:lnTo>
                    <a:pt x="64769" y="2286"/>
                  </a:lnTo>
                  <a:lnTo>
                    <a:pt x="63753" y="2413"/>
                  </a:lnTo>
                  <a:lnTo>
                    <a:pt x="59054" y="3937"/>
                  </a:lnTo>
                  <a:lnTo>
                    <a:pt x="57022" y="4191"/>
                  </a:lnTo>
                  <a:lnTo>
                    <a:pt x="54863" y="4699"/>
                  </a:lnTo>
                  <a:lnTo>
                    <a:pt x="44831" y="5715"/>
                  </a:lnTo>
                  <a:lnTo>
                    <a:pt x="42163" y="5715"/>
                  </a:lnTo>
                  <a:lnTo>
                    <a:pt x="39115" y="5969"/>
                  </a:lnTo>
                  <a:lnTo>
                    <a:pt x="27685" y="5969"/>
                  </a:lnTo>
                  <a:lnTo>
                    <a:pt x="24637" y="5715"/>
                  </a:lnTo>
                  <a:lnTo>
                    <a:pt x="21970" y="5715"/>
                  </a:lnTo>
                  <a:lnTo>
                    <a:pt x="11963" y="4699"/>
                  </a:lnTo>
                  <a:lnTo>
                    <a:pt x="9728" y="4191"/>
                  </a:lnTo>
                  <a:lnTo>
                    <a:pt x="7721" y="3937"/>
                  </a:lnTo>
                  <a:lnTo>
                    <a:pt x="2997" y="2413"/>
                  </a:lnTo>
                  <a:lnTo>
                    <a:pt x="1993" y="2286"/>
                  </a:lnTo>
                  <a:lnTo>
                    <a:pt x="495" y="1270"/>
                  </a:lnTo>
                  <a:lnTo>
                    <a:pt x="0" y="0"/>
                  </a:lnTo>
                  <a:lnTo>
                    <a:pt x="0" y="2921"/>
                  </a:lnTo>
                  <a:lnTo>
                    <a:pt x="11963" y="7366"/>
                  </a:lnTo>
                  <a:lnTo>
                    <a:pt x="14211" y="7874"/>
                  </a:lnTo>
                  <a:lnTo>
                    <a:pt x="21970" y="8636"/>
                  </a:lnTo>
                  <a:lnTo>
                    <a:pt x="24637" y="8636"/>
                  </a:lnTo>
                  <a:lnTo>
                    <a:pt x="27685" y="8890"/>
                  </a:lnTo>
                  <a:lnTo>
                    <a:pt x="39115" y="8890"/>
                  </a:lnTo>
                  <a:lnTo>
                    <a:pt x="42163" y="8636"/>
                  </a:lnTo>
                  <a:lnTo>
                    <a:pt x="44831" y="8636"/>
                  </a:lnTo>
                  <a:lnTo>
                    <a:pt x="52578" y="7874"/>
                  </a:lnTo>
                  <a:lnTo>
                    <a:pt x="54863" y="7366"/>
                  </a:lnTo>
                  <a:lnTo>
                    <a:pt x="59054" y="6858"/>
                  </a:lnTo>
                  <a:lnTo>
                    <a:pt x="66801" y="3429"/>
                  </a:lnTo>
                  <a:lnTo>
                    <a:pt x="66801" y="2921"/>
                  </a:lnTo>
                  <a:lnTo>
                    <a:pt x="66801"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95" name="Google Shape;1195;p40"/>
            <p:cNvPicPr preferRelativeResize="0"/>
            <p:nvPr/>
          </p:nvPicPr>
          <p:blipFill rotWithShape="1">
            <a:blip r:embed="rId51">
              <a:alphaModFix/>
            </a:blip>
            <a:srcRect b="0" l="0" r="0" t="0"/>
            <a:stretch/>
          </p:blipFill>
          <p:spPr>
            <a:xfrm>
              <a:off x="1213103" y="4974336"/>
              <a:ext cx="167386" cy="76072"/>
            </a:xfrm>
            <a:prstGeom prst="rect">
              <a:avLst/>
            </a:prstGeom>
            <a:noFill/>
            <a:ln>
              <a:noFill/>
            </a:ln>
          </p:spPr>
        </p:pic>
        <p:pic>
          <p:nvPicPr>
            <p:cNvPr id="1196" name="Google Shape;1196;p40"/>
            <p:cNvPicPr preferRelativeResize="0"/>
            <p:nvPr/>
          </p:nvPicPr>
          <p:blipFill rotWithShape="1">
            <a:blip r:embed="rId44">
              <a:alphaModFix/>
            </a:blip>
            <a:srcRect b="0" l="0" r="0" t="0"/>
            <a:stretch/>
          </p:blipFill>
          <p:spPr>
            <a:xfrm>
              <a:off x="1225295" y="4876800"/>
              <a:ext cx="115569" cy="97789"/>
            </a:xfrm>
            <a:prstGeom prst="rect">
              <a:avLst/>
            </a:prstGeom>
            <a:noFill/>
            <a:ln>
              <a:noFill/>
            </a:ln>
          </p:spPr>
        </p:pic>
        <p:sp>
          <p:nvSpPr>
            <p:cNvPr id="1197" name="Google Shape;1197;p40"/>
            <p:cNvSpPr/>
            <p:nvPr/>
          </p:nvSpPr>
          <p:spPr>
            <a:xfrm>
              <a:off x="1243583" y="4888992"/>
              <a:ext cx="82550" cy="76200"/>
            </a:xfrm>
            <a:custGeom>
              <a:rect b="b" l="l" r="r" t="t"/>
              <a:pathLst>
                <a:path extrusionOk="0" h="76200" w="82550">
                  <a:moveTo>
                    <a:pt x="81787" y="0"/>
                  </a:moveTo>
                  <a:lnTo>
                    <a:pt x="81534" y="0"/>
                  </a:lnTo>
                  <a:lnTo>
                    <a:pt x="80137" y="1650"/>
                  </a:lnTo>
                  <a:lnTo>
                    <a:pt x="80390" y="1904"/>
                  </a:lnTo>
                  <a:lnTo>
                    <a:pt x="80390" y="73405"/>
                  </a:lnTo>
                  <a:lnTo>
                    <a:pt x="80137" y="73405"/>
                  </a:lnTo>
                  <a:lnTo>
                    <a:pt x="80137" y="73659"/>
                  </a:lnTo>
                  <a:lnTo>
                    <a:pt x="1663" y="73659"/>
                  </a:lnTo>
                  <a:lnTo>
                    <a:pt x="0" y="75945"/>
                  </a:lnTo>
                  <a:lnTo>
                    <a:pt x="80137" y="75945"/>
                  </a:lnTo>
                  <a:lnTo>
                    <a:pt x="80390" y="75691"/>
                  </a:lnTo>
                  <a:lnTo>
                    <a:pt x="81153" y="75691"/>
                  </a:lnTo>
                  <a:lnTo>
                    <a:pt x="81153" y="75310"/>
                  </a:lnTo>
                  <a:lnTo>
                    <a:pt x="81534" y="75310"/>
                  </a:lnTo>
                  <a:lnTo>
                    <a:pt x="81534" y="74802"/>
                  </a:lnTo>
                  <a:lnTo>
                    <a:pt x="81787" y="74802"/>
                  </a:lnTo>
                  <a:lnTo>
                    <a:pt x="81787" y="74294"/>
                  </a:lnTo>
                  <a:lnTo>
                    <a:pt x="82041" y="73913"/>
                  </a:lnTo>
                  <a:lnTo>
                    <a:pt x="82041" y="1396"/>
                  </a:lnTo>
                  <a:lnTo>
                    <a:pt x="81787" y="507"/>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8" name="Google Shape;1198;p40"/>
            <p:cNvSpPr/>
            <p:nvPr/>
          </p:nvSpPr>
          <p:spPr>
            <a:xfrm>
              <a:off x="1237487" y="4888992"/>
              <a:ext cx="88265" cy="76200"/>
            </a:xfrm>
            <a:custGeom>
              <a:rect b="b" l="l" r="r" t="t"/>
              <a:pathLst>
                <a:path extrusionOk="0" h="76200" w="88265">
                  <a:moveTo>
                    <a:pt x="87884" y="0"/>
                  </a:moveTo>
                  <a:lnTo>
                    <a:pt x="965" y="0"/>
                  </a:lnTo>
                  <a:lnTo>
                    <a:pt x="241" y="507"/>
                  </a:lnTo>
                  <a:lnTo>
                    <a:pt x="0" y="1904"/>
                  </a:lnTo>
                  <a:lnTo>
                    <a:pt x="0" y="74802"/>
                  </a:lnTo>
                  <a:lnTo>
                    <a:pt x="241" y="74802"/>
                  </a:lnTo>
                  <a:lnTo>
                    <a:pt x="241" y="75437"/>
                  </a:lnTo>
                  <a:lnTo>
                    <a:pt x="482" y="75437"/>
                  </a:lnTo>
                  <a:lnTo>
                    <a:pt x="482" y="75691"/>
                  </a:lnTo>
                  <a:lnTo>
                    <a:pt x="1701" y="75691"/>
                  </a:lnTo>
                  <a:lnTo>
                    <a:pt x="1701" y="75945"/>
                  </a:lnTo>
                  <a:lnTo>
                    <a:pt x="4127" y="75945"/>
                  </a:lnTo>
                  <a:lnTo>
                    <a:pt x="5829" y="73786"/>
                  </a:lnTo>
                  <a:lnTo>
                    <a:pt x="1701" y="73786"/>
                  </a:lnTo>
                  <a:lnTo>
                    <a:pt x="1701" y="72897"/>
                  </a:lnTo>
                  <a:lnTo>
                    <a:pt x="1460" y="72897"/>
                  </a:lnTo>
                  <a:lnTo>
                    <a:pt x="1460" y="2666"/>
                  </a:lnTo>
                  <a:lnTo>
                    <a:pt x="1701" y="2666"/>
                  </a:lnTo>
                  <a:lnTo>
                    <a:pt x="1701" y="1904"/>
                  </a:lnTo>
                  <a:lnTo>
                    <a:pt x="86487" y="1904"/>
                  </a:lnTo>
                  <a:lnTo>
                    <a:pt x="86487" y="2158"/>
                  </a:lnTo>
                  <a:lnTo>
                    <a:pt x="86740" y="2158"/>
                  </a:lnTo>
                  <a:lnTo>
                    <a:pt x="88137" y="507"/>
                  </a:lnTo>
                  <a:lnTo>
                    <a:pt x="87884" y="253"/>
                  </a:lnTo>
                  <a:lnTo>
                    <a:pt x="87884"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99" name="Google Shape;1199;p40"/>
            <p:cNvPicPr preferRelativeResize="0"/>
            <p:nvPr/>
          </p:nvPicPr>
          <p:blipFill rotWithShape="1">
            <a:blip r:embed="rId45">
              <a:alphaModFix/>
            </a:blip>
            <a:srcRect b="0" l="0" r="0" t="0"/>
            <a:stretch/>
          </p:blipFill>
          <p:spPr>
            <a:xfrm>
              <a:off x="1453895" y="4977384"/>
              <a:ext cx="136906" cy="24130"/>
            </a:xfrm>
            <a:prstGeom prst="rect">
              <a:avLst/>
            </a:prstGeom>
            <a:noFill/>
            <a:ln>
              <a:noFill/>
            </a:ln>
          </p:spPr>
        </p:pic>
        <p:sp>
          <p:nvSpPr>
            <p:cNvPr id="1200" name="Google Shape;1200;p40"/>
            <p:cNvSpPr/>
            <p:nvPr/>
          </p:nvSpPr>
          <p:spPr>
            <a:xfrm>
              <a:off x="1490471" y="4983480"/>
              <a:ext cx="64135" cy="8890"/>
            </a:xfrm>
            <a:custGeom>
              <a:rect b="b" l="l" r="r" t="t"/>
              <a:pathLst>
                <a:path extrusionOk="0" h="8889" w="64134">
                  <a:moveTo>
                    <a:pt x="63753" y="0"/>
                  </a:moveTo>
                  <a:lnTo>
                    <a:pt x="63753" y="508"/>
                  </a:lnTo>
                  <a:lnTo>
                    <a:pt x="63246" y="1270"/>
                  </a:lnTo>
                  <a:lnTo>
                    <a:pt x="61849" y="2286"/>
                  </a:lnTo>
                  <a:lnTo>
                    <a:pt x="60959" y="2413"/>
                  </a:lnTo>
                  <a:lnTo>
                    <a:pt x="56387" y="3937"/>
                  </a:lnTo>
                  <a:lnTo>
                    <a:pt x="54483" y="4191"/>
                  </a:lnTo>
                  <a:lnTo>
                    <a:pt x="52324" y="4699"/>
                  </a:lnTo>
                  <a:lnTo>
                    <a:pt x="42799" y="5715"/>
                  </a:lnTo>
                  <a:lnTo>
                    <a:pt x="40259" y="5715"/>
                  </a:lnTo>
                  <a:lnTo>
                    <a:pt x="37337" y="5969"/>
                  </a:lnTo>
                  <a:lnTo>
                    <a:pt x="26415" y="5969"/>
                  </a:lnTo>
                  <a:lnTo>
                    <a:pt x="23494" y="5715"/>
                  </a:lnTo>
                  <a:lnTo>
                    <a:pt x="20955" y="5715"/>
                  </a:lnTo>
                  <a:lnTo>
                    <a:pt x="11430" y="4699"/>
                  </a:lnTo>
                  <a:lnTo>
                    <a:pt x="9271" y="4191"/>
                  </a:lnTo>
                  <a:lnTo>
                    <a:pt x="7365" y="3937"/>
                  </a:lnTo>
                  <a:lnTo>
                    <a:pt x="2793" y="2413"/>
                  </a:lnTo>
                  <a:lnTo>
                    <a:pt x="1905" y="2286"/>
                  </a:lnTo>
                  <a:lnTo>
                    <a:pt x="508" y="1270"/>
                  </a:lnTo>
                  <a:lnTo>
                    <a:pt x="0" y="0"/>
                  </a:lnTo>
                  <a:lnTo>
                    <a:pt x="0" y="2921"/>
                  </a:lnTo>
                  <a:lnTo>
                    <a:pt x="11430" y="7366"/>
                  </a:lnTo>
                  <a:lnTo>
                    <a:pt x="13589" y="7874"/>
                  </a:lnTo>
                  <a:lnTo>
                    <a:pt x="20955" y="8636"/>
                  </a:lnTo>
                  <a:lnTo>
                    <a:pt x="23494" y="8636"/>
                  </a:lnTo>
                  <a:lnTo>
                    <a:pt x="26415" y="8890"/>
                  </a:lnTo>
                  <a:lnTo>
                    <a:pt x="37337" y="8890"/>
                  </a:lnTo>
                  <a:lnTo>
                    <a:pt x="40259" y="8636"/>
                  </a:lnTo>
                  <a:lnTo>
                    <a:pt x="42799" y="8636"/>
                  </a:lnTo>
                  <a:lnTo>
                    <a:pt x="50165" y="7874"/>
                  </a:lnTo>
                  <a:lnTo>
                    <a:pt x="52324" y="7366"/>
                  </a:lnTo>
                  <a:lnTo>
                    <a:pt x="56387" y="6858"/>
                  </a:lnTo>
                  <a:lnTo>
                    <a:pt x="58039" y="6477"/>
                  </a:lnTo>
                  <a:lnTo>
                    <a:pt x="60959" y="5461"/>
                  </a:lnTo>
                  <a:lnTo>
                    <a:pt x="62611" y="4445"/>
                  </a:lnTo>
                  <a:lnTo>
                    <a:pt x="63753" y="3429"/>
                  </a:lnTo>
                  <a:lnTo>
                    <a:pt x="63753" y="2921"/>
                  </a:lnTo>
                  <a:lnTo>
                    <a:pt x="6375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01" name="Google Shape;1201;p40"/>
            <p:cNvPicPr preferRelativeResize="0"/>
            <p:nvPr/>
          </p:nvPicPr>
          <p:blipFill rotWithShape="1">
            <a:blip r:embed="rId46">
              <a:alphaModFix/>
            </a:blip>
            <a:srcRect b="0" l="0" r="0" t="0"/>
            <a:stretch/>
          </p:blipFill>
          <p:spPr>
            <a:xfrm>
              <a:off x="1453895" y="4977384"/>
              <a:ext cx="164337" cy="76073"/>
            </a:xfrm>
            <a:prstGeom prst="rect">
              <a:avLst/>
            </a:prstGeom>
            <a:noFill/>
            <a:ln>
              <a:noFill/>
            </a:ln>
          </p:spPr>
        </p:pic>
        <p:pic>
          <p:nvPicPr>
            <p:cNvPr id="1202" name="Google Shape;1202;p40"/>
            <p:cNvPicPr preferRelativeResize="0"/>
            <p:nvPr/>
          </p:nvPicPr>
          <p:blipFill rotWithShape="1">
            <a:blip r:embed="rId47">
              <a:alphaModFix/>
            </a:blip>
            <a:srcRect b="0" l="0" r="0" t="0"/>
            <a:stretch/>
          </p:blipFill>
          <p:spPr>
            <a:xfrm>
              <a:off x="1466087" y="4876800"/>
              <a:ext cx="112522" cy="100330"/>
            </a:xfrm>
            <a:prstGeom prst="rect">
              <a:avLst/>
            </a:prstGeom>
            <a:noFill/>
            <a:ln>
              <a:noFill/>
            </a:ln>
          </p:spPr>
        </p:pic>
        <p:sp>
          <p:nvSpPr>
            <p:cNvPr id="1203" name="Google Shape;1203;p40"/>
            <p:cNvSpPr/>
            <p:nvPr/>
          </p:nvSpPr>
          <p:spPr>
            <a:xfrm>
              <a:off x="1481327" y="4892040"/>
              <a:ext cx="82550" cy="73025"/>
            </a:xfrm>
            <a:custGeom>
              <a:rect b="b" l="l" r="r" t="t"/>
              <a:pathLst>
                <a:path extrusionOk="0" h="73025" w="82550">
                  <a:moveTo>
                    <a:pt x="81787" y="0"/>
                  </a:moveTo>
                  <a:lnTo>
                    <a:pt x="81534" y="0"/>
                  </a:lnTo>
                  <a:lnTo>
                    <a:pt x="80137" y="1651"/>
                  </a:lnTo>
                  <a:lnTo>
                    <a:pt x="80390" y="1905"/>
                  </a:lnTo>
                  <a:lnTo>
                    <a:pt x="80390" y="70485"/>
                  </a:lnTo>
                  <a:lnTo>
                    <a:pt x="80137" y="70485"/>
                  </a:lnTo>
                  <a:lnTo>
                    <a:pt x="80137" y="70739"/>
                  </a:lnTo>
                  <a:lnTo>
                    <a:pt x="1650" y="70739"/>
                  </a:lnTo>
                  <a:lnTo>
                    <a:pt x="0" y="72898"/>
                  </a:lnTo>
                  <a:lnTo>
                    <a:pt x="80137" y="72898"/>
                  </a:lnTo>
                  <a:lnTo>
                    <a:pt x="80390" y="72643"/>
                  </a:lnTo>
                  <a:lnTo>
                    <a:pt x="81153" y="72643"/>
                  </a:lnTo>
                  <a:lnTo>
                    <a:pt x="81153" y="72390"/>
                  </a:lnTo>
                  <a:lnTo>
                    <a:pt x="81534" y="72390"/>
                  </a:lnTo>
                  <a:lnTo>
                    <a:pt x="81534" y="71755"/>
                  </a:lnTo>
                  <a:lnTo>
                    <a:pt x="81787" y="71755"/>
                  </a:lnTo>
                  <a:lnTo>
                    <a:pt x="81787" y="71247"/>
                  </a:lnTo>
                  <a:lnTo>
                    <a:pt x="82041" y="70993"/>
                  </a:lnTo>
                  <a:lnTo>
                    <a:pt x="82041" y="1016"/>
                  </a:lnTo>
                  <a:lnTo>
                    <a:pt x="81787" y="508"/>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4" name="Google Shape;1204;p40"/>
            <p:cNvSpPr/>
            <p:nvPr/>
          </p:nvSpPr>
          <p:spPr>
            <a:xfrm>
              <a:off x="1478279" y="4888992"/>
              <a:ext cx="85090" cy="76200"/>
            </a:xfrm>
            <a:custGeom>
              <a:rect b="b" l="l" r="r" t="t"/>
              <a:pathLst>
                <a:path extrusionOk="0" h="76200" w="85090">
                  <a:moveTo>
                    <a:pt x="84835" y="0"/>
                  </a:moveTo>
                  <a:lnTo>
                    <a:pt x="888" y="0"/>
                  </a:lnTo>
                  <a:lnTo>
                    <a:pt x="253" y="507"/>
                  </a:lnTo>
                  <a:lnTo>
                    <a:pt x="0" y="1904"/>
                  </a:lnTo>
                  <a:lnTo>
                    <a:pt x="0" y="74802"/>
                  </a:lnTo>
                  <a:lnTo>
                    <a:pt x="253" y="74802"/>
                  </a:lnTo>
                  <a:lnTo>
                    <a:pt x="253" y="75437"/>
                  </a:lnTo>
                  <a:lnTo>
                    <a:pt x="507" y="75437"/>
                  </a:lnTo>
                  <a:lnTo>
                    <a:pt x="507" y="75691"/>
                  </a:lnTo>
                  <a:lnTo>
                    <a:pt x="1650" y="75691"/>
                  </a:lnTo>
                  <a:lnTo>
                    <a:pt x="1650" y="75945"/>
                  </a:lnTo>
                  <a:lnTo>
                    <a:pt x="3936" y="75945"/>
                  </a:lnTo>
                  <a:lnTo>
                    <a:pt x="5587" y="73786"/>
                  </a:lnTo>
                  <a:lnTo>
                    <a:pt x="1650" y="73786"/>
                  </a:lnTo>
                  <a:lnTo>
                    <a:pt x="1650" y="72897"/>
                  </a:lnTo>
                  <a:lnTo>
                    <a:pt x="1396" y="72897"/>
                  </a:lnTo>
                  <a:lnTo>
                    <a:pt x="1396" y="2666"/>
                  </a:lnTo>
                  <a:lnTo>
                    <a:pt x="1650" y="2666"/>
                  </a:lnTo>
                  <a:lnTo>
                    <a:pt x="1650" y="1904"/>
                  </a:lnTo>
                  <a:lnTo>
                    <a:pt x="83438" y="1904"/>
                  </a:lnTo>
                  <a:lnTo>
                    <a:pt x="83438" y="2158"/>
                  </a:lnTo>
                  <a:lnTo>
                    <a:pt x="83692" y="2158"/>
                  </a:lnTo>
                  <a:lnTo>
                    <a:pt x="85089" y="507"/>
                  </a:lnTo>
                  <a:lnTo>
                    <a:pt x="84835" y="253"/>
                  </a:lnTo>
                  <a:lnTo>
                    <a:pt x="84835"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05" name="Google Shape;1205;p40"/>
            <p:cNvPicPr preferRelativeResize="0"/>
            <p:nvPr/>
          </p:nvPicPr>
          <p:blipFill rotWithShape="1">
            <a:blip r:embed="rId45">
              <a:alphaModFix/>
            </a:blip>
            <a:srcRect b="0" l="0" r="0" t="0"/>
            <a:stretch/>
          </p:blipFill>
          <p:spPr>
            <a:xfrm>
              <a:off x="1697735" y="4977384"/>
              <a:ext cx="136906" cy="24130"/>
            </a:xfrm>
            <a:prstGeom prst="rect">
              <a:avLst/>
            </a:prstGeom>
            <a:noFill/>
            <a:ln>
              <a:noFill/>
            </a:ln>
          </p:spPr>
        </p:pic>
        <p:sp>
          <p:nvSpPr>
            <p:cNvPr id="1206" name="Google Shape;1206;p40"/>
            <p:cNvSpPr/>
            <p:nvPr/>
          </p:nvSpPr>
          <p:spPr>
            <a:xfrm>
              <a:off x="1734311" y="4983480"/>
              <a:ext cx="64135" cy="8890"/>
            </a:xfrm>
            <a:custGeom>
              <a:rect b="b" l="l" r="r" t="t"/>
              <a:pathLst>
                <a:path extrusionOk="0" h="8889" w="64135">
                  <a:moveTo>
                    <a:pt x="63754" y="0"/>
                  </a:moveTo>
                  <a:lnTo>
                    <a:pt x="63754" y="508"/>
                  </a:lnTo>
                  <a:lnTo>
                    <a:pt x="63245" y="1270"/>
                  </a:lnTo>
                  <a:lnTo>
                    <a:pt x="61849" y="2286"/>
                  </a:lnTo>
                  <a:lnTo>
                    <a:pt x="60960" y="2413"/>
                  </a:lnTo>
                  <a:lnTo>
                    <a:pt x="56387" y="3937"/>
                  </a:lnTo>
                  <a:lnTo>
                    <a:pt x="54482" y="4191"/>
                  </a:lnTo>
                  <a:lnTo>
                    <a:pt x="52324" y="4699"/>
                  </a:lnTo>
                  <a:lnTo>
                    <a:pt x="42799" y="5715"/>
                  </a:lnTo>
                  <a:lnTo>
                    <a:pt x="40258" y="5715"/>
                  </a:lnTo>
                  <a:lnTo>
                    <a:pt x="37337" y="5969"/>
                  </a:lnTo>
                  <a:lnTo>
                    <a:pt x="26415" y="5969"/>
                  </a:lnTo>
                  <a:lnTo>
                    <a:pt x="23494" y="5715"/>
                  </a:lnTo>
                  <a:lnTo>
                    <a:pt x="20955" y="5715"/>
                  </a:lnTo>
                  <a:lnTo>
                    <a:pt x="11430" y="4699"/>
                  </a:lnTo>
                  <a:lnTo>
                    <a:pt x="9270" y="4191"/>
                  </a:lnTo>
                  <a:lnTo>
                    <a:pt x="7365" y="3937"/>
                  </a:lnTo>
                  <a:lnTo>
                    <a:pt x="2793" y="2413"/>
                  </a:lnTo>
                  <a:lnTo>
                    <a:pt x="1905" y="2286"/>
                  </a:lnTo>
                  <a:lnTo>
                    <a:pt x="507" y="1270"/>
                  </a:lnTo>
                  <a:lnTo>
                    <a:pt x="0" y="0"/>
                  </a:lnTo>
                  <a:lnTo>
                    <a:pt x="0" y="2921"/>
                  </a:lnTo>
                  <a:lnTo>
                    <a:pt x="11430" y="7366"/>
                  </a:lnTo>
                  <a:lnTo>
                    <a:pt x="13588" y="7874"/>
                  </a:lnTo>
                  <a:lnTo>
                    <a:pt x="20955" y="8636"/>
                  </a:lnTo>
                  <a:lnTo>
                    <a:pt x="23494" y="8636"/>
                  </a:lnTo>
                  <a:lnTo>
                    <a:pt x="26415" y="8890"/>
                  </a:lnTo>
                  <a:lnTo>
                    <a:pt x="37337" y="8890"/>
                  </a:lnTo>
                  <a:lnTo>
                    <a:pt x="40258" y="8636"/>
                  </a:lnTo>
                  <a:lnTo>
                    <a:pt x="42799" y="8636"/>
                  </a:lnTo>
                  <a:lnTo>
                    <a:pt x="50164" y="7874"/>
                  </a:lnTo>
                  <a:lnTo>
                    <a:pt x="52324" y="7366"/>
                  </a:lnTo>
                  <a:lnTo>
                    <a:pt x="56387" y="6858"/>
                  </a:lnTo>
                  <a:lnTo>
                    <a:pt x="58038" y="6477"/>
                  </a:lnTo>
                  <a:lnTo>
                    <a:pt x="60960" y="5461"/>
                  </a:lnTo>
                  <a:lnTo>
                    <a:pt x="62611" y="4445"/>
                  </a:lnTo>
                  <a:lnTo>
                    <a:pt x="63754" y="3429"/>
                  </a:lnTo>
                  <a:lnTo>
                    <a:pt x="63754" y="2921"/>
                  </a:lnTo>
                  <a:lnTo>
                    <a:pt x="63754"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07" name="Google Shape;1207;p40"/>
            <p:cNvPicPr preferRelativeResize="0"/>
            <p:nvPr/>
          </p:nvPicPr>
          <p:blipFill rotWithShape="1">
            <a:blip r:embed="rId48">
              <a:alphaModFix/>
            </a:blip>
            <a:srcRect b="0" l="0" r="0" t="0"/>
            <a:stretch/>
          </p:blipFill>
          <p:spPr>
            <a:xfrm>
              <a:off x="1697735" y="4977384"/>
              <a:ext cx="164337" cy="76073"/>
            </a:xfrm>
            <a:prstGeom prst="rect">
              <a:avLst/>
            </a:prstGeom>
            <a:noFill/>
            <a:ln>
              <a:noFill/>
            </a:ln>
          </p:spPr>
        </p:pic>
        <p:pic>
          <p:nvPicPr>
            <p:cNvPr id="1208" name="Google Shape;1208;p40"/>
            <p:cNvPicPr preferRelativeResize="0"/>
            <p:nvPr/>
          </p:nvPicPr>
          <p:blipFill rotWithShape="1">
            <a:blip r:embed="rId49">
              <a:alphaModFix/>
            </a:blip>
            <a:srcRect b="0" l="0" r="0" t="0"/>
            <a:stretch/>
          </p:blipFill>
          <p:spPr>
            <a:xfrm>
              <a:off x="1709927" y="4876800"/>
              <a:ext cx="112522" cy="100330"/>
            </a:xfrm>
            <a:prstGeom prst="rect">
              <a:avLst/>
            </a:prstGeom>
            <a:noFill/>
            <a:ln>
              <a:noFill/>
            </a:ln>
          </p:spPr>
        </p:pic>
        <p:sp>
          <p:nvSpPr>
            <p:cNvPr id="1209" name="Google Shape;1209;p40"/>
            <p:cNvSpPr/>
            <p:nvPr/>
          </p:nvSpPr>
          <p:spPr>
            <a:xfrm>
              <a:off x="1728215" y="4892040"/>
              <a:ext cx="82550" cy="73025"/>
            </a:xfrm>
            <a:custGeom>
              <a:rect b="b" l="l" r="r" t="t"/>
              <a:pathLst>
                <a:path extrusionOk="0" h="73025" w="82550">
                  <a:moveTo>
                    <a:pt x="81787" y="0"/>
                  </a:moveTo>
                  <a:lnTo>
                    <a:pt x="81533" y="0"/>
                  </a:lnTo>
                  <a:lnTo>
                    <a:pt x="80136" y="1651"/>
                  </a:lnTo>
                  <a:lnTo>
                    <a:pt x="80390" y="1905"/>
                  </a:lnTo>
                  <a:lnTo>
                    <a:pt x="80390" y="70485"/>
                  </a:lnTo>
                  <a:lnTo>
                    <a:pt x="80136" y="70485"/>
                  </a:lnTo>
                  <a:lnTo>
                    <a:pt x="80136" y="70739"/>
                  </a:lnTo>
                  <a:lnTo>
                    <a:pt x="1650" y="70739"/>
                  </a:lnTo>
                  <a:lnTo>
                    <a:pt x="0" y="72898"/>
                  </a:lnTo>
                  <a:lnTo>
                    <a:pt x="80136" y="72898"/>
                  </a:lnTo>
                  <a:lnTo>
                    <a:pt x="80390" y="72643"/>
                  </a:lnTo>
                  <a:lnTo>
                    <a:pt x="81152" y="72643"/>
                  </a:lnTo>
                  <a:lnTo>
                    <a:pt x="81152" y="72390"/>
                  </a:lnTo>
                  <a:lnTo>
                    <a:pt x="81533" y="72390"/>
                  </a:lnTo>
                  <a:lnTo>
                    <a:pt x="81533" y="71755"/>
                  </a:lnTo>
                  <a:lnTo>
                    <a:pt x="81787" y="71755"/>
                  </a:lnTo>
                  <a:lnTo>
                    <a:pt x="81787" y="71247"/>
                  </a:lnTo>
                  <a:lnTo>
                    <a:pt x="82041" y="70993"/>
                  </a:lnTo>
                  <a:lnTo>
                    <a:pt x="82041" y="1016"/>
                  </a:lnTo>
                  <a:lnTo>
                    <a:pt x="81787" y="508"/>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0" name="Google Shape;1210;p40"/>
            <p:cNvSpPr/>
            <p:nvPr/>
          </p:nvSpPr>
          <p:spPr>
            <a:xfrm>
              <a:off x="1722119" y="4888992"/>
              <a:ext cx="88265" cy="76200"/>
            </a:xfrm>
            <a:custGeom>
              <a:rect b="b" l="l" r="r" t="t"/>
              <a:pathLst>
                <a:path extrusionOk="0" h="76200" w="88264">
                  <a:moveTo>
                    <a:pt x="87884" y="0"/>
                  </a:moveTo>
                  <a:lnTo>
                    <a:pt x="1016" y="0"/>
                  </a:lnTo>
                  <a:lnTo>
                    <a:pt x="254" y="507"/>
                  </a:lnTo>
                  <a:lnTo>
                    <a:pt x="0" y="1904"/>
                  </a:lnTo>
                  <a:lnTo>
                    <a:pt x="0" y="74802"/>
                  </a:lnTo>
                  <a:lnTo>
                    <a:pt x="254" y="74802"/>
                  </a:lnTo>
                  <a:lnTo>
                    <a:pt x="254" y="75437"/>
                  </a:lnTo>
                  <a:lnTo>
                    <a:pt x="507" y="75437"/>
                  </a:lnTo>
                  <a:lnTo>
                    <a:pt x="507" y="75691"/>
                  </a:lnTo>
                  <a:lnTo>
                    <a:pt x="1650" y="75691"/>
                  </a:lnTo>
                  <a:lnTo>
                    <a:pt x="1650" y="75945"/>
                  </a:lnTo>
                  <a:lnTo>
                    <a:pt x="4191" y="75945"/>
                  </a:lnTo>
                  <a:lnTo>
                    <a:pt x="5842" y="73786"/>
                  </a:lnTo>
                  <a:lnTo>
                    <a:pt x="1650" y="73786"/>
                  </a:lnTo>
                  <a:lnTo>
                    <a:pt x="1650" y="72897"/>
                  </a:lnTo>
                  <a:lnTo>
                    <a:pt x="1397" y="72897"/>
                  </a:lnTo>
                  <a:lnTo>
                    <a:pt x="1397" y="2666"/>
                  </a:lnTo>
                  <a:lnTo>
                    <a:pt x="1650" y="2666"/>
                  </a:lnTo>
                  <a:lnTo>
                    <a:pt x="1650" y="1904"/>
                  </a:lnTo>
                  <a:lnTo>
                    <a:pt x="86487" y="1904"/>
                  </a:lnTo>
                  <a:lnTo>
                    <a:pt x="86487" y="2158"/>
                  </a:lnTo>
                  <a:lnTo>
                    <a:pt x="86741" y="2158"/>
                  </a:lnTo>
                  <a:lnTo>
                    <a:pt x="88137" y="507"/>
                  </a:lnTo>
                  <a:lnTo>
                    <a:pt x="87884" y="253"/>
                  </a:lnTo>
                  <a:lnTo>
                    <a:pt x="87884"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1" name="Google Shape;1211;p40"/>
            <p:cNvSpPr/>
            <p:nvPr/>
          </p:nvSpPr>
          <p:spPr>
            <a:xfrm>
              <a:off x="1135379" y="5158740"/>
              <a:ext cx="810895" cy="0"/>
            </a:xfrm>
            <a:custGeom>
              <a:rect b="b" l="l" r="r" t="t"/>
              <a:pathLst>
                <a:path extrusionOk="0" h="120000" w="810894">
                  <a:moveTo>
                    <a:pt x="0" y="0"/>
                  </a:moveTo>
                  <a:lnTo>
                    <a:pt x="810768" y="0"/>
                  </a:lnTo>
                </a:path>
              </a:pathLst>
            </a:custGeom>
            <a:noFill/>
            <a:ln cap="flat" cmpd="sng" w="57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2" name="Google Shape;1212;p40"/>
            <p:cNvSpPr/>
            <p:nvPr/>
          </p:nvSpPr>
          <p:spPr>
            <a:xfrm>
              <a:off x="1287779" y="5045964"/>
              <a:ext cx="500380" cy="119380"/>
            </a:xfrm>
            <a:custGeom>
              <a:rect b="b" l="l" r="r" t="t"/>
              <a:pathLst>
                <a:path extrusionOk="0" h="119379" w="500380">
                  <a:moveTo>
                    <a:pt x="0" y="3048"/>
                  </a:moveTo>
                  <a:lnTo>
                    <a:pt x="0" y="118872"/>
                  </a:lnTo>
                </a:path>
                <a:path extrusionOk="0" h="119379" w="500380">
                  <a:moveTo>
                    <a:pt x="243839" y="0"/>
                  </a:moveTo>
                  <a:lnTo>
                    <a:pt x="243839" y="112775"/>
                  </a:lnTo>
                </a:path>
                <a:path extrusionOk="0" h="119379" w="500380">
                  <a:moveTo>
                    <a:pt x="499871" y="3048"/>
                  </a:moveTo>
                  <a:lnTo>
                    <a:pt x="499871" y="118872"/>
                  </a:lnTo>
                </a:path>
              </a:pathLst>
            </a:custGeom>
            <a:noFill/>
            <a:ln cap="flat" cmpd="sng" w="27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3" name="Google Shape;1213;p40"/>
            <p:cNvSpPr/>
            <p:nvPr/>
          </p:nvSpPr>
          <p:spPr>
            <a:xfrm>
              <a:off x="4105655" y="4032504"/>
              <a:ext cx="292735" cy="173990"/>
            </a:xfrm>
            <a:custGeom>
              <a:rect b="b" l="l" r="r" t="t"/>
              <a:pathLst>
                <a:path extrusionOk="0" h="173989" w="292735">
                  <a:moveTo>
                    <a:pt x="146304" y="0"/>
                  </a:moveTo>
                  <a:lnTo>
                    <a:pt x="89368" y="6822"/>
                  </a:lnTo>
                  <a:lnTo>
                    <a:pt x="42862" y="25431"/>
                  </a:lnTo>
                  <a:lnTo>
                    <a:pt x="11501" y="53042"/>
                  </a:lnTo>
                  <a:lnTo>
                    <a:pt x="0" y="86868"/>
                  </a:lnTo>
                  <a:lnTo>
                    <a:pt x="11501" y="120693"/>
                  </a:lnTo>
                  <a:lnTo>
                    <a:pt x="42862" y="148304"/>
                  </a:lnTo>
                  <a:lnTo>
                    <a:pt x="89368" y="166913"/>
                  </a:lnTo>
                  <a:lnTo>
                    <a:pt x="146304" y="173736"/>
                  </a:lnTo>
                  <a:lnTo>
                    <a:pt x="203239" y="166913"/>
                  </a:lnTo>
                  <a:lnTo>
                    <a:pt x="249745" y="148304"/>
                  </a:lnTo>
                  <a:lnTo>
                    <a:pt x="281106" y="120693"/>
                  </a:lnTo>
                  <a:lnTo>
                    <a:pt x="292608" y="86868"/>
                  </a:lnTo>
                  <a:lnTo>
                    <a:pt x="281106" y="53042"/>
                  </a:lnTo>
                  <a:lnTo>
                    <a:pt x="249745" y="25431"/>
                  </a:lnTo>
                  <a:lnTo>
                    <a:pt x="203239" y="6822"/>
                  </a:lnTo>
                  <a:lnTo>
                    <a:pt x="14630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4" name="Google Shape;1214;p40"/>
            <p:cNvSpPr/>
            <p:nvPr/>
          </p:nvSpPr>
          <p:spPr>
            <a:xfrm>
              <a:off x="4105655" y="4032504"/>
              <a:ext cx="292735" cy="173990"/>
            </a:xfrm>
            <a:custGeom>
              <a:rect b="b" l="l" r="r" t="t"/>
              <a:pathLst>
                <a:path extrusionOk="0" h="173989" w="292735">
                  <a:moveTo>
                    <a:pt x="0" y="86868"/>
                  </a:moveTo>
                  <a:lnTo>
                    <a:pt x="11501" y="53042"/>
                  </a:lnTo>
                  <a:lnTo>
                    <a:pt x="42862" y="25431"/>
                  </a:lnTo>
                  <a:lnTo>
                    <a:pt x="89368" y="6822"/>
                  </a:lnTo>
                  <a:lnTo>
                    <a:pt x="146304" y="0"/>
                  </a:lnTo>
                  <a:lnTo>
                    <a:pt x="203239" y="6822"/>
                  </a:lnTo>
                  <a:lnTo>
                    <a:pt x="249745" y="25431"/>
                  </a:lnTo>
                  <a:lnTo>
                    <a:pt x="281106" y="53042"/>
                  </a:lnTo>
                  <a:lnTo>
                    <a:pt x="292608" y="86868"/>
                  </a:lnTo>
                  <a:lnTo>
                    <a:pt x="281106" y="120693"/>
                  </a:lnTo>
                  <a:lnTo>
                    <a:pt x="249745" y="148304"/>
                  </a:lnTo>
                  <a:lnTo>
                    <a:pt x="203239" y="166913"/>
                  </a:lnTo>
                  <a:lnTo>
                    <a:pt x="146304" y="173736"/>
                  </a:lnTo>
                  <a:lnTo>
                    <a:pt x="89368" y="166913"/>
                  </a:lnTo>
                  <a:lnTo>
                    <a:pt x="42862" y="148304"/>
                  </a:lnTo>
                  <a:lnTo>
                    <a:pt x="11501" y="120693"/>
                  </a:lnTo>
                  <a:lnTo>
                    <a:pt x="0" y="8686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15" name="Google Shape;1215;p40"/>
            <p:cNvPicPr preferRelativeResize="0"/>
            <p:nvPr/>
          </p:nvPicPr>
          <p:blipFill rotWithShape="1">
            <a:blip r:embed="rId40">
              <a:alphaModFix/>
            </a:blip>
            <a:srcRect b="0" l="0" r="0" t="0"/>
            <a:stretch/>
          </p:blipFill>
          <p:spPr>
            <a:xfrm>
              <a:off x="4343399" y="4008120"/>
              <a:ext cx="249936" cy="155447"/>
            </a:xfrm>
            <a:prstGeom prst="rect">
              <a:avLst/>
            </a:prstGeom>
            <a:noFill/>
            <a:ln>
              <a:noFill/>
            </a:ln>
          </p:spPr>
        </p:pic>
        <p:sp>
          <p:nvSpPr>
            <p:cNvPr id="1216" name="Google Shape;1216;p40"/>
            <p:cNvSpPr/>
            <p:nvPr/>
          </p:nvSpPr>
          <p:spPr>
            <a:xfrm>
              <a:off x="4565904" y="4160520"/>
              <a:ext cx="375285" cy="222885"/>
            </a:xfrm>
            <a:custGeom>
              <a:rect b="b" l="l" r="r" t="t"/>
              <a:pathLst>
                <a:path extrusionOk="0" h="222885" w="375285">
                  <a:moveTo>
                    <a:pt x="187451"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1" y="222503"/>
                  </a:lnTo>
                  <a:lnTo>
                    <a:pt x="246692" y="216834"/>
                  </a:lnTo>
                  <a:lnTo>
                    <a:pt x="298149" y="201046"/>
                  </a:lnTo>
                  <a:lnTo>
                    <a:pt x="338730" y="176966"/>
                  </a:lnTo>
                  <a:lnTo>
                    <a:pt x="365345" y="146425"/>
                  </a:lnTo>
                  <a:lnTo>
                    <a:pt x="374904" y="111251"/>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7" name="Google Shape;1217;p40"/>
            <p:cNvSpPr/>
            <p:nvPr/>
          </p:nvSpPr>
          <p:spPr>
            <a:xfrm>
              <a:off x="4565904" y="4160520"/>
              <a:ext cx="375285" cy="222885"/>
            </a:xfrm>
            <a:custGeom>
              <a:rect b="b" l="l" r="r" t="t"/>
              <a:pathLst>
                <a:path extrusionOk="0" h="222885" w="375285">
                  <a:moveTo>
                    <a:pt x="0" y="111251"/>
                  </a:moveTo>
                  <a:lnTo>
                    <a:pt x="36173" y="45537"/>
                  </a:lnTo>
                  <a:lnTo>
                    <a:pt x="76754" y="21457"/>
                  </a:lnTo>
                  <a:lnTo>
                    <a:pt x="128211" y="5669"/>
                  </a:lnTo>
                  <a:lnTo>
                    <a:pt x="187451" y="0"/>
                  </a:lnTo>
                  <a:lnTo>
                    <a:pt x="246692" y="5669"/>
                  </a:lnTo>
                  <a:lnTo>
                    <a:pt x="298149" y="21457"/>
                  </a:lnTo>
                  <a:lnTo>
                    <a:pt x="338730" y="45537"/>
                  </a:lnTo>
                  <a:lnTo>
                    <a:pt x="365345" y="76078"/>
                  </a:lnTo>
                  <a:lnTo>
                    <a:pt x="374904" y="111251"/>
                  </a:lnTo>
                  <a:lnTo>
                    <a:pt x="365345" y="146425"/>
                  </a:lnTo>
                  <a:lnTo>
                    <a:pt x="338730" y="176966"/>
                  </a:lnTo>
                  <a:lnTo>
                    <a:pt x="298149" y="201046"/>
                  </a:lnTo>
                  <a:lnTo>
                    <a:pt x="246692" y="216834"/>
                  </a:lnTo>
                  <a:lnTo>
                    <a:pt x="187451" y="222503"/>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8" name="Google Shape;1218;p40"/>
            <p:cNvSpPr/>
            <p:nvPr/>
          </p:nvSpPr>
          <p:spPr>
            <a:xfrm>
              <a:off x="3858767" y="4261104"/>
              <a:ext cx="429895" cy="253365"/>
            </a:xfrm>
            <a:custGeom>
              <a:rect b="b" l="l" r="r" t="t"/>
              <a:pathLst>
                <a:path extrusionOk="0" h="253364" w="429895">
                  <a:moveTo>
                    <a:pt x="214884" y="0"/>
                  </a:moveTo>
                  <a:lnTo>
                    <a:pt x="157779" y="4519"/>
                  </a:lnTo>
                  <a:lnTo>
                    <a:pt x="106454" y="17272"/>
                  </a:lnTo>
                  <a:lnTo>
                    <a:pt x="62960" y="37052"/>
                  </a:lnTo>
                  <a:lnTo>
                    <a:pt x="29351" y="62653"/>
                  </a:lnTo>
                  <a:lnTo>
                    <a:pt x="0" y="126492"/>
                  </a:lnTo>
                  <a:lnTo>
                    <a:pt x="7679" y="160115"/>
                  </a:lnTo>
                  <a:lnTo>
                    <a:pt x="62960" y="215931"/>
                  </a:lnTo>
                  <a:lnTo>
                    <a:pt x="106454" y="235712"/>
                  </a:lnTo>
                  <a:lnTo>
                    <a:pt x="157779" y="248464"/>
                  </a:lnTo>
                  <a:lnTo>
                    <a:pt x="214884" y="252984"/>
                  </a:lnTo>
                  <a:lnTo>
                    <a:pt x="271988" y="248464"/>
                  </a:lnTo>
                  <a:lnTo>
                    <a:pt x="323313" y="235712"/>
                  </a:lnTo>
                  <a:lnTo>
                    <a:pt x="366807" y="215931"/>
                  </a:lnTo>
                  <a:lnTo>
                    <a:pt x="400416" y="190330"/>
                  </a:lnTo>
                  <a:lnTo>
                    <a:pt x="429768" y="126492"/>
                  </a:lnTo>
                  <a:lnTo>
                    <a:pt x="422088" y="92868"/>
                  </a:lnTo>
                  <a:lnTo>
                    <a:pt x="366807" y="37052"/>
                  </a:lnTo>
                  <a:lnTo>
                    <a:pt x="323313" y="17272"/>
                  </a:lnTo>
                  <a:lnTo>
                    <a:pt x="271988" y="4519"/>
                  </a:lnTo>
                  <a:lnTo>
                    <a:pt x="21488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9" name="Google Shape;1219;p40"/>
            <p:cNvSpPr/>
            <p:nvPr/>
          </p:nvSpPr>
          <p:spPr>
            <a:xfrm>
              <a:off x="3858767" y="4261104"/>
              <a:ext cx="429895" cy="253365"/>
            </a:xfrm>
            <a:custGeom>
              <a:rect b="b" l="l" r="r" t="t"/>
              <a:pathLst>
                <a:path extrusionOk="0" h="253364" w="429895">
                  <a:moveTo>
                    <a:pt x="0" y="126492"/>
                  </a:moveTo>
                  <a:lnTo>
                    <a:pt x="29351" y="62653"/>
                  </a:lnTo>
                  <a:lnTo>
                    <a:pt x="62960" y="37052"/>
                  </a:lnTo>
                  <a:lnTo>
                    <a:pt x="106454" y="17272"/>
                  </a:lnTo>
                  <a:lnTo>
                    <a:pt x="157779" y="4519"/>
                  </a:lnTo>
                  <a:lnTo>
                    <a:pt x="214884" y="0"/>
                  </a:lnTo>
                  <a:lnTo>
                    <a:pt x="271988" y="4519"/>
                  </a:lnTo>
                  <a:lnTo>
                    <a:pt x="323313" y="17272"/>
                  </a:lnTo>
                  <a:lnTo>
                    <a:pt x="366807" y="37052"/>
                  </a:lnTo>
                  <a:lnTo>
                    <a:pt x="400416" y="62653"/>
                  </a:lnTo>
                  <a:lnTo>
                    <a:pt x="429768" y="126492"/>
                  </a:lnTo>
                  <a:lnTo>
                    <a:pt x="422088" y="160115"/>
                  </a:lnTo>
                  <a:lnTo>
                    <a:pt x="366807" y="215931"/>
                  </a:lnTo>
                  <a:lnTo>
                    <a:pt x="323313" y="235712"/>
                  </a:lnTo>
                  <a:lnTo>
                    <a:pt x="271988" y="248464"/>
                  </a:lnTo>
                  <a:lnTo>
                    <a:pt x="214884" y="252984"/>
                  </a:lnTo>
                  <a:lnTo>
                    <a:pt x="157779" y="248464"/>
                  </a:lnTo>
                  <a:lnTo>
                    <a:pt x="106454" y="235712"/>
                  </a:lnTo>
                  <a:lnTo>
                    <a:pt x="62960" y="215931"/>
                  </a:lnTo>
                  <a:lnTo>
                    <a:pt x="29351" y="190330"/>
                  </a:lnTo>
                  <a:lnTo>
                    <a:pt x="0" y="12649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0" name="Google Shape;1220;p40"/>
            <p:cNvSpPr/>
            <p:nvPr/>
          </p:nvSpPr>
          <p:spPr>
            <a:xfrm>
              <a:off x="4459224" y="4291584"/>
              <a:ext cx="317500" cy="189230"/>
            </a:xfrm>
            <a:custGeom>
              <a:rect b="b" l="l" r="r" t="t"/>
              <a:pathLst>
                <a:path extrusionOk="0" h="189229" w="317500">
                  <a:moveTo>
                    <a:pt x="158496" y="0"/>
                  </a:moveTo>
                  <a:lnTo>
                    <a:pt x="96815" y="7423"/>
                  </a:lnTo>
                  <a:lnTo>
                    <a:pt x="46434" y="27670"/>
                  </a:lnTo>
                  <a:lnTo>
                    <a:pt x="12459" y="57703"/>
                  </a:lnTo>
                  <a:lnTo>
                    <a:pt x="0" y="94488"/>
                  </a:lnTo>
                  <a:lnTo>
                    <a:pt x="12459" y="131272"/>
                  </a:lnTo>
                  <a:lnTo>
                    <a:pt x="46434" y="161305"/>
                  </a:lnTo>
                  <a:lnTo>
                    <a:pt x="96815" y="181552"/>
                  </a:lnTo>
                  <a:lnTo>
                    <a:pt x="158496" y="188976"/>
                  </a:lnTo>
                  <a:lnTo>
                    <a:pt x="220176" y="181552"/>
                  </a:lnTo>
                  <a:lnTo>
                    <a:pt x="270557" y="161305"/>
                  </a:lnTo>
                  <a:lnTo>
                    <a:pt x="304532" y="131272"/>
                  </a:lnTo>
                  <a:lnTo>
                    <a:pt x="316991" y="94488"/>
                  </a:lnTo>
                  <a:lnTo>
                    <a:pt x="304532" y="57703"/>
                  </a:lnTo>
                  <a:lnTo>
                    <a:pt x="270557" y="27670"/>
                  </a:lnTo>
                  <a:lnTo>
                    <a:pt x="220176" y="7423"/>
                  </a:lnTo>
                  <a:lnTo>
                    <a:pt x="15849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1" name="Google Shape;1221;p40"/>
            <p:cNvSpPr/>
            <p:nvPr/>
          </p:nvSpPr>
          <p:spPr>
            <a:xfrm>
              <a:off x="4459224" y="4291584"/>
              <a:ext cx="317500" cy="189230"/>
            </a:xfrm>
            <a:custGeom>
              <a:rect b="b" l="l" r="r" t="t"/>
              <a:pathLst>
                <a:path extrusionOk="0" h="189229" w="317500">
                  <a:moveTo>
                    <a:pt x="0" y="94488"/>
                  </a:moveTo>
                  <a:lnTo>
                    <a:pt x="12459" y="57703"/>
                  </a:lnTo>
                  <a:lnTo>
                    <a:pt x="46434" y="27670"/>
                  </a:lnTo>
                  <a:lnTo>
                    <a:pt x="96815" y="7423"/>
                  </a:lnTo>
                  <a:lnTo>
                    <a:pt x="158496" y="0"/>
                  </a:lnTo>
                  <a:lnTo>
                    <a:pt x="220176" y="7423"/>
                  </a:lnTo>
                  <a:lnTo>
                    <a:pt x="270557" y="27670"/>
                  </a:lnTo>
                  <a:lnTo>
                    <a:pt x="304532" y="57703"/>
                  </a:lnTo>
                  <a:lnTo>
                    <a:pt x="316991" y="94488"/>
                  </a:lnTo>
                  <a:lnTo>
                    <a:pt x="304532" y="131272"/>
                  </a:lnTo>
                  <a:lnTo>
                    <a:pt x="270557" y="161305"/>
                  </a:lnTo>
                  <a:lnTo>
                    <a:pt x="220176" y="181552"/>
                  </a:lnTo>
                  <a:lnTo>
                    <a:pt x="158496" y="188976"/>
                  </a:lnTo>
                  <a:lnTo>
                    <a:pt x="96815" y="181552"/>
                  </a:lnTo>
                  <a:lnTo>
                    <a:pt x="46434" y="161305"/>
                  </a:lnTo>
                  <a:lnTo>
                    <a:pt x="12459" y="131272"/>
                  </a:lnTo>
                  <a:lnTo>
                    <a:pt x="0" y="9448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22" name="Google Shape;1222;p40"/>
            <p:cNvPicPr preferRelativeResize="0"/>
            <p:nvPr/>
          </p:nvPicPr>
          <p:blipFill rotWithShape="1">
            <a:blip r:embed="rId41">
              <a:alphaModFix/>
            </a:blip>
            <a:srcRect b="0" l="0" r="0" t="0"/>
            <a:stretch/>
          </p:blipFill>
          <p:spPr>
            <a:xfrm>
              <a:off x="3715511" y="4187952"/>
              <a:ext cx="277368" cy="265175"/>
            </a:xfrm>
            <a:prstGeom prst="rect">
              <a:avLst/>
            </a:prstGeom>
            <a:noFill/>
            <a:ln>
              <a:noFill/>
            </a:ln>
          </p:spPr>
        </p:pic>
        <p:sp>
          <p:nvSpPr>
            <p:cNvPr id="1223" name="Google Shape;1223;p40"/>
            <p:cNvSpPr/>
            <p:nvPr/>
          </p:nvSpPr>
          <p:spPr>
            <a:xfrm>
              <a:off x="3831335" y="4062984"/>
              <a:ext cx="375285" cy="222885"/>
            </a:xfrm>
            <a:custGeom>
              <a:rect b="b" l="l" r="r" t="t"/>
              <a:pathLst>
                <a:path extrusionOk="0" h="222885" w="375285">
                  <a:moveTo>
                    <a:pt x="187451" y="0"/>
                  </a:moveTo>
                  <a:lnTo>
                    <a:pt x="128211" y="5669"/>
                  </a:lnTo>
                  <a:lnTo>
                    <a:pt x="76754" y="21457"/>
                  </a:lnTo>
                  <a:lnTo>
                    <a:pt x="36173" y="45537"/>
                  </a:lnTo>
                  <a:lnTo>
                    <a:pt x="9558" y="76078"/>
                  </a:lnTo>
                  <a:lnTo>
                    <a:pt x="0" y="111252"/>
                  </a:lnTo>
                  <a:lnTo>
                    <a:pt x="9558" y="146425"/>
                  </a:lnTo>
                  <a:lnTo>
                    <a:pt x="36173" y="176966"/>
                  </a:lnTo>
                  <a:lnTo>
                    <a:pt x="76754" y="201046"/>
                  </a:lnTo>
                  <a:lnTo>
                    <a:pt x="128211" y="216834"/>
                  </a:lnTo>
                  <a:lnTo>
                    <a:pt x="187451" y="222504"/>
                  </a:lnTo>
                  <a:lnTo>
                    <a:pt x="246692" y="216834"/>
                  </a:lnTo>
                  <a:lnTo>
                    <a:pt x="298149" y="201046"/>
                  </a:lnTo>
                  <a:lnTo>
                    <a:pt x="338730" y="176966"/>
                  </a:lnTo>
                  <a:lnTo>
                    <a:pt x="365345" y="146425"/>
                  </a:lnTo>
                  <a:lnTo>
                    <a:pt x="374903" y="111252"/>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4" name="Google Shape;1224;p40"/>
            <p:cNvSpPr/>
            <p:nvPr/>
          </p:nvSpPr>
          <p:spPr>
            <a:xfrm>
              <a:off x="3831335" y="4062984"/>
              <a:ext cx="375285" cy="222885"/>
            </a:xfrm>
            <a:custGeom>
              <a:rect b="b" l="l" r="r" t="t"/>
              <a:pathLst>
                <a:path extrusionOk="0" h="222885" w="375285">
                  <a:moveTo>
                    <a:pt x="0" y="111252"/>
                  </a:moveTo>
                  <a:lnTo>
                    <a:pt x="36173" y="45537"/>
                  </a:lnTo>
                  <a:lnTo>
                    <a:pt x="76754" y="21457"/>
                  </a:lnTo>
                  <a:lnTo>
                    <a:pt x="128211" y="5669"/>
                  </a:lnTo>
                  <a:lnTo>
                    <a:pt x="187451" y="0"/>
                  </a:lnTo>
                  <a:lnTo>
                    <a:pt x="246692" y="5669"/>
                  </a:lnTo>
                  <a:lnTo>
                    <a:pt x="298149" y="21457"/>
                  </a:lnTo>
                  <a:lnTo>
                    <a:pt x="338730" y="45537"/>
                  </a:lnTo>
                  <a:lnTo>
                    <a:pt x="365345" y="76078"/>
                  </a:lnTo>
                  <a:lnTo>
                    <a:pt x="374903" y="111252"/>
                  </a:lnTo>
                  <a:lnTo>
                    <a:pt x="365345" y="146425"/>
                  </a:lnTo>
                  <a:lnTo>
                    <a:pt x="338730" y="176966"/>
                  </a:lnTo>
                  <a:lnTo>
                    <a:pt x="298149" y="201046"/>
                  </a:lnTo>
                  <a:lnTo>
                    <a:pt x="246692" y="216834"/>
                  </a:lnTo>
                  <a:lnTo>
                    <a:pt x="187451" y="222504"/>
                  </a:lnTo>
                  <a:lnTo>
                    <a:pt x="128211" y="216834"/>
                  </a:lnTo>
                  <a:lnTo>
                    <a:pt x="76754" y="201046"/>
                  </a:lnTo>
                  <a:lnTo>
                    <a:pt x="36173" y="176966"/>
                  </a:lnTo>
                  <a:lnTo>
                    <a:pt x="9558" y="146425"/>
                  </a:lnTo>
                  <a:lnTo>
                    <a:pt x="0" y="11125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5" name="Google Shape;1225;p40"/>
            <p:cNvSpPr/>
            <p:nvPr/>
          </p:nvSpPr>
          <p:spPr>
            <a:xfrm>
              <a:off x="4157472" y="4325112"/>
              <a:ext cx="375285" cy="222885"/>
            </a:xfrm>
            <a:custGeom>
              <a:rect b="b" l="l" r="r" t="t"/>
              <a:pathLst>
                <a:path extrusionOk="0" h="222885" w="375285">
                  <a:moveTo>
                    <a:pt x="187451"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1" y="222504"/>
                  </a:lnTo>
                  <a:lnTo>
                    <a:pt x="246692" y="216834"/>
                  </a:lnTo>
                  <a:lnTo>
                    <a:pt x="298149" y="201046"/>
                  </a:lnTo>
                  <a:lnTo>
                    <a:pt x="338730" y="176966"/>
                  </a:lnTo>
                  <a:lnTo>
                    <a:pt x="365345" y="146425"/>
                  </a:lnTo>
                  <a:lnTo>
                    <a:pt x="374903" y="111251"/>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6" name="Google Shape;1226;p40"/>
            <p:cNvSpPr/>
            <p:nvPr/>
          </p:nvSpPr>
          <p:spPr>
            <a:xfrm>
              <a:off x="4157472" y="4325112"/>
              <a:ext cx="375285" cy="222885"/>
            </a:xfrm>
            <a:custGeom>
              <a:rect b="b" l="l" r="r" t="t"/>
              <a:pathLst>
                <a:path extrusionOk="0" h="222885" w="375285">
                  <a:moveTo>
                    <a:pt x="0" y="111251"/>
                  </a:moveTo>
                  <a:lnTo>
                    <a:pt x="36173" y="45537"/>
                  </a:lnTo>
                  <a:lnTo>
                    <a:pt x="76754" y="21457"/>
                  </a:lnTo>
                  <a:lnTo>
                    <a:pt x="128211" y="5669"/>
                  </a:lnTo>
                  <a:lnTo>
                    <a:pt x="187451" y="0"/>
                  </a:lnTo>
                  <a:lnTo>
                    <a:pt x="246692" y="5669"/>
                  </a:lnTo>
                  <a:lnTo>
                    <a:pt x="298149" y="21457"/>
                  </a:lnTo>
                  <a:lnTo>
                    <a:pt x="338730" y="45537"/>
                  </a:lnTo>
                  <a:lnTo>
                    <a:pt x="365345" y="76078"/>
                  </a:lnTo>
                  <a:lnTo>
                    <a:pt x="374903" y="111251"/>
                  </a:lnTo>
                  <a:lnTo>
                    <a:pt x="365345" y="146425"/>
                  </a:lnTo>
                  <a:lnTo>
                    <a:pt x="338730" y="176966"/>
                  </a:lnTo>
                  <a:lnTo>
                    <a:pt x="298149" y="201046"/>
                  </a:lnTo>
                  <a:lnTo>
                    <a:pt x="246692" y="216834"/>
                  </a:lnTo>
                  <a:lnTo>
                    <a:pt x="187451" y="222504"/>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7" name="Google Shape;1227;p40"/>
            <p:cNvSpPr/>
            <p:nvPr/>
          </p:nvSpPr>
          <p:spPr>
            <a:xfrm>
              <a:off x="4620768" y="4078224"/>
              <a:ext cx="292735" cy="177165"/>
            </a:xfrm>
            <a:custGeom>
              <a:rect b="b" l="l" r="r" t="t"/>
              <a:pathLst>
                <a:path extrusionOk="0" h="177164" w="292735">
                  <a:moveTo>
                    <a:pt x="146304" y="0"/>
                  </a:moveTo>
                  <a:lnTo>
                    <a:pt x="89368" y="6953"/>
                  </a:lnTo>
                  <a:lnTo>
                    <a:pt x="42862" y="25907"/>
                  </a:lnTo>
                  <a:lnTo>
                    <a:pt x="11501" y="54006"/>
                  </a:lnTo>
                  <a:lnTo>
                    <a:pt x="0" y="88392"/>
                  </a:lnTo>
                  <a:lnTo>
                    <a:pt x="11501" y="122777"/>
                  </a:lnTo>
                  <a:lnTo>
                    <a:pt x="42862" y="150875"/>
                  </a:lnTo>
                  <a:lnTo>
                    <a:pt x="89368" y="169830"/>
                  </a:lnTo>
                  <a:lnTo>
                    <a:pt x="146304" y="176783"/>
                  </a:lnTo>
                  <a:lnTo>
                    <a:pt x="203239" y="169830"/>
                  </a:lnTo>
                  <a:lnTo>
                    <a:pt x="249745" y="150875"/>
                  </a:lnTo>
                  <a:lnTo>
                    <a:pt x="281106" y="122777"/>
                  </a:lnTo>
                  <a:lnTo>
                    <a:pt x="292608" y="88392"/>
                  </a:lnTo>
                  <a:lnTo>
                    <a:pt x="281106" y="54006"/>
                  </a:lnTo>
                  <a:lnTo>
                    <a:pt x="249745" y="25908"/>
                  </a:lnTo>
                  <a:lnTo>
                    <a:pt x="203239" y="6953"/>
                  </a:lnTo>
                  <a:lnTo>
                    <a:pt x="14630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8" name="Google Shape;1228;p40"/>
            <p:cNvSpPr/>
            <p:nvPr/>
          </p:nvSpPr>
          <p:spPr>
            <a:xfrm>
              <a:off x="4620768" y="4078224"/>
              <a:ext cx="292735" cy="177165"/>
            </a:xfrm>
            <a:custGeom>
              <a:rect b="b" l="l" r="r" t="t"/>
              <a:pathLst>
                <a:path extrusionOk="0" h="177164" w="292735">
                  <a:moveTo>
                    <a:pt x="0" y="88392"/>
                  </a:moveTo>
                  <a:lnTo>
                    <a:pt x="11501" y="54006"/>
                  </a:lnTo>
                  <a:lnTo>
                    <a:pt x="42862" y="25907"/>
                  </a:lnTo>
                  <a:lnTo>
                    <a:pt x="89368" y="6953"/>
                  </a:lnTo>
                  <a:lnTo>
                    <a:pt x="146304" y="0"/>
                  </a:lnTo>
                  <a:lnTo>
                    <a:pt x="203239" y="6953"/>
                  </a:lnTo>
                  <a:lnTo>
                    <a:pt x="249745" y="25908"/>
                  </a:lnTo>
                  <a:lnTo>
                    <a:pt x="281106" y="54006"/>
                  </a:lnTo>
                  <a:lnTo>
                    <a:pt x="292608" y="88392"/>
                  </a:lnTo>
                  <a:lnTo>
                    <a:pt x="281106" y="122777"/>
                  </a:lnTo>
                  <a:lnTo>
                    <a:pt x="249745" y="150875"/>
                  </a:lnTo>
                  <a:lnTo>
                    <a:pt x="203239" y="169830"/>
                  </a:lnTo>
                  <a:lnTo>
                    <a:pt x="146304" y="176783"/>
                  </a:lnTo>
                  <a:lnTo>
                    <a:pt x="89368" y="169830"/>
                  </a:lnTo>
                  <a:lnTo>
                    <a:pt x="42862" y="150875"/>
                  </a:lnTo>
                  <a:lnTo>
                    <a:pt x="11501" y="122777"/>
                  </a:lnTo>
                  <a:lnTo>
                    <a:pt x="0" y="8839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9" name="Google Shape;1229;p40"/>
            <p:cNvSpPr/>
            <p:nvPr/>
          </p:nvSpPr>
          <p:spPr>
            <a:xfrm>
              <a:off x="4538472" y="4014216"/>
              <a:ext cx="268605" cy="158750"/>
            </a:xfrm>
            <a:custGeom>
              <a:rect b="b" l="l" r="r" t="t"/>
              <a:pathLst>
                <a:path extrusionOk="0" h="158750" w="268604">
                  <a:moveTo>
                    <a:pt x="134112" y="0"/>
                  </a:moveTo>
                  <a:lnTo>
                    <a:pt x="81920" y="6221"/>
                  </a:lnTo>
                  <a:lnTo>
                    <a:pt x="39290" y="23193"/>
                  </a:lnTo>
                  <a:lnTo>
                    <a:pt x="10542" y="48381"/>
                  </a:lnTo>
                  <a:lnTo>
                    <a:pt x="0" y="79247"/>
                  </a:lnTo>
                  <a:lnTo>
                    <a:pt x="10542" y="110114"/>
                  </a:lnTo>
                  <a:lnTo>
                    <a:pt x="39290" y="135302"/>
                  </a:lnTo>
                  <a:lnTo>
                    <a:pt x="81920" y="152274"/>
                  </a:lnTo>
                  <a:lnTo>
                    <a:pt x="134112" y="158495"/>
                  </a:lnTo>
                  <a:lnTo>
                    <a:pt x="186303" y="152274"/>
                  </a:lnTo>
                  <a:lnTo>
                    <a:pt x="228933" y="135302"/>
                  </a:lnTo>
                  <a:lnTo>
                    <a:pt x="257681" y="110114"/>
                  </a:lnTo>
                  <a:lnTo>
                    <a:pt x="268224" y="79247"/>
                  </a:lnTo>
                  <a:lnTo>
                    <a:pt x="257681" y="48381"/>
                  </a:lnTo>
                  <a:lnTo>
                    <a:pt x="228933" y="23193"/>
                  </a:lnTo>
                  <a:lnTo>
                    <a:pt x="186303" y="6221"/>
                  </a:lnTo>
                  <a:lnTo>
                    <a:pt x="1341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0" name="Google Shape;1230;p40"/>
            <p:cNvSpPr/>
            <p:nvPr/>
          </p:nvSpPr>
          <p:spPr>
            <a:xfrm>
              <a:off x="4538472" y="4014216"/>
              <a:ext cx="268605" cy="158750"/>
            </a:xfrm>
            <a:custGeom>
              <a:rect b="b" l="l" r="r" t="t"/>
              <a:pathLst>
                <a:path extrusionOk="0" h="158750" w="268604">
                  <a:moveTo>
                    <a:pt x="0" y="79247"/>
                  </a:moveTo>
                  <a:lnTo>
                    <a:pt x="10542" y="48381"/>
                  </a:lnTo>
                  <a:lnTo>
                    <a:pt x="39290" y="23193"/>
                  </a:lnTo>
                  <a:lnTo>
                    <a:pt x="81920" y="6221"/>
                  </a:lnTo>
                  <a:lnTo>
                    <a:pt x="134112" y="0"/>
                  </a:lnTo>
                  <a:lnTo>
                    <a:pt x="186303" y="6221"/>
                  </a:lnTo>
                  <a:lnTo>
                    <a:pt x="228933" y="23193"/>
                  </a:lnTo>
                  <a:lnTo>
                    <a:pt x="257681" y="48381"/>
                  </a:lnTo>
                  <a:lnTo>
                    <a:pt x="268224" y="79247"/>
                  </a:lnTo>
                  <a:lnTo>
                    <a:pt x="257681" y="110114"/>
                  </a:lnTo>
                  <a:lnTo>
                    <a:pt x="228933" y="135302"/>
                  </a:lnTo>
                  <a:lnTo>
                    <a:pt x="186303" y="152274"/>
                  </a:lnTo>
                  <a:lnTo>
                    <a:pt x="134112" y="158495"/>
                  </a:lnTo>
                  <a:lnTo>
                    <a:pt x="81920" y="152274"/>
                  </a:lnTo>
                  <a:lnTo>
                    <a:pt x="39290" y="135302"/>
                  </a:lnTo>
                  <a:lnTo>
                    <a:pt x="10542" y="110114"/>
                  </a:lnTo>
                  <a:lnTo>
                    <a:pt x="0" y="79247"/>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1" name="Google Shape;1231;p40"/>
            <p:cNvSpPr/>
            <p:nvPr/>
          </p:nvSpPr>
          <p:spPr>
            <a:xfrm>
              <a:off x="3819144" y="4053840"/>
              <a:ext cx="1056640" cy="426084"/>
            </a:xfrm>
            <a:custGeom>
              <a:rect b="b" l="l" r="r" t="t"/>
              <a:pathLst>
                <a:path extrusionOk="0" h="426085" w="1056639">
                  <a:moveTo>
                    <a:pt x="707008" y="0"/>
                  </a:moveTo>
                  <a:lnTo>
                    <a:pt x="566673" y="14097"/>
                  </a:lnTo>
                  <a:lnTo>
                    <a:pt x="369569" y="11430"/>
                  </a:lnTo>
                  <a:lnTo>
                    <a:pt x="325119" y="42291"/>
                  </a:lnTo>
                  <a:lnTo>
                    <a:pt x="0" y="158750"/>
                  </a:lnTo>
                  <a:lnTo>
                    <a:pt x="33400" y="230124"/>
                  </a:lnTo>
                  <a:lnTo>
                    <a:pt x="33400" y="315595"/>
                  </a:lnTo>
                  <a:lnTo>
                    <a:pt x="102361" y="399415"/>
                  </a:lnTo>
                  <a:lnTo>
                    <a:pt x="318388" y="425831"/>
                  </a:lnTo>
                  <a:lnTo>
                    <a:pt x="736980" y="388747"/>
                  </a:lnTo>
                  <a:lnTo>
                    <a:pt x="862838" y="254762"/>
                  </a:lnTo>
                  <a:lnTo>
                    <a:pt x="887348" y="220472"/>
                  </a:lnTo>
                  <a:lnTo>
                    <a:pt x="975232" y="287401"/>
                  </a:lnTo>
                  <a:lnTo>
                    <a:pt x="1056513" y="189611"/>
                  </a:lnTo>
                  <a:lnTo>
                    <a:pt x="1028700" y="169291"/>
                  </a:lnTo>
                  <a:lnTo>
                    <a:pt x="1018666" y="42291"/>
                  </a:lnTo>
                  <a:lnTo>
                    <a:pt x="970788" y="36195"/>
                  </a:lnTo>
                  <a:lnTo>
                    <a:pt x="882903" y="51181"/>
                  </a:lnTo>
                  <a:lnTo>
                    <a:pt x="70700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32" name="Google Shape;1232;p40"/>
            <p:cNvPicPr preferRelativeResize="0"/>
            <p:nvPr/>
          </p:nvPicPr>
          <p:blipFill rotWithShape="1">
            <a:blip r:embed="rId42">
              <a:alphaModFix/>
            </a:blip>
            <a:srcRect b="0" l="0" r="0" t="0"/>
            <a:stretch/>
          </p:blipFill>
          <p:spPr>
            <a:xfrm>
              <a:off x="3956304" y="4212336"/>
              <a:ext cx="139954" cy="24130"/>
            </a:xfrm>
            <a:prstGeom prst="rect">
              <a:avLst/>
            </a:prstGeom>
            <a:noFill/>
            <a:ln>
              <a:noFill/>
            </a:ln>
          </p:spPr>
        </p:pic>
        <p:sp>
          <p:nvSpPr>
            <p:cNvPr id="1233" name="Google Shape;1233;p40"/>
            <p:cNvSpPr/>
            <p:nvPr/>
          </p:nvSpPr>
          <p:spPr>
            <a:xfrm>
              <a:off x="3992879" y="4218432"/>
              <a:ext cx="67310" cy="8890"/>
            </a:xfrm>
            <a:custGeom>
              <a:rect b="b" l="l" r="r" t="t"/>
              <a:pathLst>
                <a:path extrusionOk="0" h="8889" w="67310">
                  <a:moveTo>
                    <a:pt x="66802" y="0"/>
                  </a:moveTo>
                  <a:lnTo>
                    <a:pt x="66802" y="508"/>
                  </a:lnTo>
                  <a:lnTo>
                    <a:pt x="66294" y="1270"/>
                  </a:lnTo>
                  <a:lnTo>
                    <a:pt x="64770" y="2286"/>
                  </a:lnTo>
                  <a:lnTo>
                    <a:pt x="63754" y="2413"/>
                  </a:lnTo>
                  <a:lnTo>
                    <a:pt x="59055" y="3937"/>
                  </a:lnTo>
                  <a:lnTo>
                    <a:pt x="57023" y="4191"/>
                  </a:lnTo>
                  <a:lnTo>
                    <a:pt x="54864" y="4699"/>
                  </a:lnTo>
                  <a:lnTo>
                    <a:pt x="44831" y="5715"/>
                  </a:lnTo>
                  <a:lnTo>
                    <a:pt x="42164" y="5715"/>
                  </a:lnTo>
                  <a:lnTo>
                    <a:pt x="39116" y="5969"/>
                  </a:lnTo>
                  <a:lnTo>
                    <a:pt x="27686" y="5969"/>
                  </a:lnTo>
                  <a:lnTo>
                    <a:pt x="24637" y="5715"/>
                  </a:lnTo>
                  <a:lnTo>
                    <a:pt x="21971" y="5715"/>
                  </a:lnTo>
                  <a:lnTo>
                    <a:pt x="11937" y="4699"/>
                  </a:lnTo>
                  <a:lnTo>
                    <a:pt x="9779" y="4191"/>
                  </a:lnTo>
                  <a:lnTo>
                    <a:pt x="7747" y="3937"/>
                  </a:lnTo>
                  <a:lnTo>
                    <a:pt x="3048" y="2413"/>
                  </a:lnTo>
                  <a:lnTo>
                    <a:pt x="2032" y="2286"/>
                  </a:lnTo>
                  <a:lnTo>
                    <a:pt x="508" y="1270"/>
                  </a:lnTo>
                  <a:lnTo>
                    <a:pt x="0" y="0"/>
                  </a:lnTo>
                  <a:lnTo>
                    <a:pt x="0" y="2921"/>
                  </a:lnTo>
                  <a:lnTo>
                    <a:pt x="11937" y="7366"/>
                  </a:lnTo>
                  <a:lnTo>
                    <a:pt x="14224" y="7874"/>
                  </a:lnTo>
                  <a:lnTo>
                    <a:pt x="21971" y="8636"/>
                  </a:lnTo>
                  <a:lnTo>
                    <a:pt x="24637" y="8636"/>
                  </a:lnTo>
                  <a:lnTo>
                    <a:pt x="27686" y="8890"/>
                  </a:lnTo>
                  <a:lnTo>
                    <a:pt x="39116" y="8890"/>
                  </a:lnTo>
                  <a:lnTo>
                    <a:pt x="42164" y="8636"/>
                  </a:lnTo>
                  <a:lnTo>
                    <a:pt x="44831" y="8636"/>
                  </a:lnTo>
                  <a:lnTo>
                    <a:pt x="52578" y="7874"/>
                  </a:lnTo>
                  <a:lnTo>
                    <a:pt x="54864" y="7366"/>
                  </a:lnTo>
                  <a:lnTo>
                    <a:pt x="59055" y="6858"/>
                  </a:lnTo>
                  <a:lnTo>
                    <a:pt x="66802" y="3429"/>
                  </a:lnTo>
                  <a:lnTo>
                    <a:pt x="66802" y="2921"/>
                  </a:lnTo>
                  <a:lnTo>
                    <a:pt x="66802"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34" name="Google Shape;1234;p40"/>
            <p:cNvPicPr preferRelativeResize="0"/>
            <p:nvPr/>
          </p:nvPicPr>
          <p:blipFill rotWithShape="1">
            <a:blip r:embed="rId43">
              <a:alphaModFix/>
            </a:blip>
            <a:srcRect b="0" l="0" r="0" t="0"/>
            <a:stretch/>
          </p:blipFill>
          <p:spPr>
            <a:xfrm>
              <a:off x="3956304" y="4212336"/>
              <a:ext cx="167386" cy="76072"/>
            </a:xfrm>
            <a:prstGeom prst="rect">
              <a:avLst/>
            </a:prstGeom>
            <a:noFill/>
            <a:ln>
              <a:noFill/>
            </a:ln>
          </p:spPr>
        </p:pic>
        <p:pic>
          <p:nvPicPr>
            <p:cNvPr id="1235" name="Google Shape;1235;p40"/>
            <p:cNvPicPr preferRelativeResize="0"/>
            <p:nvPr/>
          </p:nvPicPr>
          <p:blipFill rotWithShape="1">
            <a:blip r:embed="rId44">
              <a:alphaModFix/>
            </a:blip>
            <a:srcRect b="0" l="0" r="0" t="0"/>
            <a:stretch/>
          </p:blipFill>
          <p:spPr>
            <a:xfrm>
              <a:off x="3968495" y="4114800"/>
              <a:ext cx="115569" cy="97789"/>
            </a:xfrm>
            <a:prstGeom prst="rect">
              <a:avLst/>
            </a:prstGeom>
            <a:noFill/>
            <a:ln>
              <a:noFill/>
            </a:ln>
          </p:spPr>
        </p:pic>
        <p:sp>
          <p:nvSpPr>
            <p:cNvPr id="1236" name="Google Shape;1236;p40"/>
            <p:cNvSpPr/>
            <p:nvPr/>
          </p:nvSpPr>
          <p:spPr>
            <a:xfrm>
              <a:off x="3986783" y="4126992"/>
              <a:ext cx="82550" cy="76200"/>
            </a:xfrm>
            <a:custGeom>
              <a:rect b="b" l="l" r="r" t="t"/>
              <a:pathLst>
                <a:path extrusionOk="0" h="76200" w="82550">
                  <a:moveTo>
                    <a:pt x="81787" y="0"/>
                  </a:moveTo>
                  <a:lnTo>
                    <a:pt x="81533" y="0"/>
                  </a:lnTo>
                  <a:lnTo>
                    <a:pt x="80137" y="1650"/>
                  </a:lnTo>
                  <a:lnTo>
                    <a:pt x="80390" y="1904"/>
                  </a:lnTo>
                  <a:lnTo>
                    <a:pt x="80390" y="73405"/>
                  </a:lnTo>
                  <a:lnTo>
                    <a:pt x="80137" y="73405"/>
                  </a:lnTo>
                  <a:lnTo>
                    <a:pt x="80137" y="73659"/>
                  </a:lnTo>
                  <a:lnTo>
                    <a:pt x="1650" y="73659"/>
                  </a:lnTo>
                  <a:lnTo>
                    <a:pt x="0" y="75945"/>
                  </a:lnTo>
                  <a:lnTo>
                    <a:pt x="80137" y="75945"/>
                  </a:lnTo>
                  <a:lnTo>
                    <a:pt x="80390" y="75691"/>
                  </a:lnTo>
                  <a:lnTo>
                    <a:pt x="81152" y="75691"/>
                  </a:lnTo>
                  <a:lnTo>
                    <a:pt x="81152" y="75310"/>
                  </a:lnTo>
                  <a:lnTo>
                    <a:pt x="81533" y="75310"/>
                  </a:lnTo>
                  <a:lnTo>
                    <a:pt x="81533" y="74802"/>
                  </a:lnTo>
                  <a:lnTo>
                    <a:pt x="81787" y="74802"/>
                  </a:lnTo>
                  <a:lnTo>
                    <a:pt x="81787" y="74294"/>
                  </a:lnTo>
                  <a:lnTo>
                    <a:pt x="82041" y="73913"/>
                  </a:lnTo>
                  <a:lnTo>
                    <a:pt x="82041" y="1396"/>
                  </a:lnTo>
                  <a:lnTo>
                    <a:pt x="81787" y="507"/>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7" name="Google Shape;1237;p40"/>
            <p:cNvSpPr/>
            <p:nvPr/>
          </p:nvSpPr>
          <p:spPr>
            <a:xfrm>
              <a:off x="3980688" y="4126992"/>
              <a:ext cx="88265" cy="76200"/>
            </a:xfrm>
            <a:custGeom>
              <a:rect b="b" l="l" r="r" t="t"/>
              <a:pathLst>
                <a:path extrusionOk="0" h="76200" w="88264">
                  <a:moveTo>
                    <a:pt x="87884" y="0"/>
                  </a:moveTo>
                  <a:lnTo>
                    <a:pt x="1015" y="0"/>
                  </a:lnTo>
                  <a:lnTo>
                    <a:pt x="253" y="507"/>
                  </a:lnTo>
                  <a:lnTo>
                    <a:pt x="0" y="1904"/>
                  </a:lnTo>
                  <a:lnTo>
                    <a:pt x="0" y="74802"/>
                  </a:lnTo>
                  <a:lnTo>
                    <a:pt x="253" y="74802"/>
                  </a:lnTo>
                  <a:lnTo>
                    <a:pt x="253" y="75437"/>
                  </a:lnTo>
                  <a:lnTo>
                    <a:pt x="508" y="75437"/>
                  </a:lnTo>
                  <a:lnTo>
                    <a:pt x="508" y="75691"/>
                  </a:lnTo>
                  <a:lnTo>
                    <a:pt x="1650" y="75691"/>
                  </a:lnTo>
                  <a:lnTo>
                    <a:pt x="1650" y="75945"/>
                  </a:lnTo>
                  <a:lnTo>
                    <a:pt x="4190" y="75945"/>
                  </a:lnTo>
                  <a:lnTo>
                    <a:pt x="5841" y="73786"/>
                  </a:lnTo>
                  <a:lnTo>
                    <a:pt x="1650" y="73786"/>
                  </a:lnTo>
                  <a:lnTo>
                    <a:pt x="1650" y="72897"/>
                  </a:lnTo>
                  <a:lnTo>
                    <a:pt x="1397" y="72897"/>
                  </a:lnTo>
                  <a:lnTo>
                    <a:pt x="1397" y="2666"/>
                  </a:lnTo>
                  <a:lnTo>
                    <a:pt x="1650" y="2666"/>
                  </a:lnTo>
                  <a:lnTo>
                    <a:pt x="1650" y="1904"/>
                  </a:lnTo>
                  <a:lnTo>
                    <a:pt x="86487" y="1904"/>
                  </a:lnTo>
                  <a:lnTo>
                    <a:pt x="86487" y="2158"/>
                  </a:lnTo>
                  <a:lnTo>
                    <a:pt x="86740" y="2158"/>
                  </a:lnTo>
                  <a:lnTo>
                    <a:pt x="88137" y="507"/>
                  </a:lnTo>
                  <a:lnTo>
                    <a:pt x="87884" y="253"/>
                  </a:lnTo>
                  <a:lnTo>
                    <a:pt x="87884"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38" name="Google Shape;1238;p40"/>
            <p:cNvPicPr preferRelativeResize="0"/>
            <p:nvPr/>
          </p:nvPicPr>
          <p:blipFill rotWithShape="1">
            <a:blip r:embed="rId45">
              <a:alphaModFix/>
            </a:blip>
            <a:srcRect b="0" l="0" r="0" t="0"/>
            <a:stretch/>
          </p:blipFill>
          <p:spPr>
            <a:xfrm>
              <a:off x="4197095" y="4215384"/>
              <a:ext cx="136905" cy="24130"/>
            </a:xfrm>
            <a:prstGeom prst="rect">
              <a:avLst/>
            </a:prstGeom>
            <a:noFill/>
            <a:ln>
              <a:noFill/>
            </a:ln>
          </p:spPr>
        </p:pic>
        <p:sp>
          <p:nvSpPr>
            <p:cNvPr id="1239" name="Google Shape;1239;p40"/>
            <p:cNvSpPr/>
            <p:nvPr/>
          </p:nvSpPr>
          <p:spPr>
            <a:xfrm>
              <a:off x="4233672" y="4221480"/>
              <a:ext cx="64135" cy="8890"/>
            </a:xfrm>
            <a:custGeom>
              <a:rect b="b" l="l" r="r" t="t"/>
              <a:pathLst>
                <a:path extrusionOk="0" h="8889" w="64135">
                  <a:moveTo>
                    <a:pt x="63753" y="0"/>
                  </a:moveTo>
                  <a:lnTo>
                    <a:pt x="63753" y="508"/>
                  </a:lnTo>
                  <a:lnTo>
                    <a:pt x="63245" y="1270"/>
                  </a:lnTo>
                  <a:lnTo>
                    <a:pt x="61849" y="2286"/>
                  </a:lnTo>
                  <a:lnTo>
                    <a:pt x="60960" y="2413"/>
                  </a:lnTo>
                  <a:lnTo>
                    <a:pt x="56387" y="3937"/>
                  </a:lnTo>
                  <a:lnTo>
                    <a:pt x="54482" y="4191"/>
                  </a:lnTo>
                  <a:lnTo>
                    <a:pt x="52324" y="4699"/>
                  </a:lnTo>
                  <a:lnTo>
                    <a:pt x="42799" y="5715"/>
                  </a:lnTo>
                  <a:lnTo>
                    <a:pt x="40258" y="5715"/>
                  </a:lnTo>
                  <a:lnTo>
                    <a:pt x="37337" y="5969"/>
                  </a:lnTo>
                  <a:lnTo>
                    <a:pt x="26415" y="5969"/>
                  </a:lnTo>
                  <a:lnTo>
                    <a:pt x="23494" y="5715"/>
                  </a:lnTo>
                  <a:lnTo>
                    <a:pt x="20954" y="5715"/>
                  </a:lnTo>
                  <a:lnTo>
                    <a:pt x="11429" y="4699"/>
                  </a:lnTo>
                  <a:lnTo>
                    <a:pt x="9270" y="4191"/>
                  </a:lnTo>
                  <a:lnTo>
                    <a:pt x="7365" y="3937"/>
                  </a:lnTo>
                  <a:lnTo>
                    <a:pt x="2793" y="2413"/>
                  </a:lnTo>
                  <a:lnTo>
                    <a:pt x="1904" y="2286"/>
                  </a:lnTo>
                  <a:lnTo>
                    <a:pt x="507" y="1270"/>
                  </a:lnTo>
                  <a:lnTo>
                    <a:pt x="0" y="0"/>
                  </a:lnTo>
                  <a:lnTo>
                    <a:pt x="0" y="2921"/>
                  </a:lnTo>
                  <a:lnTo>
                    <a:pt x="11429" y="7366"/>
                  </a:lnTo>
                  <a:lnTo>
                    <a:pt x="13588" y="7874"/>
                  </a:lnTo>
                  <a:lnTo>
                    <a:pt x="20954" y="8636"/>
                  </a:lnTo>
                  <a:lnTo>
                    <a:pt x="23494" y="8636"/>
                  </a:lnTo>
                  <a:lnTo>
                    <a:pt x="26415" y="8890"/>
                  </a:lnTo>
                  <a:lnTo>
                    <a:pt x="37337" y="8890"/>
                  </a:lnTo>
                  <a:lnTo>
                    <a:pt x="40258" y="8636"/>
                  </a:lnTo>
                  <a:lnTo>
                    <a:pt x="42799" y="8636"/>
                  </a:lnTo>
                  <a:lnTo>
                    <a:pt x="50164" y="7874"/>
                  </a:lnTo>
                  <a:lnTo>
                    <a:pt x="52324" y="7366"/>
                  </a:lnTo>
                  <a:lnTo>
                    <a:pt x="56387" y="6858"/>
                  </a:lnTo>
                  <a:lnTo>
                    <a:pt x="58038" y="6477"/>
                  </a:lnTo>
                  <a:lnTo>
                    <a:pt x="60960" y="5461"/>
                  </a:lnTo>
                  <a:lnTo>
                    <a:pt x="62611" y="4445"/>
                  </a:lnTo>
                  <a:lnTo>
                    <a:pt x="63753" y="3429"/>
                  </a:lnTo>
                  <a:lnTo>
                    <a:pt x="63753" y="2921"/>
                  </a:lnTo>
                  <a:lnTo>
                    <a:pt x="6375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40" name="Google Shape;1240;p40"/>
            <p:cNvPicPr preferRelativeResize="0"/>
            <p:nvPr/>
          </p:nvPicPr>
          <p:blipFill rotWithShape="1">
            <a:blip r:embed="rId46">
              <a:alphaModFix/>
            </a:blip>
            <a:srcRect b="0" l="0" r="0" t="0"/>
            <a:stretch/>
          </p:blipFill>
          <p:spPr>
            <a:xfrm>
              <a:off x="4197095" y="4215384"/>
              <a:ext cx="164337" cy="76073"/>
            </a:xfrm>
            <a:prstGeom prst="rect">
              <a:avLst/>
            </a:prstGeom>
            <a:noFill/>
            <a:ln>
              <a:noFill/>
            </a:ln>
          </p:spPr>
        </p:pic>
        <p:pic>
          <p:nvPicPr>
            <p:cNvPr id="1241" name="Google Shape;1241;p40"/>
            <p:cNvPicPr preferRelativeResize="0"/>
            <p:nvPr/>
          </p:nvPicPr>
          <p:blipFill rotWithShape="1">
            <a:blip r:embed="rId47">
              <a:alphaModFix/>
            </a:blip>
            <a:srcRect b="0" l="0" r="0" t="0"/>
            <a:stretch/>
          </p:blipFill>
          <p:spPr>
            <a:xfrm>
              <a:off x="4209287" y="4114800"/>
              <a:ext cx="112522" cy="100329"/>
            </a:xfrm>
            <a:prstGeom prst="rect">
              <a:avLst/>
            </a:prstGeom>
            <a:noFill/>
            <a:ln>
              <a:noFill/>
            </a:ln>
          </p:spPr>
        </p:pic>
        <p:sp>
          <p:nvSpPr>
            <p:cNvPr id="1242" name="Google Shape;1242;p40"/>
            <p:cNvSpPr/>
            <p:nvPr/>
          </p:nvSpPr>
          <p:spPr>
            <a:xfrm>
              <a:off x="4224527" y="4130040"/>
              <a:ext cx="82550" cy="73025"/>
            </a:xfrm>
            <a:custGeom>
              <a:rect b="b" l="l" r="r" t="t"/>
              <a:pathLst>
                <a:path extrusionOk="0" h="73025" w="82550">
                  <a:moveTo>
                    <a:pt x="81787" y="0"/>
                  </a:moveTo>
                  <a:lnTo>
                    <a:pt x="81534" y="0"/>
                  </a:lnTo>
                  <a:lnTo>
                    <a:pt x="80137" y="1651"/>
                  </a:lnTo>
                  <a:lnTo>
                    <a:pt x="80391" y="1905"/>
                  </a:lnTo>
                  <a:lnTo>
                    <a:pt x="80391" y="70485"/>
                  </a:lnTo>
                  <a:lnTo>
                    <a:pt x="80137" y="70485"/>
                  </a:lnTo>
                  <a:lnTo>
                    <a:pt x="80137" y="70739"/>
                  </a:lnTo>
                  <a:lnTo>
                    <a:pt x="1650" y="70739"/>
                  </a:lnTo>
                  <a:lnTo>
                    <a:pt x="0" y="72898"/>
                  </a:lnTo>
                  <a:lnTo>
                    <a:pt x="80137" y="72898"/>
                  </a:lnTo>
                  <a:lnTo>
                    <a:pt x="80391" y="72643"/>
                  </a:lnTo>
                  <a:lnTo>
                    <a:pt x="81152" y="72643"/>
                  </a:lnTo>
                  <a:lnTo>
                    <a:pt x="81152" y="72390"/>
                  </a:lnTo>
                  <a:lnTo>
                    <a:pt x="81534" y="72390"/>
                  </a:lnTo>
                  <a:lnTo>
                    <a:pt x="81534" y="71755"/>
                  </a:lnTo>
                  <a:lnTo>
                    <a:pt x="81787" y="71755"/>
                  </a:lnTo>
                  <a:lnTo>
                    <a:pt x="81787" y="71247"/>
                  </a:lnTo>
                  <a:lnTo>
                    <a:pt x="82042" y="70993"/>
                  </a:lnTo>
                  <a:lnTo>
                    <a:pt x="82042" y="1016"/>
                  </a:lnTo>
                  <a:lnTo>
                    <a:pt x="81787" y="508"/>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3" name="Google Shape;1243;p40"/>
            <p:cNvSpPr/>
            <p:nvPr/>
          </p:nvSpPr>
          <p:spPr>
            <a:xfrm>
              <a:off x="4221480" y="4126992"/>
              <a:ext cx="85090" cy="76200"/>
            </a:xfrm>
            <a:custGeom>
              <a:rect b="b" l="l" r="r" t="t"/>
              <a:pathLst>
                <a:path extrusionOk="0" h="76200" w="85089">
                  <a:moveTo>
                    <a:pt x="84836" y="0"/>
                  </a:moveTo>
                  <a:lnTo>
                    <a:pt x="889" y="0"/>
                  </a:lnTo>
                  <a:lnTo>
                    <a:pt x="254" y="507"/>
                  </a:lnTo>
                  <a:lnTo>
                    <a:pt x="0" y="1904"/>
                  </a:lnTo>
                  <a:lnTo>
                    <a:pt x="0" y="74802"/>
                  </a:lnTo>
                  <a:lnTo>
                    <a:pt x="254" y="74802"/>
                  </a:lnTo>
                  <a:lnTo>
                    <a:pt x="254" y="75437"/>
                  </a:lnTo>
                  <a:lnTo>
                    <a:pt x="508" y="75437"/>
                  </a:lnTo>
                  <a:lnTo>
                    <a:pt x="508" y="75691"/>
                  </a:lnTo>
                  <a:lnTo>
                    <a:pt x="1650" y="75691"/>
                  </a:lnTo>
                  <a:lnTo>
                    <a:pt x="1650" y="75945"/>
                  </a:lnTo>
                  <a:lnTo>
                    <a:pt x="3937" y="75945"/>
                  </a:lnTo>
                  <a:lnTo>
                    <a:pt x="5587" y="73786"/>
                  </a:lnTo>
                  <a:lnTo>
                    <a:pt x="1650" y="73786"/>
                  </a:lnTo>
                  <a:lnTo>
                    <a:pt x="1650" y="72897"/>
                  </a:lnTo>
                  <a:lnTo>
                    <a:pt x="1397" y="72897"/>
                  </a:lnTo>
                  <a:lnTo>
                    <a:pt x="1397" y="2666"/>
                  </a:lnTo>
                  <a:lnTo>
                    <a:pt x="1650" y="2666"/>
                  </a:lnTo>
                  <a:lnTo>
                    <a:pt x="1650" y="1904"/>
                  </a:lnTo>
                  <a:lnTo>
                    <a:pt x="83439" y="1904"/>
                  </a:lnTo>
                  <a:lnTo>
                    <a:pt x="83439" y="2158"/>
                  </a:lnTo>
                  <a:lnTo>
                    <a:pt x="83693" y="2158"/>
                  </a:lnTo>
                  <a:lnTo>
                    <a:pt x="85090" y="507"/>
                  </a:lnTo>
                  <a:lnTo>
                    <a:pt x="84836" y="253"/>
                  </a:lnTo>
                  <a:lnTo>
                    <a:pt x="84836"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44" name="Google Shape;1244;p40"/>
            <p:cNvPicPr preferRelativeResize="0"/>
            <p:nvPr/>
          </p:nvPicPr>
          <p:blipFill rotWithShape="1">
            <a:blip r:embed="rId45">
              <a:alphaModFix/>
            </a:blip>
            <a:srcRect b="0" l="0" r="0" t="0"/>
            <a:stretch/>
          </p:blipFill>
          <p:spPr>
            <a:xfrm>
              <a:off x="4440936" y="4215384"/>
              <a:ext cx="136905" cy="24130"/>
            </a:xfrm>
            <a:prstGeom prst="rect">
              <a:avLst/>
            </a:prstGeom>
            <a:noFill/>
            <a:ln>
              <a:noFill/>
            </a:ln>
          </p:spPr>
        </p:pic>
        <p:sp>
          <p:nvSpPr>
            <p:cNvPr id="1245" name="Google Shape;1245;p40"/>
            <p:cNvSpPr/>
            <p:nvPr/>
          </p:nvSpPr>
          <p:spPr>
            <a:xfrm>
              <a:off x="4477511" y="4221480"/>
              <a:ext cx="64135" cy="8890"/>
            </a:xfrm>
            <a:custGeom>
              <a:rect b="b" l="l" r="r" t="t"/>
              <a:pathLst>
                <a:path extrusionOk="0" h="8889" w="64135">
                  <a:moveTo>
                    <a:pt x="63753" y="0"/>
                  </a:moveTo>
                  <a:lnTo>
                    <a:pt x="63753" y="508"/>
                  </a:lnTo>
                  <a:lnTo>
                    <a:pt x="63246" y="1270"/>
                  </a:lnTo>
                  <a:lnTo>
                    <a:pt x="61849" y="2286"/>
                  </a:lnTo>
                  <a:lnTo>
                    <a:pt x="60960" y="2413"/>
                  </a:lnTo>
                  <a:lnTo>
                    <a:pt x="56387" y="3937"/>
                  </a:lnTo>
                  <a:lnTo>
                    <a:pt x="54483" y="4191"/>
                  </a:lnTo>
                  <a:lnTo>
                    <a:pt x="52324" y="4699"/>
                  </a:lnTo>
                  <a:lnTo>
                    <a:pt x="42799" y="5715"/>
                  </a:lnTo>
                  <a:lnTo>
                    <a:pt x="40259" y="5715"/>
                  </a:lnTo>
                  <a:lnTo>
                    <a:pt x="37337" y="5969"/>
                  </a:lnTo>
                  <a:lnTo>
                    <a:pt x="26415" y="5969"/>
                  </a:lnTo>
                  <a:lnTo>
                    <a:pt x="23495" y="5715"/>
                  </a:lnTo>
                  <a:lnTo>
                    <a:pt x="20954" y="5715"/>
                  </a:lnTo>
                  <a:lnTo>
                    <a:pt x="11429" y="4699"/>
                  </a:lnTo>
                  <a:lnTo>
                    <a:pt x="9271" y="4191"/>
                  </a:lnTo>
                  <a:lnTo>
                    <a:pt x="7365" y="3937"/>
                  </a:lnTo>
                  <a:lnTo>
                    <a:pt x="2793" y="2413"/>
                  </a:lnTo>
                  <a:lnTo>
                    <a:pt x="1904" y="2286"/>
                  </a:lnTo>
                  <a:lnTo>
                    <a:pt x="508" y="1270"/>
                  </a:lnTo>
                  <a:lnTo>
                    <a:pt x="0" y="0"/>
                  </a:lnTo>
                  <a:lnTo>
                    <a:pt x="0" y="2921"/>
                  </a:lnTo>
                  <a:lnTo>
                    <a:pt x="11429" y="7366"/>
                  </a:lnTo>
                  <a:lnTo>
                    <a:pt x="13588" y="7874"/>
                  </a:lnTo>
                  <a:lnTo>
                    <a:pt x="20954" y="8636"/>
                  </a:lnTo>
                  <a:lnTo>
                    <a:pt x="23495" y="8636"/>
                  </a:lnTo>
                  <a:lnTo>
                    <a:pt x="26415" y="8890"/>
                  </a:lnTo>
                  <a:lnTo>
                    <a:pt x="37337" y="8890"/>
                  </a:lnTo>
                  <a:lnTo>
                    <a:pt x="40259" y="8636"/>
                  </a:lnTo>
                  <a:lnTo>
                    <a:pt x="42799" y="8636"/>
                  </a:lnTo>
                  <a:lnTo>
                    <a:pt x="50164" y="7874"/>
                  </a:lnTo>
                  <a:lnTo>
                    <a:pt x="52324" y="7366"/>
                  </a:lnTo>
                  <a:lnTo>
                    <a:pt x="56387" y="6858"/>
                  </a:lnTo>
                  <a:lnTo>
                    <a:pt x="58038" y="6477"/>
                  </a:lnTo>
                  <a:lnTo>
                    <a:pt x="60960" y="5461"/>
                  </a:lnTo>
                  <a:lnTo>
                    <a:pt x="62611" y="4445"/>
                  </a:lnTo>
                  <a:lnTo>
                    <a:pt x="63753" y="3429"/>
                  </a:lnTo>
                  <a:lnTo>
                    <a:pt x="63753" y="2921"/>
                  </a:lnTo>
                  <a:lnTo>
                    <a:pt x="6375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46" name="Google Shape;1246;p40"/>
            <p:cNvPicPr preferRelativeResize="0"/>
            <p:nvPr/>
          </p:nvPicPr>
          <p:blipFill rotWithShape="1">
            <a:blip r:embed="rId48">
              <a:alphaModFix/>
            </a:blip>
            <a:srcRect b="0" l="0" r="0" t="0"/>
            <a:stretch/>
          </p:blipFill>
          <p:spPr>
            <a:xfrm>
              <a:off x="4440936" y="4215384"/>
              <a:ext cx="164337" cy="76073"/>
            </a:xfrm>
            <a:prstGeom prst="rect">
              <a:avLst/>
            </a:prstGeom>
            <a:noFill/>
            <a:ln>
              <a:noFill/>
            </a:ln>
          </p:spPr>
        </p:pic>
        <p:pic>
          <p:nvPicPr>
            <p:cNvPr id="1247" name="Google Shape;1247;p40"/>
            <p:cNvPicPr preferRelativeResize="0"/>
            <p:nvPr/>
          </p:nvPicPr>
          <p:blipFill rotWithShape="1">
            <a:blip r:embed="rId49">
              <a:alphaModFix/>
            </a:blip>
            <a:srcRect b="0" l="0" r="0" t="0"/>
            <a:stretch/>
          </p:blipFill>
          <p:spPr>
            <a:xfrm>
              <a:off x="4453127" y="4114800"/>
              <a:ext cx="112522" cy="100329"/>
            </a:xfrm>
            <a:prstGeom prst="rect">
              <a:avLst/>
            </a:prstGeom>
            <a:noFill/>
            <a:ln>
              <a:noFill/>
            </a:ln>
          </p:spPr>
        </p:pic>
        <p:sp>
          <p:nvSpPr>
            <p:cNvPr id="1248" name="Google Shape;1248;p40"/>
            <p:cNvSpPr/>
            <p:nvPr/>
          </p:nvSpPr>
          <p:spPr>
            <a:xfrm>
              <a:off x="4471416" y="4130040"/>
              <a:ext cx="82550" cy="73025"/>
            </a:xfrm>
            <a:custGeom>
              <a:rect b="b" l="l" r="r" t="t"/>
              <a:pathLst>
                <a:path extrusionOk="0" h="73025" w="82550">
                  <a:moveTo>
                    <a:pt x="81787" y="0"/>
                  </a:moveTo>
                  <a:lnTo>
                    <a:pt x="81534" y="0"/>
                  </a:lnTo>
                  <a:lnTo>
                    <a:pt x="80137" y="1651"/>
                  </a:lnTo>
                  <a:lnTo>
                    <a:pt x="80391" y="1905"/>
                  </a:lnTo>
                  <a:lnTo>
                    <a:pt x="80391" y="70485"/>
                  </a:lnTo>
                  <a:lnTo>
                    <a:pt x="80137" y="70485"/>
                  </a:lnTo>
                  <a:lnTo>
                    <a:pt x="80137" y="70739"/>
                  </a:lnTo>
                  <a:lnTo>
                    <a:pt x="1650" y="70739"/>
                  </a:lnTo>
                  <a:lnTo>
                    <a:pt x="0" y="72898"/>
                  </a:lnTo>
                  <a:lnTo>
                    <a:pt x="80137" y="72898"/>
                  </a:lnTo>
                  <a:lnTo>
                    <a:pt x="80391" y="72643"/>
                  </a:lnTo>
                  <a:lnTo>
                    <a:pt x="81153" y="72643"/>
                  </a:lnTo>
                  <a:lnTo>
                    <a:pt x="81153" y="72390"/>
                  </a:lnTo>
                  <a:lnTo>
                    <a:pt x="81534" y="72390"/>
                  </a:lnTo>
                  <a:lnTo>
                    <a:pt x="81534" y="71755"/>
                  </a:lnTo>
                  <a:lnTo>
                    <a:pt x="81787" y="71755"/>
                  </a:lnTo>
                  <a:lnTo>
                    <a:pt x="81787" y="71247"/>
                  </a:lnTo>
                  <a:lnTo>
                    <a:pt x="82042" y="70993"/>
                  </a:lnTo>
                  <a:lnTo>
                    <a:pt x="82042" y="1016"/>
                  </a:lnTo>
                  <a:lnTo>
                    <a:pt x="81787" y="508"/>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9" name="Google Shape;1249;p40"/>
            <p:cNvSpPr/>
            <p:nvPr/>
          </p:nvSpPr>
          <p:spPr>
            <a:xfrm>
              <a:off x="4465319" y="4126992"/>
              <a:ext cx="88265" cy="76200"/>
            </a:xfrm>
            <a:custGeom>
              <a:rect b="b" l="l" r="r" t="t"/>
              <a:pathLst>
                <a:path extrusionOk="0" h="76200" w="88264">
                  <a:moveTo>
                    <a:pt x="87883" y="0"/>
                  </a:moveTo>
                  <a:lnTo>
                    <a:pt x="1015" y="0"/>
                  </a:lnTo>
                  <a:lnTo>
                    <a:pt x="253" y="507"/>
                  </a:lnTo>
                  <a:lnTo>
                    <a:pt x="0" y="1904"/>
                  </a:lnTo>
                  <a:lnTo>
                    <a:pt x="0" y="74802"/>
                  </a:lnTo>
                  <a:lnTo>
                    <a:pt x="253" y="74802"/>
                  </a:lnTo>
                  <a:lnTo>
                    <a:pt x="253" y="75437"/>
                  </a:lnTo>
                  <a:lnTo>
                    <a:pt x="507" y="75437"/>
                  </a:lnTo>
                  <a:lnTo>
                    <a:pt x="507" y="75691"/>
                  </a:lnTo>
                  <a:lnTo>
                    <a:pt x="1650" y="75691"/>
                  </a:lnTo>
                  <a:lnTo>
                    <a:pt x="1650" y="75945"/>
                  </a:lnTo>
                  <a:lnTo>
                    <a:pt x="4190" y="75945"/>
                  </a:lnTo>
                  <a:lnTo>
                    <a:pt x="5841" y="73786"/>
                  </a:lnTo>
                  <a:lnTo>
                    <a:pt x="1650" y="73786"/>
                  </a:lnTo>
                  <a:lnTo>
                    <a:pt x="1650" y="72897"/>
                  </a:lnTo>
                  <a:lnTo>
                    <a:pt x="1396" y="72897"/>
                  </a:lnTo>
                  <a:lnTo>
                    <a:pt x="1396" y="2666"/>
                  </a:lnTo>
                  <a:lnTo>
                    <a:pt x="1650" y="2666"/>
                  </a:lnTo>
                  <a:lnTo>
                    <a:pt x="1650" y="1904"/>
                  </a:lnTo>
                  <a:lnTo>
                    <a:pt x="86487" y="1904"/>
                  </a:lnTo>
                  <a:lnTo>
                    <a:pt x="86487" y="2158"/>
                  </a:lnTo>
                  <a:lnTo>
                    <a:pt x="86740" y="2158"/>
                  </a:lnTo>
                  <a:lnTo>
                    <a:pt x="88137" y="507"/>
                  </a:lnTo>
                  <a:lnTo>
                    <a:pt x="87883" y="253"/>
                  </a:lnTo>
                  <a:lnTo>
                    <a:pt x="8788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0" name="Google Shape;1250;p40"/>
            <p:cNvSpPr/>
            <p:nvPr/>
          </p:nvSpPr>
          <p:spPr>
            <a:xfrm>
              <a:off x="3878579" y="4396740"/>
              <a:ext cx="810895" cy="0"/>
            </a:xfrm>
            <a:custGeom>
              <a:rect b="b" l="l" r="r" t="t"/>
              <a:pathLst>
                <a:path extrusionOk="0" h="120000" w="810895">
                  <a:moveTo>
                    <a:pt x="0" y="0"/>
                  </a:moveTo>
                  <a:lnTo>
                    <a:pt x="810768" y="0"/>
                  </a:lnTo>
                </a:path>
              </a:pathLst>
            </a:custGeom>
            <a:noFill/>
            <a:ln cap="flat" cmpd="sng" w="57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1" name="Google Shape;1251;p40"/>
            <p:cNvSpPr/>
            <p:nvPr/>
          </p:nvSpPr>
          <p:spPr>
            <a:xfrm>
              <a:off x="4030979" y="4283964"/>
              <a:ext cx="500380" cy="119380"/>
            </a:xfrm>
            <a:custGeom>
              <a:rect b="b" l="l" r="r" t="t"/>
              <a:pathLst>
                <a:path extrusionOk="0" h="119379" w="500379">
                  <a:moveTo>
                    <a:pt x="0" y="3048"/>
                  </a:moveTo>
                  <a:lnTo>
                    <a:pt x="0" y="118872"/>
                  </a:lnTo>
                </a:path>
                <a:path extrusionOk="0" h="119379" w="500379">
                  <a:moveTo>
                    <a:pt x="243840" y="0"/>
                  </a:moveTo>
                  <a:lnTo>
                    <a:pt x="243840" y="112775"/>
                  </a:lnTo>
                </a:path>
                <a:path extrusionOk="0" h="119379" w="500379">
                  <a:moveTo>
                    <a:pt x="499872" y="3048"/>
                  </a:moveTo>
                  <a:lnTo>
                    <a:pt x="499872" y="118872"/>
                  </a:lnTo>
                </a:path>
              </a:pathLst>
            </a:custGeom>
            <a:noFill/>
            <a:ln cap="flat" cmpd="sng" w="27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2" name="Google Shape;1252;p40"/>
            <p:cNvSpPr/>
            <p:nvPr/>
          </p:nvSpPr>
          <p:spPr>
            <a:xfrm>
              <a:off x="4105655" y="2889504"/>
              <a:ext cx="292735" cy="173990"/>
            </a:xfrm>
            <a:custGeom>
              <a:rect b="b" l="l" r="r" t="t"/>
              <a:pathLst>
                <a:path extrusionOk="0" h="173989" w="292735">
                  <a:moveTo>
                    <a:pt x="0" y="86868"/>
                  </a:moveTo>
                  <a:lnTo>
                    <a:pt x="11501" y="53042"/>
                  </a:lnTo>
                  <a:lnTo>
                    <a:pt x="42862" y="25431"/>
                  </a:lnTo>
                  <a:lnTo>
                    <a:pt x="89368" y="6822"/>
                  </a:lnTo>
                  <a:lnTo>
                    <a:pt x="146304" y="0"/>
                  </a:lnTo>
                  <a:lnTo>
                    <a:pt x="203239" y="6822"/>
                  </a:lnTo>
                  <a:lnTo>
                    <a:pt x="249745" y="25431"/>
                  </a:lnTo>
                  <a:lnTo>
                    <a:pt x="281106" y="53042"/>
                  </a:lnTo>
                  <a:lnTo>
                    <a:pt x="292608" y="86868"/>
                  </a:lnTo>
                  <a:lnTo>
                    <a:pt x="281106" y="120693"/>
                  </a:lnTo>
                  <a:lnTo>
                    <a:pt x="249745" y="148304"/>
                  </a:lnTo>
                  <a:lnTo>
                    <a:pt x="203239" y="166913"/>
                  </a:lnTo>
                  <a:lnTo>
                    <a:pt x="146304" y="173736"/>
                  </a:lnTo>
                  <a:lnTo>
                    <a:pt x="89368" y="166913"/>
                  </a:lnTo>
                  <a:lnTo>
                    <a:pt x="42862" y="148304"/>
                  </a:lnTo>
                  <a:lnTo>
                    <a:pt x="11501" y="120693"/>
                  </a:lnTo>
                  <a:lnTo>
                    <a:pt x="0" y="8686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3" name="Google Shape;1253;p40"/>
            <p:cNvPicPr preferRelativeResize="0"/>
            <p:nvPr/>
          </p:nvPicPr>
          <p:blipFill rotWithShape="1">
            <a:blip r:embed="rId40">
              <a:alphaModFix/>
            </a:blip>
            <a:srcRect b="0" l="0" r="0" t="0"/>
            <a:stretch/>
          </p:blipFill>
          <p:spPr>
            <a:xfrm>
              <a:off x="4343399" y="2865120"/>
              <a:ext cx="249936" cy="155448"/>
            </a:xfrm>
            <a:prstGeom prst="rect">
              <a:avLst/>
            </a:prstGeom>
            <a:noFill/>
            <a:ln>
              <a:noFill/>
            </a:ln>
          </p:spPr>
        </p:pic>
        <p:sp>
          <p:nvSpPr>
            <p:cNvPr id="1254" name="Google Shape;1254;p40"/>
            <p:cNvSpPr/>
            <p:nvPr/>
          </p:nvSpPr>
          <p:spPr>
            <a:xfrm>
              <a:off x="4565904" y="3017520"/>
              <a:ext cx="375285" cy="222885"/>
            </a:xfrm>
            <a:custGeom>
              <a:rect b="b" l="l" r="r" t="t"/>
              <a:pathLst>
                <a:path extrusionOk="0" h="222885" w="375285">
                  <a:moveTo>
                    <a:pt x="187451"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1" y="222503"/>
                  </a:lnTo>
                  <a:lnTo>
                    <a:pt x="246692" y="216834"/>
                  </a:lnTo>
                  <a:lnTo>
                    <a:pt x="298149" y="201046"/>
                  </a:lnTo>
                  <a:lnTo>
                    <a:pt x="338730" y="176966"/>
                  </a:lnTo>
                  <a:lnTo>
                    <a:pt x="365345" y="146425"/>
                  </a:lnTo>
                  <a:lnTo>
                    <a:pt x="374904" y="111251"/>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5" name="Google Shape;1255;p40"/>
            <p:cNvSpPr/>
            <p:nvPr/>
          </p:nvSpPr>
          <p:spPr>
            <a:xfrm>
              <a:off x="4565904" y="3017520"/>
              <a:ext cx="375285" cy="222885"/>
            </a:xfrm>
            <a:custGeom>
              <a:rect b="b" l="l" r="r" t="t"/>
              <a:pathLst>
                <a:path extrusionOk="0" h="222885" w="375285">
                  <a:moveTo>
                    <a:pt x="0" y="111251"/>
                  </a:moveTo>
                  <a:lnTo>
                    <a:pt x="36173" y="45537"/>
                  </a:lnTo>
                  <a:lnTo>
                    <a:pt x="76754" y="21457"/>
                  </a:lnTo>
                  <a:lnTo>
                    <a:pt x="128211" y="5669"/>
                  </a:lnTo>
                  <a:lnTo>
                    <a:pt x="187451" y="0"/>
                  </a:lnTo>
                  <a:lnTo>
                    <a:pt x="246692" y="5669"/>
                  </a:lnTo>
                  <a:lnTo>
                    <a:pt x="298149" y="21457"/>
                  </a:lnTo>
                  <a:lnTo>
                    <a:pt x="338730" y="45537"/>
                  </a:lnTo>
                  <a:lnTo>
                    <a:pt x="365345" y="76078"/>
                  </a:lnTo>
                  <a:lnTo>
                    <a:pt x="374904" y="111251"/>
                  </a:lnTo>
                  <a:lnTo>
                    <a:pt x="365345" y="146425"/>
                  </a:lnTo>
                  <a:lnTo>
                    <a:pt x="338730" y="176966"/>
                  </a:lnTo>
                  <a:lnTo>
                    <a:pt x="298149" y="201046"/>
                  </a:lnTo>
                  <a:lnTo>
                    <a:pt x="246692" y="216834"/>
                  </a:lnTo>
                  <a:lnTo>
                    <a:pt x="187451" y="222503"/>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6" name="Google Shape;1256;p40"/>
            <p:cNvSpPr/>
            <p:nvPr/>
          </p:nvSpPr>
          <p:spPr>
            <a:xfrm>
              <a:off x="3858767" y="3118104"/>
              <a:ext cx="429895" cy="253365"/>
            </a:xfrm>
            <a:custGeom>
              <a:rect b="b" l="l" r="r" t="t"/>
              <a:pathLst>
                <a:path extrusionOk="0" h="253364" w="429895">
                  <a:moveTo>
                    <a:pt x="214884" y="0"/>
                  </a:moveTo>
                  <a:lnTo>
                    <a:pt x="157779" y="4519"/>
                  </a:lnTo>
                  <a:lnTo>
                    <a:pt x="106454" y="17272"/>
                  </a:lnTo>
                  <a:lnTo>
                    <a:pt x="62960" y="37052"/>
                  </a:lnTo>
                  <a:lnTo>
                    <a:pt x="29351" y="62653"/>
                  </a:lnTo>
                  <a:lnTo>
                    <a:pt x="0" y="126492"/>
                  </a:lnTo>
                  <a:lnTo>
                    <a:pt x="7679" y="160115"/>
                  </a:lnTo>
                  <a:lnTo>
                    <a:pt x="62960" y="215931"/>
                  </a:lnTo>
                  <a:lnTo>
                    <a:pt x="106454" y="235712"/>
                  </a:lnTo>
                  <a:lnTo>
                    <a:pt x="157779" y="248464"/>
                  </a:lnTo>
                  <a:lnTo>
                    <a:pt x="214884" y="252984"/>
                  </a:lnTo>
                  <a:lnTo>
                    <a:pt x="271988" y="248464"/>
                  </a:lnTo>
                  <a:lnTo>
                    <a:pt x="323313" y="235712"/>
                  </a:lnTo>
                  <a:lnTo>
                    <a:pt x="366807" y="215931"/>
                  </a:lnTo>
                  <a:lnTo>
                    <a:pt x="400416" y="190330"/>
                  </a:lnTo>
                  <a:lnTo>
                    <a:pt x="429768" y="126492"/>
                  </a:lnTo>
                  <a:lnTo>
                    <a:pt x="422088" y="92868"/>
                  </a:lnTo>
                  <a:lnTo>
                    <a:pt x="366807" y="37052"/>
                  </a:lnTo>
                  <a:lnTo>
                    <a:pt x="323313" y="17272"/>
                  </a:lnTo>
                  <a:lnTo>
                    <a:pt x="271988" y="4519"/>
                  </a:lnTo>
                  <a:lnTo>
                    <a:pt x="21488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7" name="Google Shape;1257;p40"/>
            <p:cNvSpPr/>
            <p:nvPr/>
          </p:nvSpPr>
          <p:spPr>
            <a:xfrm>
              <a:off x="3858767" y="3118104"/>
              <a:ext cx="429895" cy="253365"/>
            </a:xfrm>
            <a:custGeom>
              <a:rect b="b" l="l" r="r" t="t"/>
              <a:pathLst>
                <a:path extrusionOk="0" h="253364" w="429895">
                  <a:moveTo>
                    <a:pt x="0" y="126492"/>
                  </a:moveTo>
                  <a:lnTo>
                    <a:pt x="29351" y="62653"/>
                  </a:lnTo>
                  <a:lnTo>
                    <a:pt x="62960" y="37052"/>
                  </a:lnTo>
                  <a:lnTo>
                    <a:pt x="106454" y="17272"/>
                  </a:lnTo>
                  <a:lnTo>
                    <a:pt x="157779" y="4519"/>
                  </a:lnTo>
                  <a:lnTo>
                    <a:pt x="214884" y="0"/>
                  </a:lnTo>
                  <a:lnTo>
                    <a:pt x="271988" y="4519"/>
                  </a:lnTo>
                  <a:lnTo>
                    <a:pt x="323313" y="17272"/>
                  </a:lnTo>
                  <a:lnTo>
                    <a:pt x="366807" y="37052"/>
                  </a:lnTo>
                  <a:lnTo>
                    <a:pt x="400416" y="62653"/>
                  </a:lnTo>
                  <a:lnTo>
                    <a:pt x="429768" y="126492"/>
                  </a:lnTo>
                  <a:lnTo>
                    <a:pt x="422088" y="160115"/>
                  </a:lnTo>
                  <a:lnTo>
                    <a:pt x="366807" y="215931"/>
                  </a:lnTo>
                  <a:lnTo>
                    <a:pt x="323313" y="235712"/>
                  </a:lnTo>
                  <a:lnTo>
                    <a:pt x="271988" y="248464"/>
                  </a:lnTo>
                  <a:lnTo>
                    <a:pt x="214884" y="252984"/>
                  </a:lnTo>
                  <a:lnTo>
                    <a:pt x="157779" y="248464"/>
                  </a:lnTo>
                  <a:lnTo>
                    <a:pt x="106454" y="235712"/>
                  </a:lnTo>
                  <a:lnTo>
                    <a:pt x="62960" y="215931"/>
                  </a:lnTo>
                  <a:lnTo>
                    <a:pt x="29351" y="190330"/>
                  </a:lnTo>
                  <a:lnTo>
                    <a:pt x="0" y="12649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8" name="Google Shape;1258;p40"/>
            <p:cNvSpPr/>
            <p:nvPr/>
          </p:nvSpPr>
          <p:spPr>
            <a:xfrm>
              <a:off x="4459224" y="3148584"/>
              <a:ext cx="317500" cy="189230"/>
            </a:xfrm>
            <a:custGeom>
              <a:rect b="b" l="l" r="r" t="t"/>
              <a:pathLst>
                <a:path extrusionOk="0" h="189229" w="317500">
                  <a:moveTo>
                    <a:pt x="158496" y="0"/>
                  </a:moveTo>
                  <a:lnTo>
                    <a:pt x="96815" y="7423"/>
                  </a:lnTo>
                  <a:lnTo>
                    <a:pt x="46434" y="27670"/>
                  </a:lnTo>
                  <a:lnTo>
                    <a:pt x="12459" y="57703"/>
                  </a:lnTo>
                  <a:lnTo>
                    <a:pt x="0" y="94487"/>
                  </a:lnTo>
                  <a:lnTo>
                    <a:pt x="12459" y="131272"/>
                  </a:lnTo>
                  <a:lnTo>
                    <a:pt x="46434" y="161305"/>
                  </a:lnTo>
                  <a:lnTo>
                    <a:pt x="96815" y="181552"/>
                  </a:lnTo>
                  <a:lnTo>
                    <a:pt x="158496" y="188975"/>
                  </a:lnTo>
                  <a:lnTo>
                    <a:pt x="220176" y="181552"/>
                  </a:lnTo>
                  <a:lnTo>
                    <a:pt x="270557" y="161305"/>
                  </a:lnTo>
                  <a:lnTo>
                    <a:pt x="304532" y="131272"/>
                  </a:lnTo>
                  <a:lnTo>
                    <a:pt x="316991" y="94487"/>
                  </a:lnTo>
                  <a:lnTo>
                    <a:pt x="304532" y="57703"/>
                  </a:lnTo>
                  <a:lnTo>
                    <a:pt x="270557" y="27670"/>
                  </a:lnTo>
                  <a:lnTo>
                    <a:pt x="220176" y="7423"/>
                  </a:lnTo>
                  <a:lnTo>
                    <a:pt x="15849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9" name="Google Shape;1259;p40"/>
            <p:cNvSpPr/>
            <p:nvPr/>
          </p:nvSpPr>
          <p:spPr>
            <a:xfrm>
              <a:off x="4459224" y="3148584"/>
              <a:ext cx="317500" cy="189230"/>
            </a:xfrm>
            <a:custGeom>
              <a:rect b="b" l="l" r="r" t="t"/>
              <a:pathLst>
                <a:path extrusionOk="0" h="189229" w="317500">
                  <a:moveTo>
                    <a:pt x="0" y="94487"/>
                  </a:moveTo>
                  <a:lnTo>
                    <a:pt x="12459" y="57703"/>
                  </a:lnTo>
                  <a:lnTo>
                    <a:pt x="46434" y="27670"/>
                  </a:lnTo>
                  <a:lnTo>
                    <a:pt x="96815" y="7423"/>
                  </a:lnTo>
                  <a:lnTo>
                    <a:pt x="158496" y="0"/>
                  </a:lnTo>
                  <a:lnTo>
                    <a:pt x="220176" y="7423"/>
                  </a:lnTo>
                  <a:lnTo>
                    <a:pt x="270557" y="27670"/>
                  </a:lnTo>
                  <a:lnTo>
                    <a:pt x="304532" y="57703"/>
                  </a:lnTo>
                  <a:lnTo>
                    <a:pt x="316991" y="94487"/>
                  </a:lnTo>
                  <a:lnTo>
                    <a:pt x="304532" y="131272"/>
                  </a:lnTo>
                  <a:lnTo>
                    <a:pt x="270557" y="161305"/>
                  </a:lnTo>
                  <a:lnTo>
                    <a:pt x="220176" y="181552"/>
                  </a:lnTo>
                  <a:lnTo>
                    <a:pt x="158496" y="188975"/>
                  </a:lnTo>
                  <a:lnTo>
                    <a:pt x="96815" y="181552"/>
                  </a:lnTo>
                  <a:lnTo>
                    <a:pt x="46434" y="161305"/>
                  </a:lnTo>
                  <a:lnTo>
                    <a:pt x="12459" y="131272"/>
                  </a:lnTo>
                  <a:lnTo>
                    <a:pt x="0" y="94487"/>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60" name="Google Shape;1260;p40"/>
            <p:cNvPicPr preferRelativeResize="0"/>
            <p:nvPr/>
          </p:nvPicPr>
          <p:blipFill rotWithShape="1">
            <a:blip r:embed="rId41">
              <a:alphaModFix/>
            </a:blip>
            <a:srcRect b="0" l="0" r="0" t="0"/>
            <a:stretch/>
          </p:blipFill>
          <p:spPr>
            <a:xfrm>
              <a:off x="3715511" y="3044952"/>
              <a:ext cx="277368" cy="265176"/>
            </a:xfrm>
            <a:prstGeom prst="rect">
              <a:avLst/>
            </a:prstGeom>
            <a:noFill/>
            <a:ln>
              <a:noFill/>
            </a:ln>
          </p:spPr>
        </p:pic>
        <p:sp>
          <p:nvSpPr>
            <p:cNvPr id="1261" name="Google Shape;1261;p40"/>
            <p:cNvSpPr/>
            <p:nvPr/>
          </p:nvSpPr>
          <p:spPr>
            <a:xfrm>
              <a:off x="3831335" y="2919984"/>
              <a:ext cx="375285" cy="222885"/>
            </a:xfrm>
            <a:custGeom>
              <a:rect b="b" l="l" r="r" t="t"/>
              <a:pathLst>
                <a:path extrusionOk="0" h="222885" w="375285">
                  <a:moveTo>
                    <a:pt x="187451"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1" y="222503"/>
                  </a:lnTo>
                  <a:lnTo>
                    <a:pt x="246692" y="216834"/>
                  </a:lnTo>
                  <a:lnTo>
                    <a:pt x="298149" y="201046"/>
                  </a:lnTo>
                  <a:lnTo>
                    <a:pt x="338730" y="176966"/>
                  </a:lnTo>
                  <a:lnTo>
                    <a:pt x="365345" y="146425"/>
                  </a:lnTo>
                  <a:lnTo>
                    <a:pt x="374903" y="111251"/>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2" name="Google Shape;1262;p40"/>
            <p:cNvSpPr/>
            <p:nvPr/>
          </p:nvSpPr>
          <p:spPr>
            <a:xfrm>
              <a:off x="3831335" y="2919984"/>
              <a:ext cx="375285" cy="222885"/>
            </a:xfrm>
            <a:custGeom>
              <a:rect b="b" l="l" r="r" t="t"/>
              <a:pathLst>
                <a:path extrusionOk="0" h="222885" w="375285">
                  <a:moveTo>
                    <a:pt x="0" y="111251"/>
                  </a:moveTo>
                  <a:lnTo>
                    <a:pt x="36173" y="45537"/>
                  </a:lnTo>
                  <a:lnTo>
                    <a:pt x="76754" y="21457"/>
                  </a:lnTo>
                  <a:lnTo>
                    <a:pt x="128211" y="5669"/>
                  </a:lnTo>
                  <a:lnTo>
                    <a:pt x="187451" y="0"/>
                  </a:lnTo>
                  <a:lnTo>
                    <a:pt x="246692" y="5669"/>
                  </a:lnTo>
                  <a:lnTo>
                    <a:pt x="298149" y="21457"/>
                  </a:lnTo>
                  <a:lnTo>
                    <a:pt x="338730" y="45537"/>
                  </a:lnTo>
                  <a:lnTo>
                    <a:pt x="365345" y="76078"/>
                  </a:lnTo>
                  <a:lnTo>
                    <a:pt x="374903" y="111251"/>
                  </a:lnTo>
                  <a:lnTo>
                    <a:pt x="365345" y="146425"/>
                  </a:lnTo>
                  <a:lnTo>
                    <a:pt x="338730" y="176966"/>
                  </a:lnTo>
                  <a:lnTo>
                    <a:pt x="298149" y="201046"/>
                  </a:lnTo>
                  <a:lnTo>
                    <a:pt x="246692" y="216834"/>
                  </a:lnTo>
                  <a:lnTo>
                    <a:pt x="187451" y="222503"/>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3" name="Google Shape;1263;p40"/>
            <p:cNvSpPr/>
            <p:nvPr/>
          </p:nvSpPr>
          <p:spPr>
            <a:xfrm>
              <a:off x="4157472" y="3182112"/>
              <a:ext cx="375285" cy="222885"/>
            </a:xfrm>
            <a:custGeom>
              <a:rect b="b" l="l" r="r" t="t"/>
              <a:pathLst>
                <a:path extrusionOk="0" h="222885" w="375285">
                  <a:moveTo>
                    <a:pt x="187451"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1" y="222503"/>
                  </a:lnTo>
                  <a:lnTo>
                    <a:pt x="246692" y="216834"/>
                  </a:lnTo>
                  <a:lnTo>
                    <a:pt x="298149" y="201046"/>
                  </a:lnTo>
                  <a:lnTo>
                    <a:pt x="338730" y="176966"/>
                  </a:lnTo>
                  <a:lnTo>
                    <a:pt x="365345" y="146425"/>
                  </a:lnTo>
                  <a:lnTo>
                    <a:pt x="374903" y="111251"/>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4" name="Google Shape;1264;p40"/>
            <p:cNvSpPr/>
            <p:nvPr/>
          </p:nvSpPr>
          <p:spPr>
            <a:xfrm>
              <a:off x="4157472" y="3182112"/>
              <a:ext cx="375285" cy="222885"/>
            </a:xfrm>
            <a:custGeom>
              <a:rect b="b" l="l" r="r" t="t"/>
              <a:pathLst>
                <a:path extrusionOk="0" h="222885" w="375285">
                  <a:moveTo>
                    <a:pt x="0" y="111251"/>
                  </a:moveTo>
                  <a:lnTo>
                    <a:pt x="36173" y="45537"/>
                  </a:lnTo>
                  <a:lnTo>
                    <a:pt x="76754" y="21457"/>
                  </a:lnTo>
                  <a:lnTo>
                    <a:pt x="128211" y="5669"/>
                  </a:lnTo>
                  <a:lnTo>
                    <a:pt x="187451" y="0"/>
                  </a:lnTo>
                  <a:lnTo>
                    <a:pt x="246692" y="5669"/>
                  </a:lnTo>
                  <a:lnTo>
                    <a:pt x="298149" y="21457"/>
                  </a:lnTo>
                  <a:lnTo>
                    <a:pt x="338730" y="45537"/>
                  </a:lnTo>
                  <a:lnTo>
                    <a:pt x="365345" y="76078"/>
                  </a:lnTo>
                  <a:lnTo>
                    <a:pt x="374903" y="111251"/>
                  </a:lnTo>
                  <a:lnTo>
                    <a:pt x="365345" y="146425"/>
                  </a:lnTo>
                  <a:lnTo>
                    <a:pt x="338730" y="176966"/>
                  </a:lnTo>
                  <a:lnTo>
                    <a:pt x="298149" y="201046"/>
                  </a:lnTo>
                  <a:lnTo>
                    <a:pt x="246692" y="216834"/>
                  </a:lnTo>
                  <a:lnTo>
                    <a:pt x="187451" y="222503"/>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5" name="Google Shape;1265;p40"/>
            <p:cNvSpPr/>
            <p:nvPr/>
          </p:nvSpPr>
          <p:spPr>
            <a:xfrm>
              <a:off x="4620768" y="2935224"/>
              <a:ext cx="292735" cy="177165"/>
            </a:xfrm>
            <a:custGeom>
              <a:rect b="b" l="l" r="r" t="t"/>
              <a:pathLst>
                <a:path extrusionOk="0" h="177164" w="292735">
                  <a:moveTo>
                    <a:pt x="146304" y="0"/>
                  </a:moveTo>
                  <a:lnTo>
                    <a:pt x="89368" y="6953"/>
                  </a:lnTo>
                  <a:lnTo>
                    <a:pt x="42862" y="25908"/>
                  </a:lnTo>
                  <a:lnTo>
                    <a:pt x="11501" y="54006"/>
                  </a:lnTo>
                  <a:lnTo>
                    <a:pt x="0" y="88391"/>
                  </a:lnTo>
                  <a:lnTo>
                    <a:pt x="11501" y="122777"/>
                  </a:lnTo>
                  <a:lnTo>
                    <a:pt x="42862" y="150875"/>
                  </a:lnTo>
                  <a:lnTo>
                    <a:pt x="89368" y="169830"/>
                  </a:lnTo>
                  <a:lnTo>
                    <a:pt x="146304" y="176784"/>
                  </a:lnTo>
                  <a:lnTo>
                    <a:pt x="203239" y="169830"/>
                  </a:lnTo>
                  <a:lnTo>
                    <a:pt x="249745" y="150876"/>
                  </a:lnTo>
                  <a:lnTo>
                    <a:pt x="281106" y="122777"/>
                  </a:lnTo>
                  <a:lnTo>
                    <a:pt x="292608" y="88391"/>
                  </a:lnTo>
                  <a:lnTo>
                    <a:pt x="281106" y="54006"/>
                  </a:lnTo>
                  <a:lnTo>
                    <a:pt x="249745" y="25908"/>
                  </a:lnTo>
                  <a:lnTo>
                    <a:pt x="203239" y="6953"/>
                  </a:lnTo>
                  <a:lnTo>
                    <a:pt x="14630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6" name="Google Shape;1266;p40"/>
            <p:cNvSpPr/>
            <p:nvPr/>
          </p:nvSpPr>
          <p:spPr>
            <a:xfrm>
              <a:off x="4620768" y="2935224"/>
              <a:ext cx="292735" cy="177165"/>
            </a:xfrm>
            <a:custGeom>
              <a:rect b="b" l="l" r="r" t="t"/>
              <a:pathLst>
                <a:path extrusionOk="0" h="177164" w="292735">
                  <a:moveTo>
                    <a:pt x="0" y="88391"/>
                  </a:moveTo>
                  <a:lnTo>
                    <a:pt x="11501" y="54006"/>
                  </a:lnTo>
                  <a:lnTo>
                    <a:pt x="42862" y="25908"/>
                  </a:lnTo>
                  <a:lnTo>
                    <a:pt x="89368" y="6953"/>
                  </a:lnTo>
                  <a:lnTo>
                    <a:pt x="146304" y="0"/>
                  </a:lnTo>
                  <a:lnTo>
                    <a:pt x="203239" y="6953"/>
                  </a:lnTo>
                  <a:lnTo>
                    <a:pt x="249745" y="25908"/>
                  </a:lnTo>
                  <a:lnTo>
                    <a:pt x="281106" y="54006"/>
                  </a:lnTo>
                  <a:lnTo>
                    <a:pt x="292608" y="88391"/>
                  </a:lnTo>
                  <a:lnTo>
                    <a:pt x="281106" y="122777"/>
                  </a:lnTo>
                  <a:lnTo>
                    <a:pt x="249745" y="150876"/>
                  </a:lnTo>
                  <a:lnTo>
                    <a:pt x="203239" y="169830"/>
                  </a:lnTo>
                  <a:lnTo>
                    <a:pt x="146304" y="176784"/>
                  </a:lnTo>
                  <a:lnTo>
                    <a:pt x="89368" y="169830"/>
                  </a:lnTo>
                  <a:lnTo>
                    <a:pt x="42862" y="150875"/>
                  </a:lnTo>
                  <a:lnTo>
                    <a:pt x="11501" y="122777"/>
                  </a:lnTo>
                  <a:lnTo>
                    <a:pt x="0" y="8839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7" name="Google Shape;1267;p40"/>
            <p:cNvSpPr/>
            <p:nvPr/>
          </p:nvSpPr>
          <p:spPr>
            <a:xfrm>
              <a:off x="4538472" y="2871216"/>
              <a:ext cx="268605" cy="158750"/>
            </a:xfrm>
            <a:custGeom>
              <a:rect b="b" l="l" r="r" t="t"/>
              <a:pathLst>
                <a:path extrusionOk="0" h="158750" w="268604">
                  <a:moveTo>
                    <a:pt x="134112" y="0"/>
                  </a:moveTo>
                  <a:lnTo>
                    <a:pt x="81920" y="6221"/>
                  </a:lnTo>
                  <a:lnTo>
                    <a:pt x="39290" y="23193"/>
                  </a:lnTo>
                  <a:lnTo>
                    <a:pt x="10542" y="48381"/>
                  </a:lnTo>
                  <a:lnTo>
                    <a:pt x="0" y="79248"/>
                  </a:lnTo>
                  <a:lnTo>
                    <a:pt x="10542" y="110114"/>
                  </a:lnTo>
                  <a:lnTo>
                    <a:pt x="39290" y="135302"/>
                  </a:lnTo>
                  <a:lnTo>
                    <a:pt x="81920" y="152274"/>
                  </a:lnTo>
                  <a:lnTo>
                    <a:pt x="134112" y="158496"/>
                  </a:lnTo>
                  <a:lnTo>
                    <a:pt x="186303" y="152274"/>
                  </a:lnTo>
                  <a:lnTo>
                    <a:pt x="228933" y="135302"/>
                  </a:lnTo>
                  <a:lnTo>
                    <a:pt x="257681" y="110114"/>
                  </a:lnTo>
                  <a:lnTo>
                    <a:pt x="268224" y="79248"/>
                  </a:lnTo>
                  <a:lnTo>
                    <a:pt x="257681" y="48381"/>
                  </a:lnTo>
                  <a:lnTo>
                    <a:pt x="228933" y="23193"/>
                  </a:lnTo>
                  <a:lnTo>
                    <a:pt x="186303" y="6221"/>
                  </a:lnTo>
                  <a:lnTo>
                    <a:pt x="1341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8" name="Google Shape;1268;p40"/>
            <p:cNvSpPr/>
            <p:nvPr/>
          </p:nvSpPr>
          <p:spPr>
            <a:xfrm>
              <a:off x="4538472" y="2871216"/>
              <a:ext cx="268605" cy="158750"/>
            </a:xfrm>
            <a:custGeom>
              <a:rect b="b" l="l" r="r" t="t"/>
              <a:pathLst>
                <a:path extrusionOk="0" h="158750" w="268604">
                  <a:moveTo>
                    <a:pt x="0" y="79248"/>
                  </a:moveTo>
                  <a:lnTo>
                    <a:pt x="10542" y="48381"/>
                  </a:lnTo>
                  <a:lnTo>
                    <a:pt x="39290" y="23193"/>
                  </a:lnTo>
                  <a:lnTo>
                    <a:pt x="81920" y="6221"/>
                  </a:lnTo>
                  <a:lnTo>
                    <a:pt x="134112" y="0"/>
                  </a:lnTo>
                  <a:lnTo>
                    <a:pt x="186303" y="6221"/>
                  </a:lnTo>
                  <a:lnTo>
                    <a:pt x="228933" y="23193"/>
                  </a:lnTo>
                  <a:lnTo>
                    <a:pt x="257681" y="48381"/>
                  </a:lnTo>
                  <a:lnTo>
                    <a:pt x="268224" y="79248"/>
                  </a:lnTo>
                  <a:lnTo>
                    <a:pt x="257681" y="110114"/>
                  </a:lnTo>
                  <a:lnTo>
                    <a:pt x="228933" y="135302"/>
                  </a:lnTo>
                  <a:lnTo>
                    <a:pt x="186303" y="152274"/>
                  </a:lnTo>
                  <a:lnTo>
                    <a:pt x="134112" y="158496"/>
                  </a:lnTo>
                  <a:lnTo>
                    <a:pt x="81920" y="152274"/>
                  </a:lnTo>
                  <a:lnTo>
                    <a:pt x="39290" y="135302"/>
                  </a:lnTo>
                  <a:lnTo>
                    <a:pt x="10542" y="110114"/>
                  </a:lnTo>
                  <a:lnTo>
                    <a:pt x="0" y="7924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9" name="Google Shape;1269;p40"/>
            <p:cNvSpPr/>
            <p:nvPr/>
          </p:nvSpPr>
          <p:spPr>
            <a:xfrm>
              <a:off x="3819144" y="2910840"/>
              <a:ext cx="1056640" cy="426084"/>
            </a:xfrm>
            <a:custGeom>
              <a:rect b="b" l="l" r="r" t="t"/>
              <a:pathLst>
                <a:path extrusionOk="0" h="426085" w="1056639">
                  <a:moveTo>
                    <a:pt x="707008" y="0"/>
                  </a:moveTo>
                  <a:lnTo>
                    <a:pt x="566673" y="14097"/>
                  </a:lnTo>
                  <a:lnTo>
                    <a:pt x="369569" y="11430"/>
                  </a:lnTo>
                  <a:lnTo>
                    <a:pt x="325119" y="42290"/>
                  </a:lnTo>
                  <a:lnTo>
                    <a:pt x="0" y="158750"/>
                  </a:lnTo>
                  <a:lnTo>
                    <a:pt x="33400" y="230124"/>
                  </a:lnTo>
                  <a:lnTo>
                    <a:pt x="33400" y="315595"/>
                  </a:lnTo>
                  <a:lnTo>
                    <a:pt x="102361" y="399414"/>
                  </a:lnTo>
                  <a:lnTo>
                    <a:pt x="318388" y="425831"/>
                  </a:lnTo>
                  <a:lnTo>
                    <a:pt x="736980" y="388747"/>
                  </a:lnTo>
                  <a:lnTo>
                    <a:pt x="862838" y="254762"/>
                  </a:lnTo>
                  <a:lnTo>
                    <a:pt x="887348" y="220472"/>
                  </a:lnTo>
                  <a:lnTo>
                    <a:pt x="975232" y="287400"/>
                  </a:lnTo>
                  <a:lnTo>
                    <a:pt x="1056513" y="189611"/>
                  </a:lnTo>
                  <a:lnTo>
                    <a:pt x="1028700" y="169290"/>
                  </a:lnTo>
                  <a:lnTo>
                    <a:pt x="1018666" y="42290"/>
                  </a:lnTo>
                  <a:lnTo>
                    <a:pt x="970788" y="36195"/>
                  </a:lnTo>
                  <a:lnTo>
                    <a:pt x="882903" y="51181"/>
                  </a:lnTo>
                  <a:lnTo>
                    <a:pt x="70700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70" name="Google Shape;1270;p40"/>
            <p:cNvPicPr preferRelativeResize="0"/>
            <p:nvPr/>
          </p:nvPicPr>
          <p:blipFill rotWithShape="1">
            <a:blip r:embed="rId42">
              <a:alphaModFix/>
            </a:blip>
            <a:srcRect b="0" l="0" r="0" t="0"/>
            <a:stretch/>
          </p:blipFill>
          <p:spPr>
            <a:xfrm>
              <a:off x="3956304" y="3069336"/>
              <a:ext cx="139954" cy="24129"/>
            </a:xfrm>
            <a:prstGeom prst="rect">
              <a:avLst/>
            </a:prstGeom>
            <a:noFill/>
            <a:ln>
              <a:noFill/>
            </a:ln>
          </p:spPr>
        </p:pic>
        <p:sp>
          <p:nvSpPr>
            <p:cNvPr id="1271" name="Google Shape;1271;p40"/>
            <p:cNvSpPr/>
            <p:nvPr/>
          </p:nvSpPr>
          <p:spPr>
            <a:xfrm>
              <a:off x="3992879" y="3075432"/>
              <a:ext cx="67310" cy="8890"/>
            </a:xfrm>
            <a:custGeom>
              <a:rect b="b" l="l" r="r" t="t"/>
              <a:pathLst>
                <a:path extrusionOk="0" h="8889" w="67310">
                  <a:moveTo>
                    <a:pt x="66802" y="0"/>
                  </a:moveTo>
                  <a:lnTo>
                    <a:pt x="66802" y="507"/>
                  </a:lnTo>
                  <a:lnTo>
                    <a:pt x="66294" y="1269"/>
                  </a:lnTo>
                  <a:lnTo>
                    <a:pt x="64770" y="2285"/>
                  </a:lnTo>
                  <a:lnTo>
                    <a:pt x="63754" y="2412"/>
                  </a:lnTo>
                  <a:lnTo>
                    <a:pt x="59055" y="3937"/>
                  </a:lnTo>
                  <a:lnTo>
                    <a:pt x="57023" y="4190"/>
                  </a:lnTo>
                  <a:lnTo>
                    <a:pt x="54864" y="4698"/>
                  </a:lnTo>
                  <a:lnTo>
                    <a:pt x="44831" y="5714"/>
                  </a:lnTo>
                  <a:lnTo>
                    <a:pt x="42164" y="5714"/>
                  </a:lnTo>
                  <a:lnTo>
                    <a:pt x="39116" y="5968"/>
                  </a:lnTo>
                  <a:lnTo>
                    <a:pt x="27686" y="5968"/>
                  </a:lnTo>
                  <a:lnTo>
                    <a:pt x="24637" y="5714"/>
                  </a:lnTo>
                  <a:lnTo>
                    <a:pt x="21971" y="5714"/>
                  </a:lnTo>
                  <a:lnTo>
                    <a:pt x="11937" y="4698"/>
                  </a:lnTo>
                  <a:lnTo>
                    <a:pt x="9779" y="4190"/>
                  </a:lnTo>
                  <a:lnTo>
                    <a:pt x="7747" y="3937"/>
                  </a:lnTo>
                  <a:lnTo>
                    <a:pt x="3048" y="2412"/>
                  </a:lnTo>
                  <a:lnTo>
                    <a:pt x="2032" y="2285"/>
                  </a:lnTo>
                  <a:lnTo>
                    <a:pt x="508" y="1269"/>
                  </a:lnTo>
                  <a:lnTo>
                    <a:pt x="0" y="0"/>
                  </a:lnTo>
                  <a:lnTo>
                    <a:pt x="0" y="2920"/>
                  </a:lnTo>
                  <a:lnTo>
                    <a:pt x="11937" y="7365"/>
                  </a:lnTo>
                  <a:lnTo>
                    <a:pt x="14224" y="7873"/>
                  </a:lnTo>
                  <a:lnTo>
                    <a:pt x="21971" y="8635"/>
                  </a:lnTo>
                  <a:lnTo>
                    <a:pt x="24637" y="8635"/>
                  </a:lnTo>
                  <a:lnTo>
                    <a:pt x="27686" y="8889"/>
                  </a:lnTo>
                  <a:lnTo>
                    <a:pt x="39116" y="8889"/>
                  </a:lnTo>
                  <a:lnTo>
                    <a:pt x="42164" y="8635"/>
                  </a:lnTo>
                  <a:lnTo>
                    <a:pt x="44831" y="8635"/>
                  </a:lnTo>
                  <a:lnTo>
                    <a:pt x="52578" y="7873"/>
                  </a:lnTo>
                  <a:lnTo>
                    <a:pt x="54864" y="7365"/>
                  </a:lnTo>
                  <a:lnTo>
                    <a:pt x="59055" y="6857"/>
                  </a:lnTo>
                  <a:lnTo>
                    <a:pt x="66802" y="3428"/>
                  </a:lnTo>
                  <a:lnTo>
                    <a:pt x="66802" y="2920"/>
                  </a:lnTo>
                  <a:lnTo>
                    <a:pt x="66802"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72" name="Google Shape;1272;p40"/>
            <p:cNvPicPr preferRelativeResize="0"/>
            <p:nvPr/>
          </p:nvPicPr>
          <p:blipFill rotWithShape="1">
            <a:blip r:embed="rId43">
              <a:alphaModFix/>
            </a:blip>
            <a:srcRect b="0" l="0" r="0" t="0"/>
            <a:stretch/>
          </p:blipFill>
          <p:spPr>
            <a:xfrm>
              <a:off x="3956304" y="3069336"/>
              <a:ext cx="167386" cy="76073"/>
            </a:xfrm>
            <a:prstGeom prst="rect">
              <a:avLst/>
            </a:prstGeom>
            <a:noFill/>
            <a:ln>
              <a:noFill/>
            </a:ln>
          </p:spPr>
        </p:pic>
        <p:pic>
          <p:nvPicPr>
            <p:cNvPr id="1273" name="Google Shape;1273;p40"/>
            <p:cNvPicPr preferRelativeResize="0"/>
            <p:nvPr/>
          </p:nvPicPr>
          <p:blipFill rotWithShape="1">
            <a:blip r:embed="rId44">
              <a:alphaModFix/>
            </a:blip>
            <a:srcRect b="0" l="0" r="0" t="0"/>
            <a:stretch/>
          </p:blipFill>
          <p:spPr>
            <a:xfrm>
              <a:off x="3968495" y="2971800"/>
              <a:ext cx="115569" cy="97789"/>
            </a:xfrm>
            <a:prstGeom prst="rect">
              <a:avLst/>
            </a:prstGeom>
            <a:noFill/>
            <a:ln>
              <a:noFill/>
            </a:ln>
          </p:spPr>
        </p:pic>
        <p:sp>
          <p:nvSpPr>
            <p:cNvPr id="1274" name="Google Shape;1274;p40"/>
            <p:cNvSpPr/>
            <p:nvPr/>
          </p:nvSpPr>
          <p:spPr>
            <a:xfrm>
              <a:off x="3986783" y="2983992"/>
              <a:ext cx="82550" cy="76200"/>
            </a:xfrm>
            <a:custGeom>
              <a:rect b="b" l="l" r="r" t="t"/>
              <a:pathLst>
                <a:path extrusionOk="0" h="76200" w="82550">
                  <a:moveTo>
                    <a:pt x="81787" y="0"/>
                  </a:moveTo>
                  <a:lnTo>
                    <a:pt x="81533" y="0"/>
                  </a:lnTo>
                  <a:lnTo>
                    <a:pt x="80137" y="1650"/>
                  </a:lnTo>
                  <a:lnTo>
                    <a:pt x="80390" y="1905"/>
                  </a:lnTo>
                  <a:lnTo>
                    <a:pt x="80390" y="73406"/>
                  </a:lnTo>
                  <a:lnTo>
                    <a:pt x="80137" y="73406"/>
                  </a:lnTo>
                  <a:lnTo>
                    <a:pt x="80137" y="73660"/>
                  </a:lnTo>
                  <a:lnTo>
                    <a:pt x="1650" y="73660"/>
                  </a:lnTo>
                  <a:lnTo>
                    <a:pt x="0" y="75946"/>
                  </a:lnTo>
                  <a:lnTo>
                    <a:pt x="80137" y="75946"/>
                  </a:lnTo>
                  <a:lnTo>
                    <a:pt x="80390" y="75692"/>
                  </a:lnTo>
                  <a:lnTo>
                    <a:pt x="81152" y="75692"/>
                  </a:lnTo>
                  <a:lnTo>
                    <a:pt x="81152" y="75311"/>
                  </a:lnTo>
                  <a:lnTo>
                    <a:pt x="81533" y="75311"/>
                  </a:lnTo>
                  <a:lnTo>
                    <a:pt x="81533" y="74803"/>
                  </a:lnTo>
                  <a:lnTo>
                    <a:pt x="81787" y="74803"/>
                  </a:lnTo>
                  <a:lnTo>
                    <a:pt x="81787" y="74295"/>
                  </a:lnTo>
                  <a:lnTo>
                    <a:pt x="82041" y="73913"/>
                  </a:lnTo>
                  <a:lnTo>
                    <a:pt x="82041" y="1397"/>
                  </a:lnTo>
                  <a:lnTo>
                    <a:pt x="81787" y="508"/>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5" name="Google Shape;1275;p40"/>
            <p:cNvSpPr/>
            <p:nvPr/>
          </p:nvSpPr>
          <p:spPr>
            <a:xfrm>
              <a:off x="3980688" y="2983992"/>
              <a:ext cx="88265" cy="76200"/>
            </a:xfrm>
            <a:custGeom>
              <a:rect b="b" l="l" r="r" t="t"/>
              <a:pathLst>
                <a:path extrusionOk="0" h="76200" w="88264">
                  <a:moveTo>
                    <a:pt x="87884" y="0"/>
                  </a:moveTo>
                  <a:lnTo>
                    <a:pt x="1015" y="0"/>
                  </a:lnTo>
                  <a:lnTo>
                    <a:pt x="253" y="508"/>
                  </a:lnTo>
                  <a:lnTo>
                    <a:pt x="0" y="1905"/>
                  </a:lnTo>
                  <a:lnTo>
                    <a:pt x="0" y="74803"/>
                  </a:lnTo>
                  <a:lnTo>
                    <a:pt x="253" y="74803"/>
                  </a:lnTo>
                  <a:lnTo>
                    <a:pt x="253" y="75437"/>
                  </a:lnTo>
                  <a:lnTo>
                    <a:pt x="508" y="75437"/>
                  </a:lnTo>
                  <a:lnTo>
                    <a:pt x="508" y="75692"/>
                  </a:lnTo>
                  <a:lnTo>
                    <a:pt x="1650" y="75692"/>
                  </a:lnTo>
                  <a:lnTo>
                    <a:pt x="1650" y="75946"/>
                  </a:lnTo>
                  <a:lnTo>
                    <a:pt x="4190" y="75946"/>
                  </a:lnTo>
                  <a:lnTo>
                    <a:pt x="5841" y="73787"/>
                  </a:lnTo>
                  <a:lnTo>
                    <a:pt x="1650" y="73787"/>
                  </a:lnTo>
                  <a:lnTo>
                    <a:pt x="1650" y="72898"/>
                  </a:lnTo>
                  <a:lnTo>
                    <a:pt x="1397" y="72898"/>
                  </a:lnTo>
                  <a:lnTo>
                    <a:pt x="1397" y="2667"/>
                  </a:lnTo>
                  <a:lnTo>
                    <a:pt x="1650" y="2667"/>
                  </a:lnTo>
                  <a:lnTo>
                    <a:pt x="1650" y="1905"/>
                  </a:lnTo>
                  <a:lnTo>
                    <a:pt x="86487" y="1905"/>
                  </a:lnTo>
                  <a:lnTo>
                    <a:pt x="86487" y="2159"/>
                  </a:lnTo>
                  <a:lnTo>
                    <a:pt x="86740" y="2159"/>
                  </a:lnTo>
                  <a:lnTo>
                    <a:pt x="88137" y="508"/>
                  </a:lnTo>
                  <a:lnTo>
                    <a:pt x="87884" y="254"/>
                  </a:lnTo>
                  <a:lnTo>
                    <a:pt x="87884"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76" name="Google Shape;1276;p40"/>
            <p:cNvPicPr preferRelativeResize="0"/>
            <p:nvPr/>
          </p:nvPicPr>
          <p:blipFill rotWithShape="1">
            <a:blip r:embed="rId45">
              <a:alphaModFix/>
            </a:blip>
            <a:srcRect b="0" l="0" r="0" t="0"/>
            <a:stretch/>
          </p:blipFill>
          <p:spPr>
            <a:xfrm>
              <a:off x="4197095" y="3072384"/>
              <a:ext cx="136905" cy="24129"/>
            </a:xfrm>
            <a:prstGeom prst="rect">
              <a:avLst/>
            </a:prstGeom>
            <a:noFill/>
            <a:ln>
              <a:noFill/>
            </a:ln>
          </p:spPr>
        </p:pic>
        <p:sp>
          <p:nvSpPr>
            <p:cNvPr id="1277" name="Google Shape;1277;p40"/>
            <p:cNvSpPr/>
            <p:nvPr/>
          </p:nvSpPr>
          <p:spPr>
            <a:xfrm>
              <a:off x="4233672" y="3078480"/>
              <a:ext cx="64135" cy="8890"/>
            </a:xfrm>
            <a:custGeom>
              <a:rect b="b" l="l" r="r" t="t"/>
              <a:pathLst>
                <a:path extrusionOk="0" h="8889" w="64135">
                  <a:moveTo>
                    <a:pt x="63753" y="0"/>
                  </a:moveTo>
                  <a:lnTo>
                    <a:pt x="63753" y="508"/>
                  </a:lnTo>
                  <a:lnTo>
                    <a:pt x="63245" y="1270"/>
                  </a:lnTo>
                  <a:lnTo>
                    <a:pt x="61849" y="2286"/>
                  </a:lnTo>
                  <a:lnTo>
                    <a:pt x="60960" y="2412"/>
                  </a:lnTo>
                  <a:lnTo>
                    <a:pt x="56387" y="3937"/>
                  </a:lnTo>
                  <a:lnTo>
                    <a:pt x="54482" y="4191"/>
                  </a:lnTo>
                  <a:lnTo>
                    <a:pt x="52324" y="4699"/>
                  </a:lnTo>
                  <a:lnTo>
                    <a:pt x="42799" y="5715"/>
                  </a:lnTo>
                  <a:lnTo>
                    <a:pt x="40258" y="5715"/>
                  </a:lnTo>
                  <a:lnTo>
                    <a:pt x="37337" y="5969"/>
                  </a:lnTo>
                  <a:lnTo>
                    <a:pt x="26415" y="5969"/>
                  </a:lnTo>
                  <a:lnTo>
                    <a:pt x="23494" y="5715"/>
                  </a:lnTo>
                  <a:lnTo>
                    <a:pt x="20954" y="5715"/>
                  </a:lnTo>
                  <a:lnTo>
                    <a:pt x="11429" y="4699"/>
                  </a:lnTo>
                  <a:lnTo>
                    <a:pt x="9270" y="4191"/>
                  </a:lnTo>
                  <a:lnTo>
                    <a:pt x="7365" y="3937"/>
                  </a:lnTo>
                  <a:lnTo>
                    <a:pt x="2793" y="2412"/>
                  </a:lnTo>
                  <a:lnTo>
                    <a:pt x="1904" y="2286"/>
                  </a:lnTo>
                  <a:lnTo>
                    <a:pt x="507" y="1270"/>
                  </a:lnTo>
                  <a:lnTo>
                    <a:pt x="0" y="0"/>
                  </a:lnTo>
                  <a:lnTo>
                    <a:pt x="0" y="2921"/>
                  </a:lnTo>
                  <a:lnTo>
                    <a:pt x="11429" y="7366"/>
                  </a:lnTo>
                  <a:lnTo>
                    <a:pt x="13588" y="7874"/>
                  </a:lnTo>
                  <a:lnTo>
                    <a:pt x="20954" y="8636"/>
                  </a:lnTo>
                  <a:lnTo>
                    <a:pt x="23494" y="8636"/>
                  </a:lnTo>
                  <a:lnTo>
                    <a:pt x="26415" y="8890"/>
                  </a:lnTo>
                  <a:lnTo>
                    <a:pt x="37337" y="8890"/>
                  </a:lnTo>
                  <a:lnTo>
                    <a:pt x="40258" y="8636"/>
                  </a:lnTo>
                  <a:lnTo>
                    <a:pt x="42799" y="8636"/>
                  </a:lnTo>
                  <a:lnTo>
                    <a:pt x="50164" y="7874"/>
                  </a:lnTo>
                  <a:lnTo>
                    <a:pt x="52324" y="7366"/>
                  </a:lnTo>
                  <a:lnTo>
                    <a:pt x="56387" y="6858"/>
                  </a:lnTo>
                  <a:lnTo>
                    <a:pt x="58038" y="6477"/>
                  </a:lnTo>
                  <a:lnTo>
                    <a:pt x="60960" y="5461"/>
                  </a:lnTo>
                  <a:lnTo>
                    <a:pt x="62611" y="4445"/>
                  </a:lnTo>
                  <a:lnTo>
                    <a:pt x="63753" y="3429"/>
                  </a:lnTo>
                  <a:lnTo>
                    <a:pt x="63753" y="2921"/>
                  </a:lnTo>
                  <a:lnTo>
                    <a:pt x="6375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78" name="Google Shape;1278;p40"/>
            <p:cNvPicPr preferRelativeResize="0"/>
            <p:nvPr/>
          </p:nvPicPr>
          <p:blipFill rotWithShape="1">
            <a:blip r:embed="rId46">
              <a:alphaModFix/>
            </a:blip>
            <a:srcRect b="0" l="0" r="0" t="0"/>
            <a:stretch/>
          </p:blipFill>
          <p:spPr>
            <a:xfrm>
              <a:off x="4197095" y="3072384"/>
              <a:ext cx="164337" cy="76073"/>
            </a:xfrm>
            <a:prstGeom prst="rect">
              <a:avLst/>
            </a:prstGeom>
            <a:noFill/>
            <a:ln>
              <a:noFill/>
            </a:ln>
          </p:spPr>
        </p:pic>
        <p:pic>
          <p:nvPicPr>
            <p:cNvPr id="1279" name="Google Shape;1279;p40"/>
            <p:cNvPicPr preferRelativeResize="0"/>
            <p:nvPr/>
          </p:nvPicPr>
          <p:blipFill rotWithShape="1">
            <a:blip r:embed="rId47">
              <a:alphaModFix/>
            </a:blip>
            <a:srcRect b="0" l="0" r="0" t="0"/>
            <a:stretch/>
          </p:blipFill>
          <p:spPr>
            <a:xfrm>
              <a:off x="4209287" y="2971800"/>
              <a:ext cx="112522" cy="100329"/>
            </a:xfrm>
            <a:prstGeom prst="rect">
              <a:avLst/>
            </a:prstGeom>
            <a:noFill/>
            <a:ln>
              <a:noFill/>
            </a:ln>
          </p:spPr>
        </p:pic>
        <p:sp>
          <p:nvSpPr>
            <p:cNvPr id="1280" name="Google Shape;1280;p40"/>
            <p:cNvSpPr/>
            <p:nvPr/>
          </p:nvSpPr>
          <p:spPr>
            <a:xfrm>
              <a:off x="4224527" y="2987040"/>
              <a:ext cx="82550" cy="73025"/>
            </a:xfrm>
            <a:custGeom>
              <a:rect b="b" l="l" r="r" t="t"/>
              <a:pathLst>
                <a:path extrusionOk="0" h="73025" w="82550">
                  <a:moveTo>
                    <a:pt x="81787" y="0"/>
                  </a:moveTo>
                  <a:lnTo>
                    <a:pt x="81534" y="0"/>
                  </a:lnTo>
                  <a:lnTo>
                    <a:pt x="80137" y="1650"/>
                  </a:lnTo>
                  <a:lnTo>
                    <a:pt x="80391" y="1905"/>
                  </a:lnTo>
                  <a:lnTo>
                    <a:pt x="80391" y="70485"/>
                  </a:lnTo>
                  <a:lnTo>
                    <a:pt x="80137" y="70485"/>
                  </a:lnTo>
                  <a:lnTo>
                    <a:pt x="80137" y="70738"/>
                  </a:lnTo>
                  <a:lnTo>
                    <a:pt x="1650" y="70738"/>
                  </a:lnTo>
                  <a:lnTo>
                    <a:pt x="0" y="72898"/>
                  </a:lnTo>
                  <a:lnTo>
                    <a:pt x="80137" y="72898"/>
                  </a:lnTo>
                  <a:lnTo>
                    <a:pt x="80391" y="72644"/>
                  </a:lnTo>
                  <a:lnTo>
                    <a:pt x="81152" y="72644"/>
                  </a:lnTo>
                  <a:lnTo>
                    <a:pt x="81152" y="72389"/>
                  </a:lnTo>
                  <a:lnTo>
                    <a:pt x="81534" y="72389"/>
                  </a:lnTo>
                  <a:lnTo>
                    <a:pt x="81534" y="71755"/>
                  </a:lnTo>
                  <a:lnTo>
                    <a:pt x="81787" y="71755"/>
                  </a:lnTo>
                  <a:lnTo>
                    <a:pt x="81787" y="71247"/>
                  </a:lnTo>
                  <a:lnTo>
                    <a:pt x="82042" y="70993"/>
                  </a:lnTo>
                  <a:lnTo>
                    <a:pt x="82042" y="1015"/>
                  </a:lnTo>
                  <a:lnTo>
                    <a:pt x="81787" y="508"/>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1" name="Google Shape;1281;p40"/>
            <p:cNvSpPr/>
            <p:nvPr/>
          </p:nvSpPr>
          <p:spPr>
            <a:xfrm>
              <a:off x="4221480" y="2983992"/>
              <a:ext cx="85090" cy="76200"/>
            </a:xfrm>
            <a:custGeom>
              <a:rect b="b" l="l" r="r" t="t"/>
              <a:pathLst>
                <a:path extrusionOk="0" h="76200" w="85089">
                  <a:moveTo>
                    <a:pt x="84836" y="0"/>
                  </a:moveTo>
                  <a:lnTo>
                    <a:pt x="889" y="0"/>
                  </a:lnTo>
                  <a:lnTo>
                    <a:pt x="254" y="508"/>
                  </a:lnTo>
                  <a:lnTo>
                    <a:pt x="0" y="1905"/>
                  </a:lnTo>
                  <a:lnTo>
                    <a:pt x="0" y="74803"/>
                  </a:lnTo>
                  <a:lnTo>
                    <a:pt x="254" y="74803"/>
                  </a:lnTo>
                  <a:lnTo>
                    <a:pt x="254" y="75437"/>
                  </a:lnTo>
                  <a:lnTo>
                    <a:pt x="508" y="75437"/>
                  </a:lnTo>
                  <a:lnTo>
                    <a:pt x="508" y="75692"/>
                  </a:lnTo>
                  <a:lnTo>
                    <a:pt x="1650" y="75692"/>
                  </a:lnTo>
                  <a:lnTo>
                    <a:pt x="1650" y="75946"/>
                  </a:lnTo>
                  <a:lnTo>
                    <a:pt x="3937" y="75946"/>
                  </a:lnTo>
                  <a:lnTo>
                    <a:pt x="5587" y="73787"/>
                  </a:lnTo>
                  <a:lnTo>
                    <a:pt x="1650" y="73787"/>
                  </a:lnTo>
                  <a:lnTo>
                    <a:pt x="1650" y="72898"/>
                  </a:lnTo>
                  <a:lnTo>
                    <a:pt x="1397" y="72898"/>
                  </a:lnTo>
                  <a:lnTo>
                    <a:pt x="1397" y="2667"/>
                  </a:lnTo>
                  <a:lnTo>
                    <a:pt x="1650" y="2667"/>
                  </a:lnTo>
                  <a:lnTo>
                    <a:pt x="1650" y="1905"/>
                  </a:lnTo>
                  <a:lnTo>
                    <a:pt x="83439" y="1905"/>
                  </a:lnTo>
                  <a:lnTo>
                    <a:pt x="83439" y="2159"/>
                  </a:lnTo>
                  <a:lnTo>
                    <a:pt x="83693" y="2159"/>
                  </a:lnTo>
                  <a:lnTo>
                    <a:pt x="85090" y="508"/>
                  </a:lnTo>
                  <a:lnTo>
                    <a:pt x="84836" y="254"/>
                  </a:lnTo>
                  <a:lnTo>
                    <a:pt x="84836"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82" name="Google Shape;1282;p40"/>
            <p:cNvPicPr preferRelativeResize="0"/>
            <p:nvPr/>
          </p:nvPicPr>
          <p:blipFill rotWithShape="1">
            <a:blip r:embed="rId45">
              <a:alphaModFix/>
            </a:blip>
            <a:srcRect b="0" l="0" r="0" t="0"/>
            <a:stretch/>
          </p:blipFill>
          <p:spPr>
            <a:xfrm>
              <a:off x="4440936" y="3072384"/>
              <a:ext cx="136905" cy="24129"/>
            </a:xfrm>
            <a:prstGeom prst="rect">
              <a:avLst/>
            </a:prstGeom>
            <a:noFill/>
            <a:ln>
              <a:noFill/>
            </a:ln>
          </p:spPr>
        </p:pic>
        <p:sp>
          <p:nvSpPr>
            <p:cNvPr id="1283" name="Google Shape;1283;p40"/>
            <p:cNvSpPr/>
            <p:nvPr/>
          </p:nvSpPr>
          <p:spPr>
            <a:xfrm>
              <a:off x="4477511" y="3078480"/>
              <a:ext cx="64135" cy="8890"/>
            </a:xfrm>
            <a:custGeom>
              <a:rect b="b" l="l" r="r" t="t"/>
              <a:pathLst>
                <a:path extrusionOk="0" h="8889" w="64135">
                  <a:moveTo>
                    <a:pt x="63753" y="0"/>
                  </a:moveTo>
                  <a:lnTo>
                    <a:pt x="63753" y="508"/>
                  </a:lnTo>
                  <a:lnTo>
                    <a:pt x="63246" y="1270"/>
                  </a:lnTo>
                  <a:lnTo>
                    <a:pt x="61849" y="2286"/>
                  </a:lnTo>
                  <a:lnTo>
                    <a:pt x="60960" y="2412"/>
                  </a:lnTo>
                  <a:lnTo>
                    <a:pt x="56387" y="3937"/>
                  </a:lnTo>
                  <a:lnTo>
                    <a:pt x="54483" y="4191"/>
                  </a:lnTo>
                  <a:lnTo>
                    <a:pt x="52324" y="4699"/>
                  </a:lnTo>
                  <a:lnTo>
                    <a:pt x="42799" y="5715"/>
                  </a:lnTo>
                  <a:lnTo>
                    <a:pt x="40259" y="5715"/>
                  </a:lnTo>
                  <a:lnTo>
                    <a:pt x="37337" y="5969"/>
                  </a:lnTo>
                  <a:lnTo>
                    <a:pt x="26415" y="5969"/>
                  </a:lnTo>
                  <a:lnTo>
                    <a:pt x="23495" y="5715"/>
                  </a:lnTo>
                  <a:lnTo>
                    <a:pt x="20954" y="5715"/>
                  </a:lnTo>
                  <a:lnTo>
                    <a:pt x="11429" y="4699"/>
                  </a:lnTo>
                  <a:lnTo>
                    <a:pt x="9271" y="4191"/>
                  </a:lnTo>
                  <a:lnTo>
                    <a:pt x="7365" y="3937"/>
                  </a:lnTo>
                  <a:lnTo>
                    <a:pt x="2793" y="2412"/>
                  </a:lnTo>
                  <a:lnTo>
                    <a:pt x="1904" y="2286"/>
                  </a:lnTo>
                  <a:lnTo>
                    <a:pt x="508" y="1270"/>
                  </a:lnTo>
                  <a:lnTo>
                    <a:pt x="0" y="0"/>
                  </a:lnTo>
                  <a:lnTo>
                    <a:pt x="0" y="2921"/>
                  </a:lnTo>
                  <a:lnTo>
                    <a:pt x="11429" y="7366"/>
                  </a:lnTo>
                  <a:lnTo>
                    <a:pt x="13588" y="7874"/>
                  </a:lnTo>
                  <a:lnTo>
                    <a:pt x="20954" y="8636"/>
                  </a:lnTo>
                  <a:lnTo>
                    <a:pt x="23495" y="8636"/>
                  </a:lnTo>
                  <a:lnTo>
                    <a:pt x="26415" y="8890"/>
                  </a:lnTo>
                  <a:lnTo>
                    <a:pt x="37337" y="8890"/>
                  </a:lnTo>
                  <a:lnTo>
                    <a:pt x="40259" y="8636"/>
                  </a:lnTo>
                  <a:lnTo>
                    <a:pt x="42799" y="8636"/>
                  </a:lnTo>
                  <a:lnTo>
                    <a:pt x="50164" y="7874"/>
                  </a:lnTo>
                  <a:lnTo>
                    <a:pt x="52324" y="7366"/>
                  </a:lnTo>
                  <a:lnTo>
                    <a:pt x="56387" y="6858"/>
                  </a:lnTo>
                  <a:lnTo>
                    <a:pt x="58038" y="6477"/>
                  </a:lnTo>
                  <a:lnTo>
                    <a:pt x="60960" y="5461"/>
                  </a:lnTo>
                  <a:lnTo>
                    <a:pt x="62611" y="4445"/>
                  </a:lnTo>
                  <a:lnTo>
                    <a:pt x="63753" y="3429"/>
                  </a:lnTo>
                  <a:lnTo>
                    <a:pt x="63753" y="2921"/>
                  </a:lnTo>
                  <a:lnTo>
                    <a:pt x="6375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84" name="Google Shape;1284;p40"/>
            <p:cNvPicPr preferRelativeResize="0"/>
            <p:nvPr/>
          </p:nvPicPr>
          <p:blipFill rotWithShape="1">
            <a:blip r:embed="rId48">
              <a:alphaModFix/>
            </a:blip>
            <a:srcRect b="0" l="0" r="0" t="0"/>
            <a:stretch/>
          </p:blipFill>
          <p:spPr>
            <a:xfrm>
              <a:off x="4440936" y="3072384"/>
              <a:ext cx="164337" cy="76073"/>
            </a:xfrm>
            <a:prstGeom prst="rect">
              <a:avLst/>
            </a:prstGeom>
            <a:noFill/>
            <a:ln>
              <a:noFill/>
            </a:ln>
          </p:spPr>
        </p:pic>
        <p:pic>
          <p:nvPicPr>
            <p:cNvPr id="1285" name="Google Shape;1285;p40"/>
            <p:cNvPicPr preferRelativeResize="0"/>
            <p:nvPr/>
          </p:nvPicPr>
          <p:blipFill rotWithShape="1">
            <a:blip r:embed="rId49">
              <a:alphaModFix/>
            </a:blip>
            <a:srcRect b="0" l="0" r="0" t="0"/>
            <a:stretch/>
          </p:blipFill>
          <p:spPr>
            <a:xfrm>
              <a:off x="4453127" y="2971800"/>
              <a:ext cx="112522" cy="100329"/>
            </a:xfrm>
            <a:prstGeom prst="rect">
              <a:avLst/>
            </a:prstGeom>
            <a:noFill/>
            <a:ln>
              <a:noFill/>
            </a:ln>
          </p:spPr>
        </p:pic>
        <p:sp>
          <p:nvSpPr>
            <p:cNvPr id="1286" name="Google Shape;1286;p40"/>
            <p:cNvSpPr/>
            <p:nvPr/>
          </p:nvSpPr>
          <p:spPr>
            <a:xfrm>
              <a:off x="4471416" y="2987040"/>
              <a:ext cx="82550" cy="73025"/>
            </a:xfrm>
            <a:custGeom>
              <a:rect b="b" l="l" r="r" t="t"/>
              <a:pathLst>
                <a:path extrusionOk="0" h="73025" w="82550">
                  <a:moveTo>
                    <a:pt x="81787" y="0"/>
                  </a:moveTo>
                  <a:lnTo>
                    <a:pt x="81534" y="0"/>
                  </a:lnTo>
                  <a:lnTo>
                    <a:pt x="80137" y="1650"/>
                  </a:lnTo>
                  <a:lnTo>
                    <a:pt x="80391" y="1905"/>
                  </a:lnTo>
                  <a:lnTo>
                    <a:pt x="80391" y="70485"/>
                  </a:lnTo>
                  <a:lnTo>
                    <a:pt x="80137" y="70485"/>
                  </a:lnTo>
                  <a:lnTo>
                    <a:pt x="80137" y="70738"/>
                  </a:lnTo>
                  <a:lnTo>
                    <a:pt x="1650" y="70738"/>
                  </a:lnTo>
                  <a:lnTo>
                    <a:pt x="0" y="72898"/>
                  </a:lnTo>
                  <a:lnTo>
                    <a:pt x="80137" y="72898"/>
                  </a:lnTo>
                  <a:lnTo>
                    <a:pt x="80391" y="72644"/>
                  </a:lnTo>
                  <a:lnTo>
                    <a:pt x="81153" y="72644"/>
                  </a:lnTo>
                  <a:lnTo>
                    <a:pt x="81153" y="72389"/>
                  </a:lnTo>
                  <a:lnTo>
                    <a:pt x="81534" y="72389"/>
                  </a:lnTo>
                  <a:lnTo>
                    <a:pt x="81534" y="71755"/>
                  </a:lnTo>
                  <a:lnTo>
                    <a:pt x="81787" y="71755"/>
                  </a:lnTo>
                  <a:lnTo>
                    <a:pt x="81787" y="71247"/>
                  </a:lnTo>
                  <a:lnTo>
                    <a:pt x="82042" y="70993"/>
                  </a:lnTo>
                  <a:lnTo>
                    <a:pt x="82042" y="1015"/>
                  </a:lnTo>
                  <a:lnTo>
                    <a:pt x="81787" y="508"/>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7" name="Google Shape;1287;p40"/>
            <p:cNvSpPr/>
            <p:nvPr/>
          </p:nvSpPr>
          <p:spPr>
            <a:xfrm>
              <a:off x="4465319" y="2983992"/>
              <a:ext cx="88265" cy="76200"/>
            </a:xfrm>
            <a:custGeom>
              <a:rect b="b" l="l" r="r" t="t"/>
              <a:pathLst>
                <a:path extrusionOk="0" h="76200" w="88264">
                  <a:moveTo>
                    <a:pt x="87883" y="0"/>
                  </a:moveTo>
                  <a:lnTo>
                    <a:pt x="1015" y="0"/>
                  </a:lnTo>
                  <a:lnTo>
                    <a:pt x="253" y="508"/>
                  </a:lnTo>
                  <a:lnTo>
                    <a:pt x="0" y="1905"/>
                  </a:lnTo>
                  <a:lnTo>
                    <a:pt x="0" y="74803"/>
                  </a:lnTo>
                  <a:lnTo>
                    <a:pt x="253" y="74803"/>
                  </a:lnTo>
                  <a:lnTo>
                    <a:pt x="253" y="75437"/>
                  </a:lnTo>
                  <a:lnTo>
                    <a:pt x="507" y="75437"/>
                  </a:lnTo>
                  <a:lnTo>
                    <a:pt x="507" y="75692"/>
                  </a:lnTo>
                  <a:lnTo>
                    <a:pt x="1650" y="75692"/>
                  </a:lnTo>
                  <a:lnTo>
                    <a:pt x="1650" y="75946"/>
                  </a:lnTo>
                  <a:lnTo>
                    <a:pt x="4190" y="75946"/>
                  </a:lnTo>
                  <a:lnTo>
                    <a:pt x="5841" y="73787"/>
                  </a:lnTo>
                  <a:lnTo>
                    <a:pt x="1650" y="73787"/>
                  </a:lnTo>
                  <a:lnTo>
                    <a:pt x="1650" y="72898"/>
                  </a:lnTo>
                  <a:lnTo>
                    <a:pt x="1396" y="72898"/>
                  </a:lnTo>
                  <a:lnTo>
                    <a:pt x="1396" y="2667"/>
                  </a:lnTo>
                  <a:lnTo>
                    <a:pt x="1650" y="2667"/>
                  </a:lnTo>
                  <a:lnTo>
                    <a:pt x="1650" y="1905"/>
                  </a:lnTo>
                  <a:lnTo>
                    <a:pt x="86487" y="1905"/>
                  </a:lnTo>
                  <a:lnTo>
                    <a:pt x="86487" y="2159"/>
                  </a:lnTo>
                  <a:lnTo>
                    <a:pt x="86740" y="2159"/>
                  </a:lnTo>
                  <a:lnTo>
                    <a:pt x="88137" y="508"/>
                  </a:lnTo>
                  <a:lnTo>
                    <a:pt x="87883" y="254"/>
                  </a:lnTo>
                  <a:lnTo>
                    <a:pt x="8788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8" name="Google Shape;1288;p40"/>
            <p:cNvSpPr/>
            <p:nvPr/>
          </p:nvSpPr>
          <p:spPr>
            <a:xfrm>
              <a:off x="3878579" y="3253740"/>
              <a:ext cx="810895" cy="0"/>
            </a:xfrm>
            <a:custGeom>
              <a:rect b="b" l="l" r="r" t="t"/>
              <a:pathLst>
                <a:path extrusionOk="0" h="120000" w="810895">
                  <a:moveTo>
                    <a:pt x="0" y="0"/>
                  </a:moveTo>
                  <a:lnTo>
                    <a:pt x="810768" y="0"/>
                  </a:lnTo>
                </a:path>
              </a:pathLst>
            </a:custGeom>
            <a:noFill/>
            <a:ln cap="flat" cmpd="sng" w="57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9" name="Google Shape;1289;p40"/>
            <p:cNvSpPr/>
            <p:nvPr/>
          </p:nvSpPr>
          <p:spPr>
            <a:xfrm>
              <a:off x="4030979" y="3140964"/>
              <a:ext cx="500380" cy="119380"/>
            </a:xfrm>
            <a:custGeom>
              <a:rect b="b" l="l" r="r" t="t"/>
              <a:pathLst>
                <a:path extrusionOk="0" h="119379" w="500379">
                  <a:moveTo>
                    <a:pt x="0" y="3048"/>
                  </a:moveTo>
                  <a:lnTo>
                    <a:pt x="0" y="118872"/>
                  </a:lnTo>
                </a:path>
                <a:path extrusionOk="0" h="119379" w="500379">
                  <a:moveTo>
                    <a:pt x="243840" y="0"/>
                  </a:moveTo>
                  <a:lnTo>
                    <a:pt x="243840" y="112775"/>
                  </a:lnTo>
                </a:path>
                <a:path extrusionOk="0" h="119379" w="500379">
                  <a:moveTo>
                    <a:pt x="499872" y="3048"/>
                  </a:moveTo>
                  <a:lnTo>
                    <a:pt x="499872" y="118872"/>
                  </a:lnTo>
                </a:path>
              </a:pathLst>
            </a:custGeom>
            <a:noFill/>
            <a:ln cap="flat" cmpd="sng" w="27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0" name="Google Shape;1290;p40"/>
            <p:cNvSpPr/>
            <p:nvPr/>
          </p:nvSpPr>
          <p:spPr>
            <a:xfrm>
              <a:off x="6010655" y="2737104"/>
              <a:ext cx="292735" cy="173990"/>
            </a:xfrm>
            <a:custGeom>
              <a:rect b="b" l="l" r="r" t="t"/>
              <a:pathLst>
                <a:path extrusionOk="0" h="173989" w="292735">
                  <a:moveTo>
                    <a:pt x="0" y="86868"/>
                  </a:moveTo>
                  <a:lnTo>
                    <a:pt x="11501" y="53042"/>
                  </a:lnTo>
                  <a:lnTo>
                    <a:pt x="42862" y="25431"/>
                  </a:lnTo>
                  <a:lnTo>
                    <a:pt x="89368" y="6822"/>
                  </a:lnTo>
                  <a:lnTo>
                    <a:pt x="146304" y="0"/>
                  </a:lnTo>
                  <a:lnTo>
                    <a:pt x="203239" y="6822"/>
                  </a:lnTo>
                  <a:lnTo>
                    <a:pt x="249745" y="25431"/>
                  </a:lnTo>
                  <a:lnTo>
                    <a:pt x="281106" y="53042"/>
                  </a:lnTo>
                  <a:lnTo>
                    <a:pt x="292608" y="86868"/>
                  </a:lnTo>
                  <a:lnTo>
                    <a:pt x="281106" y="120693"/>
                  </a:lnTo>
                  <a:lnTo>
                    <a:pt x="249745" y="148304"/>
                  </a:lnTo>
                  <a:lnTo>
                    <a:pt x="203239" y="166913"/>
                  </a:lnTo>
                  <a:lnTo>
                    <a:pt x="146304" y="173736"/>
                  </a:lnTo>
                  <a:lnTo>
                    <a:pt x="89368" y="166913"/>
                  </a:lnTo>
                  <a:lnTo>
                    <a:pt x="42862" y="148304"/>
                  </a:lnTo>
                  <a:lnTo>
                    <a:pt x="11501" y="120693"/>
                  </a:lnTo>
                  <a:lnTo>
                    <a:pt x="0" y="8686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91" name="Google Shape;1291;p40"/>
            <p:cNvPicPr preferRelativeResize="0"/>
            <p:nvPr/>
          </p:nvPicPr>
          <p:blipFill rotWithShape="1">
            <a:blip r:embed="rId40">
              <a:alphaModFix/>
            </a:blip>
            <a:srcRect b="0" l="0" r="0" t="0"/>
            <a:stretch/>
          </p:blipFill>
          <p:spPr>
            <a:xfrm>
              <a:off x="6248399" y="2712720"/>
              <a:ext cx="249936" cy="155448"/>
            </a:xfrm>
            <a:prstGeom prst="rect">
              <a:avLst/>
            </a:prstGeom>
            <a:noFill/>
            <a:ln>
              <a:noFill/>
            </a:ln>
          </p:spPr>
        </p:pic>
        <p:sp>
          <p:nvSpPr>
            <p:cNvPr id="1292" name="Google Shape;1292;p40"/>
            <p:cNvSpPr/>
            <p:nvPr/>
          </p:nvSpPr>
          <p:spPr>
            <a:xfrm>
              <a:off x="6470904" y="2865120"/>
              <a:ext cx="375285" cy="222885"/>
            </a:xfrm>
            <a:custGeom>
              <a:rect b="b" l="l" r="r" t="t"/>
              <a:pathLst>
                <a:path extrusionOk="0" h="222885" w="375284">
                  <a:moveTo>
                    <a:pt x="0" y="111251"/>
                  </a:moveTo>
                  <a:lnTo>
                    <a:pt x="36173" y="45537"/>
                  </a:lnTo>
                  <a:lnTo>
                    <a:pt x="76754" y="21457"/>
                  </a:lnTo>
                  <a:lnTo>
                    <a:pt x="128211" y="5669"/>
                  </a:lnTo>
                  <a:lnTo>
                    <a:pt x="187451" y="0"/>
                  </a:lnTo>
                  <a:lnTo>
                    <a:pt x="246692" y="5669"/>
                  </a:lnTo>
                  <a:lnTo>
                    <a:pt x="298149" y="21457"/>
                  </a:lnTo>
                  <a:lnTo>
                    <a:pt x="338730" y="45537"/>
                  </a:lnTo>
                  <a:lnTo>
                    <a:pt x="365345" y="76078"/>
                  </a:lnTo>
                  <a:lnTo>
                    <a:pt x="374903" y="111251"/>
                  </a:lnTo>
                  <a:lnTo>
                    <a:pt x="365345" y="146425"/>
                  </a:lnTo>
                  <a:lnTo>
                    <a:pt x="338730" y="176966"/>
                  </a:lnTo>
                  <a:lnTo>
                    <a:pt x="298149" y="201046"/>
                  </a:lnTo>
                  <a:lnTo>
                    <a:pt x="246692" y="216834"/>
                  </a:lnTo>
                  <a:lnTo>
                    <a:pt x="187451" y="222503"/>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3" name="Google Shape;1293;p40"/>
            <p:cNvSpPr/>
            <p:nvPr/>
          </p:nvSpPr>
          <p:spPr>
            <a:xfrm>
              <a:off x="5763768" y="2965704"/>
              <a:ext cx="429895" cy="253365"/>
            </a:xfrm>
            <a:custGeom>
              <a:rect b="b" l="l" r="r" t="t"/>
              <a:pathLst>
                <a:path extrusionOk="0" h="253364" w="429895">
                  <a:moveTo>
                    <a:pt x="214884" y="0"/>
                  </a:moveTo>
                  <a:lnTo>
                    <a:pt x="157779" y="4519"/>
                  </a:lnTo>
                  <a:lnTo>
                    <a:pt x="106454" y="17272"/>
                  </a:lnTo>
                  <a:lnTo>
                    <a:pt x="62960" y="37052"/>
                  </a:lnTo>
                  <a:lnTo>
                    <a:pt x="29351" y="62653"/>
                  </a:lnTo>
                  <a:lnTo>
                    <a:pt x="0" y="126492"/>
                  </a:lnTo>
                  <a:lnTo>
                    <a:pt x="7679" y="160115"/>
                  </a:lnTo>
                  <a:lnTo>
                    <a:pt x="62960" y="215931"/>
                  </a:lnTo>
                  <a:lnTo>
                    <a:pt x="106454" y="235712"/>
                  </a:lnTo>
                  <a:lnTo>
                    <a:pt x="157779" y="248464"/>
                  </a:lnTo>
                  <a:lnTo>
                    <a:pt x="214884" y="252984"/>
                  </a:lnTo>
                  <a:lnTo>
                    <a:pt x="271988" y="248464"/>
                  </a:lnTo>
                  <a:lnTo>
                    <a:pt x="323313" y="235712"/>
                  </a:lnTo>
                  <a:lnTo>
                    <a:pt x="366807" y="215931"/>
                  </a:lnTo>
                  <a:lnTo>
                    <a:pt x="400416" y="190330"/>
                  </a:lnTo>
                  <a:lnTo>
                    <a:pt x="429768" y="126492"/>
                  </a:lnTo>
                  <a:lnTo>
                    <a:pt x="422088" y="92868"/>
                  </a:lnTo>
                  <a:lnTo>
                    <a:pt x="366807" y="37052"/>
                  </a:lnTo>
                  <a:lnTo>
                    <a:pt x="323313" y="17272"/>
                  </a:lnTo>
                  <a:lnTo>
                    <a:pt x="271988" y="4519"/>
                  </a:lnTo>
                  <a:lnTo>
                    <a:pt x="21488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4" name="Google Shape;1294;p40"/>
            <p:cNvSpPr/>
            <p:nvPr/>
          </p:nvSpPr>
          <p:spPr>
            <a:xfrm>
              <a:off x="5763768" y="2965704"/>
              <a:ext cx="429895" cy="253365"/>
            </a:xfrm>
            <a:custGeom>
              <a:rect b="b" l="l" r="r" t="t"/>
              <a:pathLst>
                <a:path extrusionOk="0" h="253364" w="429895">
                  <a:moveTo>
                    <a:pt x="0" y="126492"/>
                  </a:moveTo>
                  <a:lnTo>
                    <a:pt x="29351" y="62653"/>
                  </a:lnTo>
                  <a:lnTo>
                    <a:pt x="62960" y="37052"/>
                  </a:lnTo>
                  <a:lnTo>
                    <a:pt x="106454" y="17272"/>
                  </a:lnTo>
                  <a:lnTo>
                    <a:pt x="157779" y="4519"/>
                  </a:lnTo>
                  <a:lnTo>
                    <a:pt x="214884" y="0"/>
                  </a:lnTo>
                  <a:lnTo>
                    <a:pt x="271988" y="4519"/>
                  </a:lnTo>
                  <a:lnTo>
                    <a:pt x="323313" y="17272"/>
                  </a:lnTo>
                  <a:lnTo>
                    <a:pt x="366807" y="37052"/>
                  </a:lnTo>
                  <a:lnTo>
                    <a:pt x="400416" y="62653"/>
                  </a:lnTo>
                  <a:lnTo>
                    <a:pt x="429768" y="126492"/>
                  </a:lnTo>
                  <a:lnTo>
                    <a:pt x="422088" y="160115"/>
                  </a:lnTo>
                  <a:lnTo>
                    <a:pt x="366807" y="215931"/>
                  </a:lnTo>
                  <a:lnTo>
                    <a:pt x="323313" y="235712"/>
                  </a:lnTo>
                  <a:lnTo>
                    <a:pt x="271988" y="248464"/>
                  </a:lnTo>
                  <a:lnTo>
                    <a:pt x="214884" y="252984"/>
                  </a:lnTo>
                  <a:lnTo>
                    <a:pt x="157779" y="248464"/>
                  </a:lnTo>
                  <a:lnTo>
                    <a:pt x="106454" y="235712"/>
                  </a:lnTo>
                  <a:lnTo>
                    <a:pt x="62960" y="215931"/>
                  </a:lnTo>
                  <a:lnTo>
                    <a:pt x="29351" y="190330"/>
                  </a:lnTo>
                  <a:lnTo>
                    <a:pt x="0" y="12649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5" name="Google Shape;1295;p40"/>
            <p:cNvSpPr/>
            <p:nvPr/>
          </p:nvSpPr>
          <p:spPr>
            <a:xfrm>
              <a:off x="6364224" y="2996184"/>
              <a:ext cx="317500" cy="189230"/>
            </a:xfrm>
            <a:custGeom>
              <a:rect b="b" l="l" r="r" t="t"/>
              <a:pathLst>
                <a:path extrusionOk="0" h="189230" w="317500">
                  <a:moveTo>
                    <a:pt x="158496" y="0"/>
                  </a:moveTo>
                  <a:lnTo>
                    <a:pt x="96815" y="7423"/>
                  </a:lnTo>
                  <a:lnTo>
                    <a:pt x="46434" y="27670"/>
                  </a:lnTo>
                  <a:lnTo>
                    <a:pt x="12459" y="57703"/>
                  </a:lnTo>
                  <a:lnTo>
                    <a:pt x="0" y="94487"/>
                  </a:lnTo>
                  <a:lnTo>
                    <a:pt x="12459" y="131272"/>
                  </a:lnTo>
                  <a:lnTo>
                    <a:pt x="46434" y="161305"/>
                  </a:lnTo>
                  <a:lnTo>
                    <a:pt x="96815" y="181552"/>
                  </a:lnTo>
                  <a:lnTo>
                    <a:pt x="158496" y="188975"/>
                  </a:lnTo>
                  <a:lnTo>
                    <a:pt x="220176" y="181552"/>
                  </a:lnTo>
                  <a:lnTo>
                    <a:pt x="270557" y="161305"/>
                  </a:lnTo>
                  <a:lnTo>
                    <a:pt x="304532" y="131272"/>
                  </a:lnTo>
                  <a:lnTo>
                    <a:pt x="316992" y="94487"/>
                  </a:lnTo>
                  <a:lnTo>
                    <a:pt x="304532" y="57703"/>
                  </a:lnTo>
                  <a:lnTo>
                    <a:pt x="270557" y="27670"/>
                  </a:lnTo>
                  <a:lnTo>
                    <a:pt x="220176" y="7423"/>
                  </a:lnTo>
                  <a:lnTo>
                    <a:pt x="15849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6" name="Google Shape;1296;p40"/>
            <p:cNvSpPr/>
            <p:nvPr/>
          </p:nvSpPr>
          <p:spPr>
            <a:xfrm>
              <a:off x="6364224" y="2996184"/>
              <a:ext cx="317500" cy="189230"/>
            </a:xfrm>
            <a:custGeom>
              <a:rect b="b" l="l" r="r" t="t"/>
              <a:pathLst>
                <a:path extrusionOk="0" h="189230" w="317500">
                  <a:moveTo>
                    <a:pt x="0" y="94487"/>
                  </a:moveTo>
                  <a:lnTo>
                    <a:pt x="12459" y="57703"/>
                  </a:lnTo>
                  <a:lnTo>
                    <a:pt x="46434" y="27670"/>
                  </a:lnTo>
                  <a:lnTo>
                    <a:pt x="96815" y="7423"/>
                  </a:lnTo>
                  <a:lnTo>
                    <a:pt x="158496" y="0"/>
                  </a:lnTo>
                  <a:lnTo>
                    <a:pt x="220176" y="7423"/>
                  </a:lnTo>
                  <a:lnTo>
                    <a:pt x="270557" y="27670"/>
                  </a:lnTo>
                  <a:lnTo>
                    <a:pt x="304532" y="57703"/>
                  </a:lnTo>
                  <a:lnTo>
                    <a:pt x="316992" y="94487"/>
                  </a:lnTo>
                  <a:lnTo>
                    <a:pt x="304532" y="131272"/>
                  </a:lnTo>
                  <a:lnTo>
                    <a:pt x="270557" y="161305"/>
                  </a:lnTo>
                  <a:lnTo>
                    <a:pt x="220176" y="181552"/>
                  </a:lnTo>
                  <a:lnTo>
                    <a:pt x="158496" y="188975"/>
                  </a:lnTo>
                  <a:lnTo>
                    <a:pt x="96815" y="181552"/>
                  </a:lnTo>
                  <a:lnTo>
                    <a:pt x="46434" y="161305"/>
                  </a:lnTo>
                  <a:lnTo>
                    <a:pt x="12459" y="131272"/>
                  </a:lnTo>
                  <a:lnTo>
                    <a:pt x="0" y="94487"/>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97" name="Google Shape;1297;p40"/>
            <p:cNvPicPr preferRelativeResize="0"/>
            <p:nvPr/>
          </p:nvPicPr>
          <p:blipFill rotWithShape="1">
            <a:blip r:embed="rId41">
              <a:alphaModFix/>
            </a:blip>
            <a:srcRect b="0" l="0" r="0" t="0"/>
            <a:stretch/>
          </p:blipFill>
          <p:spPr>
            <a:xfrm>
              <a:off x="5620511" y="2892552"/>
              <a:ext cx="277368" cy="265176"/>
            </a:xfrm>
            <a:prstGeom prst="rect">
              <a:avLst/>
            </a:prstGeom>
            <a:noFill/>
            <a:ln>
              <a:noFill/>
            </a:ln>
          </p:spPr>
        </p:pic>
        <p:sp>
          <p:nvSpPr>
            <p:cNvPr id="1298" name="Google Shape;1298;p40"/>
            <p:cNvSpPr/>
            <p:nvPr/>
          </p:nvSpPr>
          <p:spPr>
            <a:xfrm>
              <a:off x="5736336" y="2767584"/>
              <a:ext cx="375285" cy="222885"/>
            </a:xfrm>
            <a:custGeom>
              <a:rect b="b" l="l" r="r" t="t"/>
              <a:pathLst>
                <a:path extrusionOk="0" h="222885" w="375285">
                  <a:moveTo>
                    <a:pt x="187451"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1" y="222503"/>
                  </a:lnTo>
                  <a:lnTo>
                    <a:pt x="246692" y="216834"/>
                  </a:lnTo>
                  <a:lnTo>
                    <a:pt x="298149" y="201046"/>
                  </a:lnTo>
                  <a:lnTo>
                    <a:pt x="338730" y="176966"/>
                  </a:lnTo>
                  <a:lnTo>
                    <a:pt x="365345" y="146425"/>
                  </a:lnTo>
                  <a:lnTo>
                    <a:pt x="374903" y="111251"/>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9" name="Google Shape;1299;p40"/>
            <p:cNvSpPr/>
            <p:nvPr/>
          </p:nvSpPr>
          <p:spPr>
            <a:xfrm>
              <a:off x="5736336" y="2767584"/>
              <a:ext cx="375285" cy="222885"/>
            </a:xfrm>
            <a:custGeom>
              <a:rect b="b" l="l" r="r" t="t"/>
              <a:pathLst>
                <a:path extrusionOk="0" h="222885" w="375285">
                  <a:moveTo>
                    <a:pt x="0" y="111251"/>
                  </a:moveTo>
                  <a:lnTo>
                    <a:pt x="36173" y="45537"/>
                  </a:lnTo>
                  <a:lnTo>
                    <a:pt x="76754" y="21457"/>
                  </a:lnTo>
                  <a:lnTo>
                    <a:pt x="128211" y="5669"/>
                  </a:lnTo>
                  <a:lnTo>
                    <a:pt x="187451" y="0"/>
                  </a:lnTo>
                  <a:lnTo>
                    <a:pt x="246692" y="5669"/>
                  </a:lnTo>
                  <a:lnTo>
                    <a:pt x="298149" y="21457"/>
                  </a:lnTo>
                  <a:lnTo>
                    <a:pt x="338730" y="45537"/>
                  </a:lnTo>
                  <a:lnTo>
                    <a:pt x="365345" y="76078"/>
                  </a:lnTo>
                  <a:lnTo>
                    <a:pt x="374903" y="111251"/>
                  </a:lnTo>
                  <a:lnTo>
                    <a:pt x="365345" y="146425"/>
                  </a:lnTo>
                  <a:lnTo>
                    <a:pt x="338730" y="176966"/>
                  </a:lnTo>
                  <a:lnTo>
                    <a:pt x="298149" y="201046"/>
                  </a:lnTo>
                  <a:lnTo>
                    <a:pt x="246692" y="216834"/>
                  </a:lnTo>
                  <a:lnTo>
                    <a:pt x="187451" y="222503"/>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0" name="Google Shape;1300;p40"/>
            <p:cNvSpPr/>
            <p:nvPr/>
          </p:nvSpPr>
          <p:spPr>
            <a:xfrm>
              <a:off x="6062472" y="3029712"/>
              <a:ext cx="375285" cy="222885"/>
            </a:xfrm>
            <a:custGeom>
              <a:rect b="b" l="l" r="r" t="t"/>
              <a:pathLst>
                <a:path extrusionOk="0" h="222885" w="375285">
                  <a:moveTo>
                    <a:pt x="187451"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1" y="222503"/>
                  </a:lnTo>
                  <a:lnTo>
                    <a:pt x="246692" y="216834"/>
                  </a:lnTo>
                  <a:lnTo>
                    <a:pt x="298149" y="201046"/>
                  </a:lnTo>
                  <a:lnTo>
                    <a:pt x="338730" y="176966"/>
                  </a:lnTo>
                  <a:lnTo>
                    <a:pt x="365345" y="146425"/>
                  </a:lnTo>
                  <a:lnTo>
                    <a:pt x="374903" y="111251"/>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1" name="Google Shape;1301;p40"/>
            <p:cNvSpPr/>
            <p:nvPr/>
          </p:nvSpPr>
          <p:spPr>
            <a:xfrm>
              <a:off x="6062472" y="3029712"/>
              <a:ext cx="375285" cy="222885"/>
            </a:xfrm>
            <a:custGeom>
              <a:rect b="b" l="l" r="r" t="t"/>
              <a:pathLst>
                <a:path extrusionOk="0" h="222885" w="375285">
                  <a:moveTo>
                    <a:pt x="0" y="111251"/>
                  </a:moveTo>
                  <a:lnTo>
                    <a:pt x="36173" y="45537"/>
                  </a:lnTo>
                  <a:lnTo>
                    <a:pt x="76754" y="21457"/>
                  </a:lnTo>
                  <a:lnTo>
                    <a:pt x="128211" y="5669"/>
                  </a:lnTo>
                  <a:lnTo>
                    <a:pt x="187451" y="0"/>
                  </a:lnTo>
                  <a:lnTo>
                    <a:pt x="246692" y="5669"/>
                  </a:lnTo>
                  <a:lnTo>
                    <a:pt x="298149" y="21457"/>
                  </a:lnTo>
                  <a:lnTo>
                    <a:pt x="338730" y="45537"/>
                  </a:lnTo>
                  <a:lnTo>
                    <a:pt x="365345" y="76078"/>
                  </a:lnTo>
                  <a:lnTo>
                    <a:pt x="374903" y="111251"/>
                  </a:lnTo>
                  <a:lnTo>
                    <a:pt x="365345" y="146425"/>
                  </a:lnTo>
                  <a:lnTo>
                    <a:pt x="338730" y="176966"/>
                  </a:lnTo>
                  <a:lnTo>
                    <a:pt x="298149" y="201046"/>
                  </a:lnTo>
                  <a:lnTo>
                    <a:pt x="246692" y="216834"/>
                  </a:lnTo>
                  <a:lnTo>
                    <a:pt x="187451" y="222503"/>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2" name="Google Shape;1302;p40"/>
            <p:cNvSpPr/>
            <p:nvPr/>
          </p:nvSpPr>
          <p:spPr>
            <a:xfrm>
              <a:off x="6525768" y="2782824"/>
              <a:ext cx="292735" cy="177165"/>
            </a:xfrm>
            <a:custGeom>
              <a:rect b="b" l="l" r="r" t="t"/>
              <a:pathLst>
                <a:path extrusionOk="0" h="177164" w="292734">
                  <a:moveTo>
                    <a:pt x="146303" y="0"/>
                  </a:moveTo>
                  <a:lnTo>
                    <a:pt x="89368" y="6953"/>
                  </a:lnTo>
                  <a:lnTo>
                    <a:pt x="42862" y="25908"/>
                  </a:lnTo>
                  <a:lnTo>
                    <a:pt x="11501" y="54006"/>
                  </a:lnTo>
                  <a:lnTo>
                    <a:pt x="0" y="88391"/>
                  </a:lnTo>
                  <a:lnTo>
                    <a:pt x="11501" y="122777"/>
                  </a:lnTo>
                  <a:lnTo>
                    <a:pt x="42862" y="150875"/>
                  </a:lnTo>
                  <a:lnTo>
                    <a:pt x="89368" y="169830"/>
                  </a:lnTo>
                  <a:lnTo>
                    <a:pt x="146303" y="176784"/>
                  </a:lnTo>
                  <a:lnTo>
                    <a:pt x="203239" y="169830"/>
                  </a:lnTo>
                  <a:lnTo>
                    <a:pt x="249745" y="150876"/>
                  </a:lnTo>
                  <a:lnTo>
                    <a:pt x="281106" y="122777"/>
                  </a:lnTo>
                  <a:lnTo>
                    <a:pt x="292607" y="88391"/>
                  </a:lnTo>
                  <a:lnTo>
                    <a:pt x="281106" y="54006"/>
                  </a:lnTo>
                  <a:lnTo>
                    <a:pt x="249745" y="25908"/>
                  </a:lnTo>
                  <a:lnTo>
                    <a:pt x="203239" y="6953"/>
                  </a:lnTo>
                  <a:lnTo>
                    <a:pt x="14630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3" name="Google Shape;1303;p40"/>
            <p:cNvSpPr/>
            <p:nvPr/>
          </p:nvSpPr>
          <p:spPr>
            <a:xfrm>
              <a:off x="6525768" y="2782824"/>
              <a:ext cx="292735" cy="177165"/>
            </a:xfrm>
            <a:custGeom>
              <a:rect b="b" l="l" r="r" t="t"/>
              <a:pathLst>
                <a:path extrusionOk="0" h="177164" w="292734">
                  <a:moveTo>
                    <a:pt x="0" y="88391"/>
                  </a:moveTo>
                  <a:lnTo>
                    <a:pt x="11501" y="54006"/>
                  </a:lnTo>
                  <a:lnTo>
                    <a:pt x="42862" y="25908"/>
                  </a:lnTo>
                  <a:lnTo>
                    <a:pt x="89368" y="6953"/>
                  </a:lnTo>
                  <a:lnTo>
                    <a:pt x="146303" y="0"/>
                  </a:lnTo>
                  <a:lnTo>
                    <a:pt x="203239" y="6953"/>
                  </a:lnTo>
                  <a:lnTo>
                    <a:pt x="249745" y="25908"/>
                  </a:lnTo>
                  <a:lnTo>
                    <a:pt x="281106" y="54006"/>
                  </a:lnTo>
                  <a:lnTo>
                    <a:pt x="292607" y="88391"/>
                  </a:lnTo>
                  <a:lnTo>
                    <a:pt x="281106" y="122777"/>
                  </a:lnTo>
                  <a:lnTo>
                    <a:pt x="249745" y="150876"/>
                  </a:lnTo>
                  <a:lnTo>
                    <a:pt x="203239" y="169830"/>
                  </a:lnTo>
                  <a:lnTo>
                    <a:pt x="146303" y="176784"/>
                  </a:lnTo>
                  <a:lnTo>
                    <a:pt x="89368" y="169830"/>
                  </a:lnTo>
                  <a:lnTo>
                    <a:pt x="42862" y="150875"/>
                  </a:lnTo>
                  <a:lnTo>
                    <a:pt x="11501" y="122777"/>
                  </a:lnTo>
                  <a:lnTo>
                    <a:pt x="0" y="8839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4" name="Google Shape;1304;p40"/>
            <p:cNvSpPr/>
            <p:nvPr/>
          </p:nvSpPr>
          <p:spPr>
            <a:xfrm>
              <a:off x="6443472" y="2718816"/>
              <a:ext cx="268605" cy="158750"/>
            </a:xfrm>
            <a:custGeom>
              <a:rect b="b" l="l" r="r" t="t"/>
              <a:pathLst>
                <a:path extrusionOk="0" h="158750" w="268604">
                  <a:moveTo>
                    <a:pt x="134111" y="0"/>
                  </a:moveTo>
                  <a:lnTo>
                    <a:pt x="81920" y="6221"/>
                  </a:lnTo>
                  <a:lnTo>
                    <a:pt x="39290" y="23193"/>
                  </a:lnTo>
                  <a:lnTo>
                    <a:pt x="10542" y="48381"/>
                  </a:lnTo>
                  <a:lnTo>
                    <a:pt x="0" y="79248"/>
                  </a:lnTo>
                  <a:lnTo>
                    <a:pt x="10542" y="110114"/>
                  </a:lnTo>
                  <a:lnTo>
                    <a:pt x="39290" y="135302"/>
                  </a:lnTo>
                  <a:lnTo>
                    <a:pt x="81920" y="152274"/>
                  </a:lnTo>
                  <a:lnTo>
                    <a:pt x="134111" y="158496"/>
                  </a:lnTo>
                  <a:lnTo>
                    <a:pt x="186303" y="152274"/>
                  </a:lnTo>
                  <a:lnTo>
                    <a:pt x="228933" y="135302"/>
                  </a:lnTo>
                  <a:lnTo>
                    <a:pt x="257681" y="110114"/>
                  </a:lnTo>
                  <a:lnTo>
                    <a:pt x="268224" y="79248"/>
                  </a:lnTo>
                  <a:lnTo>
                    <a:pt x="257681" y="48381"/>
                  </a:lnTo>
                  <a:lnTo>
                    <a:pt x="228933" y="23193"/>
                  </a:lnTo>
                  <a:lnTo>
                    <a:pt x="186303" y="6221"/>
                  </a:lnTo>
                  <a:lnTo>
                    <a:pt x="1341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5" name="Google Shape;1305;p40"/>
            <p:cNvSpPr/>
            <p:nvPr/>
          </p:nvSpPr>
          <p:spPr>
            <a:xfrm>
              <a:off x="6443472" y="2718816"/>
              <a:ext cx="268605" cy="158750"/>
            </a:xfrm>
            <a:custGeom>
              <a:rect b="b" l="l" r="r" t="t"/>
              <a:pathLst>
                <a:path extrusionOk="0" h="158750" w="268604">
                  <a:moveTo>
                    <a:pt x="0" y="79248"/>
                  </a:moveTo>
                  <a:lnTo>
                    <a:pt x="10542" y="48381"/>
                  </a:lnTo>
                  <a:lnTo>
                    <a:pt x="39290" y="23193"/>
                  </a:lnTo>
                  <a:lnTo>
                    <a:pt x="81920" y="6221"/>
                  </a:lnTo>
                  <a:lnTo>
                    <a:pt x="134111" y="0"/>
                  </a:lnTo>
                  <a:lnTo>
                    <a:pt x="186303" y="6221"/>
                  </a:lnTo>
                  <a:lnTo>
                    <a:pt x="228933" y="23193"/>
                  </a:lnTo>
                  <a:lnTo>
                    <a:pt x="257681" y="48381"/>
                  </a:lnTo>
                  <a:lnTo>
                    <a:pt x="268224" y="79248"/>
                  </a:lnTo>
                  <a:lnTo>
                    <a:pt x="257681" y="110114"/>
                  </a:lnTo>
                  <a:lnTo>
                    <a:pt x="228933" y="135302"/>
                  </a:lnTo>
                  <a:lnTo>
                    <a:pt x="186303" y="152274"/>
                  </a:lnTo>
                  <a:lnTo>
                    <a:pt x="134111" y="158496"/>
                  </a:lnTo>
                  <a:lnTo>
                    <a:pt x="81920" y="152274"/>
                  </a:lnTo>
                  <a:lnTo>
                    <a:pt x="39290" y="135302"/>
                  </a:lnTo>
                  <a:lnTo>
                    <a:pt x="10542" y="110114"/>
                  </a:lnTo>
                  <a:lnTo>
                    <a:pt x="0" y="7924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6" name="Google Shape;1306;p40"/>
            <p:cNvSpPr/>
            <p:nvPr/>
          </p:nvSpPr>
          <p:spPr>
            <a:xfrm>
              <a:off x="5724143" y="2758440"/>
              <a:ext cx="1056640" cy="426084"/>
            </a:xfrm>
            <a:custGeom>
              <a:rect b="b" l="l" r="r" t="t"/>
              <a:pathLst>
                <a:path extrusionOk="0" h="426085" w="1056640">
                  <a:moveTo>
                    <a:pt x="707008" y="0"/>
                  </a:moveTo>
                  <a:lnTo>
                    <a:pt x="566673" y="14097"/>
                  </a:lnTo>
                  <a:lnTo>
                    <a:pt x="369569" y="11430"/>
                  </a:lnTo>
                  <a:lnTo>
                    <a:pt x="325119" y="42290"/>
                  </a:lnTo>
                  <a:lnTo>
                    <a:pt x="0" y="158750"/>
                  </a:lnTo>
                  <a:lnTo>
                    <a:pt x="33400" y="230124"/>
                  </a:lnTo>
                  <a:lnTo>
                    <a:pt x="33400" y="315595"/>
                  </a:lnTo>
                  <a:lnTo>
                    <a:pt x="102361" y="399414"/>
                  </a:lnTo>
                  <a:lnTo>
                    <a:pt x="318388" y="425831"/>
                  </a:lnTo>
                  <a:lnTo>
                    <a:pt x="736980" y="388747"/>
                  </a:lnTo>
                  <a:lnTo>
                    <a:pt x="862837" y="254762"/>
                  </a:lnTo>
                  <a:lnTo>
                    <a:pt x="887349" y="220472"/>
                  </a:lnTo>
                  <a:lnTo>
                    <a:pt x="975232" y="287400"/>
                  </a:lnTo>
                  <a:lnTo>
                    <a:pt x="1056512" y="189611"/>
                  </a:lnTo>
                  <a:lnTo>
                    <a:pt x="1028700" y="169290"/>
                  </a:lnTo>
                  <a:lnTo>
                    <a:pt x="1018666" y="42290"/>
                  </a:lnTo>
                  <a:lnTo>
                    <a:pt x="970787" y="36195"/>
                  </a:lnTo>
                  <a:lnTo>
                    <a:pt x="882903" y="51181"/>
                  </a:lnTo>
                  <a:lnTo>
                    <a:pt x="70700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07" name="Google Shape;1307;p40"/>
            <p:cNvPicPr preferRelativeResize="0"/>
            <p:nvPr/>
          </p:nvPicPr>
          <p:blipFill rotWithShape="1">
            <a:blip r:embed="rId42">
              <a:alphaModFix/>
            </a:blip>
            <a:srcRect b="0" l="0" r="0" t="0"/>
            <a:stretch/>
          </p:blipFill>
          <p:spPr>
            <a:xfrm>
              <a:off x="5861304" y="2916936"/>
              <a:ext cx="139954" cy="24129"/>
            </a:xfrm>
            <a:prstGeom prst="rect">
              <a:avLst/>
            </a:prstGeom>
            <a:noFill/>
            <a:ln>
              <a:noFill/>
            </a:ln>
          </p:spPr>
        </p:pic>
        <p:sp>
          <p:nvSpPr>
            <p:cNvPr id="1308" name="Google Shape;1308;p40"/>
            <p:cNvSpPr/>
            <p:nvPr/>
          </p:nvSpPr>
          <p:spPr>
            <a:xfrm>
              <a:off x="5897880" y="2923032"/>
              <a:ext cx="67310" cy="8890"/>
            </a:xfrm>
            <a:custGeom>
              <a:rect b="b" l="l" r="r" t="t"/>
              <a:pathLst>
                <a:path extrusionOk="0" h="8889" w="67310">
                  <a:moveTo>
                    <a:pt x="66802" y="0"/>
                  </a:moveTo>
                  <a:lnTo>
                    <a:pt x="66802" y="507"/>
                  </a:lnTo>
                  <a:lnTo>
                    <a:pt x="66294" y="1269"/>
                  </a:lnTo>
                  <a:lnTo>
                    <a:pt x="64770" y="2285"/>
                  </a:lnTo>
                  <a:lnTo>
                    <a:pt x="63754" y="2412"/>
                  </a:lnTo>
                  <a:lnTo>
                    <a:pt x="59055" y="3937"/>
                  </a:lnTo>
                  <a:lnTo>
                    <a:pt x="57023" y="4190"/>
                  </a:lnTo>
                  <a:lnTo>
                    <a:pt x="54864" y="4698"/>
                  </a:lnTo>
                  <a:lnTo>
                    <a:pt x="44831" y="5714"/>
                  </a:lnTo>
                  <a:lnTo>
                    <a:pt x="42164" y="5714"/>
                  </a:lnTo>
                  <a:lnTo>
                    <a:pt x="39116" y="5968"/>
                  </a:lnTo>
                  <a:lnTo>
                    <a:pt x="27686" y="5968"/>
                  </a:lnTo>
                  <a:lnTo>
                    <a:pt x="24637" y="5714"/>
                  </a:lnTo>
                  <a:lnTo>
                    <a:pt x="21971" y="5714"/>
                  </a:lnTo>
                  <a:lnTo>
                    <a:pt x="11937" y="4698"/>
                  </a:lnTo>
                  <a:lnTo>
                    <a:pt x="9779" y="4190"/>
                  </a:lnTo>
                  <a:lnTo>
                    <a:pt x="7747" y="3937"/>
                  </a:lnTo>
                  <a:lnTo>
                    <a:pt x="3048" y="2412"/>
                  </a:lnTo>
                  <a:lnTo>
                    <a:pt x="2032" y="2285"/>
                  </a:lnTo>
                  <a:lnTo>
                    <a:pt x="508" y="1269"/>
                  </a:lnTo>
                  <a:lnTo>
                    <a:pt x="0" y="0"/>
                  </a:lnTo>
                  <a:lnTo>
                    <a:pt x="0" y="2920"/>
                  </a:lnTo>
                  <a:lnTo>
                    <a:pt x="11937" y="7365"/>
                  </a:lnTo>
                  <a:lnTo>
                    <a:pt x="14224" y="7873"/>
                  </a:lnTo>
                  <a:lnTo>
                    <a:pt x="21971" y="8635"/>
                  </a:lnTo>
                  <a:lnTo>
                    <a:pt x="24637" y="8635"/>
                  </a:lnTo>
                  <a:lnTo>
                    <a:pt x="27686" y="8889"/>
                  </a:lnTo>
                  <a:lnTo>
                    <a:pt x="39116" y="8889"/>
                  </a:lnTo>
                  <a:lnTo>
                    <a:pt x="42164" y="8635"/>
                  </a:lnTo>
                  <a:lnTo>
                    <a:pt x="44831" y="8635"/>
                  </a:lnTo>
                  <a:lnTo>
                    <a:pt x="52578" y="7873"/>
                  </a:lnTo>
                  <a:lnTo>
                    <a:pt x="54864" y="7365"/>
                  </a:lnTo>
                  <a:lnTo>
                    <a:pt x="59055" y="6857"/>
                  </a:lnTo>
                  <a:lnTo>
                    <a:pt x="66802" y="3428"/>
                  </a:lnTo>
                  <a:lnTo>
                    <a:pt x="66802" y="2920"/>
                  </a:lnTo>
                  <a:lnTo>
                    <a:pt x="66802"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09" name="Google Shape;1309;p40"/>
            <p:cNvPicPr preferRelativeResize="0"/>
            <p:nvPr/>
          </p:nvPicPr>
          <p:blipFill rotWithShape="1">
            <a:blip r:embed="rId43">
              <a:alphaModFix/>
            </a:blip>
            <a:srcRect b="0" l="0" r="0" t="0"/>
            <a:stretch/>
          </p:blipFill>
          <p:spPr>
            <a:xfrm>
              <a:off x="5861304" y="2916936"/>
              <a:ext cx="167386" cy="76073"/>
            </a:xfrm>
            <a:prstGeom prst="rect">
              <a:avLst/>
            </a:prstGeom>
            <a:noFill/>
            <a:ln>
              <a:noFill/>
            </a:ln>
          </p:spPr>
        </p:pic>
        <p:pic>
          <p:nvPicPr>
            <p:cNvPr id="1310" name="Google Shape;1310;p40"/>
            <p:cNvPicPr preferRelativeResize="0"/>
            <p:nvPr/>
          </p:nvPicPr>
          <p:blipFill rotWithShape="1">
            <a:blip r:embed="rId44">
              <a:alphaModFix/>
            </a:blip>
            <a:srcRect b="0" l="0" r="0" t="0"/>
            <a:stretch/>
          </p:blipFill>
          <p:spPr>
            <a:xfrm>
              <a:off x="5873495" y="2819400"/>
              <a:ext cx="115569" cy="97789"/>
            </a:xfrm>
            <a:prstGeom prst="rect">
              <a:avLst/>
            </a:prstGeom>
            <a:noFill/>
            <a:ln>
              <a:noFill/>
            </a:ln>
          </p:spPr>
        </p:pic>
        <p:sp>
          <p:nvSpPr>
            <p:cNvPr id="1311" name="Google Shape;1311;p40"/>
            <p:cNvSpPr/>
            <p:nvPr/>
          </p:nvSpPr>
          <p:spPr>
            <a:xfrm>
              <a:off x="5891783" y="2831592"/>
              <a:ext cx="82550" cy="76200"/>
            </a:xfrm>
            <a:custGeom>
              <a:rect b="b" l="l" r="r" t="t"/>
              <a:pathLst>
                <a:path extrusionOk="0" h="76200" w="82550">
                  <a:moveTo>
                    <a:pt x="81787" y="0"/>
                  </a:moveTo>
                  <a:lnTo>
                    <a:pt x="81533" y="0"/>
                  </a:lnTo>
                  <a:lnTo>
                    <a:pt x="80137" y="1650"/>
                  </a:lnTo>
                  <a:lnTo>
                    <a:pt x="80390" y="1905"/>
                  </a:lnTo>
                  <a:lnTo>
                    <a:pt x="80390" y="73406"/>
                  </a:lnTo>
                  <a:lnTo>
                    <a:pt x="80137" y="73406"/>
                  </a:lnTo>
                  <a:lnTo>
                    <a:pt x="80137" y="73660"/>
                  </a:lnTo>
                  <a:lnTo>
                    <a:pt x="1650" y="73660"/>
                  </a:lnTo>
                  <a:lnTo>
                    <a:pt x="0" y="75946"/>
                  </a:lnTo>
                  <a:lnTo>
                    <a:pt x="80137" y="75946"/>
                  </a:lnTo>
                  <a:lnTo>
                    <a:pt x="80390" y="75692"/>
                  </a:lnTo>
                  <a:lnTo>
                    <a:pt x="81152" y="75692"/>
                  </a:lnTo>
                  <a:lnTo>
                    <a:pt x="81152" y="75311"/>
                  </a:lnTo>
                  <a:lnTo>
                    <a:pt x="81533" y="75311"/>
                  </a:lnTo>
                  <a:lnTo>
                    <a:pt x="81533" y="74803"/>
                  </a:lnTo>
                  <a:lnTo>
                    <a:pt x="81787" y="74803"/>
                  </a:lnTo>
                  <a:lnTo>
                    <a:pt x="81787" y="74295"/>
                  </a:lnTo>
                  <a:lnTo>
                    <a:pt x="82041" y="73913"/>
                  </a:lnTo>
                  <a:lnTo>
                    <a:pt x="82041" y="1397"/>
                  </a:lnTo>
                  <a:lnTo>
                    <a:pt x="81787" y="508"/>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2" name="Google Shape;1312;p40"/>
            <p:cNvSpPr/>
            <p:nvPr/>
          </p:nvSpPr>
          <p:spPr>
            <a:xfrm>
              <a:off x="5885687" y="2831592"/>
              <a:ext cx="88265" cy="76200"/>
            </a:xfrm>
            <a:custGeom>
              <a:rect b="b" l="l" r="r" t="t"/>
              <a:pathLst>
                <a:path extrusionOk="0" h="76200" w="88264">
                  <a:moveTo>
                    <a:pt x="87884" y="0"/>
                  </a:moveTo>
                  <a:lnTo>
                    <a:pt x="1015" y="0"/>
                  </a:lnTo>
                  <a:lnTo>
                    <a:pt x="253" y="508"/>
                  </a:lnTo>
                  <a:lnTo>
                    <a:pt x="0" y="1905"/>
                  </a:lnTo>
                  <a:lnTo>
                    <a:pt x="0" y="74803"/>
                  </a:lnTo>
                  <a:lnTo>
                    <a:pt x="253" y="74803"/>
                  </a:lnTo>
                  <a:lnTo>
                    <a:pt x="253" y="75437"/>
                  </a:lnTo>
                  <a:lnTo>
                    <a:pt x="508" y="75437"/>
                  </a:lnTo>
                  <a:lnTo>
                    <a:pt x="508" y="75692"/>
                  </a:lnTo>
                  <a:lnTo>
                    <a:pt x="1650" y="75692"/>
                  </a:lnTo>
                  <a:lnTo>
                    <a:pt x="1650" y="75946"/>
                  </a:lnTo>
                  <a:lnTo>
                    <a:pt x="4190" y="75946"/>
                  </a:lnTo>
                  <a:lnTo>
                    <a:pt x="5841" y="73787"/>
                  </a:lnTo>
                  <a:lnTo>
                    <a:pt x="1650" y="73787"/>
                  </a:lnTo>
                  <a:lnTo>
                    <a:pt x="1650" y="72898"/>
                  </a:lnTo>
                  <a:lnTo>
                    <a:pt x="1397" y="72898"/>
                  </a:lnTo>
                  <a:lnTo>
                    <a:pt x="1397" y="2667"/>
                  </a:lnTo>
                  <a:lnTo>
                    <a:pt x="1650" y="2667"/>
                  </a:lnTo>
                  <a:lnTo>
                    <a:pt x="1650" y="1905"/>
                  </a:lnTo>
                  <a:lnTo>
                    <a:pt x="86487" y="1905"/>
                  </a:lnTo>
                  <a:lnTo>
                    <a:pt x="86487" y="2159"/>
                  </a:lnTo>
                  <a:lnTo>
                    <a:pt x="86740" y="2159"/>
                  </a:lnTo>
                  <a:lnTo>
                    <a:pt x="88137" y="508"/>
                  </a:lnTo>
                  <a:lnTo>
                    <a:pt x="87884" y="254"/>
                  </a:lnTo>
                  <a:lnTo>
                    <a:pt x="87884"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13" name="Google Shape;1313;p40"/>
            <p:cNvPicPr preferRelativeResize="0"/>
            <p:nvPr/>
          </p:nvPicPr>
          <p:blipFill rotWithShape="1">
            <a:blip r:embed="rId45">
              <a:alphaModFix/>
            </a:blip>
            <a:srcRect b="0" l="0" r="0" t="0"/>
            <a:stretch/>
          </p:blipFill>
          <p:spPr>
            <a:xfrm>
              <a:off x="6102095" y="2919984"/>
              <a:ext cx="136905" cy="24129"/>
            </a:xfrm>
            <a:prstGeom prst="rect">
              <a:avLst/>
            </a:prstGeom>
            <a:noFill/>
            <a:ln>
              <a:noFill/>
            </a:ln>
          </p:spPr>
        </p:pic>
        <p:sp>
          <p:nvSpPr>
            <p:cNvPr id="1314" name="Google Shape;1314;p40"/>
            <p:cNvSpPr/>
            <p:nvPr/>
          </p:nvSpPr>
          <p:spPr>
            <a:xfrm>
              <a:off x="6138672" y="2926080"/>
              <a:ext cx="64135" cy="8890"/>
            </a:xfrm>
            <a:custGeom>
              <a:rect b="b" l="l" r="r" t="t"/>
              <a:pathLst>
                <a:path extrusionOk="0" h="8889" w="64135">
                  <a:moveTo>
                    <a:pt x="63753" y="0"/>
                  </a:moveTo>
                  <a:lnTo>
                    <a:pt x="63753" y="508"/>
                  </a:lnTo>
                  <a:lnTo>
                    <a:pt x="63245" y="1270"/>
                  </a:lnTo>
                  <a:lnTo>
                    <a:pt x="61849" y="2286"/>
                  </a:lnTo>
                  <a:lnTo>
                    <a:pt x="60960" y="2412"/>
                  </a:lnTo>
                  <a:lnTo>
                    <a:pt x="56387" y="3937"/>
                  </a:lnTo>
                  <a:lnTo>
                    <a:pt x="54482" y="4191"/>
                  </a:lnTo>
                  <a:lnTo>
                    <a:pt x="52324" y="4699"/>
                  </a:lnTo>
                  <a:lnTo>
                    <a:pt x="42799" y="5715"/>
                  </a:lnTo>
                  <a:lnTo>
                    <a:pt x="40258" y="5715"/>
                  </a:lnTo>
                  <a:lnTo>
                    <a:pt x="37337" y="5969"/>
                  </a:lnTo>
                  <a:lnTo>
                    <a:pt x="26415" y="5969"/>
                  </a:lnTo>
                  <a:lnTo>
                    <a:pt x="23494" y="5715"/>
                  </a:lnTo>
                  <a:lnTo>
                    <a:pt x="20954" y="5715"/>
                  </a:lnTo>
                  <a:lnTo>
                    <a:pt x="11429" y="4699"/>
                  </a:lnTo>
                  <a:lnTo>
                    <a:pt x="9270" y="4191"/>
                  </a:lnTo>
                  <a:lnTo>
                    <a:pt x="7365" y="3937"/>
                  </a:lnTo>
                  <a:lnTo>
                    <a:pt x="2793" y="2412"/>
                  </a:lnTo>
                  <a:lnTo>
                    <a:pt x="1904" y="2286"/>
                  </a:lnTo>
                  <a:lnTo>
                    <a:pt x="507" y="1270"/>
                  </a:lnTo>
                  <a:lnTo>
                    <a:pt x="0" y="0"/>
                  </a:lnTo>
                  <a:lnTo>
                    <a:pt x="0" y="2921"/>
                  </a:lnTo>
                  <a:lnTo>
                    <a:pt x="11429" y="7366"/>
                  </a:lnTo>
                  <a:lnTo>
                    <a:pt x="13588" y="7874"/>
                  </a:lnTo>
                  <a:lnTo>
                    <a:pt x="20954" y="8636"/>
                  </a:lnTo>
                  <a:lnTo>
                    <a:pt x="23494" y="8636"/>
                  </a:lnTo>
                  <a:lnTo>
                    <a:pt x="26415" y="8890"/>
                  </a:lnTo>
                  <a:lnTo>
                    <a:pt x="37337" y="8890"/>
                  </a:lnTo>
                  <a:lnTo>
                    <a:pt x="40258" y="8636"/>
                  </a:lnTo>
                  <a:lnTo>
                    <a:pt x="42799" y="8636"/>
                  </a:lnTo>
                  <a:lnTo>
                    <a:pt x="50164" y="7874"/>
                  </a:lnTo>
                  <a:lnTo>
                    <a:pt x="52324" y="7366"/>
                  </a:lnTo>
                  <a:lnTo>
                    <a:pt x="56387" y="6858"/>
                  </a:lnTo>
                  <a:lnTo>
                    <a:pt x="58038" y="6477"/>
                  </a:lnTo>
                  <a:lnTo>
                    <a:pt x="60960" y="5461"/>
                  </a:lnTo>
                  <a:lnTo>
                    <a:pt x="62611" y="4445"/>
                  </a:lnTo>
                  <a:lnTo>
                    <a:pt x="63753" y="3429"/>
                  </a:lnTo>
                  <a:lnTo>
                    <a:pt x="63753" y="2921"/>
                  </a:lnTo>
                  <a:lnTo>
                    <a:pt x="6375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15" name="Google Shape;1315;p40"/>
            <p:cNvPicPr preferRelativeResize="0"/>
            <p:nvPr/>
          </p:nvPicPr>
          <p:blipFill rotWithShape="1">
            <a:blip r:embed="rId46">
              <a:alphaModFix/>
            </a:blip>
            <a:srcRect b="0" l="0" r="0" t="0"/>
            <a:stretch/>
          </p:blipFill>
          <p:spPr>
            <a:xfrm>
              <a:off x="6102095" y="2919984"/>
              <a:ext cx="164337" cy="76073"/>
            </a:xfrm>
            <a:prstGeom prst="rect">
              <a:avLst/>
            </a:prstGeom>
            <a:noFill/>
            <a:ln>
              <a:noFill/>
            </a:ln>
          </p:spPr>
        </p:pic>
        <p:pic>
          <p:nvPicPr>
            <p:cNvPr id="1316" name="Google Shape;1316;p40"/>
            <p:cNvPicPr preferRelativeResize="0"/>
            <p:nvPr/>
          </p:nvPicPr>
          <p:blipFill rotWithShape="1">
            <a:blip r:embed="rId47">
              <a:alphaModFix/>
            </a:blip>
            <a:srcRect b="0" l="0" r="0" t="0"/>
            <a:stretch/>
          </p:blipFill>
          <p:spPr>
            <a:xfrm>
              <a:off x="6114287" y="2819400"/>
              <a:ext cx="112522" cy="100329"/>
            </a:xfrm>
            <a:prstGeom prst="rect">
              <a:avLst/>
            </a:prstGeom>
            <a:noFill/>
            <a:ln>
              <a:noFill/>
            </a:ln>
          </p:spPr>
        </p:pic>
        <p:sp>
          <p:nvSpPr>
            <p:cNvPr id="1317" name="Google Shape;1317;p40"/>
            <p:cNvSpPr/>
            <p:nvPr/>
          </p:nvSpPr>
          <p:spPr>
            <a:xfrm>
              <a:off x="6129527" y="2834640"/>
              <a:ext cx="82550" cy="73025"/>
            </a:xfrm>
            <a:custGeom>
              <a:rect b="b" l="l" r="r" t="t"/>
              <a:pathLst>
                <a:path extrusionOk="0" h="73025" w="82550">
                  <a:moveTo>
                    <a:pt x="81787" y="0"/>
                  </a:moveTo>
                  <a:lnTo>
                    <a:pt x="81534" y="0"/>
                  </a:lnTo>
                  <a:lnTo>
                    <a:pt x="80137" y="1650"/>
                  </a:lnTo>
                  <a:lnTo>
                    <a:pt x="80391" y="1905"/>
                  </a:lnTo>
                  <a:lnTo>
                    <a:pt x="80391" y="70485"/>
                  </a:lnTo>
                  <a:lnTo>
                    <a:pt x="80137" y="70485"/>
                  </a:lnTo>
                  <a:lnTo>
                    <a:pt x="80137" y="70738"/>
                  </a:lnTo>
                  <a:lnTo>
                    <a:pt x="1650" y="70738"/>
                  </a:lnTo>
                  <a:lnTo>
                    <a:pt x="0" y="72898"/>
                  </a:lnTo>
                  <a:lnTo>
                    <a:pt x="80137" y="72898"/>
                  </a:lnTo>
                  <a:lnTo>
                    <a:pt x="80391" y="72644"/>
                  </a:lnTo>
                  <a:lnTo>
                    <a:pt x="81152" y="72644"/>
                  </a:lnTo>
                  <a:lnTo>
                    <a:pt x="81152" y="72389"/>
                  </a:lnTo>
                  <a:lnTo>
                    <a:pt x="81534" y="72389"/>
                  </a:lnTo>
                  <a:lnTo>
                    <a:pt x="81534" y="71755"/>
                  </a:lnTo>
                  <a:lnTo>
                    <a:pt x="81787" y="71755"/>
                  </a:lnTo>
                  <a:lnTo>
                    <a:pt x="81787" y="71247"/>
                  </a:lnTo>
                  <a:lnTo>
                    <a:pt x="82042" y="70993"/>
                  </a:lnTo>
                  <a:lnTo>
                    <a:pt x="82042" y="1015"/>
                  </a:lnTo>
                  <a:lnTo>
                    <a:pt x="81787" y="508"/>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8" name="Google Shape;1318;p40"/>
            <p:cNvSpPr/>
            <p:nvPr/>
          </p:nvSpPr>
          <p:spPr>
            <a:xfrm>
              <a:off x="6126480" y="2831592"/>
              <a:ext cx="85090" cy="76200"/>
            </a:xfrm>
            <a:custGeom>
              <a:rect b="b" l="l" r="r" t="t"/>
              <a:pathLst>
                <a:path extrusionOk="0" h="76200" w="85089">
                  <a:moveTo>
                    <a:pt x="84836" y="0"/>
                  </a:moveTo>
                  <a:lnTo>
                    <a:pt x="889" y="0"/>
                  </a:lnTo>
                  <a:lnTo>
                    <a:pt x="254" y="508"/>
                  </a:lnTo>
                  <a:lnTo>
                    <a:pt x="0" y="1905"/>
                  </a:lnTo>
                  <a:lnTo>
                    <a:pt x="0" y="74803"/>
                  </a:lnTo>
                  <a:lnTo>
                    <a:pt x="254" y="74803"/>
                  </a:lnTo>
                  <a:lnTo>
                    <a:pt x="254" y="75437"/>
                  </a:lnTo>
                  <a:lnTo>
                    <a:pt x="508" y="75437"/>
                  </a:lnTo>
                  <a:lnTo>
                    <a:pt x="508" y="75692"/>
                  </a:lnTo>
                  <a:lnTo>
                    <a:pt x="1650" y="75692"/>
                  </a:lnTo>
                  <a:lnTo>
                    <a:pt x="1650" y="75946"/>
                  </a:lnTo>
                  <a:lnTo>
                    <a:pt x="3937" y="75946"/>
                  </a:lnTo>
                  <a:lnTo>
                    <a:pt x="5587" y="73787"/>
                  </a:lnTo>
                  <a:lnTo>
                    <a:pt x="1650" y="73787"/>
                  </a:lnTo>
                  <a:lnTo>
                    <a:pt x="1650" y="72898"/>
                  </a:lnTo>
                  <a:lnTo>
                    <a:pt x="1397" y="72898"/>
                  </a:lnTo>
                  <a:lnTo>
                    <a:pt x="1397" y="2667"/>
                  </a:lnTo>
                  <a:lnTo>
                    <a:pt x="1650" y="2667"/>
                  </a:lnTo>
                  <a:lnTo>
                    <a:pt x="1650" y="1905"/>
                  </a:lnTo>
                  <a:lnTo>
                    <a:pt x="83439" y="1905"/>
                  </a:lnTo>
                  <a:lnTo>
                    <a:pt x="83439" y="2159"/>
                  </a:lnTo>
                  <a:lnTo>
                    <a:pt x="83693" y="2159"/>
                  </a:lnTo>
                  <a:lnTo>
                    <a:pt x="85090" y="508"/>
                  </a:lnTo>
                  <a:lnTo>
                    <a:pt x="84836" y="254"/>
                  </a:lnTo>
                  <a:lnTo>
                    <a:pt x="84836"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19" name="Google Shape;1319;p40"/>
            <p:cNvPicPr preferRelativeResize="0"/>
            <p:nvPr/>
          </p:nvPicPr>
          <p:blipFill rotWithShape="1">
            <a:blip r:embed="rId45">
              <a:alphaModFix/>
            </a:blip>
            <a:srcRect b="0" l="0" r="0" t="0"/>
            <a:stretch/>
          </p:blipFill>
          <p:spPr>
            <a:xfrm>
              <a:off x="6345936" y="2919984"/>
              <a:ext cx="136905" cy="24129"/>
            </a:xfrm>
            <a:prstGeom prst="rect">
              <a:avLst/>
            </a:prstGeom>
            <a:noFill/>
            <a:ln>
              <a:noFill/>
            </a:ln>
          </p:spPr>
        </p:pic>
        <p:sp>
          <p:nvSpPr>
            <p:cNvPr id="1320" name="Google Shape;1320;p40"/>
            <p:cNvSpPr/>
            <p:nvPr/>
          </p:nvSpPr>
          <p:spPr>
            <a:xfrm>
              <a:off x="6382511" y="2926080"/>
              <a:ext cx="64135" cy="8890"/>
            </a:xfrm>
            <a:custGeom>
              <a:rect b="b" l="l" r="r" t="t"/>
              <a:pathLst>
                <a:path extrusionOk="0" h="8889" w="64135">
                  <a:moveTo>
                    <a:pt x="63753" y="0"/>
                  </a:moveTo>
                  <a:lnTo>
                    <a:pt x="63753" y="508"/>
                  </a:lnTo>
                  <a:lnTo>
                    <a:pt x="63246" y="1270"/>
                  </a:lnTo>
                  <a:lnTo>
                    <a:pt x="61849" y="2286"/>
                  </a:lnTo>
                  <a:lnTo>
                    <a:pt x="60960" y="2412"/>
                  </a:lnTo>
                  <a:lnTo>
                    <a:pt x="56387" y="3937"/>
                  </a:lnTo>
                  <a:lnTo>
                    <a:pt x="54483" y="4191"/>
                  </a:lnTo>
                  <a:lnTo>
                    <a:pt x="52324" y="4699"/>
                  </a:lnTo>
                  <a:lnTo>
                    <a:pt x="42799" y="5715"/>
                  </a:lnTo>
                  <a:lnTo>
                    <a:pt x="40259" y="5715"/>
                  </a:lnTo>
                  <a:lnTo>
                    <a:pt x="37337" y="5969"/>
                  </a:lnTo>
                  <a:lnTo>
                    <a:pt x="26415" y="5969"/>
                  </a:lnTo>
                  <a:lnTo>
                    <a:pt x="23495" y="5715"/>
                  </a:lnTo>
                  <a:lnTo>
                    <a:pt x="20954" y="5715"/>
                  </a:lnTo>
                  <a:lnTo>
                    <a:pt x="11429" y="4699"/>
                  </a:lnTo>
                  <a:lnTo>
                    <a:pt x="9271" y="4191"/>
                  </a:lnTo>
                  <a:lnTo>
                    <a:pt x="7365" y="3937"/>
                  </a:lnTo>
                  <a:lnTo>
                    <a:pt x="2793" y="2412"/>
                  </a:lnTo>
                  <a:lnTo>
                    <a:pt x="1904" y="2286"/>
                  </a:lnTo>
                  <a:lnTo>
                    <a:pt x="508" y="1270"/>
                  </a:lnTo>
                  <a:lnTo>
                    <a:pt x="0" y="0"/>
                  </a:lnTo>
                  <a:lnTo>
                    <a:pt x="0" y="2921"/>
                  </a:lnTo>
                  <a:lnTo>
                    <a:pt x="11429" y="7366"/>
                  </a:lnTo>
                  <a:lnTo>
                    <a:pt x="13588" y="7874"/>
                  </a:lnTo>
                  <a:lnTo>
                    <a:pt x="20954" y="8636"/>
                  </a:lnTo>
                  <a:lnTo>
                    <a:pt x="23495" y="8636"/>
                  </a:lnTo>
                  <a:lnTo>
                    <a:pt x="26415" y="8890"/>
                  </a:lnTo>
                  <a:lnTo>
                    <a:pt x="37337" y="8890"/>
                  </a:lnTo>
                  <a:lnTo>
                    <a:pt x="40259" y="8636"/>
                  </a:lnTo>
                  <a:lnTo>
                    <a:pt x="42799" y="8636"/>
                  </a:lnTo>
                  <a:lnTo>
                    <a:pt x="50164" y="7874"/>
                  </a:lnTo>
                  <a:lnTo>
                    <a:pt x="52324" y="7366"/>
                  </a:lnTo>
                  <a:lnTo>
                    <a:pt x="56387" y="6858"/>
                  </a:lnTo>
                  <a:lnTo>
                    <a:pt x="58038" y="6477"/>
                  </a:lnTo>
                  <a:lnTo>
                    <a:pt x="60960" y="5461"/>
                  </a:lnTo>
                  <a:lnTo>
                    <a:pt x="62611" y="4445"/>
                  </a:lnTo>
                  <a:lnTo>
                    <a:pt x="63753" y="3429"/>
                  </a:lnTo>
                  <a:lnTo>
                    <a:pt x="63753" y="2921"/>
                  </a:lnTo>
                  <a:lnTo>
                    <a:pt x="6375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21" name="Google Shape;1321;p40"/>
            <p:cNvPicPr preferRelativeResize="0"/>
            <p:nvPr/>
          </p:nvPicPr>
          <p:blipFill rotWithShape="1">
            <a:blip r:embed="rId48">
              <a:alphaModFix/>
            </a:blip>
            <a:srcRect b="0" l="0" r="0" t="0"/>
            <a:stretch/>
          </p:blipFill>
          <p:spPr>
            <a:xfrm>
              <a:off x="6345936" y="2919984"/>
              <a:ext cx="164337" cy="76073"/>
            </a:xfrm>
            <a:prstGeom prst="rect">
              <a:avLst/>
            </a:prstGeom>
            <a:noFill/>
            <a:ln>
              <a:noFill/>
            </a:ln>
          </p:spPr>
        </p:pic>
        <p:pic>
          <p:nvPicPr>
            <p:cNvPr id="1322" name="Google Shape;1322;p40"/>
            <p:cNvPicPr preferRelativeResize="0"/>
            <p:nvPr/>
          </p:nvPicPr>
          <p:blipFill rotWithShape="1">
            <a:blip r:embed="rId49">
              <a:alphaModFix/>
            </a:blip>
            <a:srcRect b="0" l="0" r="0" t="0"/>
            <a:stretch/>
          </p:blipFill>
          <p:spPr>
            <a:xfrm>
              <a:off x="6358127" y="2819400"/>
              <a:ext cx="112522" cy="100329"/>
            </a:xfrm>
            <a:prstGeom prst="rect">
              <a:avLst/>
            </a:prstGeom>
            <a:noFill/>
            <a:ln>
              <a:noFill/>
            </a:ln>
          </p:spPr>
        </p:pic>
        <p:sp>
          <p:nvSpPr>
            <p:cNvPr id="1323" name="Google Shape;1323;p40"/>
            <p:cNvSpPr/>
            <p:nvPr/>
          </p:nvSpPr>
          <p:spPr>
            <a:xfrm>
              <a:off x="6376416" y="2834640"/>
              <a:ext cx="82550" cy="73025"/>
            </a:xfrm>
            <a:custGeom>
              <a:rect b="b" l="l" r="r" t="t"/>
              <a:pathLst>
                <a:path extrusionOk="0" h="73025" w="82550">
                  <a:moveTo>
                    <a:pt x="81787" y="0"/>
                  </a:moveTo>
                  <a:lnTo>
                    <a:pt x="81534" y="0"/>
                  </a:lnTo>
                  <a:lnTo>
                    <a:pt x="80137" y="1650"/>
                  </a:lnTo>
                  <a:lnTo>
                    <a:pt x="80391" y="1905"/>
                  </a:lnTo>
                  <a:lnTo>
                    <a:pt x="80391" y="70485"/>
                  </a:lnTo>
                  <a:lnTo>
                    <a:pt x="80137" y="70485"/>
                  </a:lnTo>
                  <a:lnTo>
                    <a:pt x="80137" y="70738"/>
                  </a:lnTo>
                  <a:lnTo>
                    <a:pt x="1650" y="70738"/>
                  </a:lnTo>
                  <a:lnTo>
                    <a:pt x="0" y="72898"/>
                  </a:lnTo>
                  <a:lnTo>
                    <a:pt x="80137" y="72898"/>
                  </a:lnTo>
                  <a:lnTo>
                    <a:pt x="80391" y="72644"/>
                  </a:lnTo>
                  <a:lnTo>
                    <a:pt x="81153" y="72644"/>
                  </a:lnTo>
                  <a:lnTo>
                    <a:pt x="81153" y="72389"/>
                  </a:lnTo>
                  <a:lnTo>
                    <a:pt x="81534" y="72389"/>
                  </a:lnTo>
                  <a:lnTo>
                    <a:pt x="81534" y="71755"/>
                  </a:lnTo>
                  <a:lnTo>
                    <a:pt x="81787" y="71755"/>
                  </a:lnTo>
                  <a:lnTo>
                    <a:pt x="81787" y="71247"/>
                  </a:lnTo>
                  <a:lnTo>
                    <a:pt x="82042" y="70993"/>
                  </a:lnTo>
                  <a:lnTo>
                    <a:pt x="82042" y="1015"/>
                  </a:lnTo>
                  <a:lnTo>
                    <a:pt x="81787" y="508"/>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4" name="Google Shape;1324;p40"/>
            <p:cNvSpPr/>
            <p:nvPr/>
          </p:nvSpPr>
          <p:spPr>
            <a:xfrm>
              <a:off x="6370319" y="2831592"/>
              <a:ext cx="88265" cy="76200"/>
            </a:xfrm>
            <a:custGeom>
              <a:rect b="b" l="l" r="r" t="t"/>
              <a:pathLst>
                <a:path extrusionOk="0" h="76200" w="88264">
                  <a:moveTo>
                    <a:pt x="87883" y="0"/>
                  </a:moveTo>
                  <a:lnTo>
                    <a:pt x="1015" y="0"/>
                  </a:lnTo>
                  <a:lnTo>
                    <a:pt x="253" y="508"/>
                  </a:lnTo>
                  <a:lnTo>
                    <a:pt x="0" y="1905"/>
                  </a:lnTo>
                  <a:lnTo>
                    <a:pt x="0" y="74803"/>
                  </a:lnTo>
                  <a:lnTo>
                    <a:pt x="253" y="74803"/>
                  </a:lnTo>
                  <a:lnTo>
                    <a:pt x="253" y="75437"/>
                  </a:lnTo>
                  <a:lnTo>
                    <a:pt x="507" y="75437"/>
                  </a:lnTo>
                  <a:lnTo>
                    <a:pt x="507" y="75692"/>
                  </a:lnTo>
                  <a:lnTo>
                    <a:pt x="1650" y="75692"/>
                  </a:lnTo>
                  <a:lnTo>
                    <a:pt x="1650" y="75946"/>
                  </a:lnTo>
                  <a:lnTo>
                    <a:pt x="4190" y="75946"/>
                  </a:lnTo>
                  <a:lnTo>
                    <a:pt x="5841" y="73787"/>
                  </a:lnTo>
                  <a:lnTo>
                    <a:pt x="1650" y="73787"/>
                  </a:lnTo>
                  <a:lnTo>
                    <a:pt x="1650" y="72898"/>
                  </a:lnTo>
                  <a:lnTo>
                    <a:pt x="1396" y="72898"/>
                  </a:lnTo>
                  <a:lnTo>
                    <a:pt x="1396" y="2667"/>
                  </a:lnTo>
                  <a:lnTo>
                    <a:pt x="1650" y="2667"/>
                  </a:lnTo>
                  <a:lnTo>
                    <a:pt x="1650" y="1905"/>
                  </a:lnTo>
                  <a:lnTo>
                    <a:pt x="86487" y="1905"/>
                  </a:lnTo>
                  <a:lnTo>
                    <a:pt x="86487" y="2159"/>
                  </a:lnTo>
                  <a:lnTo>
                    <a:pt x="86740" y="2159"/>
                  </a:lnTo>
                  <a:lnTo>
                    <a:pt x="88137" y="508"/>
                  </a:lnTo>
                  <a:lnTo>
                    <a:pt x="87883" y="254"/>
                  </a:lnTo>
                  <a:lnTo>
                    <a:pt x="8788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5" name="Google Shape;1325;p40"/>
            <p:cNvSpPr/>
            <p:nvPr/>
          </p:nvSpPr>
          <p:spPr>
            <a:xfrm>
              <a:off x="5783580" y="3101340"/>
              <a:ext cx="810895" cy="0"/>
            </a:xfrm>
            <a:custGeom>
              <a:rect b="b" l="l" r="r" t="t"/>
              <a:pathLst>
                <a:path extrusionOk="0" h="120000" w="810895">
                  <a:moveTo>
                    <a:pt x="0" y="0"/>
                  </a:moveTo>
                  <a:lnTo>
                    <a:pt x="810768" y="0"/>
                  </a:lnTo>
                </a:path>
              </a:pathLst>
            </a:custGeom>
            <a:noFill/>
            <a:ln cap="flat" cmpd="sng" w="57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6" name="Google Shape;1326;p40"/>
            <p:cNvSpPr/>
            <p:nvPr/>
          </p:nvSpPr>
          <p:spPr>
            <a:xfrm>
              <a:off x="5935980" y="2988564"/>
              <a:ext cx="500380" cy="119380"/>
            </a:xfrm>
            <a:custGeom>
              <a:rect b="b" l="l" r="r" t="t"/>
              <a:pathLst>
                <a:path extrusionOk="0" h="119380" w="500379">
                  <a:moveTo>
                    <a:pt x="0" y="3048"/>
                  </a:moveTo>
                  <a:lnTo>
                    <a:pt x="0" y="118872"/>
                  </a:lnTo>
                </a:path>
                <a:path extrusionOk="0" h="119380" w="500379">
                  <a:moveTo>
                    <a:pt x="243840" y="0"/>
                  </a:moveTo>
                  <a:lnTo>
                    <a:pt x="243840" y="112775"/>
                  </a:lnTo>
                </a:path>
                <a:path extrusionOk="0" h="119380" w="500379">
                  <a:moveTo>
                    <a:pt x="499872" y="3048"/>
                  </a:moveTo>
                  <a:lnTo>
                    <a:pt x="499872" y="118872"/>
                  </a:lnTo>
                </a:path>
              </a:pathLst>
            </a:custGeom>
            <a:noFill/>
            <a:ln cap="flat" cmpd="sng" w="27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7" name="Google Shape;1327;p40"/>
            <p:cNvSpPr/>
            <p:nvPr/>
          </p:nvSpPr>
          <p:spPr>
            <a:xfrm>
              <a:off x="6315455" y="3727704"/>
              <a:ext cx="292735" cy="173990"/>
            </a:xfrm>
            <a:custGeom>
              <a:rect b="b" l="l" r="r" t="t"/>
              <a:pathLst>
                <a:path extrusionOk="0" h="173989" w="292734">
                  <a:moveTo>
                    <a:pt x="146304" y="0"/>
                  </a:moveTo>
                  <a:lnTo>
                    <a:pt x="89368" y="6822"/>
                  </a:lnTo>
                  <a:lnTo>
                    <a:pt x="42862" y="25431"/>
                  </a:lnTo>
                  <a:lnTo>
                    <a:pt x="11501" y="53042"/>
                  </a:lnTo>
                  <a:lnTo>
                    <a:pt x="0" y="86868"/>
                  </a:lnTo>
                  <a:lnTo>
                    <a:pt x="11501" y="120693"/>
                  </a:lnTo>
                  <a:lnTo>
                    <a:pt x="42862" y="148304"/>
                  </a:lnTo>
                  <a:lnTo>
                    <a:pt x="89368" y="166913"/>
                  </a:lnTo>
                  <a:lnTo>
                    <a:pt x="146304" y="173736"/>
                  </a:lnTo>
                  <a:lnTo>
                    <a:pt x="203239" y="166913"/>
                  </a:lnTo>
                  <a:lnTo>
                    <a:pt x="249745" y="148304"/>
                  </a:lnTo>
                  <a:lnTo>
                    <a:pt x="281106" y="120693"/>
                  </a:lnTo>
                  <a:lnTo>
                    <a:pt x="292608" y="86868"/>
                  </a:lnTo>
                  <a:lnTo>
                    <a:pt x="281106" y="53042"/>
                  </a:lnTo>
                  <a:lnTo>
                    <a:pt x="249745" y="25431"/>
                  </a:lnTo>
                  <a:lnTo>
                    <a:pt x="203239" y="6822"/>
                  </a:lnTo>
                  <a:lnTo>
                    <a:pt x="14630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8" name="Google Shape;1328;p40"/>
            <p:cNvSpPr/>
            <p:nvPr/>
          </p:nvSpPr>
          <p:spPr>
            <a:xfrm>
              <a:off x="6315455" y="3727704"/>
              <a:ext cx="292735" cy="173990"/>
            </a:xfrm>
            <a:custGeom>
              <a:rect b="b" l="l" r="r" t="t"/>
              <a:pathLst>
                <a:path extrusionOk="0" h="173989" w="292734">
                  <a:moveTo>
                    <a:pt x="0" y="86868"/>
                  </a:moveTo>
                  <a:lnTo>
                    <a:pt x="11501" y="53042"/>
                  </a:lnTo>
                  <a:lnTo>
                    <a:pt x="42862" y="25431"/>
                  </a:lnTo>
                  <a:lnTo>
                    <a:pt x="89368" y="6822"/>
                  </a:lnTo>
                  <a:lnTo>
                    <a:pt x="146304" y="0"/>
                  </a:lnTo>
                  <a:lnTo>
                    <a:pt x="203239" y="6822"/>
                  </a:lnTo>
                  <a:lnTo>
                    <a:pt x="249745" y="25431"/>
                  </a:lnTo>
                  <a:lnTo>
                    <a:pt x="281106" y="53042"/>
                  </a:lnTo>
                  <a:lnTo>
                    <a:pt x="292608" y="86868"/>
                  </a:lnTo>
                  <a:lnTo>
                    <a:pt x="281106" y="120693"/>
                  </a:lnTo>
                  <a:lnTo>
                    <a:pt x="249745" y="148304"/>
                  </a:lnTo>
                  <a:lnTo>
                    <a:pt x="203239" y="166913"/>
                  </a:lnTo>
                  <a:lnTo>
                    <a:pt x="146304" y="173736"/>
                  </a:lnTo>
                  <a:lnTo>
                    <a:pt x="89368" y="166913"/>
                  </a:lnTo>
                  <a:lnTo>
                    <a:pt x="42862" y="148304"/>
                  </a:lnTo>
                  <a:lnTo>
                    <a:pt x="11501" y="120693"/>
                  </a:lnTo>
                  <a:lnTo>
                    <a:pt x="0" y="8686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29" name="Google Shape;1329;p40"/>
            <p:cNvPicPr preferRelativeResize="0"/>
            <p:nvPr/>
          </p:nvPicPr>
          <p:blipFill rotWithShape="1">
            <a:blip r:embed="rId40">
              <a:alphaModFix/>
            </a:blip>
            <a:srcRect b="0" l="0" r="0" t="0"/>
            <a:stretch/>
          </p:blipFill>
          <p:spPr>
            <a:xfrm>
              <a:off x="6553199" y="3703320"/>
              <a:ext cx="249936" cy="155447"/>
            </a:xfrm>
            <a:prstGeom prst="rect">
              <a:avLst/>
            </a:prstGeom>
            <a:noFill/>
            <a:ln>
              <a:noFill/>
            </a:ln>
          </p:spPr>
        </p:pic>
        <p:sp>
          <p:nvSpPr>
            <p:cNvPr id="1330" name="Google Shape;1330;p40"/>
            <p:cNvSpPr/>
            <p:nvPr/>
          </p:nvSpPr>
          <p:spPr>
            <a:xfrm>
              <a:off x="6775704" y="3855720"/>
              <a:ext cx="375285" cy="222885"/>
            </a:xfrm>
            <a:custGeom>
              <a:rect b="b" l="l" r="r" t="t"/>
              <a:pathLst>
                <a:path extrusionOk="0" h="222885" w="375284">
                  <a:moveTo>
                    <a:pt x="187451"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1" y="222503"/>
                  </a:lnTo>
                  <a:lnTo>
                    <a:pt x="246692" y="216834"/>
                  </a:lnTo>
                  <a:lnTo>
                    <a:pt x="298149" y="201046"/>
                  </a:lnTo>
                  <a:lnTo>
                    <a:pt x="338730" y="176966"/>
                  </a:lnTo>
                  <a:lnTo>
                    <a:pt x="365345" y="146425"/>
                  </a:lnTo>
                  <a:lnTo>
                    <a:pt x="374903" y="111251"/>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1" name="Google Shape;1331;p40"/>
            <p:cNvSpPr/>
            <p:nvPr/>
          </p:nvSpPr>
          <p:spPr>
            <a:xfrm>
              <a:off x="6775704" y="3855720"/>
              <a:ext cx="375285" cy="222885"/>
            </a:xfrm>
            <a:custGeom>
              <a:rect b="b" l="l" r="r" t="t"/>
              <a:pathLst>
                <a:path extrusionOk="0" h="222885" w="375284">
                  <a:moveTo>
                    <a:pt x="0" y="111251"/>
                  </a:moveTo>
                  <a:lnTo>
                    <a:pt x="36173" y="45537"/>
                  </a:lnTo>
                  <a:lnTo>
                    <a:pt x="76754" y="21457"/>
                  </a:lnTo>
                  <a:lnTo>
                    <a:pt x="128211" y="5669"/>
                  </a:lnTo>
                  <a:lnTo>
                    <a:pt x="187451" y="0"/>
                  </a:lnTo>
                  <a:lnTo>
                    <a:pt x="246692" y="5669"/>
                  </a:lnTo>
                  <a:lnTo>
                    <a:pt x="298149" y="21457"/>
                  </a:lnTo>
                  <a:lnTo>
                    <a:pt x="338730" y="45537"/>
                  </a:lnTo>
                  <a:lnTo>
                    <a:pt x="365345" y="76078"/>
                  </a:lnTo>
                  <a:lnTo>
                    <a:pt x="374903" y="111251"/>
                  </a:lnTo>
                  <a:lnTo>
                    <a:pt x="365345" y="146425"/>
                  </a:lnTo>
                  <a:lnTo>
                    <a:pt x="338730" y="176966"/>
                  </a:lnTo>
                  <a:lnTo>
                    <a:pt x="298149" y="201046"/>
                  </a:lnTo>
                  <a:lnTo>
                    <a:pt x="246692" y="216834"/>
                  </a:lnTo>
                  <a:lnTo>
                    <a:pt x="187451" y="222503"/>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2" name="Google Shape;1332;p40"/>
            <p:cNvSpPr/>
            <p:nvPr/>
          </p:nvSpPr>
          <p:spPr>
            <a:xfrm>
              <a:off x="6068568" y="3956304"/>
              <a:ext cx="429895" cy="253365"/>
            </a:xfrm>
            <a:custGeom>
              <a:rect b="b" l="l" r="r" t="t"/>
              <a:pathLst>
                <a:path extrusionOk="0" h="253364" w="429895">
                  <a:moveTo>
                    <a:pt x="214884" y="0"/>
                  </a:moveTo>
                  <a:lnTo>
                    <a:pt x="157779" y="4519"/>
                  </a:lnTo>
                  <a:lnTo>
                    <a:pt x="106454" y="17272"/>
                  </a:lnTo>
                  <a:lnTo>
                    <a:pt x="62960" y="37052"/>
                  </a:lnTo>
                  <a:lnTo>
                    <a:pt x="29351" y="62653"/>
                  </a:lnTo>
                  <a:lnTo>
                    <a:pt x="0" y="126492"/>
                  </a:lnTo>
                  <a:lnTo>
                    <a:pt x="7679" y="160115"/>
                  </a:lnTo>
                  <a:lnTo>
                    <a:pt x="62960" y="215931"/>
                  </a:lnTo>
                  <a:lnTo>
                    <a:pt x="106454" y="235712"/>
                  </a:lnTo>
                  <a:lnTo>
                    <a:pt x="157779" y="248464"/>
                  </a:lnTo>
                  <a:lnTo>
                    <a:pt x="214884" y="252984"/>
                  </a:lnTo>
                  <a:lnTo>
                    <a:pt x="271988" y="248464"/>
                  </a:lnTo>
                  <a:lnTo>
                    <a:pt x="323313" y="235712"/>
                  </a:lnTo>
                  <a:lnTo>
                    <a:pt x="366807" y="215931"/>
                  </a:lnTo>
                  <a:lnTo>
                    <a:pt x="400416" y="190330"/>
                  </a:lnTo>
                  <a:lnTo>
                    <a:pt x="429768" y="126492"/>
                  </a:lnTo>
                  <a:lnTo>
                    <a:pt x="422088" y="92868"/>
                  </a:lnTo>
                  <a:lnTo>
                    <a:pt x="366807" y="37052"/>
                  </a:lnTo>
                  <a:lnTo>
                    <a:pt x="323313" y="17272"/>
                  </a:lnTo>
                  <a:lnTo>
                    <a:pt x="271988" y="4519"/>
                  </a:lnTo>
                  <a:lnTo>
                    <a:pt x="21488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3" name="Google Shape;1333;p40"/>
            <p:cNvSpPr/>
            <p:nvPr/>
          </p:nvSpPr>
          <p:spPr>
            <a:xfrm>
              <a:off x="6068568" y="3956304"/>
              <a:ext cx="429895" cy="253365"/>
            </a:xfrm>
            <a:custGeom>
              <a:rect b="b" l="l" r="r" t="t"/>
              <a:pathLst>
                <a:path extrusionOk="0" h="253364" w="429895">
                  <a:moveTo>
                    <a:pt x="0" y="126492"/>
                  </a:moveTo>
                  <a:lnTo>
                    <a:pt x="29351" y="62653"/>
                  </a:lnTo>
                  <a:lnTo>
                    <a:pt x="62960" y="37052"/>
                  </a:lnTo>
                  <a:lnTo>
                    <a:pt x="106454" y="17272"/>
                  </a:lnTo>
                  <a:lnTo>
                    <a:pt x="157779" y="4519"/>
                  </a:lnTo>
                  <a:lnTo>
                    <a:pt x="214884" y="0"/>
                  </a:lnTo>
                  <a:lnTo>
                    <a:pt x="271988" y="4519"/>
                  </a:lnTo>
                  <a:lnTo>
                    <a:pt x="323313" y="17272"/>
                  </a:lnTo>
                  <a:lnTo>
                    <a:pt x="366807" y="37052"/>
                  </a:lnTo>
                  <a:lnTo>
                    <a:pt x="400416" y="62653"/>
                  </a:lnTo>
                  <a:lnTo>
                    <a:pt x="429768" y="126492"/>
                  </a:lnTo>
                  <a:lnTo>
                    <a:pt x="422088" y="160115"/>
                  </a:lnTo>
                  <a:lnTo>
                    <a:pt x="366807" y="215931"/>
                  </a:lnTo>
                  <a:lnTo>
                    <a:pt x="323313" y="235712"/>
                  </a:lnTo>
                  <a:lnTo>
                    <a:pt x="271988" y="248464"/>
                  </a:lnTo>
                  <a:lnTo>
                    <a:pt x="214884" y="252984"/>
                  </a:lnTo>
                  <a:lnTo>
                    <a:pt x="157779" y="248464"/>
                  </a:lnTo>
                  <a:lnTo>
                    <a:pt x="106454" y="235712"/>
                  </a:lnTo>
                  <a:lnTo>
                    <a:pt x="62960" y="215931"/>
                  </a:lnTo>
                  <a:lnTo>
                    <a:pt x="29351" y="190330"/>
                  </a:lnTo>
                  <a:lnTo>
                    <a:pt x="0" y="12649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4" name="Google Shape;1334;p40"/>
            <p:cNvSpPr/>
            <p:nvPr/>
          </p:nvSpPr>
          <p:spPr>
            <a:xfrm>
              <a:off x="6669024" y="3986784"/>
              <a:ext cx="317500" cy="189230"/>
            </a:xfrm>
            <a:custGeom>
              <a:rect b="b" l="l" r="r" t="t"/>
              <a:pathLst>
                <a:path extrusionOk="0" h="189229" w="317500">
                  <a:moveTo>
                    <a:pt x="158496" y="0"/>
                  </a:moveTo>
                  <a:lnTo>
                    <a:pt x="96815" y="7423"/>
                  </a:lnTo>
                  <a:lnTo>
                    <a:pt x="46434" y="27670"/>
                  </a:lnTo>
                  <a:lnTo>
                    <a:pt x="12459" y="57703"/>
                  </a:lnTo>
                  <a:lnTo>
                    <a:pt x="0" y="94488"/>
                  </a:lnTo>
                  <a:lnTo>
                    <a:pt x="12459" y="131272"/>
                  </a:lnTo>
                  <a:lnTo>
                    <a:pt x="46434" y="161305"/>
                  </a:lnTo>
                  <a:lnTo>
                    <a:pt x="96815" y="181552"/>
                  </a:lnTo>
                  <a:lnTo>
                    <a:pt x="158496" y="188976"/>
                  </a:lnTo>
                  <a:lnTo>
                    <a:pt x="220176" y="181552"/>
                  </a:lnTo>
                  <a:lnTo>
                    <a:pt x="270557" y="161305"/>
                  </a:lnTo>
                  <a:lnTo>
                    <a:pt x="304532" y="131272"/>
                  </a:lnTo>
                  <a:lnTo>
                    <a:pt x="316992" y="94488"/>
                  </a:lnTo>
                  <a:lnTo>
                    <a:pt x="304532" y="57703"/>
                  </a:lnTo>
                  <a:lnTo>
                    <a:pt x="270557" y="27670"/>
                  </a:lnTo>
                  <a:lnTo>
                    <a:pt x="220176" y="7423"/>
                  </a:lnTo>
                  <a:lnTo>
                    <a:pt x="15849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5" name="Google Shape;1335;p40"/>
            <p:cNvSpPr/>
            <p:nvPr/>
          </p:nvSpPr>
          <p:spPr>
            <a:xfrm>
              <a:off x="6669024" y="3986784"/>
              <a:ext cx="317500" cy="189230"/>
            </a:xfrm>
            <a:custGeom>
              <a:rect b="b" l="l" r="r" t="t"/>
              <a:pathLst>
                <a:path extrusionOk="0" h="189229" w="317500">
                  <a:moveTo>
                    <a:pt x="0" y="94488"/>
                  </a:moveTo>
                  <a:lnTo>
                    <a:pt x="12459" y="57703"/>
                  </a:lnTo>
                  <a:lnTo>
                    <a:pt x="46434" y="27670"/>
                  </a:lnTo>
                  <a:lnTo>
                    <a:pt x="96815" y="7423"/>
                  </a:lnTo>
                  <a:lnTo>
                    <a:pt x="158496" y="0"/>
                  </a:lnTo>
                  <a:lnTo>
                    <a:pt x="220176" y="7423"/>
                  </a:lnTo>
                  <a:lnTo>
                    <a:pt x="270557" y="27670"/>
                  </a:lnTo>
                  <a:lnTo>
                    <a:pt x="304532" y="57703"/>
                  </a:lnTo>
                  <a:lnTo>
                    <a:pt x="316992" y="94488"/>
                  </a:lnTo>
                  <a:lnTo>
                    <a:pt x="304532" y="131272"/>
                  </a:lnTo>
                  <a:lnTo>
                    <a:pt x="270557" y="161305"/>
                  </a:lnTo>
                  <a:lnTo>
                    <a:pt x="220176" y="181552"/>
                  </a:lnTo>
                  <a:lnTo>
                    <a:pt x="158496" y="188976"/>
                  </a:lnTo>
                  <a:lnTo>
                    <a:pt x="96815" y="181552"/>
                  </a:lnTo>
                  <a:lnTo>
                    <a:pt x="46434" y="161305"/>
                  </a:lnTo>
                  <a:lnTo>
                    <a:pt x="12459" y="131272"/>
                  </a:lnTo>
                  <a:lnTo>
                    <a:pt x="0" y="9448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36" name="Google Shape;1336;p40"/>
            <p:cNvPicPr preferRelativeResize="0"/>
            <p:nvPr/>
          </p:nvPicPr>
          <p:blipFill rotWithShape="1">
            <a:blip r:embed="rId41">
              <a:alphaModFix/>
            </a:blip>
            <a:srcRect b="0" l="0" r="0" t="0"/>
            <a:stretch/>
          </p:blipFill>
          <p:spPr>
            <a:xfrm>
              <a:off x="5925311" y="3883152"/>
              <a:ext cx="277368" cy="265175"/>
            </a:xfrm>
            <a:prstGeom prst="rect">
              <a:avLst/>
            </a:prstGeom>
            <a:noFill/>
            <a:ln>
              <a:noFill/>
            </a:ln>
          </p:spPr>
        </p:pic>
        <p:sp>
          <p:nvSpPr>
            <p:cNvPr id="1337" name="Google Shape;1337;p40"/>
            <p:cNvSpPr/>
            <p:nvPr/>
          </p:nvSpPr>
          <p:spPr>
            <a:xfrm>
              <a:off x="6041136" y="3758184"/>
              <a:ext cx="375285" cy="222885"/>
            </a:xfrm>
            <a:custGeom>
              <a:rect b="b" l="l" r="r" t="t"/>
              <a:pathLst>
                <a:path extrusionOk="0" h="222885" w="375285">
                  <a:moveTo>
                    <a:pt x="187451" y="0"/>
                  </a:moveTo>
                  <a:lnTo>
                    <a:pt x="128211" y="5669"/>
                  </a:lnTo>
                  <a:lnTo>
                    <a:pt x="76754" y="21457"/>
                  </a:lnTo>
                  <a:lnTo>
                    <a:pt x="36173" y="45537"/>
                  </a:lnTo>
                  <a:lnTo>
                    <a:pt x="9558" y="76078"/>
                  </a:lnTo>
                  <a:lnTo>
                    <a:pt x="0" y="111252"/>
                  </a:lnTo>
                  <a:lnTo>
                    <a:pt x="9558" y="146425"/>
                  </a:lnTo>
                  <a:lnTo>
                    <a:pt x="36173" y="176966"/>
                  </a:lnTo>
                  <a:lnTo>
                    <a:pt x="76754" y="201046"/>
                  </a:lnTo>
                  <a:lnTo>
                    <a:pt x="128211" y="216834"/>
                  </a:lnTo>
                  <a:lnTo>
                    <a:pt x="187451" y="222504"/>
                  </a:lnTo>
                  <a:lnTo>
                    <a:pt x="246692" y="216834"/>
                  </a:lnTo>
                  <a:lnTo>
                    <a:pt x="298149" y="201046"/>
                  </a:lnTo>
                  <a:lnTo>
                    <a:pt x="338730" y="176966"/>
                  </a:lnTo>
                  <a:lnTo>
                    <a:pt x="365345" y="146425"/>
                  </a:lnTo>
                  <a:lnTo>
                    <a:pt x="374903" y="111252"/>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8" name="Google Shape;1338;p40"/>
            <p:cNvSpPr/>
            <p:nvPr/>
          </p:nvSpPr>
          <p:spPr>
            <a:xfrm>
              <a:off x="6041136" y="3758184"/>
              <a:ext cx="375285" cy="222885"/>
            </a:xfrm>
            <a:custGeom>
              <a:rect b="b" l="l" r="r" t="t"/>
              <a:pathLst>
                <a:path extrusionOk="0" h="222885" w="375285">
                  <a:moveTo>
                    <a:pt x="0" y="111252"/>
                  </a:moveTo>
                  <a:lnTo>
                    <a:pt x="36173" y="45537"/>
                  </a:lnTo>
                  <a:lnTo>
                    <a:pt x="76754" y="21457"/>
                  </a:lnTo>
                  <a:lnTo>
                    <a:pt x="128211" y="5669"/>
                  </a:lnTo>
                  <a:lnTo>
                    <a:pt x="187451" y="0"/>
                  </a:lnTo>
                  <a:lnTo>
                    <a:pt x="246692" y="5669"/>
                  </a:lnTo>
                  <a:lnTo>
                    <a:pt x="298149" y="21457"/>
                  </a:lnTo>
                  <a:lnTo>
                    <a:pt x="338730" y="45537"/>
                  </a:lnTo>
                  <a:lnTo>
                    <a:pt x="365345" y="76078"/>
                  </a:lnTo>
                  <a:lnTo>
                    <a:pt x="374903" y="111252"/>
                  </a:lnTo>
                  <a:lnTo>
                    <a:pt x="365345" y="146425"/>
                  </a:lnTo>
                  <a:lnTo>
                    <a:pt x="338730" y="176966"/>
                  </a:lnTo>
                  <a:lnTo>
                    <a:pt x="298149" y="201046"/>
                  </a:lnTo>
                  <a:lnTo>
                    <a:pt x="246692" y="216834"/>
                  </a:lnTo>
                  <a:lnTo>
                    <a:pt x="187451" y="222504"/>
                  </a:lnTo>
                  <a:lnTo>
                    <a:pt x="128211" y="216834"/>
                  </a:lnTo>
                  <a:lnTo>
                    <a:pt x="76754" y="201046"/>
                  </a:lnTo>
                  <a:lnTo>
                    <a:pt x="36173" y="176966"/>
                  </a:lnTo>
                  <a:lnTo>
                    <a:pt x="9558" y="146425"/>
                  </a:lnTo>
                  <a:lnTo>
                    <a:pt x="0" y="11125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9" name="Google Shape;1339;p40"/>
            <p:cNvSpPr/>
            <p:nvPr/>
          </p:nvSpPr>
          <p:spPr>
            <a:xfrm>
              <a:off x="6367272" y="4020312"/>
              <a:ext cx="375285" cy="222885"/>
            </a:xfrm>
            <a:custGeom>
              <a:rect b="b" l="l" r="r" t="t"/>
              <a:pathLst>
                <a:path extrusionOk="0" h="222885" w="375284">
                  <a:moveTo>
                    <a:pt x="187451"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1" y="222504"/>
                  </a:lnTo>
                  <a:lnTo>
                    <a:pt x="246692" y="216834"/>
                  </a:lnTo>
                  <a:lnTo>
                    <a:pt x="298149" y="201046"/>
                  </a:lnTo>
                  <a:lnTo>
                    <a:pt x="338730" y="176966"/>
                  </a:lnTo>
                  <a:lnTo>
                    <a:pt x="365345" y="146425"/>
                  </a:lnTo>
                  <a:lnTo>
                    <a:pt x="374903" y="111251"/>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0" name="Google Shape;1340;p40"/>
            <p:cNvSpPr/>
            <p:nvPr/>
          </p:nvSpPr>
          <p:spPr>
            <a:xfrm>
              <a:off x="6367272" y="4020312"/>
              <a:ext cx="375285" cy="222885"/>
            </a:xfrm>
            <a:custGeom>
              <a:rect b="b" l="l" r="r" t="t"/>
              <a:pathLst>
                <a:path extrusionOk="0" h="222885" w="375284">
                  <a:moveTo>
                    <a:pt x="0" y="111251"/>
                  </a:moveTo>
                  <a:lnTo>
                    <a:pt x="36173" y="45537"/>
                  </a:lnTo>
                  <a:lnTo>
                    <a:pt x="76754" y="21457"/>
                  </a:lnTo>
                  <a:lnTo>
                    <a:pt x="128211" y="5669"/>
                  </a:lnTo>
                  <a:lnTo>
                    <a:pt x="187451" y="0"/>
                  </a:lnTo>
                  <a:lnTo>
                    <a:pt x="246692" y="5669"/>
                  </a:lnTo>
                  <a:lnTo>
                    <a:pt x="298149" y="21457"/>
                  </a:lnTo>
                  <a:lnTo>
                    <a:pt x="338730" y="45537"/>
                  </a:lnTo>
                  <a:lnTo>
                    <a:pt x="365345" y="76078"/>
                  </a:lnTo>
                  <a:lnTo>
                    <a:pt x="374903" y="111251"/>
                  </a:lnTo>
                  <a:lnTo>
                    <a:pt x="365345" y="146425"/>
                  </a:lnTo>
                  <a:lnTo>
                    <a:pt x="338730" y="176966"/>
                  </a:lnTo>
                  <a:lnTo>
                    <a:pt x="298149" y="201046"/>
                  </a:lnTo>
                  <a:lnTo>
                    <a:pt x="246692" y="216834"/>
                  </a:lnTo>
                  <a:lnTo>
                    <a:pt x="187451" y="222504"/>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1" name="Google Shape;1341;p40"/>
            <p:cNvSpPr/>
            <p:nvPr/>
          </p:nvSpPr>
          <p:spPr>
            <a:xfrm>
              <a:off x="6830568" y="3773424"/>
              <a:ext cx="292735" cy="177165"/>
            </a:xfrm>
            <a:custGeom>
              <a:rect b="b" l="l" r="r" t="t"/>
              <a:pathLst>
                <a:path extrusionOk="0" h="177164" w="292734">
                  <a:moveTo>
                    <a:pt x="146303" y="0"/>
                  </a:moveTo>
                  <a:lnTo>
                    <a:pt x="89368" y="6953"/>
                  </a:lnTo>
                  <a:lnTo>
                    <a:pt x="42862" y="25907"/>
                  </a:lnTo>
                  <a:lnTo>
                    <a:pt x="11501" y="54006"/>
                  </a:lnTo>
                  <a:lnTo>
                    <a:pt x="0" y="88392"/>
                  </a:lnTo>
                  <a:lnTo>
                    <a:pt x="11501" y="122777"/>
                  </a:lnTo>
                  <a:lnTo>
                    <a:pt x="42862" y="150875"/>
                  </a:lnTo>
                  <a:lnTo>
                    <a:pt x="89368" y="169830"/>
                  </a:lnTo>
                  <a:lnTo>
                    <a:pt x="146303" y="176783"/>
                  </a:lnTo>
                  <a:lnTo>
                    <a:pt x="203239" y="169830"/>
                  </a:lnTo>
                  <a:lnTo>
                    <a:pt x="249745" y="150875"/>
                  </a:lnTo>
                  <a:lnTo>
                    <a:pt x="281106" y="122777"/>
                  </a:lnTo>
                  <a:lnTo>
                    <a:pt x="292607" y="88392"/>
                  </a:lnTo>
                  <a:lnTo>
                    <a:pt x="281106" y="54006"/>
                  </a:lnTo>
                  <a:lnTo>
                    <a:pt x="249745" y="25908"/>
                  </a:lnTo>
                  <a:lnTo>
                    <a:pt x="203239" y="6953"/>
                  </a:lnTo>
                  <a:lnTo>
                    <a:pt x="14630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2" name="Google Shape;1342;p40"/>
            <p:cNvSpPr/>
            <p:nvPr/>
          </p:nvSpPr>
          <p:spPr>
            <a:xfrm>
              <a:off x="6830568" y="3773424"/>
              <a:ext cx="292735" cy="177165"/>
            </a:xfrm>
            <a:custGeom>
              <a:rect b="b" l="l" r="r" t="t"/>
              <a:pathLst>
                <a:path extrusionOk="0" h="177164" w="292734">
                  <a:moveTo>
                    <a:pt x="0" y="88392"/>
                  </a:moveTo>
                  <a:lnTo>
                    <a:pt x="11501" y="54006"/>
                  </a:lnTo>
                  <a:lnTo>
                    <a:pt x="42862" y="25907"/>
                  </a:lnTo>
                  <a:lnTo>
                    <a:pt x="89368" y="6953"/>
                  </a:lnTo>
                  <a:lnTo>
                    <a:pt x="146303" y="0"/>
                  </a:lnTo>
                  <a:lnTo>
                    <a:pt x="203239" y="6953"/>
                  </a:lnTo>
                  <a:lnTo>
                    <a:pt x="249745" y="25908"/>
                  </a:lnTo>
                  <a:lnTo>
                    <a:pt x="281106" y="54006"/>
                  </a:lnTo>
                  <a:lnTo>
                    <a:pt x="292607" y="88392"/>
                  </a:lnTo>
                  <a:lnTo>
                    <a:pt x="281106" y="122777"/>
                  </a:lnTo>
                  <a:lnTo>
                    <a:pt x="249745" y="150875"/>
                  </a:lnTo>
                  <a:lnTo>
                    <a:pt x="203239" y="169830"/>
                  </a:lnTo>
                  <a:lnTo>
                    <a:pt x="146303" y="176783"/>
                  </a:lnTo>
                  <a:lnTo>
                    <a:pt x="89368" y="169830"/>
                  </a:lnTo>
                  <a:lnTo>
                    <a:pt x="42862" y="150875"/>
                  </a:lnTo>
                  <a:lnTo>
                    <a:pt x="11501" y="122777"/>
                  </a:lnTo>
                  <a:lnTo>
                    <a:pt x="0" y="8839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3" name="Google Shape;1343;p40"/>
            <p:cNvSpPr/>
            <p:nvPr/>
          </p:nvSpPr>
          <p:spPr>
            <a:xfrm>
              <a:off x="6748272" y="3709416"/>
              <a:ext cx="268605" cy="158750"/>
            </a:xfrm>
            <a:custGeom>
              <a:rect b="b" l="l" r="r" t="t"/>
              <a:pathLst>
                <a:path extrusionOk="0" h="158750" w="268604">
                  <a:moveTo>
                    <a:pt x="134111" y="0"/>
                  </a:moveTo>
                  <a:lnTo>
                    <a:pt x="81920" y="6221"/>
                  </a:lnTo>
                  <a:lnTo>
                    <a:pt x="39290" y="23193"/>
                  </a:lnTo>
                  <a:lnTo>
                    <a:pt x="10542" y="48381"/>
                  </a:lnTo>
                  <a:lnTo>
                    <a:pt x="0" y="79247"/>
                  </a:lnTo>
                  <a:lnTo>
                    <a:pt x="10542" y="110114"/>
                  </a:lnTo>
                  <a:lnTo>
                    <a:pt x="39290" y="135302"/>
                  </a:lnTo>
                  <a:lnTo>
                    <a:pt x="81920" y="152274"/>
                  </a:lnTo>
                  <a:lnTo>
                    <a:pt x="134111" y="158495"/>
                  </a:lnTo>
                  <a:lnTo>
                    <a:pt x="186303" y="152274"/>
                  </a:lnTo>
                  <a:lnTo>
                    <a:pt x="228933" y="135302"/>
                  </a:lnTo>
                  <a:lnTo>
                    <a:pt x="257681" y="110114"/>
                  </a:lnTo>
                  <a:lnTo>
                    <a:pt x="268224" y="79247"/>
                  </a:lnTo>
                  <a:lnTo>
                    <a:pt x="257681" y="48381"/>
                  </a:lnTo>
                  <a:lnTo>
                    <a:pt x="228933" y="23193"/>
                  </a:lnTo>
                  <a:lnTo>
                    <a:pt x="186303" y="6221"/>
                  </a:lnTo>
                  <a:lnTo>
                    <a:pt x="1341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4" name="Google Shape;1344;p40"/>
            <p:cNvSpPr/>
            <p:nvPr/>
          </p:nvSpPr>
          <p:spPr>
            <a:xfrm>
              <a:off x="6748272" y="3709416"/>
              <a:ext cx="268605" cy="158750"/>
            </a:xfrm>
            <a:custGeom>
              <a:rect b="b" l="l" r="r" t="t"/>
              <a:pathLst>
                <a:path extrusionOk="0" h="158750" w="268604">
                  <a:moveTo>
                    <a:pt x="0" y="79247"/>
                  </a:moveTo>
                  <a:lnTo>
                    <a:pt x="10542" y="48381"/>
                  </a:lnTo>
                  <a:lnTo>
                    <a:pt x="39290" y="23193"/>
                  </a:lnTo>
                  <a:lnTo>
                    <a:pt x="81920" y="6221"/>
                  </a:lnTo>
                  <a:lnTo>
                    <a:pt x="134111" y="0"/>
                  </a:lnTo>
                  <a:lnTo>
                    <a:pt x="186303" y="6221"/>
                  </a:lnTo>
                  <a:lnTo>
                    <a:pt x="228933" y="23193"/>
                  </a:lnTo>
                  <a:lnTo>
                    <a:pt x="257681" y="48381"/>
                  </a:lnTo>
                  <a:lnTo>
                    <a:pt x="268224" y="79247"/>
                  </a:lnTo>
                  <a:lnTo>
                    <a:pt x="257681" y="110114"/>
                  </a:lnTo>
                  <a:lnTo>
                    <a:pt x="228933" y="135302"/>
                  </a:lnTo>
                  <a:lnTo>
                    <a:pt x="186303" y="152274"/>
                  </a:lnTo>
                  <a:lnTo>
                    <a:pt x="134111" y="158495"/>
                  </a:lnTo>
                  <a:lnTo>
                    <a:pt x="81920" y="152274"/>
                  </a:lnTo>
                  <a:lnTo>
                    <a:pt x="39290" y="135302"/>
                  </a:lnTo>
                  <a:lnTo>
                    <a:pt x="10542" y="110114"/>
                  </a:lnTo>
                  <a:lnTo>
                    <a:pt x="0" y="79247"/>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5" name="Google Shape;1345;p40"/>
            <p:cNvSpPr/>
            <p:nvPr/>
          </p:nvSpPr>
          <p:spPr>
            <a:xfrm>
              <a:off x="6028943" y="3749040"/>
              <a:ext cx="1056640" cy="426084"/>
            </a:xfrm>
            <a:custGeom>
              <a:rect b="b" l="l" r="r" t="t"/>
              <a:pathLst>
                <a:path extrusionOk="0" h="426085" w="1056640">
                  <a:moveTo>
                    <a:pt x="707008" y="0"/>
                  </a:moveTo>
                  <a:lnTo>
                    <a:pt x="566674" y="14097"/>
                  </a:lnTo>
                  <a:lnTo>
                    <a:pt x="369569" y="11430"/>
                  </a:lnTo>
                  <a:lnTo>
                    <a:pt x="325119" y="42291"/>
                  </a:lnTo>
                  <a:lnTo>
                    <a:pt x="0" y="158750"/>
                  </a:lnTo>
                  <a:lnTo>
                    <a:pt x="33400" y="230124"/>
                  </a:lnTo>
                  <a:lnTo>
                    <a:pt x="33400" y="315595"/>
                  </a:lnTo>
                  <a:lnTo>
                    <a:pt x="102361" y="399415"/>
                  </a:lnTo>
                  <a:lnTo>
                    <a:pt x="318388" y="425831"/>
                  </a:lnTo>
                  <a:lnTo>
                    <a:pt x="736980" y="388747"/>
                  </a:lnTo>
                  <a:lnTo>
                    <a:pt x="862837" y="254762"/>
                  </a:lnTo>
                  <a:lnTo>
                    <a:pt x="887349" y="220472"/>
                  </a:lnTo>
                  <a:lnTo>
                    <a:pt x="975232" y="287401"/>
                  </a:lnTo>
                  <a:lnTo>
                    <a:pt x="1056512" y="189611"/>
                  </a:lnTo>
                  <a:lnTo>
                    <a:pt x="1028700" y="169291"/>
                  </a:lnTo>
                  <a:lnTo>
                    <a:pt x="1018666" y="42291"/>
                  </a:lnTo>
                  <a:lnTo>
                    <a:pt x="970787" y="36195"/>
                  </a:lnTo>
                  <a:lnTo>
                    <a:pt x="882903" y="51181"/>
                  </a:lnTo>
                  <a:lnTo>
                    <a:pt x="70700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46" name="Google Shape;1346;p40"/>
            <p:cNvPicPr preferRelativeResize="0"/>
            <p:nvPr/>
          </p:nvPicPr>
          <p:blipFill rotWithShape="1">
            <a:blip r:embed="rId42">
              <a:alphaModFix/>
            </a:blip>
            <a:srcRect b="0" l="0" r="0" t="0"/>
            <a:stretch/>
          </p:blipFill>
          <p:spPr>
            <a:xfrm>
              <a:off x="6166104" y="3907536"/>
              <a:ext cx="139954" cy="24130"/>
            </a:xfrm>
            <a:prstGeom prst="rect">
              <a:avLst/>
            </a:prstGeom>
            <a:noFill/>
            <a:ln>
              <a:noFill/>
            </a:ln>
          </p:spPr>
        </p:pic>
        <p:sp>
          <p:nvSpPr>
            <p:cNvPr id="1347" name="Google Shape;1347;p40"/>
            <p:cNvSpPr/>
            <p:nvPr/>
          </p:nvSpPr>
          <p:spPr>
            <a:xfrm>
              <a:off x="6202680" y="3913632"/>
              <a:ext cx="67310" cy="8890"/>
            </a:xfrm>
            <a:custGeom>
              <a:rect b="b" l="l" r="r" t="t"/>
              <a:pathLst>
                <a:path extrusionOk="0" h="8889" w="67310">
                  <a:moveTo>
                    <a:pt x="66802" y="0"/>
                  </a:moveTo>
                  <a:lnTo>
                    <a:pt x="66802" y="508"/>
                  </a:lnTo>
                  <a:lnTo>
                    <a:pt x="66294" y="1270"/>
                  </a:lnTo>
                  <a:lnTo>
                    <a:pt x="64770" y="2286"/>
                  </a:lnTo>
                  <a:lnTo>
                    <a:pt x="63754" y="2413"/>
                  </a:lnTo>
                  <a:lnTo>
                    <a:pt x="59055" y="3937"/>
                  </a:lnTo>
                  <a:lnTo>
                    <a:pt x="57023" y="4191"/>
                  </a:lnTo>
                  <a:lnTo>
                    <a:pt x="54864" y="4699"/>
                  </a:lnTo>
                  <a:lnTo>
                    <a:pt x="44831" y="5715"/>
                  </a:lnTo>
                  <a:lnTo>
                    <a:pt x="42164" y="5715"/>
                  </a:lnTo>
                  <a:lnTo>
                    <a:pt x="39116" y="5969"/>
                  </a:lnTo>
                  <a:lnTo>
                    <a:pt x="27686" y="5969"/>
                  </a:lnTo>
                  <a:lnTo>
                    <a:pt x="24637" y="5715"/>
                  </a:lnTo>
                  <a:lnTo>
                    <a:pt x="21971" y="5715"/>
                  </a:lnTo>
                  <a:lnTo>
                    <a:pt x="11937" y="4699"/>
                  </a:lnTo>
                  <a:lnTo>
                    <a:pt x="9779" y="4191"/>
                  </a:lnTo>
                  <a:lnTo>
                    <a:pt x="7747" y="3937"/>
                  </a:lnTo>
                  <a:lnTo>
                    <a:pt x="3048" y="2413"/>
                  </a:lnTo>
                  <a:lnTo>
                    <a:pt x="2032" y="2286"/>
                  </a:lnTo>
                  <a:lnTo>
                    <a:pt x="508" y="1270"/>
                  </a:lnTo>
                  <a:lnTo>
                    <a:pt x="0" y="0"/>
                  </a:lnTo>
                  <a:lnTo>
                    <a:pt x="0" y="2921"/>
                  </a:lnTo>
                  <a:lnTo>
                    <a:pt x="11937" y="7366"/>
                  </a:lnTo>
                  <a:lnTo>
                    <a:pt x="14224" y="7874"/>
                  </a:lnTo>
                  <a:lnTo>
                    <a:pt x="21971" y="8636"/>
                  </a:lnTo>
                  <a:lnTo>
                    <a:pt x="24637" y="8636"/>
                  </a:lnTo>
                  <a:lnTo>
                    <a:pt x="27686" y="8890"/>
                  </a:lnTo>
                  <a:lnTo>
                    <a:pt x="39116" y="8890"/>
                  </a:lnTo>
                  <a:lnTo>
                    <a:pt x="42164" y="8636"/>
                  </a:lnTo>
                  <a:lnTo>
                    <a:pt x="44831" y="8636"/>
                  </a:lnTo>
                  <a:lnTo>
                    <a:pt x="52578" y="7874"/>
                  </a:lnTo>
                  <a:lnTo>
                    <a:pt x="54864" y="7366"/>
                  </a:lnTo>
                  <a:lnTo>
                    <a:pt x="59055" y="6858"/>
                  </a:lnTo>
                  <a:lnTo>
                    <a:pt x="66802" y="3429"/>
                  </a:lnTo>
                  <a:lnTo>
                    <a:pt x="66802" y="2921"/>
                  </a:lnTo>
                  <a:lnTo>
                    <a:pt x="66802"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48" name="Google Shape;1348;p40"/>
            <p:cNvPicPr preferRelativeResize="0"/>
            <p:nvPr/>
          </p:nvPicPr>
          <p:blipFill rotWithShape="1">
            <a:blip r:embed="rId43">
              <a:alphaModFix/>
            </a:blip>
            <a:srcRect b="0" l="0" r="0" t="0"/>
            <a:stretch/>
          </p:blipFill>
          <p:spPr>
            <a:xfrm>
              <a:off x="6166104" y="3907536"/>
              <a:ext cx="167386" cy="76072"/>
            </a:xfrm>
            <a:prstGeom prst="rect">
              <a:avLst/>
            </a:prstGeom>
            <a:noFill/>
            <a:ln>
              <a:noFill/>
            </a:ln>
          </p:spPr>
        </p:pic>
        <p:pic>
          <p:nvPicPr>
            <p:cNvPr id="1349" name="Google Shape;1349;p40"/>
            <p:cNvPicPr preferRelativeResize="0"/>
            <p:nvPr/>
          </p:nvPicPr>
          <p:blipFill rotWithShape="1">
            <a:blip r:embed="rId44">
              <a:alphaModFix/>
            </a:blip>
            <a:srcRect b="0" l="0" r="0" t="0"/>
            <a:stretch/>
          </p:blipFill>
          <p:spPr>
            <a:xfrm>
              <a:off x="6178295" y="3810000"/>
              <a:ext cx="115569" cy="97789"/>
            </a:xfrm>
            <a:prstGeom prst="rect">
              <a:avLst/>
            </a:prstGeom>
            <a:noFill/>
            <a:ln>
              <a:noFill/>
            </a:ln>
          </p:spPr>
        </p:pic>
        <p:sp>
          <p:nvSpPr>
            <p:cNvPr id="1350" name="Google Shape;1350;p40"/>
            <p:cNvSpPr/>
            <p:nvPr/>
          </p:nvSpPr>
          <p:spPr>
            <a:xfrm>
              <a:off x="6196583" y="3822192"/>
              <a:ext cx="82550" cy="76200"/>
            </a:xfrm>
            <a:custGeom>
              <a:rect b="b" l="l" r="r" t="t"/>
              <a:pathLst>
                <a:path extrusionOk="0" h="76200" w="82550">
                  <a:moveTo>
                    <a:pt x="81787" y="0"/>
                  </a:moveTo>
                  <a:lnTo>
                    <a:pt x="81533" y="0"/>
                  </a:lnTo>
                  <a:lnTo>
                    <a:pt x="80137" y="1650"/>
                  </a:lnTo>
                  <a:lnTo>
                    <a:pt x="80390" y="1904"/>
                  </a:lnTo>
                  <a:lnTo>
                    <a:pt x="80390" y="73405"/>
                  </a:lnTo>
                  <a:lnTo>
                    <a:pt x="80137" y="73405"/>
                  </a:lnTo>
                  <a:lnTo>
                    <a:pt x="80137" y="73659"/>
                  </a:lnTo>
                  <a:lnTo>
                    <a:pt x="1650" y="73659"/>
                  </a:lnTo>
                  <a:lnTo>
                    <a:pt x="0" y="75945"/>
                  </a:lnTo>
                  <a:lnTo>
                    <a:pt x="80137" y="75945"/>
                  </a:lnTo>
                  <a:lnTo>
                    <a:pt x="80390" y="75691"/>
                  </a:lnTo>
                  <a:lnTo>
                    <a:pt x="81152" y="75691"/>
                  </a:lnTo>
                  <a:lnTo>
                    <a:pt x="81152" y="75310"/>
                  </a:lnTo>
                  <a:lnTo>
                    <a:pt x="81533" y="75310"/>
                  </a:lnTo>
                  <a:lnTo>
                    <a:pt x="81533" y="74802"/>
                  </a:lnTo>
                  <a:lnTo>
                    <a:pt x="81787" y="74802"/>
                  </a:lnTo>
                  <a:lnTo>
                    <a:pt x="81787" y="74294"/>
                  </a:lnTo>
                  <a:lnTo>
                    <a:pt x="82041" y="73913"/>
                  </a:lnTo>
                  <a:lnTo>
                    <a:pt x="82041" y="1396"/>
                  </a:lnTo>
                  <a:lnTo>
                    <a:pt x="81787" y="507"/>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1" name="Google Shape;1351;p40"/>
            <p:cNvSpPr/>
            <p:nvPr/>
          </p:nvSpPr>
          <p:spPr>
            <a:xfrm>
              <a:off x="6190487" y="3822192"/>
              <a:ext cx="88265" cy="76200"/>
            </a:xfrm>
            <a:custGeom>
              <a:rect b="b" l="l" r="r" t="t"/>
              <a:pathLst>
                <a:path extrusionOk="0" h="76200" w="88264">
                  <a:moveTo>
                    <a:pt x="87884" y="0"/>
                  </a:moveTo>
                  <a:lnTo>
                    <a:pt x="1015" y="0"/>
                  </a:lnTo>
                  <a:lnTo>
                    <a:pt x="253" y="507"/>
                  </a:lnTo>
                  <a:lnTo>
                    <a:pt x="0" y="1904"/>
                  </a:lnTo>
                  <a:lnTo>
                    <a:pt x="0" y="74802"/>
                  </a:lnTo>
                  <a:lnTo>
                    <a:pt x="253" y="74802"/>
                  </a:lnTo>
                  <a:lnTo>
                    <a:pt x="253" y="75437"/>
                  </a:lnTo>
                  <a:lnTo>
                    <a:pt x="508" y="75437"/>
                  </a:lnTo>
                  <a:lnTo>
                    <a:pt x="508" y="75691"/>
                  </a:lnTo>
                  <a:lnTo>
                    <a:pt x="1650" y="75691"/>
                  </a:lnTo>
                  <a:lnTo>
                    <a:pt x="1650" y="75945"/>
                  </a:lnTo>
                  <a:lnTo>
                    <a:pt x="4190" y="75945"/>
                  </a:lnTo>
                  <a:lnTo>
                    <a:pt x="5841" y="73786"/>
                  </a:lnTo>
                  <a:lnTo>
                    <a:pt x="1650" y="73786"/>
                  </a:lnTo>
                  <a:lnTo>
                    <a:pt x="1650" y="72897"/>
                  </a:lnTo>
                  <a:lnTo>
                    <a:pt x="1397" y="72897"/>
                  </a:lnTo>
                  <a:lnTo>
                    <a:pt x="1397" y="2666"/>
                  </a:lnTo>
                  <a:lnTo>
                    <a:pt x="1650" y="2666"/>
                  </a:lnTo>
                  <a:lnTo>
                    <a:pt x="1650" y="1904"/>
                  </a:lnTo>
                  <a:lnTo>
                    <a:pt x="86487" y="1904"/>
                  </a:lnTo>
                  <a:lnTo>
                    <a:pt x="86487" y="2158"/>
                  </a:lnTo>
                  <a:lnTo>
                    <a:pt x="86740" y="2158"/>
                  </a:lnTo>
                  <a:lnTo>
                    <a:pt x="88137" y="507"/>
                  </a:lnTo>
                  <a:lnTo>
                    <a:pt x="87884" y="253"/>
                  </a:lnTo>
                  <a:lnTo>
                    <a:pt x="87884"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52" name="Google Shape;1352;p40"/>
            <p:cNvPicPr preferRelativeResize="0"/>
            <p:nvPr/>
          </p:nvPicPr>
          <p:blipFill rotWithShape="1">
            <a:blip r:embed="rId45">
              <a:alphaModFix/>
            </a:blip>
            <a:srcRect b="0" l="0" r="0" t="0"/>
            <a:stretch/>
          </p:blipFill>
          <p:spPr>
            <a:xfrm>
              <a:off x="6406895" y="3910584"/>
              <a:ext cx="136905" cy="24130"/>
            </a:xfrm>
            <a:prstGeom prst="rect">
              <a:avLst/>
            </a:prstGeom>
            <a:noFill/>
            <a:ln>
              <a:noFill/>
            </a:ln>
          </p:spPr>
        </p:pic>
        <p:sp>
          <p:nvSpPr>
            <p:cNvPr id="1353" name="Google Shape;1353;p40"/>
            <p:cNvSpPr/>
            <p:nvPr/>
          </p:nvSpPr>
          <p:spPr>
            <a:xfrm>
              <a:off x="6443472" y="3916680"/>
              <a:ext cx="64135" cy="8890"/>
            </a:xfrm>
            <a:custGeom>
              <a:rect b="b" l="l" r="r" t="t"/>
              <a:pathLst>
                <a:path extrusionOk="0" h="8889" w="64134">
                  <a:moveTo>
                    <a:pt x="63753" y="0"/>
                  </a:moveTo>
                  <a:lnTo>
                    <a:pt x="63753" y="508"/>
                  </a:lnTo>
                  <a:lnTo>
                    <a:pt x="63246" y="1270"/>
                  </a:lnTo>
                  <a:lnTo>
                    <a:pt x="61849" y="2286"/>
                  </a:lnTo>
                  <a:lnTo>
                    <a:pt x="60959" y="2413"/>
                  </a:lnTo>
                  <a:lnTo>
                    <a:pt x="56387" y="3937"/>
                  </a:lnTo>
                  <a:lnTo>
                    <a:pt x="54482" y="4191"/>
                  </a:lnTo>
                  <a:lnTo>
                    <a:pt x="52324" y="4699"/>
                  </a:lnTo>
                  <a:lnTo>
                    <a:pt x="42799" y="5715"/>
                  </a:lnTo>
                  <a:lnTo>
                    <a:pt x="40258" y="5715"/>
                  </a:lnTo>
                  <a:lnTo>
                    <a:pt x="37337" y="5969"/>
                  </a:lnTo>
                  <a:lnTo>
                    <a:pt x="26415" y="5969"/>
                  </a:lnTo>
                  <a:lnTo>
                    <a:pt x="23494" y="5715"/>
                  </a:lnTo>
                  <a:lnTo>
                    <a:pt x="20954" y="5715"/>
                  </a:lnTo>
                  <a:lnTo>
                    <a:pt x="11429" y="4699"/>
                  </a:lnTo>
                  <a:lnTo>
                    <a:pt x="9270" y="4191"/>
                  </a:lnTo>
                  <a:lnTo>
                    <a:pt x="7365" y="3937"/>
                  </a:lnTo>
                  <a:lnTo>
                    <a:pt x="2793" y="2413"/>
                  </a:lnTo>
                  <a:lnTo>
                    <a:pt x="1904" y="2286"/>
                  </a:lnTo>
                  <a:lnTo>
                    <a:pt x="507" y="1270"/>
                  </a:lnTo>
                  <a:lnTo>
                    <a:pt x="0" y="0"/>
                  </a:lnTo>
                  <a:lnTo>
                    <a:pt x="0" y="2921"/>
                  </a:lnTo>
                  <a:lnTo>
                    <a:pt x="11429" y="7366"/>
                  </a:lnTo>
                  <a:lnTo>
                    <a:pt x="13588" y="7874"/>
                  </a:lnTo>
                  <a:lnTo>
                    <a:pt x="20954" y="8636"/>
                  </a:lnTo>
                  <a:lnTo>
                    <a:pt x="23494" y="8636"/>
                  </a:lnTo>
                  <a:lnTo>
                    <a:pt x="26415" y="8890"/>
                  </a:lnTo>
                  <a:lnTo>
                    <a:pt x="37337" y="8890"/>
                  </a:lnTo>
                  <a:lnTo>
                    <a:pt x="40258" y="8636"/>
                  </a:lnTo>
                  <a:lnTo>
                    <a:pt x="42799" y="8636"/>
                  </a:lnTo>
                  <a:lnTo>
                    <a:pt x="50164" y="7874"/>
                  </a:lnTo>
                  <a:lnTo>
                    <a:pt x="52324" y="7366"/>
                  </a:lnTo>
                  <a:lnTo>
                    <a:pt x="56387" y="6858"/>
                  </a:lnTo>
                  <a:lnTo>
                    <a:pt x="58038" y="6477"/>
                  </a:lnTo>
                  <a:lnTo>
                    <a:pt x="60959" y="5461"/>
                  </a:lnTo>
                  <a:lnTo>
                    <a:pt x="62610" y="4445"/>
                  </a:lnTo>
                  <a:lnTo>
                    <a:pt x="63753" y="3429"/>
                  </a:lnTo>
                  <a:lnTo>
                    <a:pt x="63753" y="2921"/>
                  </a:lnTo>
                  <a:lnTo>
                    <a:pt x="6375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54" name="Google Shape;1354;p40"/>
            <p:cNvPicPr preferRelativeResize="0"/>
            <p:nvPr/>
          </p:nvPicPr>
          <p:blipFill rotWithShape="1">
            <a:blip r:embed="rId46">
              <a:alphaModFix/>
            </a:blip>
            <a:srcRect b="0" l="0" r="0" t="0"/>
            <a:stretch/>
          </p:blipFill>
          <p:spPr>
            <a:xfrm>
              <a:off x="6406895" y="3910584"/>
              <a:ext cx="164337" cy="76073"/>
            </a:xfrm>
            <a:prstGeom prst="rect">
              <a:avLst/>
            </a:prstGeom>
            <a:noFill/>
            <a:ln>
              <a:noFill/>
            </a:ln>
          </p:spPr>
        </p:pic>
        <p:pic>
          <p:nvPicPr>
            <p:cNvPr id="1355" name="Google Shape;1355;p40"/>
            <p:cNvPicPr preferRelativeResize="0"/>
            <p:nvPr/>
          </p:nvPicPr>
          <p:blipFill rotWithShape="1">
            <a:blip r:embed="rId47">
              <a:alphaModFix/>
            </a:blip>
            <a:srcRect b="0" l="0" r="0" t="0"/>
            <a:stretch/>
          </p:blipFill>
          <p:spPr>
            <a:xfrm>
              <a:off x="6419087" y="3810000"/>
              <a:ext cx="112521" cy="100329"/>
            </a:xfrm>
            <a:prstGeom prst="rect">
              <a:avLst/>
            </a:prstGeom>
            <a:noFill/>
            <a:ln>
              <a:noFill/>
            </a:ln>
          </p:spPr>
        </p:pic>
        <p:sp>
          <p:nvSpPr>
            <p:cNvPr id="1356" name="Google Shape;1356;p40"/>
            <p:cNvSpPr/>
            <p:nvPr/>
          </p:nvSpPr>
          <p:spPr>
            <a:xfrm>
              <a:off x="6434327" y="3825240"/>
              <a:ext cx="82550" cy="73025"/>
            </a:xfrm>
            <a:custGeom>
              <a:rect b="b" l="l" r="r" t="t"/>
              <a:pathLst>
                <a:path extrusionOk="0" h="73025" w="82550">
                  <a:moveTo>
                    <a:pt x="81788" y="0"/>
                  </a:moveTo>
                  <a:lnTo>
                    <a:pt x="81533" y="0"/>
                  </a:lnTo>
                  <a:lnTo>
                    <a:pt x="80137" y="1651"/>
                  </a:lnTo>
                  <a:lnTo>
                    <a:pt x="80391" y="1905"/>
                  </a:lnTo>
                  <a:lnTo>
                    <a:pt x="80391" y="70485"/>
                  </a:lnTo>
                  <a:lnTo>
                    <a:pt x="80137" y="70485"/>
                  </a:lnTo>
                  <a:lnTo>
                    <a:pt x="80137" y="70739"/>
                  </a:lnTo>
                  <a:lnTo>
                    <a:pt x="1650" y="70739"/>
                  </a:lnTo>
                  <a:lnTo>
                    <a:pt x="0" y="72898"/>
                  </a:lnTo>
                  <a:lnTo>
                    <a:pt x="80137" y="72898"/>
                  </a:lnTo>
                  <a:lnTo>
                    <a:pt x="80391" y="72643"/>
                  </a:lnTo>
                  <a:lnTo>
                    <a:pt x="81152" y="72643"/>
                  </a:lnTo>
                  <a:lnTo>
                    <a:pt x="81152" y="72390"/>
                  </a:lnTo>
                  <a:lnTo>
                    <a:pt x="81533" y="72390"/>
                  </a:lnTo>
                  <a:lnTo>
                    <a:pt x="81533" y="71755"/>
                  </a:lnTo>
                  <a:lnTo>
                    <a:pt x="81788" y="71755"/>
                  </a:lnTo>
                  <a:lnTo>
                    <a:pt x="81788" y="71247"/>
                  </a:lnTo>
                  <a:lnTo>
                    <a:pt x="82042" y="70993"/>
                  </a:lnTo>
                  <a:lnTo>
                    <a:pt x="82042" y="1016"/>
                  </a:lnTo>
                  <a:lnTo>
                    <a:pt x="81788" y="508"/>
                  </a:lnTo>
                  <a:lnTo>
                    <a:pt x="8178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7" name="Google Shape;1357;p40"/>
            <p:cNvSpPr/>
            <p:nvPr/>
          </p:nvSpPr>
          <p:spPr>
            <a:xfrm>
              <a:off x="6431280" y="3822192"/>
              <a:ext cx="85090" cy="76200"/>
            </a:xfrm>
            <a:custGeom>
              <a:rect b="b" l="l" r="r" t="t"/>
              <a:pathLst>
                <a:path extrusionOk="0" h="76200" w="85090">
                  <a:moveTo>
                    <a:pt x="84836" y="0"/>
                  </a:moveTo>
                  <a:lnTo>
                    <a:pt x="889" y="0"/>
                  </a:lnTo>
                  <a:lnTo>
                    <a:pt x="254" y="507"/>
                  </a:lnTo>
                  <a:lnTo>
                    <a:pt x="0" y="1904"/>
                  </a:lnTo>
                  <a:lnTo>
                    <a:pt x="0" y="74802"/>
                  </a:lnTo>
                  <a:lnTo>
                    <a:pt x="254" y="74802"/>
                  </a:lnTo>
                  <a:lnTo>
                    <a:pt x="254" y="75437"/>
                  </a:lnTo>
                  <a:lnTo>
                    <a:pt x="508" y="75437"/>
                  </a:lnTo>
                  <a:lnTo>
                    <a:pt x="508" y="75691"/>
                  </a:lnTo>
                  <a:lnTo>
                    <a:pt x="1650" y="75691"/>
                  </a:lnTo>
                  <a:lnTo>
                    <a:pt x="1650" y="75945"/>
                  </a:lnTo>
                  <a:lnTo>
                    <a:pt x="3937" y="75945"/>
                  </a:lnTo>
                  <a:lnTo>
                    <a:pt x="5587" y="73786"/>
                  </a:lnTo>
                  <a:lnTo>
                    <a:pt x="1650" y="73786"/>
                  </a:lnTo>
                  <a:lnTo>
                    <a:pt x="1650" y="72897"/>
                  </a:lnTo>
                  <a:lnTo>
                    <a:pt x="1397" y="72897"/>
                  </a:lnTo>
                  <a:lnTo>
                    <a:pt x="1397" y="2666"/>
                  </a:lnTo>
                  <a:lnTo>
                    <a:pt x="1650" y="2666"/>
                  </a:lnTo>
                  <a:lnTo>
                    <a:pt x="1650" y="1904"/>
                  </a:lnTo>
                  <a:lnTo>
                    <a:pt x="83439" y="1904"/>
                  </a:lnTo>
                  <a:lnTo>
                    <a:pt x="83439" y="2158"/>
                  </a:lnTo>
                  <a:lnTo>
                    <a:pt x="83693" y="2158"/>
                  </a:lnTo>
                  <a:lnTo>
                    <a:pt x="85090" y="507"/>
                  </a:lnTo>
                  <a:lnTo>
                    <a:pt x="84836" y="253"/>
                  </a:lnTo>
                  <a:lnTo>
                    <a:pt x="84836"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58" name="Google Shape;1358;p40"/>
            <p:cNvPicPr preferRelativeResize="0"/>
            <p:nvPr/>
          </p:nvPicPr>
          <p:blipFill rotWithShape="1">
            <a:blip r:embed="rId45">
              <a:alphaModFix/>
            </a:blip>
            <a:srcRect b="0" l="0" r="0" t="0"/>
            <a:stretch/>
          </p:blipFill>
          <p:spPr>
            <a:xfrm>
              <a:off x="6650736" y="3910584"/>
              <a:ext cx="136906" cy="24130"/>
            </a:xfrm>
            <a:prstGeom prst="rect">
              <a:avLst/>
            </a:prstGeom>
            <a:noFill/>
            <a:ln>
              <a:noFill/>
            </a:ln>
          </p:spPr>
        </p:pic>
        <p:sp>
          <p:nvSpPr>
            <p:cNvPr id="1359" name="Google Shape;1359;p40"/>
            <p:cNvSpPr/>
            <p:nvPr/>
          </p:nvSpPr>
          <p:spPr>
            <a:xfrm>
              <a:off x="6687311" y="3916680"/>
              <a:ext cx="64135" cy="8890"/>
            </a:xfrm>
            <a:custGeom>
              <a:rect b="b" l="l" r="r" t="t"/>
              <a:pathLst>
                <a:path extrusionOk="0" h="8889" w="64134">
                  <a:moveTo>
                    <a:pt x="63754" y="0"/>
                  </a:moveTo>
                  <a:lnTo>
                    <a:pt x="63754" y="508"/>
                  </a:lnTo>
                  <a:lnTo>
                    <a:pt x="63246" y="1270"/>
                  </a:lnTo>
                  <a:lnTo>
                    <a:pt x="61849" y="2286"/>
                  </a:lnTo>
                  <a:lnTo>
                    <a:pt x="60960" y="2413"/>
                  </a:lnTo>
                  <a:lnTo>
                    <a:pt x="56388" y="3937"/>
                  </a:lnTo>
                  <a:lnTo>
                    <a:pt x="54483" y="4191"/>
                  </a:lnTo>
                  <a:lnTo>
                    <a:pt x="52324" y="4699"/>
                  </a:lnTo>
                  <a:lnTo>
                    <a:pt x="42799" y="5715"/>
                  </a:lnTo>
                  <a:lnTo>
                    <a:pt x="40259" y="5715"/>
                  </a:lnTo>
                  <a:lnTo>
                    <a:pt x="37338" y="5969"/>
                  </a:lnTo>
                  <a:lnTo>
                    <a:pt x="26416" y="5969"/>
                  </a:lnTo>
                  <a:lnTo>
                    <a:pt x="23495" y="5715"/>
                  </a:lnTo>
                  <a:lnTo>
                    <a:pt x="20955" y="5715"/>
                  </a:lnTo>
                  <a:lnTo>
                    <a:pt x="11430" y="4699"/>
                  </a:lnTo>
                  <a:lnTo>
                    <a:pt x="9271" y="4191"/>
                  </a:lnTo>
                  <a:lnTo>
                    <a:pt x="7366" y="3937"/>
                  </a:lnTo>
                  <a:lnTo>
                    <a:pt x="2794" y="2413"/>
                  </a:lnTo>
                  <a:lnTo>
                    <a:pt x="1905" y="2286"/>
                  </a:lnTo>
                  <a:lnTo>
                    <a:pt x="508" y="1270"/>
                  </a:lnTo>
                  <a:lnTo>
                    <a:pt x="0" y="0"/>
                  </a:lnTo>
                  <a:lnTo>
                    <a:pt x="0" y="2921"/>
                  </a:lnTo>
                  <a:lnTo>
                    <a:pt x="11430" y="7366"/>
                  </a:lnTo>
                  <a:lnTo>
                    <a:pt x="13589" y="7874"/>
                  </a:lnTo>
                  <a:lnTo>
                    <a:pt x="20955" y="8636"/>
                  </a:lnTo>
                  <a:lnTo>
                    <a:pt x="23495" y="8636"/>
                  </a:lnTo>
                  <a:lnTo>
                    <a:pt x="26416" y="8890"/>
                  </a:lnTo>
                  <a:lnTo>
                    <a:pt x="37338" y="8890"/>
                  </a:lnTo>
                  <a:lnTo>
                    <a:pt x="40259" y="8636"/>
                  </a:lnTo>
                  <a:lnTo>
                    <a:pt x="42799" y="8636"/>
                  </a:lnTo>
                  <a:lnTo>
                    <a:pt x="50165" y="7874"/>
                  </a:lnTo>
                  <a:lnTo>
                    <a:pt x="52324" y="7366"/>
                  </a:lnTo>
                  <a:lnTo>
                    <a:pt x="56388" y="6858"/>
                  </a:lnTo>
                  <a:lnTo>
                    <a:pt x="58039" y="6477"/>
                  </a:lnTo>
                  <a:lnTo>
                    <a:pt x="60960" y="5461"/>
                  </a:lnTo>
                  <a:lnTo>
                    <a:pt x="62611" y="4445"/>
                  </a:lnTo>
                  <a:lnTo>
                    <a:pt x="63754" y="3429"/>
                  </a:lnTo>
                  <a:lnTo>
                    <a:pt x="63754" y="2921"/>
                  </a:lnTo>
                  <a:lnTo>
                    <a:pt x="63754"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60" name="Google Shape;1360;p40"/>
            <p:cNvPicPr preferRelativeResize="0"/>
            <p:nvPr/>
          </p:nvPicPr>
          <p:blipFill rotWithShape="1">
            <a:blip r:embed="rId48">
              <a:alphaModFix/>
            </a:blip>
            <a:srcRect b="0" l="0" r="0" t="0"/>
            <a:stretch/>
          </p:blipFill>
          <p:spPr>
            <a:xfrm>
              <a:off x="6650736" y="3910584"/>
              <a:ext cx="164338" cy="76073"/>
            </a:xfrm>
            <a:prstGeom prst="rect">
              <a:avLst/>
            </a:prstGeom>
            <a:noFill/>
            <a:ln>
              <a:noFill/>
            </a:ln>
          </p:spPr>
        </p:pic>
        <p:pic>
          <p:nvPicPr>
            <p:cNvPr id="1361" name="Google Shape;1361;p40"/>
            <p:cNvPicPr preferRelativeResize="0"/>
            <p:nvPr/>
          </p:nvPicPr>
          <p:blipFill rotWithShape="1">
            <a:blip r:embed="rId49">
              <a:alphaModFix/>
            </a:blip>
            <a:srcRect b="0" l="0" r="0" t="0"/>
            <a:stretch/>
          </p:blipFill>
          <p:spPr>
            <a:xfrm>
              <a:off x="6662927" y="3810000"/>
              <a:ext cx="112522" cy="100329"/>
            </a:xfrm>
            <a:prstGeom prst="rect">
              <a:avLst/>
            </a:prstGeom>
            <a:noFill/>
            <a:ln>
              <a:noFill/>
            </a:ln>
          </p:spPr>
        </p:pic>
        <p:sp>
          <p:nvSpPr>
            <p:cNvPr id="1362" name="Google Shape;1362;p40"/>
            <p:cNvSpPr/>
            <p:nvPr/>
          </p:nvSpPr>
          <p:spPr>
            <a:xfrm>
              <a:off x="6681216" y="3825240"/>
              <a:ext cx="82550" cy="73025"/>
            </a:xfrm>
            <a:custGeom>
              <a:rect b="b" l="l" r="r" t="t"/>
              <a:pathLst>
                <a:path extrusionOk="0" h="73025" w="82550">
                  <a:moveTo>
                    <a:pt x="81787" y="0"/>
                  </a:moveTo>
                  <a:lnTo>
                    <a:pt x="81533" y="0"/>
                  </a:lnTo>
                  <a:lnTo>
                    <a:pt x="80136" y="1651"/>
                  </a:lnTo>
                  <a:lnTo>
                    <a:pt x="80390" y="1905"/>
                  </a:lnTo>
                  <a:lnTo>
                    <a:pt x="80390" y="70485"/>
                  </a:lnTo>
                  <a:lnTo>
                    <a:pt x="80136" y="70485"/>
                  </a:lnTo>
                  <a:lnTo>
                    <a:pt x="80136" y="70739"/>
                  </a:lnTo>
                  <a:lnTo>
                    <a:pt x="1650" y="70739"/>
                  </a:lnTo>
                  <a:lnTo>
                    <a:pt x="0" y="72898"/>
                  </a:lnTo>
                  <a:lnTo>
                    <a:pt x="80136" y="72898"/>
                  </a:lnTo>
                  <a:lnTo>
                    <a:pt x="80390" y="72643"/>
                  </a:lnTo>
                  <a:lnTo>
                    <a:pt x="81152" y="72643"/>
                  </a:lnTo>
                  <a:lnTo>
                    <a:pt x="81152" y="72390"/>
                  </a:lnTo>
                  <a:lnTo>
                    <a:pt x="81533" y="72390"/>
                  </a:lnTo>
                  <a:lnTo>
                    <a:pt x="81533" y="71755"/>
                  </a:lnTo>
                  <a:lnTo>
                    <a:pt x="81787" y="71755"/>
                  </a:lnTo>
                  <a:lnTo>
                    <a:pt x="81787" y="71247"/>
                  </a:lnTo>
                  <a:lnTo>
                    <a:pt x="82041" y="70993"/>
                  </a:lnTo>
                  <a:lnTo>
                    <a:pt x="82041" y="1016"/>
                  </a:lnTo>
                  <a:lnTo>
                    <a:pt x="81787" y="508"/>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3" name="Google Shape;1363;p40"/>
            <p:cNvSpPr/>
            <p:nvPr/>
          </p:nvSpPr>
          <p:spPr>
            <a:xfrm>
              <a:off x="6675119" y="3822192"/>
              <a:ext cx="88265" cy="76200"/>
            </a:xfrm>
            <a:custGeom>
              <a:rect b="b" l="l" r="r" t="t"/>
              <a:pathLst>
                <a:path extrusionOk="0" h="76200" w="88265">
                  <a:moveTo>
                    <a:pt x="87883" y="0"/>
                  </a:moveTo>
                  <a:lnTo>
                    <a:pt x="1015" y="0"/>
                  </a:lnTo>
                  <a:lnTo>
                    <a:pt x="253" y="507"/>
                  </a:lnTo>
                  <a:lnTo>
                    <a:pt x="0" y="1904"/>
                  </a:lnTo>
                  <a:lnTo>
                    <a:pt x="0" y="74802"/>
                  </a:lnTo>
                  <a:lnTo>
                    <a:pt x="253" y="74802"/>
                  </a:lnTo>
                  <a:lnTo>
                    <a:pt x="253" y="75437"/>
                  </a:lnTo>
                  <a:lnTo>
                    <a:pt x="507" y="75437"/>
                  </a:lnTo>
                  <a:lnTo>
                    <a:pt x="507" y="75691"/>
                  </a:lnTo>
                  <a:lnTo>
                    <a:pt x="1650" y="75691"/>
                  </a:lnTo>
                  <a:lnTo>
                    <a:pt x="1650" y="75945"/>
                  </a:lnTo>
                  <a:lnTo>
                    <a:pt x="4190" y="75945"/>
                  </a:lnTo>
                  <a:lnTo>
                    <a:pt x="5841" y="73786"/>
                  </a:lnTo>
                  <a:lnTo>
                    <a:pt x="1650" y="73786"/>
                  </a:lnTo>
                  <a:lnTo>
                    <a:pt x="1650" y="72897"/>
                  </a:lnTo>
                  <a:lnTo>
                    <a:pt x="1397" y="72897"/>
                  </a:lnTo>
                  <a:lnTo>
                    <a:pt x="1397" y="2666"/>
                  </a:lnTo>
                  <a:lnTo>
                    <a:pt x="1650" y="2666"/>
                  </a:lnTo>
                  <a:lnTo>
                    <a:pt x="1650" y="1904"/>
                  </a:lnTo>
                  <a:lnTo>
                    <a:pt x="86486" y="1904"/>
                  </a:lnTo>
                  <a:lnTo>
                    <a:pt x="86486" y="2158"/>
                  </a:lnTo>
                  <a:lnTo>
                    <a:pt x="86740" y="2158"/>
                  </a:lnTo>
                  <a:lnTo>
                    <a:pt x="88137" y="507"/>
                  </a:lnTo>
                  <a:lnTo>
                    <a:pt x="87883" y="253"/>
                  </a:lnTo>
                  <a:lnTo>
                    <a:pt x="8788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4" name="Google Shape;1364;p40"/>
            <p:cNvSpPr/>
            <p:nvPr/>
          </p:nvSpPr>
          <p:spPr>
            <a:xfrm>
              <a:off x="6088380" y="4091940"/>
              <a:ext cx="810895" cy="0"/>
            </a:xfrm>
            <a:custGeom>
              <a:rect b="b" l="l" r="r" t="t"/>
              <a:pathLst>
                <a:path extrusionOk="0" h="120000" w="810895">
                  <a:moveTo>
                    <a:pt x="0" y="0"/>
                  </a:moveTo>
                  <a:lnTo>
                    <a:pt x="810768" y="0"/>
                  </a:lnTo>
                </a:path>
              </a:pathLst>
            </a:custGeom>
            <a:noFill/>
            <a:ln cap="flat" cmpd="sng" w="57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5" name="Google Shape;1365;p40"/>
            <p:cNvSpPr/>
            <p:nvPr/>
          </p:nvSpPr>
          <p:spPr>
            <a:xfrm>
              <a:off x="6240780" y="3979164"/>
              <a:ext cx="500380" cy="119380"/>
            </a:xfrm>
            <a:custGeom>
              <a:rect b="b" l="l" r="r" t="t"/>
              <a:pathLst>
                <a:path extrusionOk="0" h="119379" w="500379">
                  <a:moveTo>
                    <a:pt x="0" y="3048"/>
                  </a:moveTo>
                  <a:lnTo>
                    <a:pt x="0" y="118872"/>
                  </a:lnTo>
                </a:path>
                <a:path extrusionOk="0" h="119379" w="500379">
                  <a:moveTo>
                    <a:pt x="243840" y="0"/>
                  </a:moveTo>
                  <a:lnTo>
                    <a:pt x="243840" y="112775"/>
                  </a:lnTo>
                </a:path>
                <a:path extrusionOk="0" h="119379" w="500379">
                  <a:moveTo>
                    <a:pt x="499872" y="3048"/>
                  </a:moveTo>
                  <a:lnTo>
                    <a:pt x="499872" y="118872"/>
                  </a:lnTo>
                </a:path>
              </a:pathLst>
            </a:custGeom>
            <a:noFill/>
            <a:ln cap="flat" cmpd="sng" w="27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6" name="Google Shape;1366;p40"/>
            <p:cNvSpPr/>
            <p:nvPr/>
          </p:nvSpPr>
          <p:spPr>
            <a:xfrm>
              <a:off x="4867655" y="4794504"/>
              <a:ext cx="292735" cy="173990"/>
            </a:xfrm>
            <a:custGeom>
              <a:rect b="b" l="l" r="r" t="t"/>
              <a:pathLst>
                <a:path extrusionOk="0" h="173989" w="292735">
                  <a:moveTo>
                    <a:pt x="146304" y="0"/>
                  </a:moveTo>
                  <a:lnTo>
                    <a:pt x="89368" y="6822"/>
                  </a:lnTo>
                  <a:lnTo>
                    <a:pt x="42862" y="25431"/>
                  </a:lnTo>
                  <a:lnTo>
                    <a:pt x="11501" y="53042"/>
                  </a:lnTo>
                  <a:lnTo>
                    <a:pt x="0" y="86868"/>
                  </a:lnTo>
                  <a:lnTo>
                    <a:pt x="11501" y="120693"/>
                  </a:lnTo>
                  <a:lnTo>
                    <a:pt x="42862" y="148304"/>
                  </a:lnTo>
                  <a:lnTo>
                    <a:pt x="89368" y="166913"/>
                  </a:lnTo>
                  <a:lnTo>
                    <a:pt x="146304" y="173736"/>
                  </a:lnTo>
                  <a:lnTo>
                    <a:pt x="203239" y="166913"/>
                  </a:lnTo>
                  <a:lnTo>
                    <a:pt x="249745" y="148304"/>
                  </a:lnTo>
                  <a:lnTo>
                    <a:pt x="281106" y="120693"/>
                  </a:lnTo>
                  <a:lnTo>
                    <a:pt x="292608" y="86868"/>
                  </a:lnTo>
                  <a:lnTo>
                    <a:pt x="281106" y="53042"/>
                  </a:lnTo>
                  <a:lnTo>
                    <a:pt x="249745" y="25431"/>
                  </a:lnTo>
                  <a:lnTo>
                    <a:pt x="203239" y="6822"/>
                  </a:lnTo>
                  <a:lnTo>
                    <a:pt x="14630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7" name="Google Shape;1367;p40"/>
            <p:cNvSpPr/>
            <p:nvPr/>
          </p:nvSpPr>
          <p:spPr>
            <a:xfrm>
              <a:off x="4867655" y="4794504"/>
              <a:ext cx="292735" cy="173990"/>
            </a:xfrm>
            <a:custGeom>
              <a:rect b="b" l="l" r="r" t="t"/>
              <a:pathLst>
                <a:path extrusionOk="0" h="173989" w="292735">
                  <a:moveTo>
                    <a:pt x="0" y="86868"/>
                  </a:moveTo>
                  <a:lnTo>
                    <a:pt x="11501" y="53042"/>
                  </a:lnTo>
                  <a:lnTo>
                    <a:pt x="42862" y="25431"/>
                  </a:lnTo>
                  <a:lnTo>
                    <a:pt x="89368" y="6822"/>
                  </a:lnTo>
                  <a:lnTo>
                    <a:pt x="146304" y="0"/>
                  </a:lnTo>
                  <a:lnTo>
                    <a:pt x="203239" y="6822"/>
                  </a:lnTo>
                  <a:lnTo>
                    <a:pt x="249745" y="25431"/>
                  </a:lnTo>
                  <a:lnTo>
                    <a:pt x="281106" y="53042"/>
                  </a:lnTo>
                  <a:lnTo>
                    <a:pt x="292608" y="86868"/>
                  </a:lnTo>
                  <a:lnTo>
                    <a:pt x="281106" y="120693"/>
                  </a:lnTo>
                  <a:lnTo>
                    <a:pt x="249745" y="148304"/>
                  </a:lnTo>
                  <a:lnTo>
                    <a:pt x="203239" y="166913"/>
                  </a:lnTo>
                  <a:lnTo>
                    <a:pt x="146304" y="173736"/>
                  </a:lnTo>
                  <a:lnTo>
                    <a:pt x="89368" y="166913"/>
                  </a:lnTo>
                  <a:lnTo>
                    <a:pt x="42862" y="148304"/>
                  </a:lnTo>
                  <a:lnTo>
                    <a:pt x="11501" y="120693"/>
                  </a:lnTo>
                  <a:lnTo>
                    <a:pt x="0" y="8686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68" name="Google Shape;1368;p40"/>
            <p:cNvPicPr preferRelativeResize="0"/>
            <p:nvPr/>
          </p:nvPicPr>
          <p:blipFill rotWithShape="1">
            <a:blip r:embed="rId40">
              <a:alphaModFix/>
            </a:blip>
            <a:srcRect b="0" l="0" r="0" t="0"/>
            <a:stretch/>
          </p:blipFill>
          <p:spPr>
            <a:xfrm>
              <a:off x="5105399" y="4770120"/>
              <a:ext cx="249936" cy="155447"/>
            </a:xfrm>
            <a:prstGeom prst="rect">
              <a:avLst/>
            </a:prstGeom>
            <a:noFill/>
            <a:ln>
              <a:noFill/>
            </a:ln>
          </p:spPr>
        </p:pic>
        <p:sp>
          <p:nvSpPr>
            <p:cNvPr id="1369" name="Google Shape;1369;p40"/>
            <p:cNvSpPr/>
            <p:nvPr/>
          </p:nvSpPr>
          <p:spPr>
            <a:xfrm>
              <a:off x="5327904" y="4922520"/>
              <a:ext cx="375285" cy="222885"/>
            </a:xfrm>
            <a:custGeom>
              <a:rect b="b" l="l" r="r" t="t"/>
              <a:pathLst>
                <a:path extrusionOk="0" h="222885" w="375285">
                  <a:moveTo>
                    <a:pt x="187451"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1" y="222503"/>
                  </a:lnTo>
                  <a:lnTo>
                    <a:pt x="246692" y="216834"/>
                  </a:lnTo>
                  <a:lnTo>
                    <a:pt x="298149" y="201046"/>
                  </a:lnTo>
                  <a:lnTo>
                    <a:pt x="338730" y="176966"/>
                  </a:lnTo>
                  <a:lnTo>
                    <a:pt x="365345" y="146425"/>
                  </a:lnTo>
                  <a:lnTo>
                    <a:pt x="374904" y="111251"/>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0" name="Google Shape;1370;p40"/>
            <p:cNvSpPr/>
            <p:nvPr/>
          </p:nvSpPr>
          <p:spPr>
            <a:xfrm>
              <a:off x="5327904" y="4922520"/>
              <a:ext cx="375285" cy="222885"/>
            </a:xfrm>
            <a:custGeom>
              <a:rect b="b" l="l" r="r" t="t"/>
              <a:pathLst>
                <a:path extrusionOk="0" h="222885" w="375285">
                  <a:moveTo>
                    <a:pt x="0" y="111251"/>
                  </a:moveTo>
                  <a:lnTo>
                    <a:pt x="36173" y="45537"/>
                  </a:lnTo>
                  <a:lnTo>
                    <a:pt x="76754" y="21457"/>
                  </a:lnTo>
                  <a:lnTo>
                    <a:pt x="128211" y="5669"/>
                  </a:lnTo>
                  <a:lnTo>
                    <a:pt x="187451" y="0"/>
                  </a:lnTo>
                  <a:lnTo>
                    <a:pt x="246692" y="5669"/>
                  </a:lnTo>
                  <a:lnTo>
                    <a:pt x="298149" y="21457"/>
                  </a:lnTo>
                  <a:lnTo>
                    <a:pt x="338730" y="45537"/>
                  </a:lnTo>
                  <a:lnTo>
                    <a:pt x="365345" y="76078"/>
                  </a:lnTo>
                  <a:lnTo>
                    <a:pt x="374904" y="111251"/>
                  </a:lnTo>
                  <a:lnTo>
                    <a:pt x="365345" y="146425"/>
                  </a:lnTo>
                  <a:lnTo>
                    <a:pt x="338730" y="176966"/>
                  </a:lnTo>
                  <a:lnTo>
                    <a:pt x="298149" y="201046"/>
                  </a:lnTo>
                  <a:lnTo>
                    <a:pt x="246692" y="216834"/>
                  </a:lnTo>
                  <a:lnTo>
                    <a:pt x="187451" y="222503"/>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1" name="Google Shape;1371;p40"/>
            <p:cNvSpPr/>
            <p:nvPr/>
          </p:nvSpPr>
          <p:spPr>
            <a:xfrm>
              <a:off x="4620768" y="5023104"/>
              <a:ext cx="429895" cy="253365"/>
            </a:xfrm>
            <a:custGeom>
              <a:rect b="b" l="l" r="r" t="t"/>
              <a:pathLst>
                <a:path extrusionOk="0" h="253364" w="429895">
                  <a:moveTo>
                    <a:pt x="214884" y="0"/>
                  </a:moveTo>
                  <a:lnTo>
                    <a:pt x="157779" y="4519"/>
                  </a:lnTo>
                  <a:lnTo>
                    <a:pt x="106454" y="17272"/>
                  </a:lnTo>
                  <a:lnTo>
                    <a:pt x="62960" y="37052"/>
                  </a:lnTo>
                  <a:lnTo>
                    <a:pt x="29351" y="62653"/>
                  </a:lnTo>
                  <a:lnTo>
                    <a:pt x="0" y="126492"/>
                  </a:lnTo>
                  <a:lnTo>
                    <a:pt x="7679" y="160115"/>
                  </a:lnTo>
                  <a:lnTo>
                    <a:pt x="62960" y="215931"/>
                  </a:lnTo>
                  <a:lnTo>
                    <a:pt x="106454" y="235712"/>
                  </a:lnTo>
                  <a:lnTo>
                    <a:pt x="157779" y="248464"/>
                  </a:lnTo>
                  <a:lnTo>
                    <a:pt x="214884" y="252984"/>
                  </a:lnTo>
                  <a:lnTo>
                    <a:pt x="271988" y="248464"/>
                  </a:lnTo>
                  <a:lnTo>
                    <a:pt x="323313" y="235712"/>
                  </a:lnTo>
                  <a:lnTo>
                    <a:pt x="366807" y="215931"/>
                  </a:lnTo>
                  <a:lnTo>
                    <a:pt x="400416" y="190330"/>
                  </a:lnTo>
                  <a:lnTo>
                    <a:pt x="429768" y="126492"/>
                  </a:lnTo>
                  <a:lnTo>
                    <a:pt x="422088" y="92868"/>
                  </a:lnTo>
                  <a:lnTo>
                    <a:pt x="366807" y="37052"/>
                  </a:lnTo>
                  <a:lnTo>
                    <a:pt x="323313" y="17272"/>
                  </a:lnTo>
                  <a:lnTo>
                    <a:pt x="271988" y="4519"/>
                  </a:lnTo>
                  <a:lnTo>
                    <a:pt x="21488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2" name="Google Shape;1372;p40"/>
            <p:cNvSpPr/>
            <p:nvPr/>
          </p:nvSpPr>
          <p:spPr>
            <a:xfrm>
              <a:off x="4620768" y="5023104"/>
              <a:ext cx="429895" cy="253365"/>
            </a:xfrm>
            <a:custGeom>
              <a:rect b="b" l="l" r="r" t="t"/>
              <a:pathLst>
                <a:path extrusionOk="0" h="253364" w="429895">
                  <a:moveTo>
                    <a:pt x="0" y="126492"/>
                  </a:moveTo>
                  <a:lnTo>
                    <a:pt x="29351" y="62653"/>
                  </a:lnTo>
                  <a:lnTo>
                    <a:pt x="62960" y="37052"/>
                  </a:lnTo>
                  <a:lnTo>
                    <a:pt x="106454" y="17272"/>
                  </a:lnTo>
                  <a:lnTo>
                    <a:pt x="157779" y="4519"/>
                  </a:lnTo>
                  <a:lnTo>
                    <a:pt x="214884" y="0"/>
                  </a:lnTo>
                  <a:lnTo>
                    <a:pt x="271988" y="4519"/>
                  </a:lnTo>
                  <a:lnTo>
                    <a:pt x="323313" y="17272"/>
                  </a:lnTo>
                  <a:lnTo>
                    <a:pt x="366807" y="37052"/>
                  </a:lnTo>
                  <a:lnTo>
                    <a:pt x="400416" y="62653"/>
                  </a:lnTo>
                  <a:lnTo>
                    <a:pt x="429768" y="126492"/>
                  </a:lnTo>
                  <a:lnTo>
                    <a:pt x="422088" y="160115"/>
                  </a:lnTo>
                  <a:lnTo>
                    <a:pt x="366807" y="215931"/>
                  </a:lnTo>
                  <a:lnTo>
                    <a:pt x="323313" y="235712"/>
                  </a:lnTo>
                  <a:lnTo>
                    <a:pt x="271988" y="248464"/>
                  </a:lnTo>
                  <a:lnTo>
                    <a:pt x="214884" y="252984"/>
                  </a:lnTo>
                  <a:lnTo>
                    <a:pt x="157779" y="248464"/>
                  </a:lnTo>
                  <a:lnTo>
                    <a:pt x="106454" y="235712"/>
                  </a:lnTo>
                  <a:lnTo>
                    <a:pt x="62960" y="215931"/>
                  </a:lnTo>
                  <a:lnTo>
                    <a:pt x="29351" y="190330"/>
                  </a:lnTo>
                  <a:lnTo>
                    <a:pt x="0" y="12649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3" name="Google Shape;1373;p40"/>
            <p:cNvSpPr/>
            <p:nvPr/>
          </p:nvSpPr>
          <p:spPr>
            <a:xfrm>
              <a:off x="5221224" y="5053584"/>
              <a:ext cx="317500" cy="189230"/>
            </a:xfrm>
            <a:custGeom>
              <a:rect b="b" l="l" r="r" t="t"/>
              <a:pathLst>
                <a:path extrusionOk="0" h="189229" w="317500">
                  <a:moveTo>
                    <a:pt x="158496" y="0"/>
                  </a:moveTo>
                  <a:lnTo>
                    <a:pt x="96815" y="7423"/>
                  </a:lnTo>
                  <a:lnTo>
                    <a:pt x="46434" y="27670"/>
                  </a:lnTo>
                  <a:lnTo>
                    <a:pt x="12459" y="57703"/>
                  </a:lnTo>
                  <a:lnTo>
                    <a:pt x="0" y="94488"/>
                  </a:lnTo>
                  <a:lnTo>
                    <a:pt x="12459" y="131272"/>
                  </a:lnTo>
                  <a:lnTo>
                    <a:pt x="46434" y="161305"/>
                  </a:lnTo>
                  <a:lnTo>
                    <a:pt x="96815" y="181552"/>
                  </a:lnTo>
                  <a:lnTo>
                    <a:pt x="158496" y="188976"/>
                  </a:lnTo>
                  <a:lnTo>
                    <a:pt x="220176" y="181552"/>
                  </a:lnTo>
                  <a:lnTo>
                    <a:pt x="270557" y="161305"/>
                  </a:lnTo>
                  <a:lnTo>
                    <a:pt x="304532" y="131272"/>
                  </a:lnTo>
                  <a:lnTo>
                    <a:pt x="316991" y="94488"/>
                  </a:lnTo>
                  <a:lnTo>
                    <a:pt x="304532" y="57703"/>
                  </a:lnTo>
                  <a:lnTo>
                    <a:pt x="270557" y="27670"/>
                  </a:lnTo>
                  <a:lnTo>
                    <a:pt x="220176" y="7423"/>
                  </a:lnTo>
                  <a:lnTo>
                    <a:pt x="15849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4" name="Google Shape;1374;p40"/>
            <p:cNvSpPr/>
            <p:nvPr/>
          </p:nvSpPr>
          <p:spPr>
            <a:xfrm>
              <a:off x="5221224" y="5053584"/>
              <a:ext cx="317500" cy="189230"/>
            </a:xfrm>
            <a:custGeom>
              <a:rect b="b" l="l" r="r" t="t"/>
              <a:pathLst>
                <a:path extrusionOk="0" h="189229" w="317500">
                  <a:moveTo>
                    <a:pt x="0" y="94488"/>
                  </a:moveTo>
                  <a:lnTo>
                    <a:pt x="12459" y="57703"/>
                  </a:lnTo>
                  <a:lnTo>
                    <a:pt x="46434" y="27670"/>
                  </a:lnTo>
                  <a:lnTo>
                    <a:pt x="96815" y="7423"/>
                  </a:lnTo>
                  <a:lnTo>
                    <a:pt x="158496" y="0"/>
                  </a:lnTo>
                  <a:lnTo>
                    <a:pt x="220176" y="7423"/>
                  </a:lnTo>
                  <a:lnTo>
                    <a:pt x="270557" y="27670"/>
                  </a:lnTo>
                  <a:lnTo>
                    <a:pt x="304532" y="57703"/>
                  </a:lnTo>
                  <a:lnTo>
                    <a:pt x="316991" y="94488"/>
                  </a:lnTo>
                  <a:lnTo>
                    <a:pt x="304532" y="131272"/>
                  </a:lnTo>
                  <a:lnTo>
                    <a:pt x="270557" y="161305"/>
                  </a:lnTo>
                  <a:lnTo>
                    <a:pt x="220176" y="181552"/>
                  </a:lnTo>
                  <a:lnTo>
                    <a:pt x="158496" y="188976"/>
                  </a:lnTo>
                  <a:lnTo>
                    <a:pt x="96815" y="181552"/>
                  </a:lnTo>
                  <a:lnTo>
                    <a:pt x="46434" y="161305"/>
                  </a:lnTo>
                  <a:lnTo>
                    <a:pt x="12459" y="131272"/>
                  </a:lnTo>
                  <a:lnTo>
                    <a:pt x="0" y="9448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75" name="Google Shape;1375;p40"/>
            <p:cNvPicPr preferRelativeResize="0"/>
            <p:nvPr/>
          </p:nvPicPr>
          <p:blipFill rotWithShape="1">
            <a:blip r:embed="rId41">
              <a:alphaModFix/>
            </a:blip>
            <a:srcRect b="0" l="0" r="0" t="0"/>
            <a:stretch/>
          </p:blipFill>
          <p:spPr>
            <a:xfrm>
              <a:off x="4477511" y="4949952"/>
              <a:ext cx="277368" cy="265175"/>
            </a:xfrm>
            <a:prstGeom prst="rect">
              <a:avLst/>
            </a:prstGeom>
            <a:noFill/>
            <a:ln>
              <a:noFill/>
            </a:ln>
          </p:spPr>
        </p:pic>
        <p:sp>
          <p:nvSpPr>
            <p:cNvPr id="1376" name="Google Shape;1376;p40"/>
            <p:cNvSpPr/>
            <p:nvPr/>
          </p:nvSpPr>
          <p:spPr>
            <a:xfrm>
              <a:off x="4593336" y="4824984"/>
              <a:ext cx="375285" cy="222885"/>
            </a:xfrm>
            <a:custGeom>
              <a:rect b="b" l="l" r="r" t="t"/>
              <a:pathLst>
                <a:path extrusionOk="0" h="222885" w="375285">
                  <a:moveTo>
                    <a:pt x="187451" y="0"/>
                  </a:moveTo>
                  <a:lnTo>
                    <a:pt x="128211" y="5669"/>
                  </a:lnTo>
                  <a:lnTo>
                    <a:pt x="76754" y="21457"/>
                  </a:lnTo>
                  <a:lnTo>
                    <a:pt x="36173" y="45537"/>
                  </a:lnTo>
                  <a:lnTo>
                    <a:pt x="9558" y="76078"/>
                  </a:lnTo>
                  <a:lnTo>
                    <a:pt x="0" y="111252"/>
                  </a:lnTo>
                  <a:lnTo>
                    <a:pt x="9558" y="146425"/>
                  </a:lnTo>
                  <a:lnTo>
                    <a:pt x="36173" y="176966"/>
                  </a:lnTo>
                  <a:lnTo>
                    <a:pt x="76754" y="201046"/>
                  </a:lnTo>
                  <a:lnTo>
                    <a:pt x="128211" y="216834"/>
                  </a:lnTo>
                  <a:lnTo>
                    <a:pt x="187451" y="222504"/>
                  </a:lnTo>
                  <a:lnTo>
                    <a:pt x="246692" y="216834"/>
                  </a:lnTo>
                  <a:lnTo>
                    <a:pt x="298149" y="201046"/>
                  </a:lnTo>
                  <a:lnTo>
                    <a:pt x="338730" y="176966"/>
                  </a:lnTo>
                  <a:lnTo>
                    <a:pt x="365345" y="146425"/>
                  </a:lnTo>
                  <a:lnTo>
                    <a:pt x="374903" y="111252"/>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7" name="Google Shape;1377;p40"/>
            <p:cNvSpPr/>
            <p:nvPr/>
          </p:nvSpPr>
          <p:spPr>
            <a:xfrm>
              <a:off x="4593336" y="4824984"/>
              <a:ext cx="375285" cy="222885"/>
            </a:xfrm>
            <a:custGeom>
              <a:rect b="b" l="l" r="r" t="t"/>
              <a:pathLst>
                <a:path extrusionOk="0" h="222885" w="375285">
                  <a:moveTo>
                    <a:pt x="0" y="111252"/>
                  </a:moveTo>
                  <a:lnTo>
                    <a:pt x="36173" y="45537"/>
                  </a:lnTo>
                  <a:lnTo>
                    <a:pt x="76754" y="21457"/>
                  </a:lnTo>
                  <a:lnTo>
                    <a:pt x="128211" y="5669"/>
                  </a:lnTo>
                  <a:lnTo>
                    <a:pt x="187451" y="0"/>
                  </a:lnTo>
                  <a:lnTo>
                    <a:pt x="246692" y="5669"/>
                  </a:lnTo>
                  <a:lnTo>
                    <a:pt x="298149" y="21457"/>
                  </a:lnTo>
                  <a:lnTo>
                    <a:pt x="338730" y="45537"/>
                  </a:lnTo>
                  <a:lnTo>
                    <a:pt x="365345" y="76078"/>
                  </a:lnTo>
                  <a:lnTo>
                    <a:pt x="374903" y="111252"/>
                  </a:lnTo>
                  <a:lnTo>
                    <a:pt x="365345" y="146425"/>
                  </a:lnTo>
                  <a:lnTo>
                    <a:pt x="338730" y="176966"/>
                  </a:lnTo>
                  <a:lnTo>
                    <a:pt x="298149" y="201046"/>
                  </a:lnTo>
                  <a:lnTo>
                    <a:pt x="246692" y="216834"/>
                  </a:lnTo>
                  <a:lnTo>
                    <a:pt x="187451" y="222504"/>
                  </a:lnTo>
                  <a:lnTo>
                    <a:pt x="128211" y="216834"/>
                  </a:lnTo>
                  <a:lnTo>
                    <a:pt x="76754" y="201046"/>
                  </a:lnTo>
                  <a:lnTo>
                    <a:pt x="36173" y="176966"/>
                  </a:lnTo>
                  <a:lnTo>
                    <a:pt x="9558" y="146425"/>
                  </a:lnTo>
                  <a:lnTo>
                    <a:pt x="0" y="11125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8" name="Google Shape;1378;p40"/>
            <p:cNvSpPr/>
            <p:nvPr/>
          </p:nvSpPr>
          <p:spPr>
            <a:xfrm>
              <a:off x="4919472" y="5087112"/>
              <a:ext cx="375285" cy="222885"/>
            </a:xfrm>
            <a:custGeom>
              <a:rect b="b" l="l" r="r" t="t"/>
              <a:pathLst>
                <a:path extrusionOk="0" h="222885" w="375285">
                  <a:moveTo>
                    <a:pt x="187451"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1" y="222503"/>
                  </a:lnTo>
                  <a:lnTo>
                    <a:pt x="246692" y="216834"/>
                  </a:lnTo>
                  <a:lnTo>
                    <a:pt x="298149" y="201046"/>
                  </a:lnTo>
                  <a:lnTo>
                    <a:pt x="338730" y="176966"/>
                  </a:lnTo>
                  <a:lnTo>
                    <a:pt x="365345" y="146425"/>
                  </a:lnTo>
                  <a:lnTo>
                    <a:pt x="374903" y="111251"/>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9" name="Google Shape;1379;p40"/>
            <p:cNvSpPr/>
            <p:nvPr/>
          </p:nvSpPr>
          <p:spPr>
            <a:xfrm>
              <a:off x="4919472" y="5087112"/>
              <a:ext cx="375285" cy="222885"/>
            </a:xfrm>
            <a:custGeom>
              <a:rect b="b" l="l" r="r" t="t"/>
              <a:pathLst>
                <a:path extrusionOk="0" h="222885" w="375285">
                  <a:moveTo>
                    <a:pt x="0" y="111251"/>
                  </a:moveTo>
                  <a:lnTo>
                    <a:pt x="36173" y="45537"/>
                  </a:lnTo>
                  <a:lnTo>
                    <a:pt x="76754" y="21457"/>
                  </a:lnTo>
                  <a:lnTo>
                    <a:pt x="128211" y="5669"/>
                  </a:lnTo>
                  <a:lnTo>
                    <a:pt x="187451" y="0"/>
                  </a:lnTo>
                  <a:lnTo>
                    <a:pt x="246692" y="5669"/>
                  </a:lnTo>
                  <a:lnTo>
                    <a:pt x="298149" y="21457"/>
                  </a:lnTo>
                  <a:lnTo>
                    <a:pt x="338730" y="45537"/>
                  </a:lnTo>
                  <a:lnTo>
                    <a:pt x="365345" y="76078"/>
                  </a:lnTo>
                  <a:lnTo>
                    <a:pt x="374903" y="111251"/>
                  </a:lnTo>
                  <a:lnTo>
                    <a:pt x="365345" y="146425"/>
                  </a:lnTo>
                  <a:lnTo>
                    <a:pt x="338730" y="176966"/>
                  </a:lnTo>
                  <a:lnTo>
                    <a:pt x="298149" y="201046"/>
                  </a:lnTo>
                  <a:lnTo>
                    <a:pt x="246692" y="216834"/>
                  </a:lnTo>
                  <a:lnTo>
                    <a:pt x="187451" y="222503"/>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0" name="Google Shape;1380;p40"/>
            <p:cNvSpPr/>
            <p:nvPr/>
          </p:nvSpPr>
          <p:spPr>
            <a:xfrm>
              <a:off x="5382768" y="4840224"/>
              <a:ext cx="292735" cy="177165"/>
            </a:xfrm>
            <a:custGeom>
              <a:rect b="b" l="l" r="r" t="t"/>
              <a:pathLst>
                <a:path extrusionOk="0" h="177164" w="292735">
                  <a:moveTo>
                    <a:pt x="146304" y="0"/>
                  </a:moveTo>
                  <a:lnTo>
                    <a:pt x="89368" y="6953"/>
                  </a:lnTo>
                  <a:lnTo>
                    <a:pt x="42862" y="25907"/>
                  </a:lnTo>
                  <a:lnTo>
                    <a:pt x="11501" y="54006"/>
                  </a:lnTo>
                  <a:lnTo>
                    <a:pt x="0" y="88392"/>
                  </a:lnTo>
                  <a:lnTo>
                    <a:pt x="11501" y="122777"/>
                  </a:lnTo>
                  <a:lnTo>
                    <a:pt x="42862" y="150875"/>
                  </a:lnTo>
                  <a:lnTo>
                    <a:pt x="89368" y="169830"/>
                  </a:lnTo>
                  <a:lnTo>
                    <a:pt x="146304" y="176783"/>
                  </a:lnTo>
                  <a:lnTo>
                    <a:pt x="203239" y="169830"/>
                  </a:lnTo>
                  <a:lnTo>
                    <a:pt x="249745" y="150875"/>
                  </a:lnTo>
                  <a:lnTo>
                    <a:pt x="281106" y="122777"/>
                  </a:lnTo>
                  <a:lnTo>
                    <a:pt x="292608" y="88392"/>
                  </a:lnTo>
                  <a:lnTo>
                    <a:pt x="281106" y="54006"/>
                  </a:lnTo>
                  <a:lnTo>
                    <a:pt x="249745" y="25908"/>
                  </a:lnTo>
                  <a:lnTo>
                    <a:pt x="203239" y="6953"/>
                  </a:lnTo>
                  <a:lnTo>
                    <a:pt x="14630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1" name="Google Shape;1381;p40"/>
            <p:cNvSpPr/>
            <p:nvPr/>
          </p:nvSpPr>
          <p:spPr>
            <a:xfrm>
              <a:off x="5382768" y="4840224"/>
              <a:ext cx="292735" cy="177165"/>
            </a:xfrm>
            <a:custGeom>
              <a:rect b="b" l="l" r="r" t="t"/>
              <a:pathLst>
                <a:path extrusionOk="0" h="177164" w="292735">
                  <a:moveTo>
                    <a:pt x="0" y="88392"/>
                  </a:moveTo>
                  <a:lnTo>
                    <a:pt x="11501" y="54006"/>
                  </a:lnTo>
                  <a:lnTo>
                    <a:pt x="42862" y="25907"/>
                  </a:lnTo>
                  <a:lnTo>
                    <a:pt x="89368" y="6953"/>
                  </a:lnTo>
                  <a:lnTo>
                    <a:pt x="146304" y="0"/>
                  </a:lnTo>
                  <a:lnTo>
                    <a:pt x="203239" y="6953"/>
                  </a:lnTo>
                  <a:lnTo>
                    <a:pt x="249745" y="25908"/>
                  </a:lnTo>
                  <a:lnTo>
                    <a:pt x="281106" y="54006"/>
                  </a:lnTo>
                  <a:lnTo>
                    <a:pt x="292608" y="88392"/>
                  </a:lnTo>
                  <a:lnTo>
                    <a:pt x="281106" y="122777"/>
                  </a:lnTo>
                  <a:lnTo>
                    <a:pt x="249745" y="150875"/>
                  </a:lnTo>
                  <a:lnTo>
                    <a:pt x="203239" y="169830"/>
                  </a:lnTo>
                  <a:lnTo>
                    <a:pt x="146304" y="176783"/>
                  </a:lnTo>
                  <a:lnTo>
                    <a:pt x="89368" y="169830"/>
                  </a:lnTo>
                  <a:lnTo>
                    <a:pt x="42862" y="150875"/>
                  </a:lnTo>
                  <a:lnTo>
                    <a:pt x="11501" y="122777"/>
                  </a:lnTo>
                  <a:lnTo>
                    <a:pt x="0" y="8839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2" name="Google Shape;1382;p40"/>
            <p:cNvSpPr/>
            <p:nvPr/>
          </p:nvSpPr>
          <p:spPr>
            <a:xfrm>
              <a:off x="5300472" y="4776216"/>
              <a:ext cx="268605" cy="158750"/>
            </a:xfrm>
            <a:custGeom>
              <a:rect b="b" l="l" r="r" t="t"/>
              <a:pathLst>
                <a:path extrusionOk="0" h="158750" w="268604">
                  <a:moveTo>
                    <a:pt x="134112" y="0"/>
                  </a:moveTo>
                  <a:lnTo>
                    <a:pt x="81920" y="6221"/>
                  </a:lnTo>
                  <a:lnTo>
                    <a:pt x="39290" y="23193"/>
                  </a:lnTo>
                  <a:lnTo>
                    <a:pt x="10542" y="48381"/>
                  </a:lnTo>
                  <a:lnTo>
                    <a:pt x="0" y="79247"/>
                  </a:lnTo>
                  <a:lnTo>
                    <a:pt x="10542" y="110114"/>
                  </a:lnTo>
                  <a:lnTo>
                    <a:pt x="39290" y="135302"/>
                  </a:lnTo>
                  <a:lnTo>
                    <a:pt x="81920" y="152274"/>
                  </a:lnTo>
                  <a:lnTo>
                    <a:pt x="134112" y="158495"/>
                  </a:lnTo>
                  <a:lnTo>
                    <a:pt x="186303" y="152274"/>
                  </a:lnTo>
                  <a:lnTo>
                    <a:pt x="228933" y="135302"/>
                  </a:lnTo>
                  <a:lnTo>
                    <a:pt x="257681" y="110114"/>
                  </a:lnTo>
                  <a:lnTo>
                    <a:pt x="268224" y="79247"/>
                  </a:lnTo>
                  <a:lnTo>
                    <a:pt x="257681" y="48381"/>
                  </a:lnTo>
                  <a:lnTo>
                    <a:pt x="228933" y="23193"/>
                  </a:lnTo>
                  <a:lnTo>
                    <a:pt x="186303" y="6221"/>
                  </a:lnTo>
                  <a:lnTo>
                    <a:pt x="13411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3" name="Google Shape;1383;p40"/>
            <p:cNvSpPr/>
            <p:nvPr/>
          </p:nvSpPr>
          <p:spPr>
            <a:xfrm>
              <a:off x="5300472" y="4776216"/>
              <a:ext cx="268605" cy="158750"/>
            </a:xfrm>
            <a:custGeom>
              <a:rect b="b" l="l" r="r" t="t"/>
              <a:pathLst>
                <a:path extrusionOk="0" h="158750" w="268604">
                  <a:moveTo>
                    <a:pt x="0" y="79247"/>
                  </a:moveTo>
                  <a:lnTo>
                    <a:pt x="10542" y="48381"/>
                  </a:lnTo>
                  <a:lnTo>
                    <a:pt x="39290" y="23193"/>
                  </a:lnTo>
                  <a:lnTo>
                    <a:pt x="81920" y="6221"/>
                  </a:lnTo>
                  <a:lnTo>
                    <a:pt x="134112" y="0"/>
                  </a:lnTo>
                  <a:lnTo>
                    <a:pt x="186303" y="6221"/>
                  </a:lnTo>
                  <a:lnTo>
                    <a:pt x="228933" y="23193"/>
                  </a:lnTo>
                  <a:lnTo>
                    <a:pt x="257681" y="48381"/>
                  </a:lnTo>
                  <a:lnTo>
                    <a:pt x="268224" y="79247"/>
                  </a:lnTo>
                  <a:lnTo>
                    <a:pt x="257681" y="110114"/>
                  </a:lnTo>
                  <a:lnTo>
                    <a:pt x="228933" y="135302"/>
                  </a:lnTo>
                  <a:lnTo>
                    <a:pt x="186303" y="152274"/>
                  </a:lnTo>
                  <a:lnTo>
                    <a:pt x="134112" y="158495"/>
                  </a:lnTo>
                  <a:lnTo>
                    <a:pt x="81920" y="152274"/>
                  </a:lnTo>
                  <a:lnTo>
                    <a:pt x="39290" y="135302"/>
                  </a:lnTo>
                  <a:lnTo>
                    <a:pt x="10542" y="110114"/>
                  </a:lnTo>
                  <a:lnTo>
                    <a:pt x="0" y="79247"/>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4" name="Google Shape;1384;p40"/>
            <p:cNvSpPr/>
            <p:nvPr/>
          </p:nvSpPr>
          <p:spPr>
            <a:xfrm>
              <a:off x="4581143" y="4815840"/>
              <a:ext cx="1056640" cy="426084"/>
            </a:xfrm>
            <a:custGeom>
              <a:rect b="b" l="l" r="r" t="t"/>
              <a:pathLst>
                <a:path extrusionOk="0" h="426085" w="1056639">
                  <a:moveTo>
                    <a:pt x="707008" y="0"/>
                  </a:moveTo>
                  <a:lnTo>
                    <a:pt x="566673" y="14097"/>
                  </a:lnTo>
                  <a:lnTo>
                    <a:pt x="369569" y="11430"/>
                  </a:lnTo>
                  <a:lnTo>
                    <a:pt x="325119" y="42291"/>
                  </a:lnTo>
                  <a:lnTo>
                    <a:pt x="0" y="158750"/>
                  </a:lnTo>
                  <a:lnTo>
                    <a:pt x="33400" y="230124"/>
                  </a:lnTo>
                  <a:lnTo>
                    <a:pt x="33400" y="315595"/>
                  </a:lnTo>
                  <a:lnTo>
                    <a:pt x="102361" y="399415"/>
                  </a:lnTo>
                  <a:lnTo>
                    <a:pt x="318388" y="425831"/>
                  </a:lnTo>
                  <a:lnTo>
                    <a:pt x="736980" y="388747"/>
                  </a:lnTo>
                  <a:lnTo>
                    <a:pt x="862838" y="254762"/>
                  </a:lnTo>
                  <a:lnTo>
                    <a:pt x="887348" y="220472"/>
                  </a:lnTo>
                  <a:lnTo>
                    <a:pt x="975232" y="287401"/>
                  </a:lnTo>
                  <a:lnTo>
                    <a:pt x="1056513" y="189611"/>
                  </a:lnTo>
                  <a:lnTo>
                    <a:pt x="1028700" y="169291"/>
                  </a:lnTo>
                  <a:lnTo>
                    <a:pt x="1018666" y="42291"/>
                  </a:lnTo>
                  <a:lnTo>
                    <a:pt x="970788" y="36195"/>
                  </a:lnTo>
                  <a:lnTo>
                    <a:pt x="882903" y="51181"/>
                  </a:lnTo>
                  <a:lnTo>
                    <a:pt x="70700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5" name="Google Shape;1385;p40"/>
            <p:cNvPicPr preferRelativeResize="0"/>
            <p:nvPr/>
          </p:nvPicPr>
          <p:blipFill rotWithShape="1">
            <a:blip r:embed="rId42">
              <a:alphaModFix/>
            </a:blip>
            <a:srcRect b="0" l="0" r="0" t="0"/>
            <a:stretch/>
          </p:blipFill>
          <p:spPr>
            <a:xfrm>
              <a:off x="4718304" y="4974336"/>
              <a:ext cx="139954" cy="24130"/>
            </a:xfrm>
            <a:prstGeom prst="rect">
              <a:avLst/>
            </a:prstGeom>
            <a:noFill/>
            <a:ln>
              <a:noFill/>
            </a:ln>
          </p:spPr>
        </p:pic>
        <p:sp>
          <p:nvSpPr>
            <p:cNvPr id="1386" name="Google Shape;1386;p40"/>
            <p:cNvSpPr/>
            <p:nvPr/>
          </p:nvSpPr>
          <p:spPr>
            <a:xfrm>
              <a:off x="4754880" y="4980432"/>
              <a:ext cx="67310" cy="8890"/>
            </a:xfrm>
            <a:custGeom>
              <a:rect b="b" l="l" r="r" t="t"/>
              <a:pathLst>
                <a:path extrusionOk="0" h="8889" w="67310">
                  <a:moveTo>
                    <a:pt x="66802" y="0"/>
                  </a:moveTo>
                  <a:lnTo>
                    <a:pt x="66802" y="508"/>
                  </a:lnTo>
                  <a:lnTo>
                    <a:pt x="66294" y="1270"/>
                  </a:lnTo>
                  <a:lnTo>
                    <a:pt x="64770" y="2286"/>
                  </a:lnTo>
                  <a:lnTo>
                    <a:pt x="63754" y="2413"/>
                  </a:lnTo>
                  <a:lnTo>
                    <a:pt x="59055" y="3937"/>
                  </a:lnTo>
                  <a:lnTo>
                    <a:pt x="57023" y="4191"/>
                  </a:lnTo>
                  <a:lnTo>
                    <a:pt x="54864" y="4699"/>
                  </a:lnTo>
                  <a:lnTo>
                    <a:pt x="44831" y="5715"/>
                  </a:lnTo>
                  <a:lnTo>
                    <a:pt x="42164" y="5715"/>
                  </a:lnTo>
                  <a:lnTo>
                    <a:pt x="39116" y="5969"/>
                  </a:lnTo>
                  <a:lnTo>
                    <a:pt x="27686" y="5969"/>
                  </a:lnTo>
                  <a:lnTo>
                    <a:pt x="24637" y="5715"/>
                  </a:lnTo>
                  <a:lnTo>
                    <a:pt x="21971" y="5715"/>
                  </a:lnTo>
                  <a:lnTo>
                    <a:pt x="11937" y="4699"/>
                  </a:lnTo>
                  <a:lnTo>
                    <a:pt x="9779" y="4191"/>
                  </a:lnTo>
                  <a:lnTo>
                    <a:pt x="7747" y="3937"/>
                  </a:lnTo>
                  <a:lnTo>
                    <a:pt x="3048" y="2413"/>
                  </a:lnTo>
                  <a:lnTo>
                    <a:pt x="2032" y="2286"/>
                  </a:lnTo>
                  <a:lnTo>
                    <a:pt x="508" y="1270"/>
                  </a:lnTo>
                  <a:lnTo>
                    <a:pt x="0" y="0"/>
                  </a:lnTo>
                  <a:lnTo>
                    <a:pt x="0" y="2921"/>
                  </a:lnTo>
                  <a:lnTo>
                    <a:pt x="11937" y="7366"/>
                  </a:lnTo>
                  <a:lnTo>
                    <a:pt x="14224" y="7874"/>
                  </a:lnTo>
                  <a:lnTo>
                    <a:pt x="21971" y="8636"/>
                  </a:lnTo>
                  <a:lnTo>
                    <a:pt x="24637" y="8636"/>
                  </a:lnTo>
                  <a:lnTo>
                    <a:pt x="27686" y="8890"/>
                  </a:lnTo>
                  <a:lnTo>
                    <a:pt x="39116" y="8890"/>
                  </a:lnTo>
                  <a:lnTo>
                    <a:pt x="42164" y="8636"/>
                  </a:lnTo>
                  <a:lnTo>
                    <a:pt x="44831" y="8636"/>
                  </a:lnTo>
                  <a:lnTo>
                    <a:pt x="52578" y="7874"/>
                  </a:lnTo>
                  <a:lnTo>
                    <a:pt x="54864" y="7366"/>
                  </a:lnTo>
                  <a:lnTo>
                    <a:pt x="59055" y="6858"/>
                  </a:lnTo>
                  <a:lnTo>
                    <a:pt x="66802" y="3429"/>
                  </a:lnTo>
                  <a:lnTo>
                    <a:pt x="66802" y="2921"/>
                  </a:lnTo>
                  <a:lnTo>
                    <a:pt x="66802"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7" name="Google Shape;1387;p40"/>
            <p:cNvPicPr preferRelativeResize="0"/>
            <p:nvPr/>
          </p:nvPicPr>
          <p:blipFill rotWithShape="1">
            <a:blip r:embed="rId43">
              <a:alphaModFix/>
            </a:blip>
            <a:srcRect b="0" l="0" r="0" t="0"/>
            <a:stretch/>
          </p:blipFill>
          <p:spPr>
            <a:xfrm>
              <a:off x="4718304" y="4974336"/>
              <a:ext cx="167386" cy="76072"/>
            </a:xfrm>
            <a:prstGeom prst="rect">
              <a:avLst/>
            </a:prstGeom>
            <a:noFill/>
            <a:ln>
              <a:noFill/>
            </a:ln>
          </p:spPr>
        </p:pic>
        <p:pic>
          <p:nvPicPr>
            <p:cNvPr id="1388" name="Google Shape;1388;p40"/>
            <p:cNvPicPr preferRelativeResize="0"/>
            <p:nvPr/>
          </p:nvPicPr>
          <p:blipFill rotWithShape="1">
            <a:blip r:embed="rId44">
              <a:alphaModFix/>
            </a:blip>
            <a:srcRect b="0" l="0" r="0" t="0"/>
            <a:stretch/>
          </p:blipFill>
          <p:spPr>
            <a:xfrm>
              <a:off x="4730495" y="4876800"/>
              <a:ext cx="115569" cy="97789"/>
            </a:xfrm>
            <a:prstGeom prst="rect">
              <a:avLst/>
            </a:prstGeom>
            <a:noFill/>
            <a:ln>
              <a:noFill/>
            </a:ln>
          </p:spPr>
        </p:pic>
        <p:sp>
          <p:nvSpPr>
            <p:cNvPr id="1389" name="Google Shape;1389;p40"/>
            <p:cNvSpPr/>
            <p:nvPr/>
          </p:nvSpPr>
          <p:spPr>
            <a:xfrm>
              <a:off x="4748783" y="4888992"/>
              <a:ext cx="82550" cy="76200"/>
            </a:xfrm>
            <a:custGeom>
              <a:rect b="b" l="l" r="r" t="t"/>
              <a:pathLst>
                <a:path extrusionOk="0" h="76200" w="82550">
                  <a:moveTo>
                    <a:pt x="81787" y="0"/>
                  </a:moveTo>
                  <a:lnTo>
                    <a:pt x="81533" y="0"/>
                  </a:lnTo>
                  <a:lnTo>
                    <a:pt x="80137" y="1650"/>
                  </a:lnTo>
                  <a:lnTo>
                    <a:pt x="80390" y="1904"/>
                  </a:lnTo>
                  <a:lnTo>
                    <a:pt x="80390" y="73405"/>
                  </a:lnTo>
                  <a:lnTo>
                    <a:pt x="80137" y="73405"/>
                  </a:lnTo>
                  <a:lnTo>
                    <a:pt x="80137" y="73659"/>
                  </a:lnTo>
                  <a:lnTo>
                    <a:pt x="1650" y="73659"/>
                  </a:lnTo>
                  <a:lnTo>
                    <a:pt x="0" y="75945"/>
                  </a:lnTo>
                  <a:lnTo>
                    <a:pt x="80137" y="75945"/>
                  </a:lnTo>
                  <a:lnTo>
                    <a:pt x="80390" y="75691"/>
                  </a:lnTo>
                  <a:lnTo>
                    <a:pt x="81152" y="75691"/>
                  </a:lnTo>
                  <a:lnTo>
                    <a:pt x="81152" y="75310"/>
                  </a:lnTo>
                  <a:lnTo>
                    <a:pt x="81533" y="75310"/>
                  </a:lnTo>
                  <a:lnTo>
                    <a:pt x="81533" y="74802"/>
                  </a:lnTo>
                  <a:lnTo>
                    <a:pt x="81787" y="74802"/>
                  </a:lnTo>
                  <a:lnTo>
                    <a:pt x="81787" y="74294"/>
                  </a:lnTo>
                  <a:lnTo>
                    <a:pt x="82041" y="73913"/>
                  </a:lnTo>
                  <a:lnTo>
                    <a:pt x="82041" y="1396"/>
                  </a:lnTo>
                  <a:lnTo>
                    <a:pt x="81787" y="507"/>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0" name="Google Shape;1390;p40"/>
            <p:cNvSpPr/>
            <p:nvPr/>
          </p:nvSpPr>
          <p:spPr>
            <a:xfrm>
              <a:off x="4742687" y="4888992"/>
              <a:ext cx="88265" cy="76200"/>
            </a:xfrm>
            <a:custGeom>
              <a:rect b="b" l="l" r="r" t="t"/>
              <a:pathLst>
                <a:path extrusionOk="0" h="76200" w="88264">
                  <a:moveTo>
                    <a:pt x="87884" y="0"/>
                  </a:moveTo>
                  <a:lnTo>
                    <a:pt x="1015" y="0"/>
                  </a:lnTo>
                  <a:lnTo>
                    <a:pt x="253" y="507"/>
                  </a:lnTo>
                  <a:lnTo>
                    <a:pt x="0" y="1904"/>
                  </a:lnTo>
                  <a:lnTo>
                    <a:pt x="0" y="74802"/>
                  </a:lnTo>
                  <a:lnTo>
                    <a:pt x="253" y="74802"/>
                  </a:lnTo>
                  <a:lnTo>
                    <a:pt x="253" y="75437"/>
                  </a:lnTo>
                  <a:lnTo>
                    <a:pt x="508" y="75437"/>
                  </a:lnTo>
                  <a:lnTo>
                    <a:pt x="508" y="75691"/>
                  </a:lnTo>
                  <a:lnTo>
                    <a:pt x="1650" y="75691"/>
                  </a:lnTo>
                  <a:lnTo>
                    <a:pt x="1650" y="75945"/>
                  </a:lnTo>
                  <a:lnTo>
                    <a:pt x="4190" y="75945"/>
                  </a:lnTo>
                  <a:lnTo>
                    <a:pt x="5841" y="73786"/>
                  </a:lnTo>
                  <a:lnTo>
                    <a:pt x="1650" y="73786"/>
                  </a:lnTo>
                  <a:lnTo>
                    <a:pt x="1650" y="72897"/>
                  </a:lnTo>
                  <a:lnTo>
                    <a:pt x="1397" y="72897"/>
                  </a:lnTo>
                  <a:lnTo>
                    <a:pt x="1397" y="2666"/>
                  </a:lnTo>
                  <a:lnTo>
                    <a:pt x="1650" y="2666"/>
                  </a:lnTo>
                  <a:lnTo>
                    <a:pt x="1650" y="1904"/>
                  </a:lnTo>
                  <a:lnTo>
                    <a:pt x="86487" y="1904"/>
                  </a:lnTo>
                  <a:lnTo>
                    <a:pt x="86487" y="2158"/>
                  </a:lnTo>
                  <a:lnTo>
                    <a:pt x="86740" y="2158"/>
                  </a:lnTo>
                  <a:lnTo>
                    <a:pt x="88137" y="507"/>
                  </a:lnTo>
                  <a:lnTo>
                    <a:pt x="87884" y="253"/>
                  </a:lnTo>
                  <a:lnTo>
                    <a:pt x="87884"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91" name="Google Shape;1391;p40"/>
            <p:cNvPicPr preferRelativeResize="0"/>
            <p:nvPr/>
          </p:nvPicPr>
          <p:blipFill rotWithShape="1">
            <a:blip r:embed="rId45">
              <a:alphaModFix/>
            </a:blip>
            <a:srcRect b="0" l="0" r="0" t="0"/>
            <a:stretch/>
          </p:blipFill>
          <p:spPr>
            <a:xfrm>
              <a:off x="4959095" y="4977384"/>
              <a:ext cx="136905" cy="24130"/>
            </a:xfrm>
            <a:prstGeom prst="rect">
              <a:avLst/>
            </a:prstGeom>
            <a:noFill/>
            <a:ln>
              <a:noFill/>
            </a:ln>
          </p:spPr>
        </p:pic>
        <p:sp>
          <p:nvSpPr>
            <p:cNvPr id="1392" name="Google Shape;1392;p40"/>
            <p:cNvSpPr/>
            <p:nvPr/>
          </p:nvSpPr>
          <p:spPr>
            <a:xfrm>
              <a:off x="4995672" y="4983480"/>
              <a:ext cx="64135" cy="8890"/>
            </a:xfrm>
            <a:custGeom>
              <a:rect b="b" l="l" r="r" t="t"/>
              <a:pathLst>
                <a:path extrusionOk="0" h="8889" w="64135">
                  <a:moveTo>
                    <a:pt x="63753" y="0"/>
                  </a:moveTo>
                  <a:lnTo>
                    <a:pt x="63753" y="508"/>
                  </a:lnTo>
                  <a:lnTo>
                    <a:pt x="63245" y="1270"/>
                  </a:lnTo>
                  <a:lnTo>
                    <a:pt x="61849" y="2286"/>
                  </a:lnTo>
                  <a:lnTo>
                    <a:pt x="60960" y="2413"/>
                  </a:lnTo>
                  <a:lnTo>
                    <a:pt x="56387" y="3937"/>
                  </a:lnTo>
                  <a:lnTo>
                    <a:pt x="54482" y="4191"/>
                  </a:lnTo>
                  <a:lnTo>
                    <a:pt x="52324" y="4699"/>
                  </a:lnTo>
                  <a:lnTo>
                    <a:pt x="42799" y="5715"/>
                  </a:lnTo>
                  <a:lnTo>
                    <a:pt x="40258" y="5715"/>
                  </a:lnTo>
                  <a:lnTo>
                    <a:pt x="37337" y="5969"/>
                  </a:lnTo>
                  <a:lnTo>
                    <a:pt x="26415" y="5969"/>
                  </a:lnTo>
                  <a:lnTo>
                    <a:pt x="23494" y="5715"/>
                  </a:lnTo>
                  <a:lnTo>
                    <a:pt x="20954" y="5715"/>
                  </a:lnTo>
                  <a:lnTo>
                    <a:pt x="11429" y="4699"/>
                  </a:lnTo>
                  <a:lnTo>
                    <a:pt x="9270" y="4191"/>
                  </a:lnTo>
                  <a:lnTo>
                    <a:pt x="7365" y="3937"/>
                  </a:lnTo>
                  <a:lnTo>
                    <a:pt x="2793" y="2413"/>
                  </a:lnTo>
                  <a:lnTo>
                    <a:pt x="1904" y="2286"/>
                  </a:lnTo>
                  <a:lnTo>
                    <a:pt x="507" y="1270"/>
                  </a:lnTo>
                  <a:lnTo>
                    <a:pt x="0" y="0"/>
                  </a:lnTo>
                  <a:lnTo>
                    <a:pt x="0" y="2921"/>
                  </a:lnTo>
                  <a:lnTo>
                    <a:pt x="11429" y="7366"/>
                  </a:lnTo>
                  <a:lnTo>
                    <a:pt x="13588" y="7874"/>
                  </a:lnTo>
                  <a:lnTo>
                    <a:pt x="20954" y="8636"/>
                  </a:lnTo>
                  <a:lnTo>
                    <a:pt x="23494" y="8636"/>
                  </a:lnTo>
                  <a:lnTo>
                    <a:pt x="26415" y="8890"/>
                  </a:lnTo>
                  <a:lnTo>
                    <a:pt x="37337" y="8890"/>
                  </a:lnTo>
                  <a:lnTo>
                    <a:pt x="40258" y="8636"/>
                  </a:lnTo>
                  <a:lnTo>
                    <a:pt x="42799" y="8636"/>
                  </a:lnTo>
                  <a:lnTo>
                    <a:pt x="50164" y="7874"/>
                  </a:lnTo>
                  <a:lnTo>
                    <a:pt x="52324" y="7366"/>
                  </a:lnTo>
                  <a:lnTo>
                    <a:pt x="56387" y="6858"/>
                  </a:lnTo>
                  <a:lnTo>
                    <a:pt x="58038" y="6477"/>
                  </a:lnTo>
                  <a:lnTo>
                    <a:pt x="60960" y="5461"/>
                  </a:lnTo>
                  <a:lnTo>
                    <a:pt x="62611" y="4445"/>
                  </a:lnTo>
                  <a:lnTo>
                    <a:pt x="63753" y="3429"/>
                  </a:lnTo>
                  <a:lnTo>
                    <a:pt x="63753" y="2921"/>
                  </a:lnTo>
                  <a:lnTo>
                    <a:pt x="6375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93" name="Google Shape;1393;p40"/>
            <p:cNvPicPr preferRelativeResize="0"/>
            <p:nvPr/>
          </p:nvPicPr>
          <p:blipFill rotWithShape="1">
            <a:blip r:embed="rId46">
              <a:alphaModFix/>
            </a:blip>
            <a:srcRect b="0" l="0" r="0" t="0"/>
            <a:stretch/>
          </p:blipFill>
          <p:spPr>
            <a:xfrm>
              <a:off x="4959095" y="4977384"/>
              <a:ext cx="164337" cy="76073"/>
            </a:xfrm>
            <a:prstGeom prst="rect">
              <a:avLst/>
            </a:prstGeom>
            <a:noFill/>
            <a:ln>
              <a:noFill/>
            </a:ln>
          </p:spPr>
        </p:pic>
        <p:pic>
          <p:nvPicPr>
            <p:cNvPr id="1394" name="Google Shape;1394;p40"/>
            <p:cNvPicPr preferRelativeResize="0"/>
            <p:nvPr/>
          </p:nvPicPr>
          <p:blipFill rotWithShape="1">
            <a:blip r:embed="rId47">
              <a:alphaModFix/>
            </a:blip>
            <a:srcRect b="0" l="0" r="0" t="0"/>
            <a:stretch/>
          </p:blipFill>
          <p:spPr>
            <a:xfrm>
              <a:off x="4971287" y="4876800"/>
              <a:ext cx="112522" cy="100330"/>
            </a:xfrm>
            <a:prstGeom prst="rect">
              <a:avLst/>
            </a:prstGeom>
            <a:noFill/>
            <a:ln>
              <a:noFill/>
            </a:ln>
          </p:spPr>
        </p:pic>
        <p:sp>
          <p:nvSpPr>
            <p:cNvPr id="1395" name="Google Shape;1395;p40"/>
            <p:cNvSpPr/>
            <p:nvPr/>
          </p:nvSpPr>
          <p:spPr>
            <a:xfrm>
              <a:off x="4986527" y="4892040"/>
              <a:ext cx="82550" cy="73025"/>
            </a:xfrm>
            <a:custGeom>
              <a:rect b="b" l="l" r="r" t="t"/>
              <a:pathLst>
                <a:path extrusionOk="0" h="73025" w="82550">
                  <a:moveTo>
                    <a:pt x="81787" y="0"/>
                  </a:moveTo>
                  <a:lnTo>
                    <a:pt x="81534" y="0"/>
                  </a:lnTo>
                  <a:lnTo>
                    <a:pt x="80137" y="1651"/>
                  </a:lnTo>
                  <a:lnTo>
                    <a:pt x="80391" y="1905"/>
                  </a:lnTo>
                  <a:lnTo>
                    <a:pt x="80391" y="70485"/>
                  </a:lnTo>
                  <a:lnTo>
                    <a:pt x="80137" y="70485"/>
                  </a:lnTo>
                  <a:lnTo>
                    <a:pt x="80137" y="70739"/>
                  </a:lnTo>
                  <a:lnTo>
                    <a:pt x="1650" y="70739"/>
                  </a:lnTo>
                  <a:lnTo>
                    <a:pt x="0" y="72898"/>
                  </a:lnTo>
                  <a:lnTo>
                    <a:pt x="80137" y="72898"/>
                  </a:lnTo>
                  <a:lnTo>
                    <a:pt x="80391" y="72643"/>
                  </a:lnTo>
                  <a:lnTo>
                    <a:pt x="81152" y="72643"/>
                  </a:lnTo>
                  <a:lnTo>
                    <a:pt x="81152" y="72390"/>
                  </a:lnTo>
                  <a:lnTo>
                    <a:pt x="81534" y="72390"/>
                  </a:lnTo>
                  <a:lnTo>
                    <a:pt x="81534" y="71755"/>
                  </a:lnTo>
                  <a:lnTo>
                    <a:pt x="81787" y="71755"/>
                  </a:lnTo>
                  <a:lnTo>
                    <a:pt x="81787" y="71247"/>
                  </a:lnTo>
                  <a:lnTo>
                    <a:pt x="82042" y="70993"/>
                  </a:lnTo>
                  <a:lnTo>
                    <a:pt x="82042" y="1016"/>
                  </a:lnTo>
                  <a:lnTo>
                    <a:pt x="81787" y="508"/>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6" name="Google Shape;1396;p40"/>
            <p:cNvSpPr/>
            <p:nvPr/>
          </p:nvSpPr>
          <p:spPr>
            <a:xfrm>
              <a:off x="4983480" y="4888992"/>
              <a:ext cx="85090" cy="76200"/>
            </a:xfrm>
            <a:custGeom>
              <a:rect b="b" l="l" r="r" t="t"/>
              <a:pathLst>
                <a:path extrusionOk="0" h="76200" w="85089">
                  <a:moveTo>
                    <a:pt x="84836" y="0"/>
                  </a:moveTo>
                  <a:lnTo>
                    <a:pt x="889" y="0"/>
                  </a:lnTo>
                  <a:lnTo>
                    <a:pt x="254" y="507"/>
                  </a:lnTo>
                  <a:lnTo>
                    <a:pt x="0" y="1904"/>
                  </a:lnTo>
                  <a:lnTo>
                    <a:pt x="0" y="74802"/>
                  </a:lnTo>
                  <a:lnTo>
                    <a:pt x="254" y="74802"/>
                  </a:lnTo>
                  <a:lnTo>
                    <a:pt x="254" y="75437"/>
                  </a:lnTo>
                  <a:lnTo>
                    <a:pt x="508" y="75437"/>
                  </a:lnTo>
                  <a:lnTo>
                    <a:pt x="508" y="75691"/>
                  </a:lnTo>
                  <a:lnTo>
                    <a:pt x="1650" y="75691"/>
                  </a:lnTo>
                  <a:lnTo>
                    <a:pt x="1650" y="75945"/>
                  </a:lnTo>
                  <a:lnTo>
                    <a:pt x="3937" y="75945"/>
                  </a:lnTo>
                  <a:lnTo>
                    <a:pt x="5587" y="73786"/>
                  </a:lnTo>
                  <a:lnTo>
                    <a:pt x="1650" y="73786"/>
                  </a:lnTo>
                  <a:lnTo>
                    <a:pt x="1650" y="72897"/>
                  </a:lnTo>
                  <a:lnTo>
                    <a:pt x="1397" y="72897"/>
                  </a:lnTo>
                  <a:lnTo>
                    <a:pt x="1397" y="2666"/>
                  </a:lnTo>
                  <a:lnTo>
                    <a:pt x="1650" y="2666"/>
                  </a:lnTo>
                  <a:lnTo>
                    <a:pt x="1650" y="1904"/>
                  </a:lnTo>
                  <a:lnTo>
                    <a:pt x="83439" y="1904"/>
                  </a:lnTo>
                  <a:lnTo>
                    <a:pt x="83439" y="2158"/>
                  </a:lnTo>
                  <a:lnTo>
                    <a:pt x="83693" y="2158"/>
                  </a:lnTo>
                  <a:lnTo>
                    <a:pt x="85090" y="507"/>
                  </a:lnTo>
                  <a:lnTo>
                    <a:pt x="84836" y="253"/>
                  </a:lnTo>
                  <a:lnTo>
                    <a:pt x="84836"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97" name="Google Shape;1397;p40"/>
            <p:cNvPicPr preferRelativeResize="0"/>
            <p:nvPr/>
          </p:nvPicPr>
          <p:blipFill rotWithShape="1">
            <a:blip r:embed="rId45">
              <a:alphaModFix/>
            </a:blip>
            <a:srcRect b="0" l="0" r="0" t="0"/>
            <a:stretch/>
          </p:blipFill>
          <p:spPr>
            <a:xfrm>
              <a:off x="5202936" y="4977384"/>
              <a:ext cx="136905" cy="24130"/>
            </a:xfrm>
            <a:prstGeom prst="rect">
              <a:avLst/>
            </a:prstGeom>
            <a:noFill/>
            <a:ln>
              <a:noFill/>
            </a:ln>
          </p:spPr>
        </p:pic>
        <p:sp>
          <p:nvSpPr>
            <p:cNvPr id="1398" name="Google Shape;1398;p40"/>
            <p:cNvSpPr/>
            <p:nvPr/>
          </p:nvSpPr>
          <p:spPr>
            <a:xfrm>
              <a:off x="5239511" y="4983480"/>
              <a:ext cx="64135" cy="8890"/>
            </a:xfrm>
            <a:custGeom>
              <a:rect b="b" l="l" r="r" t="t"/>
              <a:pathLst>
                <a:path extrusionOk="0" h="8889" w="64135">
                  <a:moveTo>
                    <a:pt x="63753" y="0"/>
                  </a:moveTo>
                  <a:lnTo>
                    <a:pt x="63753" y="508"/>
                  </a:lnTo>
                  <a:lnTo>
                    <a:pt x="63246" y="1270"/>
                  </a:lnTo>
                  <a:lnTo>
                    <a:pt x="61849" y="2286"/>
                  </a:lnTo>
                  <a:lnTo>
                    <a:pt x="60960" y="2413"/>
                  </a:lnTo>
                  <a:lnTo>
                    <a:pt x="56387" y="3937"/>
                  </a:lnTo>
                  <a:lnTo>
                    <a:pt x="54483" y="4191"/>
                  </a:lnTo>
                  <a:lnTo>
                    <a:pt x="52324" y="4699"/>
                  </a:lnTo>
                  <a:lnTo>
                    <a:pt x="42799" y="5715"/>
                  </a:lnTo>
                  <a:lnTo>
                    <a:pt x="40259" y="5715"/>
                  </a:lnTo>
                  <a:lnTo>
                    <a:pt x="37337" y="5969"/>
                  </a:lnTo>
                  <a:lnTo>
                    <a:pt x="26415" y="5969"/>
                  </a:lnTo>
                  <a:lnTo>
                    <a:pt x="23495" y="5715"/>
                  </a:lnTo>
                  <a:lnTo>
                    <a:pt x="20954" y="5715"/>
                  </a:lnTo>
                  <a:lnTo>
                    <a:pt x="11429" y="4699"/>
                  </a:lnTo>
                  <a:lnTo>
                    <a:pt x="9271" y="4191"/>
                  </a:lnTo>
                  <a:lnTo>
                    <a:pt x="7365" y="3937"/>
                  </a:lnTo>
                  <a:lnTo>
                    <a:pt x="2793" y="2413"/>
                  </a:lnTo>
                  <a:lnTo>
                    <a:pt x="1904" y="2286"/>
                  </a:lnTo>
                  <a:lnTo>
                    <a:pt x="508" y="1270"/>
                  </a:lnTo>
                  <a:lnTo>
                    <a:pt x="0" y="0"/>
                  </a:lnTo>
                  <a:lnTo>
                    <a:pt x="0" y="2921"/>
                  </a:lnTo>
                  <a:lnTo>
                    <a:pt x="11429" y="7366"/>
                  </a:lnTo>
                  <a:lnTo>
                    <a:pt x="13588" y="7874"/>
                  </a:lnTo>
                  <a:lnTo>
                    <a:pt x="20954" y="8636"/>
                  </a:lnTo>
                  <a:lnTo>
                    <a:pt x="23495" y="8636"/>
                  </a:lnTo>
                  <a:lnTo>
                    <a:pt x="26415" y="8890"/>
                  </a:lnTo>
                  <a:lnTo>
                    <a:pt x="37337" y="8890"/>
                  </a:lnTo>
                  <a:lnTo>
                    <a:pt x="40259" y="8636"/>
                  </a:lnTo>
                  <a:lnTo>
                    <a:pt x="42799" y="8636"/>
                  </a:lnTo>
                  <a:lnTo>
                    <a:pt x="50164" y="7874"/>
                  </a:lnTo>
                  <a:lnTo>
                    <a:pt x="52324" y="7366"/>
                  </a:lnTo>
                  <a:lnTo>
                    <a:pt x="56387" y="6858"/>
                  </a:lnTo>
                  <a:lnTo>
                    <a:pt x="58038" y="6477"/>
                  </a:lnTo>
                  <a:lnTo>
                    <a:pt x="60960" y="5461"/>
                  </a:lnTo>
                  <a:lnTo>
                    <a:pt x="62611" y="4445"/>
                  </a:lnTo>
                  <a:lnTo>
                    <a:pt x="63753" y="3429"/>
                  </a:lnTo>
                  <a:lnTo>
                    <a:pt x="63753" y="2921"/>
                  </a:lnTo>
                  <a:lnTo>
                    <a:pt x="6375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99" name="Google Shape;1399;p40"/>
            <p:cNvPicPr preferRelativeResize="0"/>
            <p:nvPr/>
          </p:nvPicPr>
          <p:blipFill rotWithShape="1">
            <a:blip r:embed="rId48">
              <a:alphaModFix/>
            </a:blip>
            <a:srcRect b="0" l="0" r="0" t="0"/>
            <a:stretch/>
          </p:blipFill>
          <p:spPr>
            <a:xfrm>
              <a:off x="5202936" y="4977384"/>
              <a:ext cx="164337" cy="76073"/>
            </a:xfrm>
            <a:prstGeom prst="rect">
              <a:avLst/>
            </a:prstGeom>
            <a:noFill/>
            <a:ln>
              <a:noFill/>
            </a:ln>
          </p:spPr>
        </p:pic>
        <p:pic>
          <p:nvPicPr>
            <p:cNvPr id="1400" name="Google Shape;1400;p40"/>
            <p:cNvPicPr preferRelativeResize="0"/>
            <p:nvPr/>
          </p:nvPicPr>
          <p:blipFill rotWithShape="1">
            <a:blip r:embed="rId49">
              <a:alphaModFix/>
            </a:blip>
            <a:srcRect b="0" l="0" r="0" t="0"/>
            <a:stretch/>
          </p:blipFill>
          <p:spPr>
            <a:xfrm>
              <a:off x="5215127" y="4876800"/>
              <a:ext cx="112522" cy="100330"/>
            </a:xfrm>
            <a:prstGeom prst="rect">
              <a:avLst/>
            </a:prstGeom>
            <a:noFill/>
            <a:ln>
              <a:noFill/>
            </a:ln>
          </p:spPr>
        </p:pic>
        <p:sp>
          <p:nvSpPr>
            <p:cNvPr id="1401" name="Google Shape;1401;p40"/>
            <p:cNvSpPr/>
            <p:nvPr/>
          </p:nvSpPr>
          <p:spPr>
            <a:xfrm>
              <a:off x="5233416" y="4892040"/>
              <a:ext cx="82550" cy="73025"/>
            </a:xfrm>
            <a:custGeom>
              <a:rect b="b" l="l" r="r" t="t"/>
              <a:pathLst>
                <a:path extrusionOk="0" h="73025" w="82550">
                  <a:moveTo>
                    <a:pt x="81787" y="0"/>
                  </a:moveTo>
                  <a:lnTo>
                    <a:pt x="81534" y="0"/>
                  </a:lnTo>
                  <a:lnTo>
                    <a:pt x="80137" y="1651"/>
                  </a:lnTo>
                  <a:lnTo>
                    <a:pt x="80391" y="1905"/>
                  </a:lnTo>
                  <a:lnTo>
                    <a:pt x="80391" y="70485"/>
                  </a:lnTo>
                  <a:lnTo>
                    <a:pt x="80137" y="70485"/>
                  </a:lnTo>
                  <a:lnTo>
                    <a:pt x="80137" y="70739"/>
                  </a:lnTo>
                  <a:lnTo>
                    <a:pt x="1650" y="70739"/>
                  </a:lnTo>
                  <a:lnTo>
                    <a:pt x="0" y="72898"/>
                  </a:lnTo>
                  <a:lnTo>
                    <a:pt x="80137" y="72898"/>
                  </a:lnTo>
                  <a:lnTo>
                    <a:pt x="80391" y="72643"/>
                  </a:lnTo>
                  <a:lnTo>
                    <a:pt x="81153" y="72643"/>
                  </a:lnTo>
                  <a:lnTo>
                    <a:pt x="81153" y="72390"/>
                  </a:lnTo>
                  <a:lnTo>
                    <a:pt x="81534" y="72390"/>
                  </a:lnTo>
                  <a:lnTo>
                    <a:pt x="81534" y="71755"/>
                  </a:lnTo>
                  <a:lnTo>
                    <a:pt x="81787" y="71755"/>
                  </a:lnTo>
                  <a:lnTo>
                    <a:pt x="81787" y="71247"/>
                  </a:lnTo>
                  <a:lnTo>
                    <a:pt x="82042" y="70993"/>
                  </a:lnTo>
                  <a:lnTo>
                    <a:pt x="82042" y="1016"/>
                  </a:lnTo>
                  <a:lnTo>
                    <a:pt x="81787" y="508"/>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2" name="Google Shape;1402;p40"/>
            <p:cNvSpPr/>
            <p:nvPr/>
          </p:nvSpPr>
          <p:spPr>
            <a:xfrm>
              <a:off x="5227319" y="4888992"/>
              <a:ext cx="88265" cy="76200"/>
            </a:xfrm>
            <a:custGeom>
              <a:rect b="b" l="l" r="r" t="t"/>
              <a:pathLst>
                <a:path extrusionOk="0" h="76200" w="88264">
                  <a:moveTo>
                    <a:pt x="87883" y="0"/>
                  </a:moveTo>
                  <a:lnTo>
                    <a:pt x="1015" y="0"/>
                  </a:lnTo>
                  <a:lnTo>
                    <a:pt x="253" y="507"/>
                  </a:lnTo>
                  <a:lnTo>
                    <a:pt x="0" y="1904"/>
                  </a:lnTo>
                  <a:lnTo>
                    <a:pt x="0" y="74802"/>
                  </a:lnTo>
                  <a:lnTo>
                    <a:pt x="253" y="74802"/>
                  </a:lnTo>
                  <a:lnTo>
                    <a:pt x="253" y="75437"/>
                  </a:lnTo>
                  <a:lnTo>
                    <a:pt x="507" y="75437"/>
                  </a:lnTo>
                  <a:lnTo>
                    <a:pt x="507" y="75691"/>
                  </a:lnTo>
                  <a:lnTo>
                    <a:pt x="1650" y="75691"/>
                  </a:lnTo>
                  <a:lnTo>
                    <a:pt x="1650" y="75945"/>
                  </a:lnTo>
                  <a:lnTo>
                    <a:pt x="4190" y="75945"/>
                  </a:lnTo>
                  <a:lnTo>
                    <a:pt x="5841" y="73786"/>
                  </a:lnTo>
                  <a:lnTo>
                    <a:pt x="1650" y="73786"/>
                  </a:lnTo>
                  <a:lnTo>
                    <a:pt x="1650" y="72897"/>
                  </a:lnTo>
                  <a:lnTo>
                    <a:pt x="1396" y="72897"/>
                  </a:lnTo>
                  <a:lnTo>
                    <a:pt x="1396" y="2666"/>
                  </a:lnTo>
                  <a:lnTo>
                    <a:pt x="1650" y="2666"/>
                  </a:lnTo>
                  <a:lnTo>
                    <a:pt x="1650" y="1904"/>
                  </a:lnTo>
                  <a:lnTo>
                    <a:pt x="86487" y="1904"/>
                  </a:lnTo>
                  <a:lnTo>
                    <a:pt x="86487" y="2158"/>
                  </a:lnTo>
                  <a:lnTo>
                    <a:pt x="86740" y="2158"/>
                  </a:lnTo>
                  <a:lnTo>
                    <a:pt x="88137" y="507"/>
                  </a:lnTo>
                  <a:lnTo>
                    <a:pt x="87883" y="253"/>
                  </a:lnTo>
                  <a:lnTo>
                    <a:pt x="8788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3" name="Google Shape;1403;p40"/>
            <p:cNvSpPr/>
            <p:nvPr/>
          </p:nvSpPr>
          <p:spPr>
            <a:xfrm>
              <a:off x="4640580" y="5158740"/>
              <a:ext cx="810895" cy="0"/>
            </a:xfrm>
            <a:custGeom>
              <a:rect b="b" l="l" r="r" t="t"/>
              <a:pathLst>
                <a:path extrusionOk="0" h="120000" w="810895">
                  <a:moveTo>
                    <a:pt x="0" y="0"/>
                  </a:moveTo>
                  <a:lnTo>
                    <a:pt x="810768" y="0"/>
                  </a:lnTo>
                </a:path>
              </a:pathLst>
            </a:custGeom>
            <a:noFill/>
            <a:ln cap="flat" cmpd="sng" w="57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4" name="Google Shape;1404;p40"/>
            <p:cNvSpPr/>
            <p:nvPr/>
          </p:nvSpPr>
          <p:spPr>
            <a:xfrm>
              <a:off x="4792980" y="5045964"/>
              <a:ext cx="500380" cy="119380"/>
            </a:xfrm>
            <a:custGeom>
              <a:rect b="b" l="l" r="r" t="t"/>
              <a:pathLst>
                <a:path extrusionOk="0" h="119379" w="500379">
                  <a:moveTo>
                    <a:pt x="0" y="3048"/>
                  </a:moveTo>
                  <a:lnTo>
                    <a:pt x="0" y="118872"/>
                  </a:lnTo>
                </a:path>
                <a:path extrusionOk="0" h="119379" w="500379">
                  <a:moveTo>
                    <a:pt x="243840" y="0"/>
                  </a:moveTo>
                  <a:lnTo>
                    <a:pt x="243840" y="112775"/>
                  </a:lnTo>
                </a:path>
                <a:path extrusionOk="0" h="119379" w="500379">
                  <a:moveTo>
                    <a:pt x="499872" y="3048"/>
                  </a:moveTo>
                  <a:lnTo>
                    <a:pt x="499872" y="118872"/>
                  </a:lnTo>
                </a:path>
              </a:pathLst>
            </a:custGeom>
            <a:noFill/>
            <a:ln cap="flat" cmpd="sng" w="27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5" name="Google Shape;1405;p40"/>
            <p:cNvSpPr/>
            <p:nvPr/>
          </p:nvSpPr>
          <p:spPr>
            <a:xfrm>
              <a:off x="7229855" y="4642104"/>
              <a:ext cx="292735" cy="173990"/>
            </a:xfrm>
            <a:custGeom>
              <a:rect b="b" l="l" r="r" t="t"/>
              <a:pathLst>
                <a:path extrusionOk="0" h="173989" w="292734">
                  <a:moveTo>
                    <a:pt x="146303" y="0"/>
                  </a:moveTo>
                  <a:lnTo>
                    <a:pt x="89368" y="6822"/>
                  </a:lnTo>
                  <a:lnTo>
                    <a:pt x="42862" y="25431"/>
                  </a:lnTo>
                  <a:lnTo>
                    <a:pt x="11501" y="53042"/>
                  </a:lnTo>
                  <a:lnTo>
                    <a:pt x="0" y="86868"/>
                  </a:lnTo>
                  <a:lnTo>
                    <a:pt x="11501" y="120693"/>
                  </a:lnTo>
                  <a:lnTo>
                    <a:pt x="42862" y="148304"/>
                  </a:lnTo>
                  <a:lnTo>
                    <a:pt x="89368" y="166913"/>
                  </a:lnTo>
                  <a:lnTo>
                    <a:pt x="146303" y="173736"/>
                  </a:lnTo>
                  <a:lnTo>
                    <a:pt x="203239" y="166913"/>
                  </a:lnTo>
                  <a:lnTo>
                    <a:pt x="249745" y="148304"/>
                  </a:lnTo>
                  <a:lnTo>
                    <a:pt x="281106" y="120693"/>
                  </a:lnTo>
                  <a:lnTo>
                    <a:pt x="292608" y="86868"/>
                  </a:lnTo>
                  <a:lnTo>
                    <a:pt x="281106" y="53042"/>
                  </a:lnTo>
                  <a:lnTo>
                    <a:pt x="249745" y="25431"/>
                  </a:lnTo>
                  <a:lnTo>
                    <a:pt x="203239" y="6822"/>
                  </a:lnTo>
                  <a:lnTo>
                    <a:pt x="14630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6" name="Google Shape;1406;p40"/>
            <p:cNvSpPr/>
            <p:nvPr/>
          </p:nvSpPr>
          <p:spPr>
            <a:xfrm>
              <a:off x="7229855" y="4642104"/>
              <a:ext cx="292735" cy="173990"/>
            </a:xfrm>
            <a:custGeom>
              <a:rect b="b" l="l" r="r" t="t"/>
              <a:pathLst>
                <a:path extrusionOk="0" h="173989" w="292734">
                  <a:moveTo>
                    <a:pt x="0" y="86868"/>
                  </a:moveTo>
                  <a:lnTo>
                    <a:pt x="11501" y="53042"/>
                  </a:lnTo>
                  <a:lnTo>
                    <a:pt x="42862" y="25431"/>
                  </a:lnTo>
                  <a:lnTo>
                    <a:pt x="89368" y="6822"/>
                  </a:lnTo>
                  <a:lnTo>
                    <a:pt x="146303" y="0"/>
                  </a:lnTo>
                  <a:lnTo>
                    <a:pt x="203239" y="6822"/>
                  </a:lnTo>
                  <a:lnTo>
                    <a:pt x="249745" y="25431"/>
                  </a:lnTo>
                  <a:lnTo>
                    <a:pt x="281106" y="53042"/>
                  </a:lnTo>
                  <a:lnTo>
                    <a:pt x="292608" y="86868"/>
                  </a:lnTo>
                  <a:lnTo>
                    <a:pt x="281106" y="120693"/>
                  </a:lnTo>
                  <a:lnTo>
                    <a:pt x="249745" y="148304"/>
                  </a:lnTo>
                  <a:lnTo>
                    <a:pt x="203239" y="166913"/>
                  </a:lnTo>
                  <a:lnTo>
                    <a:pt x="146303" y="173736"/>
                  </a:lnTo>
                  <a:lnTo>
                    <a:pt x="89368" y="166913"/>
                  </a:lnTo>
                  <a:lnTo>
                    <a:pt x="42862" y="148304"/>
                  </a:lnTo>
                  <a:lnTo>
                    <a:pt x="11501" y="120693"/>
                  </a:lnTo>
                  <a:lnTo>
                    <a:pt x="0" y="8686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07" name="Google Shape;1407;p40"/>
            <p:cNvPicPr preferRelativeResize="0"/>
            <p:nvPr/>
          </p:nvPicPr>
          <p:blipFill rotWithShape="1">
            <a:blip r:embed="rId40">
              <a:alphaModFix/>
            </a:blip>
            <a:srcRect b="0" l="0" r="0" t="0"/>
            <a:stretch/>
          </p:blipFill>
          <p:spPr>
            <a:xfrm>
              <a:off x="7467599" y="4617720"/>
              <a:ext cx="249936" cy="155447"/>
            </a:xfrm>
            <a:prstGeom prst="rect">
              <a:avLst/>
            </a:prstGeom>
            <a:noFill/>
            <a:ln>
              <a:noFill/>
            </a:ln>
          </p:spPr>
        </p:pic>
        <p:sp>
          <p:nvSpPr>
            <p:cNvPr id="1408" name="Google Shape;1408;p40"/>
            <p:cNvSpPr/>
            <p:nvPr/>
          </p:nvSpPr>
          <p:spPr>
            <a:xfrm>
              <a:off x="7690104" y="4770120"/>
              <a:ext cx="375285" cy="222885"/>
            </a:xfrm>
            <a:custGeom>
              <a:rect b="b" l="l" r="r" t="t"/>
              <a:pathLst>
                <a:path extrusionOk="0" h="222885" w="375284">
                  <a:moveTo>
                    <a:pt x="187451"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1" y="222503"/>
                  </a:lnTo>
                  <a:lnTo>
                    <a:pt x="246692" y="216834"/>
                  </a:lnTo>
                  <a:lnTo>
                    <a:pt x="298149" y="201046"/>
                  </a:lnTo>
                  <a:lnTo>
                    <a:pt x="338730" y="176966"/>
                  </a:lnTo>
                  <a:lnTo>
                    <a:pt x="365345" y="146425"/>
                  </a:lnTo>
                  <a:lnTo>
                    <a:pt x="374903" y="111251"/>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9" name="Google Shape;1409;p40"/>
            <p:cNvSpPr/>
            <p:nvPr/>
          </p:nvSpPr>
          <p:spPr>
            <a:xfrm>
              <a:off x="7690104" y="4770120"/>
              <a:ext cx="375285" cy="222885"/>
            </a:xfrm>
            <a:custGeom>
              <a:rect b="b" l="l" r="r" t="t"/>
              <a:pathLst>
                <a:path extrusionOk="0" h="222885" w="375284">
                  <a:moveTo>
                    <a:pt x="0" y="111251"/>
                  </a:moveTo>
                  <a:lnTo>
                    <a:pt x="36173" y="45537"/>
                  </a:lnTo>
                  <a:lnTo>
                    <a:pt x="76754" y="21457"/>
                  </a:lnTo>
                  <a:lnTo>
                    <a:pt x="128211" y="5669"/>
                  </a:lnTo>
                  <a:lnTo>
                    <a:pt x="187451" y="0"/>
                  </a:lnTo>
                  <a:lnTo>
                    <a:pt x="246692" y="5669"/>
                  </a:lnTo>
                  <a:lnTo>
                    <a:pt x="298149" y="21457"/>
                  </a:lnTo>
                  <a:lnTo>
                    <a:pt x="338730" y="45537"/>
                  </a:lnTo>
                  <a:lnTo>
                    <a:pt x="365345" y="76078"/>
                  </a:lnTo>
                  <a:lnTo>
                    <a:pt x="374903" y="111251"/>
                  </a:lnTo>
                  <a:lnTo>
                    <a:pt x="365345" y="146425"/>
                  </a:lnTo>
                  <a:lnTo>
                    <a:pt x="338730" y="176966"/>
                  </a:lnTo>
                  <a:lnTo>
                    <a:pt x="298149" y="201046"/>
                  </a:lnTo>
                  <a:lnTo>
                    <a:pt x="246692" y="216834"/>
                  </a:lnTo>
                  <a:lnTo>
                    <a:pt x="187451" y="222503"/>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0" name="Google Shape;1410;p40"/>
            <p:cNvSpPr/>
            <p:nvPr/>
          </p:nvSpPr>
          <p:spPr>
            <a:xfrm>
              <a:off x="6982968" y="4870704"/>
              <a:ext cx="429895" cy="253365"/>
            </a:xfrm>
            <a:custGeom>
              <a:rect b="b" l="l" r="r" t="t"/>
              <a:pathLst>
                <a:path extrusionOk="0" h="253364" w="429895">
                  <a:moveTo>
                    <a:pt x="214883" y="0"/>
                  </a:moveTo>
                  <a:lnTo>
                    <a:pt x="157779" y="4519"/>
                  </a:lnTo>
                  <a:lnTo>
                    <a:pt x="106454" y="17272"/>
                  </a:lnTo>
                  <a:lnTo>
                    <a:pt x="62960" y="37052"/>
                  </a:lnTo>
                  <a:lnTo>
                    <a:pt x="29351" y="62653"/>
                  </a:lnTo>
                  <a:lnTo>
                    <a:pt x="0" y="126492"/>
                  </a:lnTo>
                  <a:lnTo>
                    <a:pt x="7679" y="160115"/>
                  </a:lnTo>
                  <a:lnTo>
                    <a:pt x="62960" y="215931"/>
                  </a:lnTo>
                  <a:lnTo>
                    <a:pt x="106454" y="235712"/>
                  </a:lnTo>
                  <a:lnTo>
                    <a:pt x="157779" y="248464"/>
                  </a:lnTo>
                  <a:lnTo>
                    <a:pt x="214883" y="252984"/>
                  </a:lnTo>
                  <a:lnTo>
                    <a:pt x="271988" y="248464"/>
                  </a:lnTo>
                  <a:lnTo>
                    <a:pt x="323313" y="235712"/>
                  </a:lnTo>
                  <a:lnTo>
                    <a:pt x="366807" y="215931"/>
                  </a:lnTo>
                  <a:lnTo>
                    <a:pt x="400416" y="190330"/>
                  </a:lnTo>
                  <a:lnTo>
                    <a:pt x="429767" y="126492"/>
                  </a:lnTo>
                  <a:lnTo>
                    <a:pt x="422088" y="92868"/>
                  </a:lnTo>
                  <a:lnTo>
                    <a:pt x="366807" y="37052"/>
                  </a:lnTo>
                  <a:lnTo>
                    <a:pt x="323313" y="17272"/>
                  </a:lnTo>
                  <a:lnTo>
                    <a:pt x="271988" y="4519"/>
                  </a:lnTo>
                  <a:lnTo>
                    <a:pt x="21488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1" name="Google Shape;1411;p40"/>
            <p:cNvSpPr/>
            <p:nvPr/>
          </p:nvSpPr>
          <p:spPr>
            <a:xfrm>
              <a:off x="6982968" y="4870704"/>
              <a:ext cx="429895" cy="253365"/>
            </a:xfrm>
            <a:custGeom>
              <a:rect b="b" l="l" r="r" t="t"/>
              <a:pathLst>
                <a:path extrusionOk="0" h="253364" w="429895">
                  <a:moveTo>
                    <a:pt x="0" y="126492"/>
                  </a:moveTo>
                  <a:lnTo>
                    <a:pt x="29351" y="62653"/>
                  </a:lnTo>
                  <a:lnTo>
                    <a:pt x="62960" y="37052"/>
                  </a:lnTo>
                  <a:lnTo>
                    <a:pt x="106454" y="17272"/>
                  </a:lnTo>
                  <a:lnTo>
                    <a:pt x="157779" y="4519"/>
                  </a:lnTo>
                  <a:lnTo>
                    <a:pt x="214883" y="0"/>
                  </a:lnTo>
                  <a:lnTo>
                    <a:pt x="271988" y="4519"/>
                  </a:lnTo>
                  <a:lnTo>
                    <a:pt x="323313" y="17272"/>
                  </a:lnTo>
                  <a:lnTo>
                    <a:pt x="366807" y="37052"/>
                  </a:lnTo>
                  <a:lnTo>
                    <a:pt x="400416" y="62653"/>
                  </a:lnTo>
                  <a:lnTo>
                    <a:pt x="429767" y="126492"/>
                  </a:lnTo>
                  <a:lnTo>
                    <a:pt x="422088" y="160115"/>
                  </a:lnTo>
                  <a:lnTo>
                    <a:pt x="366807" y="215931"/>
                  </a:lnTo>
                  <a:lnTo>
                    <a:pt x="323313" y="235712"/>
                  </a:lnTo>
                  <a:lnTo>
                    <a:pt x="271988" y="248464"/>
                  </a:lnTo>
                  <a:lnTo>
                    <a:pt x="214883" y="252984"/>
                  </a:lnTo>
                  <a:lnTo>
                    <a:pt x="157779" y="248464"/>
                  </a:lnTo>
                  <a:lnTo>
                    <a:pt x="106454" y="235712"/>
                  </a:lnTo>
                  <a:lnTo>
                    <a:pt x="62960" y="215931"/>
                  </a:lnTo>
                  <a:lnTo>
                    <a:pt x="29351" y="190330"/>
                  </a:lnTo>
                  <a:lnTo>
                    <a:pt x="0" y="12649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2" name="Google Shape;1412;p40"/>
            <p:cNvSpPr/>
            <p:nvPr/>
          </p:nvSpPr>
          <p:spPr>
            <a:xfrm>
              <a:off x="7583423" y="4901184"/>
              <a:ext cx="317500" cy="189230"/>
            </a:xfrm>
            <a:custGeom>
              <a:rect b="b" l="l" r="r" t="t"/>
              <a:pathLst>
                <a:path extrusionOk="0" h="189229" w="317500">
                  <a:moveTo>
                    <a:pt x="158496" y="0"/>
                  </a:moveTo>
                  <a:lnTo>
                    <a:pt x="96815" y="7423"/>
                  </a:lnTo>
                  <a:lnTo>
                    <a:pt x="46434" y="27670"/>
                  </a:lnTo>
                  <a:lnTo>
                    <a:pt x="12459" y="57703"/>
                  </a:lnTo>
                  <a:lnTo>
                    <a:pt x="0" y="94488"/>
                  </a:lnTo>
                  <a:lnTo>
                    <a:pt x="12459" y="131272"/>
                  </a:lnTo>
                  <a:lnTo>
                    <a:pt x="46434" y="161305"/>
                  </a:lnTo>
                  <a:lnTo>
                    <a:pt x="96815" y="181552"/>
                  </a:lnTo>
                  <a:lnTo>
                    <a:pt x="158496" y="188976"/>
                  </a:lnTo>
                  <a:lnTo>
                    <a:pt x="220176" y="181552"/>
                  </a:lnTo>
                  <a:lnTo>
                    <a:pt x="270557" y="161305"/>
                  </a:lnTo>
                  <a:lnTo>
                    <a:pt x="304532" y="131272"/>
                  </a:lnTo>
                  <a:lnTo>
                    <a:pt x="316992" y="94488"/>
                  </a:lnTo>
                  <a:lnTo>
                    <a:pt x="304532" y="57703"/>
                  </a:lnTo>
                  <a:lnTo>
                    <a:pt x="270557" y="27670"/>
                  </a:lnTo>
                  <a:lnTo>
                    <a:pt x="220176" y="7423"/>
                  </a:lnTo>
                  <a:lnTo>
                    <a:pt x="15849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3" name="Google Shape;1413;p40"/>
            <p:cNvSpPr/>
            <p:nvPr/>
          </p:nvSpPr>
          <p:spPr>
            <a:xfrm>
              <a:off x="7583423" y="4901184"/>
              <a:ext cx="317500" cy="189230"/>
            </a:xfrm>
            <a:custGeom>
              <a:rect b="b" l="l" r="r" t="t"/>
              <a:pathLst>
                <a:path extrusionOk="0" h="189229" w="317500">
                  <a:moveTo>
                    <a:pt x="0" y="94488"/>
                  </a:moveTo>
                  <a:lnTo>
                    <a:pt x="12459" y="57703"/>
                  </a:lnTo>
                  <a:lnTo>
                    <a:pt x="46434" y="27670"/>
                  </a:lnTo>
                  <a:lnTo>
                    <a:pt x="96815" y="7423"/>
                  </a:lnTo>
                  <a:lnTo>
                    <a:pt x="158496" y="0"/>
                  </a:lnTo>
                  <a:lnTo>
                    <a:pt x="220176" y="7423"/>
                  </a:lnTo>
                  <a:lnTo>
                    <a:pt x="270557" y="27670"/>
                  </a:lnTo>
                  <a:lnTo>
                    <a:pt x="304532" y="57703"/>
                  </a:lnTo>
                  <a:lnTo>
                    <a:pt x="316992" y="94488"/>
                  </a:lnTo>
                  <a:lnTo>
                    <a:pt x="304532" y="131272"/>
                  </a:lnTo>
                  <a:lnTo>
                    <a:pt x="270557" y="161305"/>
                  </a:lnTo>
                  <a:lnTo>
                    <a:pt x="220176" y="181552"/>
                  </a:lnTo>
                  <a:lnTo>
                    <a:pt x="158496" y="188976"/>
                  </a:lnTo>
                  <a:lnTo>
                    <a:pt x="96815" y="181552"/>
                  </a:lnTo>
                  <a:lnTo>
                    <a:pt x="46434" y="161305"/>
                  </a:lnTo>
                  <a:lnTo>
                    <a:pt x="12459" y="131272"/>
                  </a:lnTo>
                  <a:lnTo>
                    <a:pt x="0" y="9448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14" name="Google Shape;1414;p40"/>
            <p:cNvPicPr preferRelativeResize="0"/>
            <p:nvPr/>
          </p:nvPicPr>
          <p:blipFill rotWithShape="1">
            <a:blip r:embed="rId41">
              <a:alphaModFix/>
            </a:blip>
            <a:srcRect b="0" l="0" r="0" t="0"/>
            <a:stretch/>
          </p:blipFill>
          <p:spPr>
            <a:xfrm>
              <a:off x="6839711" y="4797552"/>
              <a:ext cx="277368" cy="265175"/>
            </a:xfrm>
            <a:prstGeom prst="rect">
              <a:avLst/>
            </a:prstGeom>
            <a:noFill/>
            <a:ln>
              <a:noFill/>
            </a:ln>
          </p:spPr>
        </p:pic>
        <p:sp>
          <p:nvSpPr>
            <p:cNvPr id="1415" name="Google Shape;1415;p40"/>
            <p:cNvSpPr/>
            <p:nvPr/>
          </p:nvSpPr>
          <p:spPr>
            <a:xfrm>
              <a:off x="6955536" y="4672584"/>
              <a:ext cx="375285" cy="222885"/>
            </a:xfrm>
            <a:custGeom>
              <a:rect b="b" l="l" r="r" t="t"/>
              <a:pathLst>
                <a:path extrusionOk="0" h="222885" w="375284">
                  <a:moveTo>
                    <a:pt x="187452" y="0"/>
                  </a:moveTo>
                  <a:lnTo>
                    <a:pt x="128211" y="5669"/>
                  </a:lnTo>
                  <a:lnTo>
                    <a:pt x="76754" y="21457"/>
                  </a:lnTo>
                  <a:lnTo>
                    <a:pt x="36173" y="45537"/>
                  </a:lnTo>
                  <a:lnTo>
                    <a:pt x="9558" y="76078"/>
                  </a:lnTo>
                  <a:lnTo>
                    <a:pt x="0" y="111252"/>
                  </a:lnTo>
                  <a:lnTo>
                    <a:pt x="9558" y="146425"/>
                  </a:lnTo>
                  <a:lnTo>
                    <a:pt x="36173" y="176966"/>
                  </a:lnTo>
                  <a:lnTo>
                    <a:pt x="76754" y="201046"/>
                  </a:lnTo>
                  <a:lnTo>
                    <a:pt x="128211" y="216834"/>
                  </a:lnTo>
                  <a:lnTo>
                    <a:pt x="187452" y="222504"/>
                  </a:lnTo>
                  <a:lnTo>
                    <a:pt x="246692" y="216834"/>
                  </a:lnTo>
                  <a:lnTo>
                    <a:pt x="298149" y="201046"/>
                  </a:lnTo>
                  <a:lnTo>
                    <a:pt x="338730" y="176966"/>
                  </a:lnTo>
                  <a:lnTo>
                    <a:pt x="365345" y="146425"/>
                  </a:lnTo>
                  <a:lnTo>
                    <a:pt x="374904" y="111252"/>
                  </a:lnTo>
                  <a:lnTo>
                    <a:pt x="365345" y="76078"/>
                  </a:lnTo>
                  <a:lnTo>
                    <a:pt x="338730" y="45537"/>
                  </a:lnTo>
                  <a:lnTo>
                    <a:pt x="298149" y="21457"/>
                  </a:lnTo>
                  <a:lnTo>
                    <a:pt x="246692" y="5669"/>
                  </a:lnTo>
                  <a:lnTo>
                    <a:pt x="187452"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6" name="Google Shape;1416;p40"/>
            <p:cNvSpPr/>
            <p:nvPr/>
          </p:nvSpPr>
          <p:spPr>
            <a:xfrm>
              <a:off x="6955536" y="4672584"/>
              <a:ext cx="375285" cy="222885"/>
            </a:xfrm>
            <a:custGeom>
              <a:rect b="b" l="l" r="r" t="t"/>
              <a:pathLst>
                <a:path extrusionOk="0" h="222885" w="375284">
                  <a:moveTo>
                    <a:pt x="0" y="111252"/>
                  </a:moveTo>
                  <a:lnTo>
                    <a:pt x="36173" y="45537"/>
                  </a:lnTo>
                  <a:lnTo>
                    <a:pt x="76754" y="21457"/>
                  </a:lnTo>
                  <a:lnTo>
                    <a:pt x="128211" y="5669"/>
                  </a:lnTo>
                  <a:lnTo>
                    <a:pt x="187452" y="0"/>
                  </a:lnTo>
                  <a:lnTo>
                    <a:pt x="246692" y="5669"/>
                  </a:lnTo>
                  <a:lnTo>
                    <a:pt x="298149" y="21457"/>
                  </a:lnTo>
                  <a:lnTo>
                    <a:pt x="338730" y="45537"/>
                  </a:lnTo>
                  <a:lnTo>
                    <a:pt x="365345" y="76078"/>
                  </a:lnTo>
                  <a:lnTo>
                    <a:pt x="374904" y="111252"/>
                  </a:lnTo>
                  <a:lnTo>
                    <a:pt x="365345" y="146425"/>
                  </a:lnTo>
                  <a:lnTo>
                    <a:pt x="338730" y="176966"/>
                  </a:lnTo>
                  <a:lnTo>
                    <a:pt x="298149" y="201046"/>
                  </a:lnTo>
                  <a:lnTo>
                    <a:pt x="246692" y="216834"/>
                  </a:lnTo>
                  <a:lnTo>
                    <a:pt x="187452" y="222504"/>
                  </a:lnTo>
                  <a:lnTo>
                    <a:pt x="128211" y="216834"/>
                  </a:lnTo>
                  <a:lnTo>
                    <a:pt x="76754" y="201046"/>
                  </a:lnTo>
                  <a:lnTo>
                    <a:pt x="36173" y="176966"/>
                  </a:lnTo>
                  <a:lnTo>
                    <a:pt x="9558" y="146425"/>
                  </a:lnTo>
                  <a:lnTo>
                    <a:pt x="0" y="11125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7" name="Google Shape;1417;p40"/>
            <p:cNvSpPr/>
            <p:nvPr/>
          </p:nvSpPr>
          <p:spPr>
            <a:xfrm>
              <a:off x="7281672" y="4934712"/>
              <a:ext cx="375285" cy="222885"/>
            </a:xfrm>
            <a:custGeom>
              <a:rect b="b" l="l" r="r" t="t"/>
              <a:pathLst>
                <a:path extrusionOk="0" h="222885" w="375284">
                  <a:moveTo>
                    <a:pt x="187451" y="0"/>
                  </a:moveTo>
                  <a:lnTo>
                    <a:pt x="128211" y="5669"/>
                  </a:lnTo>
                  <a:lnTo>
                    <a:pt x="76754" y="21457"/>
                  </a:lnTo>
                  <a:lnTo>
                    <a:pt x="36173" y="45537"/>
                  </a:lnTo>
                  <a:lnTo>
                    <a:pt x="9558" y="76078"/>
                  </a:lnTo>
                  <a:lnTo>
                    <a:pt x="0" y="111251"/>
                  </a:lnTo>
                  <a:lnTo>
                    <a:pt x="9558" y="146425"/>
                  </a:lnTo>
                  <a:lnTo>
                    <a:pt x="36173" y="176966"/>
                  </a:lnTo>
                  <a:lnTo>
                    <a:pt x="76754" y="201046"/>
                  </a:lnTo>
                  <a:lnTo>
                    <a:pt x="128211" y="216834"/>
                  </a:lnTo>
                  <a:lnTo>
                    <a:pt x="187451" y="222504"/>
                  </a:lnTo>
                  <a:lnTo>
                    <a:pt x="246692" y="216834"/>
                  </a:lnTo>
                  <a:lnTo>
                    <a:pt x="298149" y="201046"/>
                  </a:lnTo>
                  <a:lnTo>
                    <a:pt x="338730" y="176966"/>
                  </a:lnTo>
                  <a:lnTo>
                    <a:pt x="365345" y="146425"/>
                  </a:lnTo>
                  <a:lnTo>
                    <a:pt x="374903" y="111251"/>
                  </a:lnTo>
                  <a:lnTo>
                    <a:pt x="365345" y="76078"/>
                  </a:lnTo>
                  <a:lnTo>
                    <a:pt x="338730" y="45537"/>
                  </a:lnTo>
                  <a:lnTo>
                    <a:pt x="298149" y="21457"/>
                  </a:lnTo>
                  <a:lnTo>
                    <a:pt x="246692" y="5669"/>
                  </a:lnTo>
                  <a:lnTo>
                    <a:pt x="18745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8" name="Google Shape;1418;p40"/>
            <p:cNvSpPr/>
            <p:nvPr/>
          </p:nvSpPr>
          <p:spPr>
            <a:xfrm>
              <a:off x="7281672" y="4934712"/>
              <a:ext cx="375285" cy="222885"/>
            </a:xfrm>
            <a:custGeom>
              <a:rect b="b" l="l" r="r" t="t"/>
              <a:pathLst>
                <a:path extrusionOk="0" h="222885" w="375284">
                  <a:moveTo>
                    <a:pt x="0" y="111251"/>
                  </a:moveTo>
                  <a:lnTo>
                    <a:pt x="36173" y="45537"/>
                  </a:lnTo>
                  <a:lnTo>
                    <a:pt x="76754" y="21457"/>
                  </a:lnTo>
                  <a:lnTo>
                    <a:pt x="128211" y="5669"/>
                  </a:lnTo>
                  <a:lnTo>
                    <a:pt x="187451" y="0"/>
                  </a:lnTo>
                  <a:lnTo>
                    <a:pt x="246692" y="5669"/>
                  </a:lnTo>
                  <a:lnTo>
                    <a:pt x="298149" y="21457"/>
                  </a:lnTo>
                  <a:lnTo>
                    <a:pt x="338730" y="45537"/>
                  </a:lnTo>
                  <a:lnTo>
                    <a:pt x="365345" y="76078"/>
                  </a:lnTo>
                  <a:lnTo>
                    <a:pt x="374903" y="111251"/>
                  </a:lnTo>
                  <a:lnTo>
                    <a:pt x="365345" y="146425"/>
                  </a:lnTo>
                  <a:lnTo>
                    <a:pt x="338730" y="176966"/>
                  </a:lnTo>
                  <a:lnTo>
                    <a:pt x="298149" y="201046"/>
                  </a:lnTo>
                  <a:lnTo>
                    <a:pt x="246692" y="216834"/>
                  </a:lnTo>
                  <a:lnTo>
                    <a:pt x="187451" y="222504"/>
                  </a:lnTo>
                  <a:lnTo>
                    <a:pt x="128211" y="216834"/>
                  </a:lnTo>
                  <a:lnTo>
                    <a:pt x="76754" y="201046"/>
                  </a:lnTo>
                  <a:lnTo>
                    <a:pt x="36173" y="176966"/>
                  </a:lnTo>
                  <a:lnTo>
                    <a:pt x="9558" y="146425"/>
                  </a:lnTo>
                  <a:lnTo>
                    <a:pt x="0" y="111251"/>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9" name="Google Shape;1419;p40"/>
            <p:cNvSpPr/>
            <p:nvPr/>
          </p:nvSpPr>
          <p:spPr>
            <a:xfrm>
              <a:off x="7744968" y="4687824"/>
              <a:ext cx="292735" cy="177165"/>
            </a:xfrm>
            <a:custGeom>
              <a:rect b="b" l="l" r="r" t="t"/>
              <a:pathLst>
                <a:path extrusionOk="0" h="177164" w="292734">
                  <a:moveTo>
                    <a:pt x="146303" y="0"/>
                  </a:moveTo>
                  <a:lnTo>
                    <a:pt x="89368" y="6953"/>
                  </a:lnTo>
                  <a:lnTo>
                    <a:pt x="42862" y="25907"/>
                  </a:lnTo>
                  <a:lnTo>
                    <a:pt x="11501" y="54006"/>
                  </a:lnTo>
                  <a:lnTo>
                    <a:pt x="0" y="88392"/>
                  </a:lnTo>
                  <a:lnTo>
                    <a:pt x="11501" y="122777"/>
                  </a:lnTo>
                  <a:lnTo>
                    <a:pt x="42862" y="150875"/>
                  </a:lnTo>
                  <a:lnTo>
                    <a:pt x="89368" y="169830"/>
                  </a:lnTo>
                  <a:lnTo>
                    <a:pt x="146303" y="176783"/>
                  </a:lnTo>
                  <a:lnTo>
                    <a:pt x="203239" y="169830"/>
                  </a:lnTo>
                  <a:lnTo>
                    <a:pt x="249745" y="150875"/>
                  </a:lnTo>
                  <a:lnTo>
                    <a:pt x="281106" y="122777"/>
                  </a:lnTo>
                  <a:lnTo>
                    <a:pt x="292607" y="88392"/>
                  </a:lnTo>
                  <a:lnTo>
                    <a:pt x="281106" y="54006"/>
                  </a:lnTo>
                  <a:lnTo>
                    <a:pt x="249745" y="25908"/>
                  </a:lnTo>
                  <a:lnTo>
                    <a:pt x="203239" y="6953"/>
                  </a:lnTo>
                  <a:lnTo>
                    <a:pt x="146303"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0" name="Google Shape;1420;p40"/>
            <p:cNvSpPr/>
            <p:nvPr/>
          </p:nvSpPr>
          <p:spPr>
            <a:xfrm>
              <a:off x="7744968" y="4687824"/>
              <a:ext cx="292735" cy="177165"/>
            </a:xfrm>
            <a:custGeom>
              <a:rect b="b" l="l" r="r" t="t"/>
              <a:pathLst>
                <a:path extrusionOk="0" h="177164" w="292734">
                  <a:moveTo>
                    <a:pt x="0" y="88392"/>
                  </a:moveTo>
                  <a:lnTo>
                    <a:pt x="11501" y="54006"/>
                  </a:lnTo>
                  <a:lnTo>
                    <a:pt x="42862" y="25907"/>
                  </a:lnTo>
                  <a:lnTo>
                    <a:pt x="89368" y="6953"/>
                  </a:lnTo>
                  <a:lnTo>
                    <a:pt x="146303" y="0"/>
                  </a:lnTo>
                  <a:lnTo>
                    <a:pt x="203239" y="6953"/>
                  </a:lnTo>
                  <a:lnTo>
                    <a:pt x="249745" y="25908"/>
                  </a:lnTo>
                  <a:lnTo>
                    <a:pt x="281106" y="54006"/>
                  </a:lnTo>
                  <a:lnTo>
                    <a:pt x="292607" y="88392"/>
                  </a:lnTo>
                  <a:lnTo>
                    <a:pt x="281106" y="122777"/>
                  </a:lnTo>
                  <a:lnTo>
                    <a:pt x="249745" y="150875"/>
                  </a:lnTo>
                  <a:lnTo>
                    <a:pt x="203239" y="169830"/>
                  </a:lnTo>
                  <a:lnTo>
                    <a:pt x="146303" y="176783"/>
                  </a:lnTo>
                  <a:lnTo>
                    <a:pt x="89368" y="169830"/>
                  </a:lnTo>
                  <a:lnTo>
                    <a:pt x="42862" y="150875"/>
                  </a:lnTo>
                  <a:lnTo>
                    <a:pt x="11501" y="122777"/>
                  </a:lnTo>
                  <a:lnTo>
                    <a:pt x="0" y="88392"/>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1" name="Google Shape;1421;p40"/>
            <p:cNvSpPr/>
            <p:nvPr/>
          </p:nvSpPr>
          <p:spPr>
            <a:xfrm>
              <a:off x="7662671" y="4623816"/>
              <a:ext cx="268605" cy="158750"/>
            </a:xfrm>
            <a:custGeom>
              <a:rect b="b" l="l" r="r" t="t"/>
              <a:pathLst>
                <a:path extrusionOk="0" h="158750" w="268604">
                  <a:moveTo>
                    <a:pt x="134111" y="0"/>
                  </a:moveTo>
                  <a:lnTo>
                    <a:pt x="81920" y="6221"/>
                  </a:lnTo>
                  <a:lnTo>
                    <a:pt x="39290" y="23193"/>
                  </a:lnTo>
                  <a:lnTo>
                    <a:pt x="10542" y="48381"/>
                  </a:lnTo>
                  <a:lnTo>
                    <a:pt x="0" y="79247"/>
                  </a:lnTo>
                  <a:lnTo>
                    <a:pt x="10542" y="110114"/>
                  </a:lnTo>
                  <a:lnTo>
                    <a:pt x="39290" y="135302"/>
                  </a:lnTo>
                  <a:lnTo>
                    <a:pt x="81920" y="152274"/>
                  </a:lnTo>
                  <a:lnTo>
                    <a:pt x="134111" y="158495"/>
                  </a:lnTo>
                  <a:lnTo>
                    <a:pt x="186303" y="152274"/>
                  </a:lnTo>
                  <a:lnTo>
                    <a:pt x="228933" y="135302"/>
                  </a:lnTo>
                  <a:lnTo>
                    <a:pt x="257681" y="110114"/>
                  </a:lnTo>
                  <a:lnTo>
                    <a:pt x="268224" y="79247"/>
                  </a:lnTo>
                  <a:lnTo>
                    <a:pt x="257681" y="48381"/>
                  </a:lnTo>
                  <a:lnTo>
                    <a:pt x="228933" y="23193"/>
                  </a:lnTo>
                  <a:lnTo>
                    <a:pt x="186303" y="6221"/>
                  </a:lnTo>
                  <a:lnTo>
                    <a:pt x="13411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2" name="Google Shape;1422;p40"/>
            <p:cNvSpPr/>
            <p:nvPr/>
          </p:nvSpPr>
          <p:spPr>
            <a:xfrm>
              <a:off x="7662671" y="4623816"/>
              <a:ext cx="268605" cy="158750"/>
            </a:xfrm>
            <a:custGeom>
              <a:rect b="b" l="l" r="r" t="t"/>
              <a:pathLst>
                <a:path extrusionOk="0" h="158750" w="268604">
                  <a:moveTo>
                    <a:pt x="0" y="79247"/>
                  </a:moveTo>
                  <a:lnTo>
                    <a:pt x="10542" y="48381"/>
                  </a:lnTo>
                  <a:lnTo>
                    <a:pt x="39290" y="23193"/>
                  </a:lnTo>
                  <a:lnTo>
                    <a:pt x="81920" y="6221"/>
                  </a:lnTo>
                  <a:lnTo>
                    <a:pt x="134111" y="0"/>
                  </a:lnTo>
                  <a:lnTo>
                    <a:pt x="186303" y="6221"/>
                  </a:lnTo>
                  <a:lnTo>
                    <a:pt x="228933" y="23193"/>
                  </a:lnTo>
                  <a:lnTo>
                    <a:pt x="257681" y="48381"/>
                  </a:lnTo>
                  <a:lnTo>
                    <a:pt x="268224" y="79247"/>
                  </a:lnTo>
                  <a:lnTo>
                    <a:pt x="257681" y="110114"/>
                  </a:lnTo>
                  <a:lnTo>
                    <a:pt x="228933" y="135302"/>
                  </a:lnTo>
                  <a:lnTo>
                    <a:pt x="186303" y="152274"/>
                  </a:lnTo>
                  <a:lnTo>
                    <a:pt x="134111" y="158495"/>
                  </a:lnTo>
                  <a:lnTo>
                    <a:pt x="81920" y="152274"/>
                  </a:lnTo>
                  <a:lnTo>
                    <a:pt x="39290" y="135302"/>
                  </a:lnTo>
                  <a:lnTo>
                    <a:pt x="10542" y="110114"/>
                  </a:lnTo>
                  <a:lnTo>
                    <a:pt x="0" y="79247"/>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3" name="Google Shape;1423;p40"/>
            <p:cNvSpPr/>
            <p:nvPr/>
          </p:nvSpPr>
          <p:spPr>
            <a:xfrm>
              <a:off x="6943343" y="4663440"/>
              <a:ext cx="1056640" cy="426084"/>
            </a:xfrm>
            <a:custGeom>
              <a:rect b="b" l="l" r="r" t="t"/>
              <a:pathLst>
                <a:path extrusionOk="0" h="426085" w="1056640">
                  <a:moveTo>
                    <a:pt x="707008" y="0"/>
                  </a:moveTo>
                  <a:lnTo>
                    <a:pt x="566674" y="14097"/>
                  </a:lnTo>
                  <a:lnTo>
                    <a:pt x="369570" y="11430"/>
                  </a:lnTo>
                  <a:lnTo>
                    <a:pt x="325120" y="42291"/>
                  </a:lnTo>
                  <a:lnTo>
                    <a:pt x="0" y="158750"/>
                  </a:lnTo>
                  <a:lnTo>
                    <a:pt x="33400" y="230124"/>
                  </a:lnTo>
                  <a:lnTo>
                    <a:pt x="33400" y="315595"/>
                  </a:lnTo>
                  <a:lnTo>
                    <a:pt x="102361" y="399415"/>
                  </a:lnTo>
                  <a:lnTo>
                    <a:pt x="318388" y="425831"/>
                  </a:lnTo>
                  <a:lnTo>
                    <a:pt x="736980" y="388747"/>
                  </a:lnTo>
                  <a:lnTo>
                    <a:pt x="862837" y="254762"/>
                  </a:lnTo>
                  <a:lnTo>
                    <a:pt x="887349" y="220472"/>
                  </a:lnTo>
                  <a:lnTo>
                    <a:pt x="975232" y="287401"/>
                  </a:lnTo>
                  <a:lnTo>
                    <a:pt x="1056512" y="189611"/>
                  </a:lnTo>
                  <a:lnTo>
                    <a:pt x="1028700" y="169291"/>
                  </a:lnTo>
                  <a:lnTo>
                    <a:pt x="1018666" y="42291"/>
                  </a:lnTo>
                  <a:lnTo>
                    <a:pt x="970787" y="36195"/>
                  </a:lnTo>
                  <a:lnTo>
                    <a:pt x="882903" y="51181"/>
                  </a:lnTo>
                  <a:lnTo>
                    <a:pt x="70700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24" name="Google Shape;1424;p40"/>
            <p:cNvPicPr preferRelativeResize="0"/>
            <p:nvPr/>
          </p:nvPicPr>
          <p:blipFill rotWithShape="1">
            <a:blip r:embed="rId42">
              <a:alphaModFix/>
            </a:blip>
            <a:srcRect b="0" l="0" r="0" t="0"/>
            <a:stretch/>
          </p:blipFill>
          <p:spPr>
            <a:xfrm>
              <a:off x="7080504" y="4821936"/>
              <a:ext cx="139953" cy="24130"/>
            </a:xfrm>
            <a:prstGeom prst="rect">
              <a:avLst/>
            </a:prstGeom>
            <a:noFill/>
            <a:ln>
              <a:noFill/>
            </a:ln>
          </p:spPr>
        </p:pic>
        <p:sp>
          <p:nvSpPr>
            <p:cNvPr id="1425" name="Google Shape;1425;p40"/>
            <p:cNvSpPr/>
            <p:nvPr/>
          </p:nvSpPr>
          <p:spPr>
            <a:xfrm>
              <a:off x="7117080" y="4828032"/>
              <a:ext cx="67310" cy="8890"/>
            </a:xfrm>
            <a:custGeom>
              <a:rect b="b" l="l" r="r" t="t"/>
              <a:pathLst>
                <a:path extrusionOk="0" h="8889" w="67309">
                  <a:moveTo>
                    <a:pt x="66801" y="0"/>
                  </a:moveTo>
                  <a:lnTo>
                    <a:pt x="66801" y="508"/>
                  </a:lnTo>
                  <a:lnTo>
                    <a:pt x="66294" y="1270"/>
                  </a:lnTo>
                  <a:lnTo>
                    <a:pt x="64770" y="2286"/>
                  </a:lnTo>
                  <a:lnTo>
                    <a:pt x="63753" y="2413"/>
                  </a:lnTo>
                  <a:lnTo>
                    <a:pt x="59054" y="3937"/>
                  </a:lnTo>
                  <a:lnTo>
                    <a:pt x="57023" y="4191"/>
                  </a:lnTo>
                  <a:lnTo>
                    <a:pt x="54864" y="4699"/>
                  </a:lnTo>
                  <a:lnTo>
                    <a:pt x="44830" y="5715"/>
                  </a:lnTo>
                  <a:lnTo>
                    <a:pt x="42164" y="5715"/>
                  </a:lnTo>
                  <a:lnTo>
                    <a:pt x="39116" y="5969"/>
                  </a:lnTo>
                  <a:lnTo>
                    <a:pt x="27686" y="5969"/>
                  </a:lnTo>
                  <a:lnTo>
                    <a:pt x="24638" y="5715"/>
                  </a:lnTo>
                  <a:lnTo>
                    <a:pt x="21971" y="5715"/>
                  </a:lnTo>
                  <a:lnTo>
                    <a:pt x="11938" y="4699"/>
                  </a:lnTo>
                  <a:lnTo>
                    <a:pt x="9778" y="4191"/>
                  </a:lnTo>
                  <a:lnTo>
                    <a:pt x="7747" y="3937"/>
                  </a:lnTo>
                  <a:lnTo>
                    <a:pt x="3048" y="2413"/>
                  </a:lnTo>
                  <a:lnTo>
                    <a:pt x="2031" y="2286"/>
                  </a:lnTo>
                  <a:lnTo>
                    <a:pt x="508" y="1270"/>
                  </a:lnTo>
                  <a:lnTo>
                    <a:pt x="0" y="0"/>
                  </a:lnTo>
                  <a:lnTo>
                    <a:pt x="0" y="2921"/>
                  </a:lnTo>
                  <a:lnTo>
                    <a:pt x="11938" y="7366"/>
                  </a:lnTo>
                  <a:lnTo>
                    <a:pt x="14224" y="7874"/>
                  </a:lnTo>
                  <a:lnTo>
                    <a:pt x="21971" y="8636"/>
                  </a:lnTo>
                  <a:lnTo>
                    <a:pt x="24638" y="8636"/>
                  </a:lnTo>
                  <a:lnTo>
                    <a:pt x="27686" y="8890"/>
                  </a:lnTo>
                  <a:lnTo>
                    <a:pt x="39116" y="8890"/>
                  </a:lnTo>
                  <a:lnTo>
                    <a:pt x="42164" y="8636"/>
                  </a:lnTo>
                  <a:lnTo>
                    <a:pt x="44830" y="8636"/>
                  </a:lnTo>
                  <a:lnTo>
                    <a:pt x="52577" y="7874"/>
                  </a:lnTo>
                  <a:lnTo>
                    <a:pt x="54864" y="7366"/>
                  </a:lnTo>
                  <a:lnTo>
                    <a:pt x="59054" y="6858"/>
                  </a:lnTo>
                  <a:lnTo>
                    <a:pt x="66801" y="3429"/>
                  </a:lnTo>
                  <a:lnTo>
                    <a:pt x="66801" y="2921"/>
                  </a:lnTo>
                  <a:lnTo>
                    <a:pt x="66801"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26" name="Google Shape;1426;p40"/>
            <p:cNvPicPr preferRelativeResize="0"/>
            <p:nvPr/>
          </p:nvPicPr>
          <p:blipFill rotWithShape="1">
            <a:blip r:embed="rId43">
              <a:alphaModFix/>
            </a:blip>
            <a:srcRect b="0" l="0" r="0" t="0"/>
            <a:stretch/>
          </p:blipFill>
          <p:spPr>
            <a:xfrm>
              <a:off x="7080504" y="4821936"/>
              <a:ext cx="167386" cy="76072"/>
            </a:xfrm>
            <a:prstGeom prst="rect">
              <a:avLst/>
            </a:prstGeom>
            <a:noFill/>
            <a:ln>
              <a:noFill/>
            </a:ln>
          </p:spPr>
        </p:pic>
        <p:pic>
          <p:nvPicPr>
            <p:cNvPr id="1427" name="Google Shape;1427;p40"/>
            <p:cNvPicPr preferRelativeResize="0"/>
            <p:nvPr/>
          </p:nvPicPr>
          <p:blipFill rotWithShape="1">
            <a:blip r:embed="rId44">
              <a:alphaModFix/>
            </a:blip>
            <a:srcRect b="0" l="0" r="0" t="0"/>
            <a:stretch/>
          </p:blipFill>
          <p:spPr>
            <a:xfrm>
              <a:off x="7092695" y="4724400"/>
              <a:ext cx="115570" cy="97789"/>
            </a:xfrm>
            <a:prstGeom prst="rect">
              <a:avLst/>
            </a:prstGeom>
            <a:noFill/>
            <a:ln>
              <a:noFill/>
            </a:ln>
          </p:spPr>
        </p:pic>
        <p:sp>
          <p:nvSpPr>
            <p:cNvPr id="1428" name="Google Shape;1428;p40"/>
            <p:cNvSpPr/>
            <p:nvPr/>
          </p:nvSpPr>
          <p:spPr>
            <a:xfrm>
              <a:off x="7110983" y="4736592"/>
              <a:ext cx="82550" cy="76200"/>
            </a:xfrm>
            <a:custGeom>
              <a:rect b="b" l="l" r="r" t="t"/>
              <a:pathLst>
                <a:path extrusionOk="0" h="76200" w="82550">
                  <a:moveTo>
                    <a:pt x="81788" y="0"/>
                  </a:moveTo>
                  <a:lnTo>
                    <a:pt x="81534" y="0"/>
                  </a:lnTo>
                  <a:lnTo>
                    <a:pt x="80137" y="1650"/>
                  </a:lnTo>
                  <a:lnTo>
                    <a:pt x="80391" y="1904"/>
                  </a:lnTo>
                  <a:lnTo>
                    <a:pt x="80391" y="73405"/>
                  </a:lnTo>
                  <a:lnTo>
                    <a:pt x="80137" y="73405"/>
                  </a:lnTo>
                  <a:lnTo>
                    <a:pt x="80137" y="73659"/>
                  </a:lnTo>
                  <a:lnTo>
                    <a:pt x="1650" y="73659"/>
                  </a:lnTo>
                  <a:lnTo>
                    <a:pt x="0" y="75945"/>
                  </a:lnTo>
                  <a:lnTo>
                    <a:pt x="80137" y="75945"/>
                  </a:lnTo>
                  <a:lnTo>
                    <a:pt x="80391" y="75691"/>
                  </a:lnTo>
                  <a:lnTo>
                    <a:pt x="81152" y="75691"/>
                  </a:lnTo>
                  <a:lnTo>
                    <a:pt x="81152" y="75310"/>
                  </a:lnTo>
                  <a:lnTo>
                    <a:pt x="81534" y="75310"/>
                  </a:lnTo>
                  <a:lnTo>
                    <a:pt x="81534" y="74802"/>
                  </a:lnTo>
                  <a:lnTo>
                    <a:pt x="81788" y="74802"/>
                  </a:lnTo>
                  <a:lnTo>
                    <a:pt x="81788" y="74294"/>
                  </a:lnTo>
                  <a:lnTo>
                    <a:pt x="82042" y="73913"/>
                  </a:lnTo>
                  <a:lnTo>
                    <a:pt x="82042" y="1396"/>
                  </a:lnTo>
                  <a:lnTo>
                    <a:pt x="81788" y="507"/>
                  </a:lnTo>
                  <a:lnTo>
                    <a:pt x="8178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9" name="Google Shape;1429;p40"/>
            <p:cNvSpPr/>
            <p:nvPr/>
          </p:nvSpPr>
          <p:spPr>
            <a:xfrm>
              <a:off x="7104887" y="4736592"/>
              <a:ext cx="88265" cy="76200"/>
            </a:xfrm>
            <a:custGeom>
              <a:rect b="b" l="l" r="r" t="t"/>
              <a:pathLst>
                <a:path extrusionOk="0" h="76200" w="88265">
                  <a:moveTo>
                    <a:pt x="87883" y="0"/>
                  </a:moveTo>
                  <a:lnTo>
                    <a:pt x="1015" y="0"/>
                  </a:lnTo>
                  <a:lnTo>
                    <a:pt x="253" y="507"/>
                  </a:lnTo>
                  <a:lnTo>
                    <a:pt x="0" y="1904"/>
                  </a:lnTo>
                  <a:lnTo>
                    <a:pt x="0" y="74802"/>
                  </a:lnTo>
                  <a:lnTo>
                    <a:pt x="253" y="74802"/>
                  </a:lnTo>
                  <a:lnTo>
                    <a:pt x="253" y="75437"/>
                  </a:lnTo>
                  <a:lnTo>
                    <a:pt x="507" y="75437"/>
                  </a:lnTo>
                  <a:lnTo>
                    <a:pt x="507" y="75691"/>
                  </a:lnTo>
                  <a:lnTo>
                    <a:pt x="1650" y="75691"/>
                  </a:lnTo>
                  <a:lnTo>
                    <a:pt x="1650" y="75945"/>
                  </a:lnTo>
                  <a:lnTo>
                    <a:pt x="4190" y="75945"/>
                  </a:lnTo>
                  <a:lnTo>
                    <a:pt x="5841" y="73786"/>
                  </a:lnTo>
                  <a:lnTo>
                    <a:pt x="1650" y="73786"/>
                  </a:lnTo>
                  <a:lnTo>
                    <a:pt x="1650" y="72897"/>
                  </a:lnTo>
                  <a:lnTo>
                    <a:pt x="1396" y="72897"/>
                  </a:lnTo>
                  <a:lnTo>
                    <a:pt x="1396" y="2666"/>
                  </a:lnTo>
                  <a:lnTo>
                    <a:pt x="1650" y="2666"/>
                  </a:lnTo>
                  <a:lnTo>
                    <a:pt x="1650" y="1904"/>
                  </a:lnTo>
                  <a:lnTo>
                    <a:pt x="86486" y="1904"/>
                  </a:lnTo>
                  <a:lnTo>
                    <a:pt x="86486" y="2158"/>
                  </a:lnTo>
                  <a:lnTo>
                    <a:pt x="86740" y="2158"/>
                  </a:lnTo>
                  <a:lnTo>
                    <a:pt x="88137" y="507"/>
                  </a:lnTo>
                  <a:lnTo>
                    <a:pt x="87883" y="253"/>
                  </a:lnTo>
                  <a:lnTo>
                    <a:pt x="8788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30" name="Google Shape;1430;p40"/>
            <p:cNvPicPr preferRelativeResize="0"/>
            <p:nvPr/>
          </p:nvPicPr>
          <p:blipFill rotWithShape="1">
            <a:blip r:embed="rId45">
              <a:alphaModFix/>
            </a:blip>
            <a:srcRect b="0" l="0" r="0" t="0"/>
            <a:stretch/>
          </p:blipFill>
          <p:spPr>
            <a:xfrm>
              <a:off x="7321295" y="4824984"/>
              <a:ext cx="136905" cy="24130"/>
            </a:xfrm>
            <a:prstGeom prst="rect">
              <a:avLst/>
            </a:prstGeom>
            <a:noFill/>
            <a:ln>
              <a:noFill/>
            </a:ln>
          </p:spPr>
        </p:pic>
        <p:sp>
          <p:nvSpPr>
            <p:cNvPr id="1431" name="Google Shape;1431;p40"/>
            <p:cNvSpPr/>
            <p:nvPr/>
          </p:nvSpPr>
          <p:spPr>
            <a:xfrm>
              <a:off x="7357872" y="4831080"/>
              <a:ext cx="64135" cy="8890"/>
            </a:xfrm>
            <a:custGeom>
              <a:rect b="b" l="l" r="r" t="t"/>
              <a:pathLst>
                <a:path extrusionOk="0" h="8889" w="64134">
                  <a:moveTo>
                    <a:pt x="63753" y="0"/>
                  </a:moveTo>
                  <a:lnTo>
                    <a:pt x="63753" y="508"/>
                  </a:lnTo>
                  <a:lnTo>
                    <a:pt x="63246" y="1270"/>
                  </a:lnTo>
                  <a:lnTo>
                    <a:pt x="61849" y="2286"/>
                  </a:lnTo>
                  <a:lnTo>
                    <a:pt x="60959" y="2413"/>
                  </a:lnTo>
                  <a:lnTo>
                    <a:pt x="56387" y="3937"/>
                  </a:lnTo>
                  <a:lnTo>
                    <a:pt x="54482" y="4191"/>
                  </a:lnTo>
                  <a:lnTo>
                    <a:pt x="52324" y="4699"/>
                  </a:lnTo>
                  <a:lnTo>
                    <a:pt x="42799" y="5715"/>
                  </a:lnTo>
                  <a:lnTo>
                    <a:pt x="40258" y="5715"/>
                  </a:lnTo>
                  <a:lnTo>
                    <a:pt x="37337" y="5969"/>
                  </a:lnTo>
                  <a:lnTo>
                    <a:pt x="26416" y="5969"/>
                  </a:lnTo>
                  <a:lnTo>
                    <a:pt x="23495" y="5715"/>
                  </a:lnTo>
                  <a:lnTo>
                    <a:pt x="20954" y="5715"/>
                  </a:lnTo>
                  <a:lnTo>
                    <a:pt x="11429" y="4699"/>
                  </a:lnTo>
                  <a:lnTo>
                    <a:pt x="9271" y="4191"/>
                  </a:lnTo>
                  <a:lnTo>
                    <a:pt x="7366" y="3937"/>
                  </a:lnTo>
                  <a:lnTo>
                    <a:pt x="2794" y="2413"/>
                  </a:lnTo>
                  <a:lnTo>
                    <a:pt x="1904" y="2286"/>
                  </a:lnTo>
                  <a:lnTo>
                    <a:pt x="507" y="1270"/>
                  </a:lnTo>
                  <a:lnTo>
                    <a:pt x="0" y="0"/>
                  </a:lnTo>
                  <a:lnTo>
                    <a:pt x="0" y="2921"/>
                  </a:lnTo>
                  <a:lnTo>
                    <a:pt x="11429" y="7366"/>
                  </a:lnTo>
                  <a:lnTo>
                    <a:pt x="13588" y="7874"/>
                  </a:lnTo>
                  <a:lnTo>
                    <a:pt x="20954" y="8636"/>
                  </a:lnTo>
                  <a:lnTo>
                    <a:pt x="23495" y="8636"/>
                  </a:lnTo>
                  <a:lnTo>
                    <a:pt x="26416" y="8890"/>
                  </a:lnTo>
                  <a:lnTo>
                    <a:pt x="37337" y="8890"/>
                  </a:lnTo>
                  <a:lnTo>
                    <a:pt x="40258" y="8636"/>
                  </a:lnTo>
                  <a:lnTo>
                    <a:pt x="42799" y="8636"/>
                  </a:lnTo>
                  <a:lnTo>
                    <a:pt x="50164" y="7874"/>
                  </a:lnTo>
                  <a:lnTo>
                    <a:pt x="52324" y="7366"/>
                  </a:lnTo>
                  <a:lnTo>
                    <a:pt x="56387" y="6858"/>
                  </a:lnTo>
                  <a:lnTo>
                    <a:pt x="58038" y="6477"/>
                  </a:lnTo>
                  <a:lnTo>
                    <a:pt x="60959" y="5461"/>
                  </a:lnTo>
                  <a:lnTo>
                    <a:pt x="62610" y="4445"/>
                  </a:lnTo>
                  <a:lnTo>
                    <a:pt x="63753" y="3429"/>
                  </a:lnTo>
                  <a:lnTo>
                    <a:pt x="63753" y="2921"/>
                  </a:lnTo>
                  <a:lnTo>
                    <a:pt x="6375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32" name="Google Shape;1432;p40"/>
            <p:cNvPicPr preferRelativeResize="0"/>
            <p:nvPr/>
          </p:nvPicPr>
          <p:blipFill rotWithShape="1">
            <a:blip r:embed="rId46">
              <a:alphaModFix/>
            </a:blip>
            <a:srcRect b="0" l="0" r="0" t="0"/>
            <a:stretch/>
          </p:blipFill>
          <p:spPr>
            <a:xfrm>
              <a:off x="7321295" y="4824984"/>
              <a:ext cx="164337" cy="76073"/>
            </a:xfrm>
            <a:prstGeom prst="rect">
              <a:avLst/>
            </a:prstGeom>
            <a:noFill/>
            <a:ln>
              <a:noFill/>
            </a:ln>
          </p:spPr>
        </p:pic>
        <p:pic>
          <p:nvPicPr>
            <p:cNvPr id="1433" name="Google Shape;1433;p40"/>
            <p:cNvPicPr preferRelativeResize="0"/>
            <p:nvPr/>
          </p:nvPicPr>
          <p:blipFill rotWithShape="1">
            <a:blip r:embed="rId47">
              <a:alphaModFix/>
            </a:blip>
            <a:srcRect b="0" l="0" r="0" t="0"/>
            <a:stretch/>
          </p:blipFill>
          <p:spPr>
            <a:xfrm>
              <a:off x="7333487" y="4724400"/>
              <a:ext cx="112521" cy="100329"/>
            </a:xfrm>
            <a:prstGeom prst="rect">
              <a:avLst/>
            </a:prstGeom>
            <a:noFill/>
            <a:ln>
              <a:noFill/>
            </a:ln>
          </p:spPr>
        </p:pic>
        <p:sp>
          <p:nvSpPr>
            <p:cNvPr id="1434" name="Google Shape;1434;p40"/>
            <p:cNvSpPr/>
            <p:nvPr/>
          </p:nvSpPr>
          <p:spPr>
            <a:xfrm>
              <a:off x="7348727" y="4739640"/>
              <a:ext cx="82550" cy="73025"/>
            </a:xfrm>
            <a:custGeom>
              <a:rect b="b" l="l" r="r" t="t"/>
              <a:pathLst>
                <a:path extrusionOk="0" h="73025" w="82550">
                  <a:moveTo>
                    <a:pt x="81788" y="0"/>
                  </a:moveTo>
                  <a:lnTo>
                    <a:pt x="81533" y="0"/>
                  </a:lnTo>
                  <a:lnTo>
                    <a:pt x="80137" y="1651"/>
                  </a:lnTo>
                  <a:lnTo>
                    <a:pt x="80391" y="1905"/>
                  </a:lnTo>
                  <a:lnTo>
                    <a:pt x="80391" y="70485"/>
                  </a:lnTo>
                  <a:lnTo>
                    <a:pt x="80137" y="70485"/>
                  </a:lnTo>
                  <a:lnTo>
                    <a:pt x="80137" y="70739"/>
                  </a:lnTo>
                  <a:lnTo>
                    <a:pt x="1650" y="70739"/>
                  </a:lnTo>
                  <a:lnTo>
                    <a:pt x="0" y="72898"/>
                  </a:lnTo>
                  <a:lnTo>
                    <a:pt x="80137" y="72898"/>
                  </a:lnTo>
                  <a:lnTo>
                    <a:pt x="80391" y="72643"/>
                  </a:lnTo>
                  <a:lnTo>
                    <a:pt x="81152" y="72643"/>
                  </a:lnTo>
                  <a:lnTo>
                    <a:pt x="81152" y="72390"/>
                  </a:lnTo>
                  <a:lnTo>
                    <a:pt x="81533" y="72390"/>
                  </a:lnTo>
                  <a:lnTo>
                    <a:pt x="81533" y="71755"/>
                  </a:lnTo>
                  <a:lnTo>
                    <a:pt x="81788" y="71755"/>
                  </a:lnTo>
                  <a:lnTo>
                    <a:pt x="81788" y="71247"/>
                  </a:lnTo>
                  <a:lnTo>
                    <a:pt x="82042" y="70993"/>
                  </a:lnTo>
                  <a:lnTo>
                    <a:pt x="82042" y="1016"/>
                  </a:lnTo>
                  <a:lnTo>
                    <a:pt x="81788" y="508"/>
                  </a:lnTo>
                  <a:lnTo>
                    <a:pt x="8178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5" name="Google Shape;1435;p40"/>
            <p:cNvSpPr/>
            <p:nvPr/>
          </p:nvSpPr>
          <p:spPr>
            <a:xfrm>
              <a:off x="7345680" y="4736592"/>
              <a:ext cx="85090" cy="76200"/>
            </a:xfrm>
            <a:custGeom>
              <a:rect b="b" l="l" r="r" t="t"/>
              <a:pathLst>
                <a:path extrusionOk="0" h="76200" w="85090">
                  <a:moveTo>
                    <a:pt x="84836" y="0"/>
                  </a:moveTo>
                  <a:lnTo>
                    <a:pt x="889" y="0"/>
                  </a:lnTo>
                  <a:lnTo>
                    <a:pt x="253" y="507"/>
                  </a:lnTo>
                  <a:lnTo>
                    <a:pt x="0" y="1904"/>
                  </a:lnTo>
                  <a:lnTo>
                    <a:pt x="0" y="74802"/>
                  </a:lnTo>
                  <a:lnTo>
                    <a:pt x="253" y="74802"/>
                  </a:lnTo>
                  <a:lnTo>
                    <a:pt x="253" y="75437"/>
                  </a:lnTo>
                  <a:lnTo>
                    <a:pt x="508" y="75437"/>
                  </a:lnTo>
                  <a:lnTo>
                    <a:pt x="508" y="75691"/>
                  </a:lnTo>
                  <a:lnTo>
                    <a:pt x="1650" y="75691"/>
                  </a:lnTo>
                  <a:lnTo>
                    <a:pt x="1650" y="75945"/>
                  </a:lnTo>
                  <a:lnTo>
                    <a:pt x="3937" y="75945"/>
                  </a:lnTo>
                  <a:lnTo>
                    <a:pt x="5588" y="73786"/>
                  </a:lnTo>
                  <a:lnTo>
                    <a:pt x="1650" y="73786"/>
                  </a:lnTo>
                  <a:lnTo>
                    <a:pt x="1650" y="72897"/>
                  </a:lnTo>
                  <a:lnTo>
                    <a:pt x="1397" y="72897"/>
                  </a:lnTo>
                  <a:lnTo>
                    <a:pt x="1397" y="2666"/>
                  </a:lnTo>
                  <a:lnTo>
                    <a:pt x="1650" y="2666"/>
                  </a:lnTo>
                  <a:lnTo>
                    <a:pt x="1650" y="1904"/>
                  </a:lnTo>
                  <a:lnTo>
                    <a:pt x="83439" y="1904"/>
                  </a:lnTo>
                  <a:lnTo>
                    <a:pt x="83439" y="2158"/>
                  </a:lnTo>
                  <a:lnTo>
                    <a:pt x="83693" y="2158"/>
                  </a:lnTo>
                  <a:lnTo>
                    <a:pt x="85090" y="507"/>
                  </a:lnTo>
                  <a:lnTo>
                    <a:pt x="84836" y="253"/>
                  </a:lnTo>
                  <a:lnTo>
                    <a:pt x="84836"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36" name="Google Shape;1436;p40"/>
            <p:cNvPicPr preferRelativeResize="0"/>
            <p:nvPr/>
          </p:nvPicPr>
          <p:blipFill rotWithShape="1">
            <a:blip r:embed="rId45">
              <a:alphaModFix/>
            </a:blip>
            <a:srcRect b="0" l="0" r="0" t="0"/>
            <a:stretch/>
          </p:blipFill>
          <p:spPr>
            <a:xfrm>
              <a:off x="7565135" y="4824984"/>
              <a:ext cx="136906" cy="24130"/>
            </a:xfrm>
            <a:prstGeom prst="rect">
              <a:avLst/>
            </a:prstGeom>
            <a:noFill/>
            <a:ln>
              <a:noFill/>
            </a:ln>
          </p:spPr>
        </p:pic>
        <p:sp>
          <p:nvSpPr>
            <p:cNvPr id="1437" name="Google Shape;1437;p40"/>
            <p:cNvSpPr/>
            <p:nvPr/>
          </p:nvSpPr>
          <p:spPr>
            <a:xfrm>
              <a:off x="7601711" y="4831080"/>
              <a:ext cx="64135" cy="8890"/>
            </a:xfrm>
            <a:custGeom>
              <a:rect b="b" l="l" r="r" t="t"/>
              <a:pathLst>
                <a:path extrusionOk="0" h="8889" w="64134">
                  <a:moveTo>
                    <a:pt x="63754" y="0"/>
                  </a:moveTo>
                  <a:lnTo>
                    <a:pt x="63754" y="508"/>
                  </a:lnTo>
                  <a:lnTo>
                    <a:pt x="63246" y="1270"/>
                  </a:lnTo>
                  <a:lnTo>
                    <a:pt x="61849" y="2286"/>
                  </a:lnTo>
                  <a:lnTo>
                    <a:pt x="60960" y="2413"/>
                  </a:lnTo>
                  <a:lnTo>
                    <a:pt x="56388" y="3937"/>
                  </a:lnTo>
                  <a:lnTo>
                    <a:pt x="54483" y="4191"/>
                  </a:lnTo>
                  <a:lnTo>
                    <a:pt x="52324" y="4699"/>
                  </a:lnTo>
                  <a:lnTo>
                    <a:pt x="42799" y="5715"/>
                  </a:lnTo>
                  <a:lnTo>
                    <a:pt x="40259" y="5715"/>
                  </a:lnTo>
                  <a:lnTo>
                    <a:pt x="37338" y="5969"/>
                  </a:lnTo>
                  <a:lnTo>
                    <a:pt x="26416" y="5969"/>
                  </a:lnTo>
                  <a:lnTo>
                    <a:pt x="23495" y="5715"/>
                  </a:lnTo>
                  <a:lnTo>
                    <a:pt x="20955" y="5715"/>
                  </a:lnTo>
                  <a:lnTo>
                    <a:pt x="11430" y="4699"/>
                  </a:lnTo>
                  <a:lnTo>
                    <a:pt x="9271" y="4191"/>
                  </a:lnTo>
                  <a:lnTo>
                    <a:pt x="7366" y="3937"/>
                  </a:lnTo>
                  <a:lnTo>
                    <a:pt x="2794" y="2413"/>
                  </a:lnTo>
                  <a:lnTo>
                    <a:pt x="1905" y="2286"/>
                  </a:lnTo>
                  <a:lnTo>
                    <a:pt x="508" y="1270"/>
                  </a:lnTo>
                  <a:lnTo>
                    <a:pt x="0" y="0"/>
                  </a:lnTo>
                  <a:lnTo>
                    <a:pt x="0" y="2921"/>
                  </a:lnTo>
                  <a:lnTo>
                    <a:pt x="11430" y="7366"/>
                  </a:lnTo>
                  <a:lnTo>
                    <a:pt x="13589" y="7874"/>
                  </a:lnTo>
                  <a:lnTo>
                    <a:pt x="20955" y="8636"/>
                  </a:lnTo>
                  <a:lnTo>
                    <a:pt x="23495" y="8636"/>
                  </a:lnTo>
                  <a:lnTo>
                    <a:pt x="26416" y="8890"/>
                  </a:lnTo>
                  <a:lnTo>
                    <a:pt x="37338" y="8890"/>
                  </a:lnTo>
                  <a:lnTo>
                    <a:pt x="40259" y="8636"/>
                  </a:lnTo>
                  <a:lnTo>
                    <a:pt x="42799" y="8636"/>
                  </a:lnTo>
                  <a:lnTo>
                    <a:pt x="50165" y="7874"/>
                  </a:lnTo>
                  <a:lnTo>
                    <a:pt x="52324" y="7366"/>
                  </a:lnTo>
                  <a:lnTo>
                    <a:pt x="56388" y="6858"/>
                  </a:lnTo>
                  <a:lnTo>
                    <a:pt x="58039" y="6477"/>
                  </a:lnTo>
                  <a:lnTo>
                    <a:pt x="60960" y="5461"/>
                  </a:lnTo>
                  <a:lnTo>
                    <a:pt x="62611" y="4445"/>
                  </a:lnTo>
                  <a:lnTo>
                    <a:pt x="63754" y="3429"/>
                  </a:lnTo>
                  <a:lnTo>
                    <a:pt x="63754" y="2921"/>
                  </a:lnTo>
                  <a:lnTo>
                    <a:pt x="63754"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38" name="Google Shape;1438;p40"/>
            <p:cNvPicPr preferRelativeResize="0"/>
            <p:nvPr/>
          </p:nvPicPr>
          <p:blipFill rotWithShape="1">
            <a:blip r:embed="rId48">
              <a:alphaModFix/>
            </a:blip>
            <a:srcRect b="0" l="0" r="0" t="0"/>
            <a:stretch/>
          </p:blipFill>
          <p:spPr>
            <a:xfrm>
              <a:off x="7565135" y="4824984"/>
              <a:ext cx="164338" cy="76073"/>
            </a:xfrm>
            <a:prstGeom prst="rect">
              <a:avLst/>
            </a:prstGeom>
            <a:noFill/>
            <a:ln>
              <a:noFill/>
            </a:ln>
          </p:spPr>
        </p:pic>
        <p:pic>
          <p:nvPicPr>
            <p:cNvPr id="1439" name="Google Shape;1439;p40"/>
            <p:cNvPicPr preferRelativeResize="0"/>
            <p:nvPr/>
          </p:nvPicPr>
          <p:blipFill rotWithShape="1">
            <a:blip r:embed="rId49">
              <a:alphaModFix/>
            </a:blip>
            <a:srcRect b="0" l="0" r="0" t="0"/>
            <a:stretch/>
          </p:blipFill>
          <p:spPr>
            <a:xfrm>
              <a:off x="7577327" y="4724400"/>
              <a:ext cx="112522" cy="100329"/>
            </a:xfrm>
            <a:prstGeom prst="rect">
              <a:avLst/>
            </a:prstGeom>
            <a:noFill/>
            <a:ln>
              <a:noFill/>
            </a:ln>
          </p:spPr>
        </p:pic>
        <p:sp>
          <p:nvSpPr>
            <p:cNvPr id="1440" name="Google Shape;1440;p40"/>
            <p:cNvSpPr/>
            <p:nvPr/>
          </p:nvSpPr>
          <p:spPr>
            <a:xfrm>
              <a:off x="7595616" y="4739640"/>
              <a:ext cx="82550" cy="73025"/>
            </a:xfrm>
            <a:custGeom>
              <a:rect b="b" l="l" r="r" t="t"/>
              <a:pathLst>
                <a:path extrusionOk="0" h="73025" w="82550">
                  <a:moveTo>
                    <a:pt x="81787" y="0"/>
                  </a:moveTo>
                  <a:lnTo>
                    <a:pt x="81533" y="0"/>
                  </a:lnTo>
                  <a:lnTo>
                    <a:pt x="80136" y="1651"/>
                  </a:lnTo>
                  <a:lnTo>
                    <a:pt x="80390" y="1905"/>
                  </a:lnTo>
                  <a:lnTo>
                    <a:pt x="80390" y="70485"/>
                  </a:lnTo>
                  <a:lnTo>
                    <a:pt x="80136" y="70485"/>
                  </a:lnTo>
                  <a:lnTo>
                    <a:pt x="80136" y="70739"/>
                  </a:lnTo>
                  <a:lnTo>
                    <a:pt x="1650" y="70739"/>
                  </a:lnTo>
                  <a:lnTo>
                    <a:pt x="0" y="72898"/>
                  </a:lnTo>
                  <a:lnTo>
                    <a:pt x="80136" y="72898"/>
                  </a:lnTo>
                  <a:lnTo>
                    <a:pt x="80390" y="72643"/>
                  </a:lnTo>
                  <a:lnTo>
                    <a:pt x="81152" y="72643"/>
                  </a:lnTo>
                  <a:lnTo>
                    <a:pt x="81152" y="72390"/>
                  </a:lnTo>
                  <a:lnTo>
                    <a:pt x="81533" y="72390"/>
                  </a:lnTo>
                  <a:lnTo>
                    <a:pt x="81533" y="71755"/>
                  </a:lnTo>
                  <a:lnTo>
                    <a:pt x="81787" y="71755"/>
                  </a:lnTo>
                  <a:lnTo>
                    <a:pt x="81787" y="71247"/>
                  </a:lnTo>
                  <a:lnTo>
                    <a:pt x="82041" y="70993"/>
                  </a:lnTo>
                  <a:lnTo>
                    <a:pt x="82041" y="1016"/>
                  </a:lnTo>
                  <a:lnTo>
                    <a:pt x="81787" y="508"/>
                  </a:lnTo>
                  <a:lnTo>
                    <a:pt x="8178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1" name="Google Shape;1441;p40"/>
            <p:cNvSpPr/>
            <p:nvPr/>
          </p:nvSpPr>
          <p:spPr>
            <a:xfrm>
              <a:off x="7589520" y="4736592"/>
              <a:ext cx="88265" cy="76200"/>
            </a:xfrm>
            <a:custGeom>
              <a:rect b="b" l="l" r="r" t="t"/>
              <a:pathLst>
                <a:path extrusionOk="0" h="76200" w="88265">
                  <a:moveTo>
                    <a:pt x="87883" y="0"/>
                  </a:moveTo>
                  <a:lnTo>
                    <a:pt x="1015" y="0"/>
                  </a:lnTo>
                  <a:lnTo>
                    <a:pt x="253" y="507"/>
                  </a:lnTo>
                  <a:lnTo>
                    <a:pt x="0" y="1904"/>
                  </a:lnTo>
                  <a:lnTo>
                    <a:pt x="0" y="74802"/>
                  </a:lnTo>
                  <a:lnTo>
                    <a:pt x="253" y="74802"/>
                  </a:lnTo>
                  <a:lnTo>
                    <a:pt x="253" y="75437"/>
                  </a:lnTo>
                  <a:lnTo>
                    <a:pt x="507" y="75437"/>
                  </a:lnTo>
                  <a:lnTo>
                    <a:pt x="507" y="75691"/>
                  </a:lnTo>
                  <a:lnTo>
                    <a:pt x="1650" y="75691"/>
                  </a:lnTo>
                  <a:lnTo>
                    <a:pt x="1650" y="75945"/>
                  </a:lnTo>
                  <a:lnTo>
                    <a:pt x="4190" y="75945"/>
                  </a:lnTo>
                  <a:lnTo>
                    <a:pt x="5841" y="73786"/>
                  </a:lnTo>
                  <a:lnTo>
                    <a:pt x="1650" y="73786"/>
                  </a:lnTo>
                  <a:lnTo>
                    <a:pt x="1650" y="72897"/>
                  </a:lnTo>
                  <a:lnTo>
                    <a:pt x="1397" y="72897"/>
                  </a:lnTo>
                  <a:lnTo>
                    <a:pt x="1397" y="2666"/>
                  </a:lnTo>
                  <a:lnTo>
                    <a:pt x="1650" y="2666"/>
                  </a:lnTo>
                  <a:lnTo>
                    <a:pt x="1650" y="1904"/>
                  </a:lnTo>
                  <a:lnTo>
                    <a:pt x="86486" y="1904"/>
                  </a:lnTo>
                  <a:lnTo>
                    <a:pt x="86486" y="2158"/>
                  </a:lnTo>
                  <a:lnTo>
                    <a:pt x="86740" y="2158"/>
                  </a:lnTo>
                  <a:lnTo>
                    <a:pt x="88137" y="507"/>
                  </a:lnTo>
                  <a:lnTo>
                    <a:pt x="87883" y="253"/>
                  </a:lnTo>
                  <a:lnTo>
                    <a:pt x="87883" y="0"/>
                  </a:lnTo>
                  <a:close/>
                </a:path>
              </a:pathLst>
            </a:custGeom>
            <a:solidFill>
              <a:srgbClr val="66666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2" name="Google Shape;1442;p40"/>
            <p:cNvSpPr/>
            <p:nvPr/>
          </p:nvSpPr>
          <p:spPr>
            <a:xfrm>
              <a:off x="7002780" y="5006340"/>
              <a:ext cx="810895" cy="0"/>
            </a:xfrm>
            <a:custGeom>
              <a:rect b="b" l="l" r="r" t="t"/>
              <a:pathLst>
                <a:path extrusionOk="0" h="120000" w="810895">
                  <a:moveTo>
                    <a:pt x="0" y="0"/>
                  </a:moveTo>
                  <a:lnTo>
                    <a:pt x="810768" y="0"/>
                  </a:lnTo>
                </a:path>
              </a:pathLst>
            </a:custGeom>
            <a:noFill/>
            <a:ln cap="flat" cmpd="sng" w="57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3" name="Google Shape;1443;p40"/>
            <p:cNvSpPr/>
            <p:nvPr/>
          </p:nvSpPr>
          <p:spPr>
            <a:xfrm>
              <a:off x="7155180" y="4893564"/>
              <a:ext cx="500380" cy="119380"/>
            </a:xfrm>
            <a:custGeom>
              <a:rect b="b" l="l" r="r" t="t"/>
              <a:pathLst>
                <a:path extrusionOk="0" h="119379" w="500379">
                  <a:moveTo>
                    <a:pt x="0" y="3048"/>
                  </a:moveTo>
                  <a:lnTo>
                    <a:pt x="0" y="118872"/>
                  </a:lnTo>
                </a:path>
                <a:path extrusionOk="0" h="119379" w="500379">
                  <a:moveTo>
                    <a:pt x="243840" y="0"/>
                  </a:moveTo>
                  <a:lnTo>
                    <a:pt x="243840" y="112775"/>
                  </a:lnTo>
                </a:path>
                <a:path extrusionOk="0" h="119379" w="500379">
                  <a:moveTo>
                    <a:pt x="499872" y="3048"/>
                  </a:moveTo>
                  <a:lnTo>
                    <a:pt x="499872" y="118872"/>
                  </a:lnTo>
                </a:path>
              </a:pathLst>
            </a:custGeom>
            <a:noFill/>
            <a:ln cap="flat" cmpd="sng" w="274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44" name="Google Shape;1444;p40"/>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8" name="Shape 1448"/>
        <p:cNvGrpSpPr/>
        <p:nvPr/>
      </p:nvGrpSpPr>
      <p:grpSpPr>
        <a:xfrm>
          <a:off x="0" y="0"/>
          <a:ext cx="0" cy="0"/>
          <a:chOff x="0" y="0"/>
          <a:chExt cx="0" cy="0"/>
        </a:xfrm>
      </p:grpSpPr>
      <p:sp>
        <p:nvSpPr>
          <p:cNvPr id="1449" name="Google Shape;1449;p41"/>
          <p:cNvSpPr txBox="1"/>
          <p:nvPr>
            <p:ph type="title"/>
          </p:nvPr>
        </p:nvSpPr>
        <p:spPr>
          <a:xfrm>
            <a:off x="277164" y="320497"/>
            <a:ext cx="58188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Point-to-Point WAN</a:t>
            </a:r>
            <a:endParaRPr sz="4800"/>
          </a:p>
        </p:txBody>
      </p:sp>
      <p:sp>
        <p:nvSpPr>
          <p:cNvPr id="1450" name="Google Shape;1450;p41"/>
          <p:cNvSpPr txBox="1"/>
          <p:nvPr/>
        </p:nvSpPr>
        <p:spPr>
          <a:xfrm>
            <a:off x="240588" y="1311910"/>
            <a:ext cx="7080250" cy="837565"/>
          </a:xfrm>
          <a:prstGeom prst="rect">
            <a:avLst/>
          </a:prstGeom>
          <a:noFill/>
          <a:ln>
            <a:noFill/>
          </a:ln>
        </p:spPr>
        <p:txBody>
          <a:bodyPr anchorCtr="0" anchor="t" bIns="0" lIns="0" spcFirstLastPara="1" rIns="0" wrap="square" tIns="62225">
            <a:spAutoFit/>
          </a:bodyPr>
          <a:lstStyle/>
          <a:p>
            <a:pPr indent="-177800" lvl="0" marL="189230" marR="5080" rtl="0" algn="l">
              <a:lnSpc>
                <a:spcPct val="107857"/>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connects two communicating devices through a  transmission media (cable or air)</a:t>
            </a:r>
            <a:endParaRPr sz="2800">
              <a:solidFill>
                <a:schemeClr val="dk1"/>
              </a:solidFill>
              <a:latin typeface="Calibri"/>
              <a:ea typeface="Calibri"/>
              <a:cs typeface="Calibri"/>
              <a:sym typeface="Calibri"/>
            </a:endParaRPr>
          </a:p>
        </p:txBody>
      </p:sp>
      <p:pic>
        <p:nvPicPr>
          <p:cNvPr id="1451" name="Google Shape;1451;p41"/>
          <p:cNvPicPr preferRelativeResize="0"/>
          <p:nvPr/>
        </p:nvPicPr>
        <p:blipFill rotWithShape="1">
          <a:blip r:embed="rId3">
            <a:alphaModFix/>
          </a:blip>
          <a:srcRect b="0" l="0" r="0" t="0"/>
          <a:stretch/>
        </p:blipFill>
        <p:spPr>
          <a:xfrm>
            <a:off x="798270" y="3124200"/>
            <a:ext cx="7324649" cy="1447800"/>
          </a:xfrm>
          <a:prstGeom prst="rect">
            <a:avLst/>
          </a:prstGeom>
          <a:noFill/>
          <a:ln>
            <a:noFill/>
          </a:ln>
        </p:spPr>
      </p:pic>
      <p:sp>
        <p:nvSpPr>
          <p:cNvPr id="1452" name="Google Shape;1452;p41"/>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6" name="Shape 1456"/>
        <p:cNvGrpSpPr/>
        <p:nvPr/>
      </p:nvGrpSpPr>
      <p:grpSpPr>
        <a:xfrm>
          <a:off x="0" y="0"/>
          <a:ext cx="0" cy="0"/>
          <a:chOff x="0" y="0"/>
          <a:chExt cx="0" cy="0"/>
        </a:xfrm>
      </p:grpSpPr>
      <p:sp>
        <p:nvSpPr>
          <p:cNvPr id="1457" name="Google Shape;1457;p42"/>
          <p:cNvSpPr txBox="1"/>
          <p:nvPr>
            <p:ph type="title"/>
          </p:nvPr>
        </p:nvSpPr>
        <p:spPr>
          <a:xfrm>
            <a:off x="277164" y="320497"/>
            <a:ext cx="54378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Switched WAN</a:t>
            </a:r>
            <a:endParaRPr sz="4800"/>
          </a:p>
        </p:txBody>
      </p:sp>
      <p:sp>
        <p:nvSpPr>
          <p:cNvPr id="1458" name="Google Shape;1458;p42"/>
          <p:cNvSpPr txBox="1"/>
          <p:nvPr/>
        </p:nvSpPr>
        <p:spPr>
          <a:xfrm>
            <a:off x="240588" y="1176390"/>
            <a:ext cx="8040370" cy="2098675"/>
          </a:xfrm>
          <a:prstGeom prst="rect">
            <a:avLst/>
          </a:prstGeom>
          <a:noFill/>
          <a:ln>
            <a:noFill/>
          </a:ln>
        </p:spPr>
        <p:txBody>
          <a:bodyPr anchorCtr="0" anchor="t" bIns="0" lIns="0" spcFirstLastPara="1" rIns="0" wrap="square" tIns="149225">
            <a:spAutoFit/>
          </a:bodyPr>
          <a:lstStyle/>
          <a:p>
            <a:pPr indent="-177800" lvl="0" marL="189230" marR="0" rtl="0" algn="l">
              <a:lnSpc>
                <a:spcPct val="10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 network with more than two ends</a:t>
            </a:r>
            <a:endParaRPr sz="2800">
              <a:solidFill>
                <a:schemeClr val="dk1"/>
              </a:solidFill>
              <a:latin typeface="Calibri"/>
              <a:ea typeface="Calibri"/>
              <a:cs typeface="Calibri"/>
              <a:sym typeface="Calibri"/>
            </a:endParaRPr>
          </a:p>
          <a:p>
            <a:pPr indent="-177800" lvl="0" marL="189230" marR="0" rtl="0" algn="l">
              <a:lnSpc>
                <a:spcPct val="100000"/>
              </a:lnSpc>
              <a:spcBef>
                <a:spcPts val="108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used in the backbone of global communication today</a:t>
            </a:r>
            <a:endParaRPr sz="2800">
              <a:solidFill>
                <a:schemeClr val="dk1"/>
              </a:solidFill>
              <a:latin typeface="Calibri"/>
              <a:ea typeface="Calibri"/>
              <a:cs typeface="Calibri"/>
              <a:sym typeface="Calibri"/>
            </a:endParaRPr>
          </a:p>
          <a:p>
            <a:pPr indent="-177800" lvl="0" marL="189230" marR="5080" rtl="0" algn="l">
              <a:lnSpc>
                <a:spcPct val="108214"/>
              </a:lnSpc>
              <a:spcBef>
                <a:spcPts val="143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 combination of several point-to-point WANs that are  connected by switches</a:t>
            </a:r>
            <a:endParaRPr sz="2800">
              <a:solidFill>
                <a:schemeClr val="dk1"/>
              </a:solidFill>
              <a:latin typeface="Calibri"/>
              <a:ea typeface="Calibri"/>
              <a:cs typeface="Calibri"/>
              <a:sym typeface="Calibri"/>
            </a:endParaRPr>
          </a:p>
        </p:txBody>
      </p:sp>
      <p:pic>
        <p:nvPicPr>
          <p:cNvPr id="1459" name="Google Shape;1459;p42"/>
          <p:cNvPicPr preferRelativeResize="0"/>
          <p:nvPr/>
        </p:nvPicPr>
        <p:blipFill rotWithShape="1">
          <a:blip r:embed="rId3">
            <a:alphaModFix/>
          </a:blip>
          <a:srcRect b="0" l="0" r="0" t="0"/>
          <a:stretch/>
        </p:blipFill>
        <p:spPr>
          <a:xfrm>
            <a:off x="1466852" y="3581400"/>
            <a:ext cx="5830059" cy="1923288"/>
          </a:xfrm>
          <a:prstGeom prst="rect">
            <a:avLst/>
          </a:prstGeom>
          <a:noFill/>
          <a:ln>
            <a:noFill/>
          </a:ln>
        </p:spPr>
      </p:pic>
      <p:sp>
        <p:nvSpPr>
          <p:cNvPr id="1460" name="Google Shape;1460;p42"/>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43"/>
          <p:cNvSpPr txBox="1"/>
          <p:nvPr>
            <p:ph type="title"/>
          </p:nvPr>
        </p:nvSpPr>
        <p:spPr>
          <a:xfrm>
            <a:off x="277164" y="320497"/>
            <a:ext cx="36852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Internetwork</a:t>
            </a:r>
            <a:endParaRPr sz="4800"/>
          </a:p>
        </p:txBody>
      </p:sp>
      <p:sp>
        <p:nvSpPr>
          <p:cNvPr id="1466" name="Google Shape;1466;p43"/>
          <p:cNvSpPr txBox="1"/>
          <p:nvPr/>
        </p:nvSpPr>
        <p:spPr>
          <a:xfrm>
            <a:off x="240588" y="1194057"/>
            <a:ext cx="8676640" cy="3705860"/>
          </a:xfrm>
          <a:prstGeom prst="rect">
            <a:avLst/>
          </a:prstGeom>
          <a:noFill/>
          <a:ln>
            <a:noFill/>
          </a:ln>
        </p:spPr>
        <p:txBody>
          <a:bodyPr anchorCtr="0" anchor="t" bIns="0" lIns="0" spcFirstLastPara="1" rIns="0" wrap="square" tIns="74275">
            <a:spAutoFit/>
          </a:bodyPr>
          <a:lstStyle/>
          <a:p>
            <a:pPr indent="-177165" lvl="0" marL="189230" marR="0" rtl="0" algn="l">
              <a:lnSpc>
                <a:spcPct val="100000"/>
              </a:lnSpc>
              <a:spcBef>
                <a:spcPts val="0"/>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Isolated LAN or WAN – rare</a:t>
            </a:r>
            <a:endParaRPr sz="2600">
              <a:solidFill>
                <a:schemeClr val="dk1"/>
              </a:solidFill>
              <a:latin typeface="Calibri"/>
              <a:ea typeface="Calibri"/>
              <a:cs typeface="Calibri"/>
              <a:sym typeface="Calibri"/>
            </a:endParaRPr>
          </a:p>
          <a:p>
            <a:pPr indent="-177165" lvl="0" marL="189230" marR="0" rtl="0" algn="l">
              <a:lnSpc>
                <a:spcPct val="100000"/>
              </a:lnSpc>
              <a:spcBef>
                <a:spcPts val="480"/>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LAN and WAN are connected to one another</a:t>
            </a:r>
            <a:endParaRPr sz="2600">
              <a:solidFill>
                <a:schemeClr val="dk1"/>
              </a:solidFill>
              <a:latin typeface="Calibri"/>
              <a:ea typeface="Calibri"/>
              <a:cs typeface="Calibri"/>
              <a:sym typeface="Calibri"/>
            </a:endParaRPr>
          </a:p>
          <a:p>
            <a:pPr indent="-177165" lvl="0" marL="189230" marR="468630" rtl="0" algn="l">
              <a:lnSpc>
                <a:spcPct val="70000"/>
              </a:lnSpc>
              <a:spcBef>
                <a:spcPts val="1395"/>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internetwork, or internet: connection between two or more  networks</a:t>
            </a:r>
            <a:endParaRPr sz="2600">
              <a:solidFill>
                <a:schemeClr val="dk1"/>
              </a:solidFill>
              <a:latin typeface="Calibri"/>
              <a:ea typeface="Calibri"/>
              <a:cs typeface="Calibri"/>
              <a:sym typeface="Calibri"/>
            </a:endParaRPr>
          </a:p>
          <a:p>
            <a:pPr indent="-177165" lvl="0" marL="189230" marR="5080" rtl="0" algn="l">
              <a:lnSpc>
                <a:spcPct val="70000"/>
              </a:lnSpc>
              <a:spcBef>
                <a:spcPts val="1395"/>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Ex: organization with two offices, one on the east coast and the  other on the west coast.</a:t>
            </a:r>
            <a:endParaRPr sz="2600">
              <a:solidFill>
                <a:schemeClr val="dk1"/>
              </a:solidFill>
              <a:latin typeface="Calibri"/>
              <a:ea typeface="Calibri"/>
              <a:cs typeface="Calibri"/>
              <a:sym typeface="Calibri"/>
            </a:endParaRPr>
          </a:p>
          <a:p>
            <a:pPr indent="-183515" lvl="1" marL="421005" marR="0" rtl="0" algn="l">
              <a:lnSpc>
                <a:spcPct val="84318"/>
              </a:lnSpc>
              <a:spcBef>
                <a:spcPts val="0"/>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Each office has a LAN that allows all employees in the office to</a:t>
            </a:r>
            <a:endParaRPr b="0" i="0" sz="2200" u="none" cap="none" strike="noStrike">
              <a:solidFill>
                <a:schemeClr val="dk1"/>
              </a:solidFill>
              <a:latin typeface="Calibri"/>
              <a:ea typeface="Calibri"/>
              <a:cs typeface="Calibri"/>
              <a:sym typeface="Calibri"/>
            </a:endParaRPr>
          </a:p>
          <a:p>
            <a:pPr indent="0" lvl="0" marL="421005" marR="0" rtl="0" algn="l">
              <a:lnSpc>
                <a:spcPct val="97727"/>
              </a:lnSpc>
              <a:spcBef>
                <a:spcPts val="0"/>
              </a:spcBef>
              <a:spcAft>
                <a:spcPts val="0"/>
              </a:spcAft>
              <a:buNone/>
            </a:pPr>
            <a:r>
              <a:rPr lang="en-US" sz="2200">
                <a:solidFill>
                  <a:srgbClr val="404040"/>
                </a:solidFill>
                <a:latin typeface="Calibri"/>
                <a:ea typeface="Calibri"/>
                <a:cs typeface="Calibri"/>
                <a:sym typeface="Calibri"/>
              </a:rPr>
              <a:t>communicate with each other</a:t>
            </a:r>
            <a:endParaRPr sz="2200">
              <a:solidFill>
                <a:schemeClr val="dk1"/>
              </a:solidFill>
              <a:latin typeface="Calibri"/>
              <a:ea typeface="Calibri"/>
              <a:cs typeface="Calibri"/>
              <a:sym typeface="Calibri"/>
            </a:endParaRPr>
          </a:p>
          <a:p>
            <a:pPr indent="-182880" lvl="1" marL="421005" marR="438784" rtl="0" algn="l">
              <a:lnSpc>
                <a:spcPct val="70000"/>
              </a:lnSpc>
              <a:spcBef>
                <a:spcPts val="695"/>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Communication between employees at different offices possible: the  management leases a point-to-point dedicated WAN from a service  provider, such as a telephone company, and connects the two LANs</a:t>
            </a:r>
            <a:endParaRPr b="0" i="0" sz="2200" u="none" cap="none" strike="noStrike">
              <a:solidFill>
                <a:schemeClr val="dk1"/>
              </a:solidFill>
              <a:latin typeface="Calibri"/>
              <a:ea typeface="Calibri"/>
              <a:cs typeface="Calibri"/>
              <a:sym typeface="Calibri"/>
            </a:endParaRPr>
          </a:p>
        </p:txBody>
      </p:sp>
      <p:pic>
        <p:nvPicPr>
          <p:cNvPr id="1467" name="Google Shape;1467;p43"/>
          <p:cNvPicPr preferRelativeResize="0"/>
          <p:nvPr/>
        </p:nvPicPr>
        <p:blipFill rotWithShape="1">
          <a:blip r:embed="rId3">
            <a:alphaModFix/>
          </a:blip>
          <a:srcRect b="0" l="0" r="0" t="0"/>
          <a:stretch/>
        </p:blipFill>
        <p:spPr>
          <a:xfrm>
            <a:off x="1693836" y="5133762"/>
            <a:ext cx="6166827" cy="1103166"/>
          </a:xfrm>
          <a:prstGeom prst="rect">
            <a:avLst/>
          </a:prstGeom>
          <a:noFill/>
          <a:ln>
            <a:noFill/>
          </a:ln>
        </p:spPr>
      </p:pic>
      <p:sp>
        <p:nvSpPr>
          <p:cNvPr id="1468" name="Google Shape;1468;p43"/>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2" name="Shape 1472"/>
        <p:cNvGrpSpPr/>
        <p:nvPr/>
      </p:nvGrpSpPr>
      <p:grpSpPr>
        <a:xfrm>
          <a:off x="0" y="0"/>
          <a:ext cx="0" cy="0"/>
          <a:chOff x="0" y="0"/>
          <a:chExt cx="0" cy="0"/>
        </a:xfrm>
      </p:grpSpPr>
      <p:sp>
        <p:nvSpPr>
          <p:cNvPr id="1473" name="Google Shape;1473;p44"/>
          <p:cNvSpPr txBox="1"/>
          <p:nvPr>
            <p:ph type="title"/>
          </p:nvPr>
        </p:nvSpPr>
        <p:spPr>
          <a:xfrm>
            <a:off x="277164" y="320497"/>
            <a:ext cx="3632835"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Internetwork …</a:t>
            </a:r>
            <a:endParaRPr sz="4800"/>
          </a:p>
        </p:txBody>
      </p:sp>
      <p:sp>
        <p:nvSpPr>
          <p:cNvPr id="1474" name="Google Shape;1474;p44"/>
          <p:cNvSpPr txBox="1"/>
          <p:nvPr/>
        </p:nvSpPr>
        <p:spPr>
          <a:xfrm>
            <a:off x="240588" y="1318006"/>
            <a:ext cx="8663940" cy="2384425"/>
          </a:xfrm>
          <a:prstGeom prst="rect">
            <a:avLst/>
          </a:prstGeom>
          <a:noFill/>
          <a:ln>
            <a:noFill/>
          </a:ln>
        </p:spPr>
        <p:txBody>
          <a:bodyPr anchorCtr="0" anchor="t" bIns="0" lIns="0" spcFirstLastPara="1" rIns="0" wrap="square" tIns="55875">
            <a:spAutoFit/>
          </a:bodyPr>
          <a:lstStyle/>
          <a:p>
            <a:pPr indent="-177165" lvl="0" marL="189230" marR="5080" rtl="0" algn="l">
              <a:lnSpc>
                <a:spcPct val="108076"/>
              </a:lnSpc>
              <a:spcBef>
                <a:spcPts val="0"/>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When a host in the west coast office sends a message to  another host in the same office, the router blocks the message,  but the switch directs the message to the destination.</a:t>
            </a:r>
            <a:endParaRPr sz="2600">
              <a:solidFill>
                <a:schemeClr val="dk1"/>
              </a:solidFill>
              <a:latin typeface="Calibri"/>
              <a:ea typeface="Calibri"/>
              <a:cs typeface="Calibri"/>
              <a:sym typeface="Calibri"/>
            </a:endParaRPr>
          </a:p>
          <a:p>
            <a:pPr indent="-177165" lvl="0" marL="189230" marR="361950" rtl="0" algn="just">
              <a:lnSpc>
                <a:spcPct val="90000"/>
              </a:lnSpc>
              <a:spcBef>
                <a:spcPts val="1375"/>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When a host on the west coast sends a message to a host on  the east coast, router R1 routes the packet to router R2, and  the packet reaches the destination</a:t>
            </a:r>
            <a:endParaRPr sz="2600">
              <a:solidFill>
                <a:schemeClr val="dk1"/>
              </a:solidFill>
              <a:latin typeface="Calibri"/>
              <a:ea typeface="Calibri"/>
              <a:cs typeface="Calibri"/>
              <a:sym typeface="Calibri"/>
            </a:endParaRPr>
          </a:p>
        </p:txBody>
      </p:sp>
      <p:pic>
        <p:nvPicPr>
          <p:cNvPr id="1475" name="Google Shape;1475;p44"/>
          <p:cNvPicPr preferRelativeResize="0"/>
          <p:nvPr/>
        </p:nvPicPr>
        <p:blipFill rotWithShape="1">
          <a:blip r:embed="rId3">
            <a:alphaModFix/>
          </a:blip>
          <a:srcRect b="0" l="0" r="0" t="0"/>
          <a:stretch/>
        </p:blipFill>
        <p:spPr>
          <a:xfrm>
            <a:off x="252911" y="4412924"/>
            <a:ext cx="8598343" cy="1538206"/>
          </a:xfrm>
          <a:prstGeom prst="rect">
            <a:avLst/>
          </a:prstGeom>
          <a:noFill/>
          <a:ln>
            <a:noFill/>
          </a:ln>
        </p:spPr>
      </p:pic>
      <p:sp>
        <p:nvSpPr>
          <p:cNvPr id="1476" name="Google Shape;1476;p44"/>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0" name="Shape 1480"/>
        <p:cNvGrpSpPr/>
        <p:nvPr/>
      </p:nvGrpSpPr>
      <p:grpSpPr>
        <a:xfrm>
          <a:off x="0" y="0"/>
          <a:ext cx="0" cy="0"/>
          <a:chOff x="0" y="0"/>
          <a:chExt cx="0" cy="0"/>
        </a:xfrm>
      </p:grpSpPr>
      <p:sp>
        <p:nvSpPr>
          <p:cNvPr id="1481" name="Google Shape;1481;p45"/>
          <p:cNvSpPr txBox="1"/>
          <p:nvPr>
            <p:ph type="title"/>
          </p:nvPr>
        </p:nvSpPr>
        <p:spPr>
          <a:xfrm>
            <a:off x="277164" y="320497"/>
            <a:ext cx="3632835"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Internetwork …</a:t>
            </a:r>
            <a:endParaRPr sz="4800"/>
          </a:p>
        </p:txBody>
      </p:sp>
      <p:sp>
        <p:nvSpPr>
          <p:cNvPr id="1482" name="Google Shape;1482;p45"/>
          <p:cNvSpPr txBox="1"/>
          <p:nvPr/>
        </p:nvSpPr>
        <p:spPr>
          <a:xfrm>
            <a:off x="194563" y="1311910"/>
            <a:ext cx="2868930" cy="2938780"/>
          </a:xfrm>
          <a:prstGeom prst="rect">
            <a:avLst/>
          </a:prstGeom>
          <a:noFill/>
          <a:ln>
            <a:noFill/>
          </a:ln>
        </p:spPr>
        <p:txBody>
          <a:bodyPr anchorCtr="0" anchor="t" bIns="0" lIns="0" spcFirstLastPara="1" rIns="0" wrap="square" tIns="55875">
            <a:spAutoFit/>
          </a:bodyPr>
          <a:lstStyle/>
          <a:p>
            <a:pPr indent="-177800" lvl="0" marL="189230" marR="183515" rtl="0" algn="l">
              <a:lnSpc>
                <a:spcPct val="9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 heterogeneous  network made of  four WANs and  three LANs</a:t>
            </a:r>
            <a:endParaRPr sz="2800">
              <a:solidFill>
                <a:schemeClr val="dk1"/>
              </a:solidFill>
              <a:latin typeface="Calibri"/>
              <a:ea typeface="Calibri"/>
              <a:cs typeface="Calibri"/>
              <a:sym typeface="Calibri"/>
            </a:endParaRPr>
          </a:p>
          <a:p>
            <a:pPr indent="-177800" lvl="0" marL="189230" marR="5080" rtl="0" algn="l">
              <a:lnSpc>
                <a:spcPct val="90000"/>
              </a:lnSpc>
              <a:spcBef>
                <a:spcPts val="142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One of the WANs  is a switched WAN  with four switches</a:t>
            </a:r>
            <a:endParaRPr sz="2800">
              <a:solidFill>
                <a:schemeClr val="dk1"/>
              </a:solidFill>
              <a:latin typeface="Calibri"/>
              <a:ea typeface="Calibri"/>
              <a:cs typeface="Calibri"/>
              <a:sym typeface="Calibri"/>
            </a:endParaRPr>
          </a:p>
        </p:txBody>
      </p:sp>
      <p:pic>
        <p:nvPicPr>
          <p:cNvPr id="1483" name="Google Shape;1483;p45"/>
          <p:cNvPicPr preferRelativeResize="0"/>
          <p:nvPr/>
        </p:nvPicPr>
        <p:blipFill rotWithShape="1">
          <a:blip r:embed="rId3">
            <a:alphaModFix/>
          </a:blip>
          <a:srcRect b="0" l="0" r="0" t="0"/>
          <a:stretch/>
        </p:blipFill>
        <p:spPr>
          <a:xfrm>
            <a:off x="3350573" y="2083599"/>
            <a:ext cx="5706618" cy="3991178"/>
          </a:xfrm>
          <a:prstGeom prst="rect">
            <a:avLst/>
          </a:prstGeom>
          <a:noFill/>
          <a:ln>
            <a:noFill/>
          </a:ln>
        </p:spPr>
      </p:pic>
      <p:sp>
        <p:nvSpPr>
          <p:cNvPr id="1484" name="Google Shape;1484;p45"/>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8" name="Shape 1488"/>
        <p:cNvGrpSpPr/>
        <p:nvPr/>
      </p:nvGrpSpPr>
      <p:grpSpPr>
        <a:xfrm>
          <a:off x="0" y="0"/>
          <a:ext cx="0" cy="0"/>
          <a:chOff x="0" y="0"/>
          <a:chExt cx="0" cy="0"/>
        </a:xfrm>
      </p:grpSpPr>
      <p:sp>
        <p:nvSpPr>
          <p:cNvPr id="1489" name="Google Shape;1489;p46"/>
          <p:cNvSpPr txBox="1"/>
          <p:nvPr>
            <p:ph type="title"/>
          </p:nvPr>
        </p:nvSpPr>
        <p:spPr>
          <a:xfrm>
            <a:off x="277164" y="320497"/>
            <a:ext cx="51330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Switched Network</a:t>
            </a:r>
            <a:endParaRPr sz="4800"/>
          </a:p>
        </p:txBody>
      </p:sp>
      <p:sp>
        <p:nvSpPr>
          <p:cNvPr id="1490" name="Google Shape;1490;p46"/>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1491" name="Google Shape;1491;p46"/>
          <p:cNvSpPr txBox="1"/>
          <p:nvPr/>
        </p:nvSpPr>
        <p:spPr>
          <a:xfrm>
            <a:off x="240588" y="1311910"/>
            <a:ext cx="8573770" cy="3243580"/>
          </a:xfrm>
          <a:prstGeom prst="rect">
            <a:avLst/>
          </a:prstGeom>
          <a:noFill/>
          <a:ln>
            <a:noFill/>
          </a:ln>
        </p:spPr>
        <p:txBody>
          <a:bodyPr anchorCtr="0" anchor="t" bIns="0" lIns="0" spcFirstLastPara="1" rIns="0" wrap="square" tIns="62225">
            <a:spAutoFit/>
          </a:bodyPr>
          <a:lstStyle/>
          <a:p>
            <a:pPr indent="-177800" lvl="0" marL="189230" marR="476884" rtl="0" algn="l">
              <a:lnSpc>
                <a:spcPct val="107857"/>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switched network - a switch connects at least two links  together</a:t>
            </a:r>
            <a:endParaRPr sz="2800">
              <a:solidFill>
                <a:schemeClr val="dk1"/>
              </a:solidFill>
              <a:latin typeface="Calibri"/>
              <a:ea typeface="Calibri"/>
              <a:cs typeface="Calibri"/>
              <a:sym typeface="Calibri"/>
            </a:endParaRPr>
          </a:p>
          <a:p>
            <a:pPr indent="-177800" lvl="0" marL="189230" marR="5080" rtl="0" algn="l">
              <a:lnSpc>
                <a:spcPct val="107857"/>
              </a:lnSpc>
              <a:spcBef>
                <a:spcPts val="142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 switch forward data from a network to another network  when required</a:t>
            </a:r>
            <a:endParaRPr sz="2800">
              <a:solidFill>
                <a:schemeClr val="dk1"/>
              </a:solidFill>
              <a:latin typeface="Calibri"/>
              <a:ea typeface="Calibri"/>
              <a:cs typeface="Calibri"/>
              <a:sym typeface="Calibri"/>
            </a:endParaRPr>
          </a:p>
          <a:p>
            <a:pPr indent="-177800" lvl="0" marL="189230" marR="0" rtl="0" algn="l">
              <a:lnSpc>
                <a:spcPct val="100000"/>
              </a:lnSpc>
              <a:spcBef>
                <a:spcPts val="1019"/>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The two most common types of switched networks</a:t>
            </a:r>
            <a:endParaRPr sz="2800">
              <a:solidFill>
                <a:schemeClr val="dk1"/>
              </a:solidFill>
              <a:latin typeface="Calibri"/>
              <a:ea typeface="Calibri"/>
              <a:cs typeface="Calibri"/>
              <a:sym typeface="Calibri"/>
            </a:endParaRPr>
          </a:p>
          <a:p>
            <a:pPr indent="-183515" lvl="1" marL="421005" marR="0" rtl="0" algn="l">
              <a:lnSpc>
                <a:spcPct val="100000"/>
              </a:lnSpc>
              <a:spcBef>
                <a:spcPts val="75"/>
              </a:spcBef>
              <a:spcAft>
                <a:spcPts val="0"/>
              </a:spcAft>
              <a:buClr>
                <a:srgbClr val="1CACE3"/>
              </a:buClr>
              <a:buSzPts val="2800"/>
              <a:buFont typeface="Calibri"/>
              <a:buChar char="◦"/>
            </a:pPr>
            <a:r>
              <a:rPr b="0" i="0" lang="en-US" sz="2800" u="none" cap="none" strike="noStrike">
                <a:solidFill>
                  <a:srgbClr val="404040"/>
                </a:solidFill>
                <a:latin typeface="Calibri"/>
                <a:ea typeface="Calibri"/>
                <a:cs typeface="Calibri"/>
                <a:sym typeface="Calibri"/>
              </a:rPr>
              <a:t>circuit-switched</a:t>
            </a:r>
            <a:endParaRPr b="0" i="0" sz="2800" u="none" cap="none" strike="noStrike">
              <a:solidFill>
                <a:schemeClr val="dk1"/>
              </a:solidFill>
              <a:latin typeface="Calibri"/>
              <a:ea typeface="Calibri"/>
              <a:cs typeface="Calibri"/>
              <a:sym typeface="Calibri"/>
            </a:endParaRPr>
          </a:p>
          <a:p>
            <a:pPr indent="-183515" lvl="1" marL="421005" marR="0" rtl="0" algn="l">
              <a:lnSpc>
                <a:spcPct val="100000"/>
              </a:lnSpc>
              <a:spcBef>
                <a:spcPts val="265"/>
              </a:spcBef>
              <a:spcAft>
                <a:spcPts val="0"/>
              </a:spcAft>
              <a:buClr>
                <a:srgbClr val="1CACE3"/>
              </a:buClr>
              <a:buSzPts val="2800"/>
              <a:buFont typeface="Calibri"/>
              <a:buChar char="◦"/>
            </a:pPr>
            <a:r>
              <a:rPr b="0" i="0" lang="en-US" sz="2800" u="none" cap="none" strike="noStrike">
                <a:solidFill>
                  <a:srgbClr val="404040"/>
                </a:solidFill>
                <a:latin typeface="Calibri"/>
                <a:ea typeface="Calibri"/>
                <a:cs typeface="Calibri"/>
                <a:sym typeface="Calibri"/>
              </a:rPr>
              <a:t>packet-switched networks.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47"/>
          <p:cNvSpPr txBox="1"/>
          <p:nvPr>
            <p:ph type="title"/>
          </p:nvPr>
        </p:nvSpPr>
        <p:spPr>
          <a:xfrm>
            <a:off x="277164" y="320497"/>
            <a:ext cx="27708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Switching</a:t>
            </a:r>
            <a:endParaRPr sz="4800"/>
          </a:p>
        </p:txBody>
      </p:sp>
      <p:grpSp>
        <p:nvGrpSpPr>
          <p:cNvPr id="1497" name="Google Shape;1497;p47"/>
          <p:cNvGrpSpPr/>
          <p:nvPr/>
        </p:nvGrpSpPr>
        <p:grpSpPr>
          <a:xfrm>
            <a:off x="384009" y="1750915"/>
            <a:ext cx="3741306" cy="3261632"/>
            <a:chOff x="384009" y="1750915"/>
            <a:chExt cx="3741306" cy="3261632"/>
          </a:xfrm>
        </p:grpSpPr>
        <p:pic>
          <p:nvPicPr>
            <p:cNvPr id="1498" name="Google Shape;1498;p47"/>
            <p:cNvPicPr preferRelativeResize="0"/>
            <p:nvPr/>
          </p:nvPicPr>
          <p:blipFill rotWithShape="1">
            <a:blip r:embed="rId3">
              <a:alphaModFix/>
            </a:blip>
            <a:srcRect b="0" l="0" r="0" t="0"/>
            <a:stretch/>
          </p:blipFill>
          <p:spPr>
            <a:xfrm>
              <a:off x="670559" y="2313432"/>
              <a:ext cx="2919984" cy="2560320"/>
            </a:xfrm>
            <a:prstGeom prst="rect">
              <a:avLst/>
            </a:prstGeom>
            <a:noFill/>
            <a:ln>
              <a:noFill/>
            </a:ln>
          </p:spPr>
        </p:pic>
        <p:sp>
          <p:nvSpPr>
            <p:cNvPr id="1499" name="Google Shape;1499;p47"/>
            <p:cNvSpPr/>
            <p:nvPr/>
          </p:nvSpPr>
          <p:spPr>
            <a:xfrm>
              <a:off x="908303" y="2520696"/>
              <a:ext cx="2513330" cy="2019300"/>
            </a:xfrm>
            <a:custGeom>
              <a:rect b="b" l="l" r="r" t="t"/>
              <a:pathLst>
                <a:path extrusionOk="0" h="2019300" w="2513329">
                  <a:moveTo>
                    <a:pt x="1681099" y="0"/>
                  </a:moveTo>
                  <a:lnTo>
                    <a:pt x="1349375" y="66675"/>
                  </a:lnTo>
                  <a:lnTo>
                    <a:pt x="877823" y="57150"/>
                  </a:lnTo>
                  <a:lnTo>
                    <a:pt x="774700" y="203326"/>
                  </a:lnTo>
                  <a:lnTo>
                    <a:pt x="0" y="754633"/>
                  </a:lnTo>
                  <a:lnTo>
                    <a:pt x="79375" y="1092961"/>
                  </a:lnTo>
                  <a:lnTo>
                    <a:pt x="79375" y="1498091"/>
                  </a:lnTo>
                  <a:lnTo>
                    <a:pt x="242887" y="1893696"/>
                  </a:lnTo>
                  <a:lnTo>
                    <a:pt x="758825" y="2019172"/>
                  </a:lnTo>
                  <a:lnTo>
                    <a:pt x="1754124" y="1844420"/>
                  </a:lnTo>
                  <a:lnTo>
                    <a:pt x="2052574" y="1207389"/>
                  </a:lnTo>
                  <a:lnTo>
                    <a:pt x="2109724" y="1045337"/>
                  </a:lnTo>
                  <a:lnTo>
                    <a:pt x="2319274" y="1361566"/>
                  </a:lnTo>
                  <a:lnTo>
                    <a:pt x="2512949" y="899159"/>
                  </a:lnTo>
                  <a:lnTo>
                    <a:pt x="2447925" y="802258"/>
                  </a:lnTo>
                  <a:lnTo>
                    <a:pt x="2424049" y="203326"/>
                  </a:lnTo>
                  <a:lnTo>
                    <a:pt x="2309749" y="173227"/>
                  </a:lnTo>
                  <a:lnTo>
                    <a:pt x="2101850" y="241426"/>
                  </a:lnTo>
                  <a:lnTo>
                    <a:pt x="1681099"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00" name="Google Shape;1500;p47"/>
            <p:cNvPicPr preferRelativeResize="0"/>
            <p:nvPr/>
          </p:nvPicPr>
          <p:blipFill rotWithShape="1">
            <a:blip r:embed="rId4">
              <a:alphaModFix/>
            </a:blip>
            <a:srcRect b="0" l="0" r="0" t="0"/>
            <a:stretch/>
          </p:blipFill>
          <p:spPr>
            <a:xfrm>
              <a:off x="2240280" y="2542032"/>
              <a:ext cx="246887" cy="246888"/>
            </a:xfrm>
            <a:prstGeom prst="rect">
              <a:avLst/>
            </a:prstGeom>
            <a:noFill/>
            <a:ln>
              <a:noFill/>
            </a:ln>
          </p:spPr>
        </p:pic>
        <p:pic>
          <p:nvPicPr>
            <p:cNvPr id="1501" name="Google Shape;1501;p47"/>
            <p:cNvPicPr preferRelativeResize="0"/>
            <p:nvPr/>
          </p:nvPicPr>
          <p:blipFill rotWithShape="1">
            <a:blip r:embed="rId5">
              <a:alphaModFix/>
            </a:blip>
            <a:srcRect b="0" l="0" r="0" t="0"/>
            <a:stretch/>
          </p:blipFill>
          <p:spPr>
            <a:xfrm>
              <a:off x="3108959" y="2904744"/>
              <a:ext cx="243839" cy="243840"/>
            </a:xfrm>
            <a:prstGeom prst="rect">
              <a:avLst/>
            </a:prstGeom>
            <a:noFill/>
            <a:ln>
              <a:noFill/>
            </a:ln>
          </p:spPr>
        </p:pic>
        <p:pic>
          <p:nvPicPr>
            <p:cNvPr id="1502" name="Google Shape;1502;p47"/>
            <p:cNvPicPr preferRelativeResize="0"/>
            <p:nvPr/>
          </p:nvPicPr>
          <p:blipFill rotWithShape="1">
            <a:blip r:embed="rId6">
              <a:alphaModFix/>
            </a:blip>
            <a:srcRect b="0" l="0" r="0" t="0"/>
            <a:stretch/>
          </p:blipFill>
          <p:spPr>
            <a:xfrm>
              <a:off x="1030224" y="2776727"/>
              <a:ext cx="246888" cy="246888"/>
            </a:xfrm>
            <a:prstGeom prst="rect">
              <a:avLst/>
            </a:prstGeom>
            <a:noFill/>
            <a:ln>
              <a:noFill/>
            </a:ln>
          </p:spPr>
        </p:pic>
        <p:pic>
          <p:nvPicPr>
            <p:cNvPr id="1503" name="Google Shape;1503;p47"/>
            <p:cNvPicPr preferRelativeResize="0"/>
            <p:nvPr/>
          </p:nvPicPr>
          <p:blipFill rotWithShape="1">
            <a:blip r:embed="rId7">
              <a:alphaModFix/>
            </a:blip>
            <a:srcRect b="0" l="0" r="0" t="0"/>
            <a:stretch/>
          </p:blipFill>
          <p:spPr>
            <a:xfrm>
              <a:off x="1018031" y="4023360"/>
              <a:ext cx="246888" cy="243839"/>
            </a:xfrm>
            <a:prstGeom prst="rect">
              <a:avLst/>
            </a:prstGeom>
            <a:noFill/>
            <a:ln>
              <a:noFill/>
            </a:ln>
          </p:spPr>
        </p:pic>
        <p:pic>
          <p:nvPicPr>
            <p:cNvPr id="1504" name="Google Shape;1504;p47"/>
            <p:cNvPicPr preferRelativeResize="0"/>
            <p:nvPr/>
          </p:nvPicPr>
          <p:blipFill rotWithShape="1">
            <a:blip r:embed="rId5">
              <a:alphaModFix/>
            </a:blip>
            <a:srcRect b="0" l="0" r="0" t="0"/>
            <a:stretch/>
          </p:blipFill>
          <p:spPr>
            <a:xfrm>
              <a:off x="2752343" y="4242816"/>
              <a:ext cx="243839" cy="243839"/>
            </a:xfrm>
            <a:prstGeom prst="rect">
              <a:avLst/>
            </a:prstGeom>
            <a:noFill/>
            <a:ln>
              <a:noFill/>
            </a:ln>
          </p:spPr>
        </p:pic>
        <p:sp>
          <p:nvSpPr>
            <p:cNvPr id="1505" name="Google Shape;1505;p47"/>
            <p:cNvSpPr/>
            <p:nvPr/>
          </p:nvSpPr>
          <p:spPr>
            <a:xfrm>
              <a:off x="801624" y="2209800"/>
              <a:ext cx="2859405" cy="2426335"/>
            </a:xfrm>
            <a:custGeom>
              <a:rect b="b" l="l" r="r" t="t"/>
              <a:pathLst>
                <a:path extrusionOk="0" h="2426335" w="2859404">
                  <a:moveTo>
                    <a:pt x="0" y="441960"/>
                  </a:moveTo>
                  <a:lnTo>
                    <a:pt x="274320" y="612648"/>
                  </a:lnTo>
                </a:path>
                <a:path extrusionOk="0" h="2426335" w="2859404">
                  <a:moveTo>
                    <a:pt x="1664208" y="0"/>
                  </a:moveTo>
                  <a:lnTo>
                    <a:pt x="1566671" y="323088"/>
                  </a:lnTo>
                </a:path>
                <a:path extrusionOk="0" h="2426335" w="2859404">
                  <a:moveTo>
                    <a:pt x="246888" y="2057400"/>
                  </a:moveTo>
                  <a:lnTo>
                    <a:pt x="64007" y="2350008"/>
                  </a:lnTo>
                </a:path>
                <a:path extrusionOk="0" h="2426335" w="2859404">
                  <a:moveTo>
                    <a:pt x="2182368" y="2255520"/>
                  </a:moveTo>
                  <a:lnTo>
                    <a:pt x="2456688" y="2426208"/>
                  </a:lnTo>
                </a:path>
                <a:path extrusionOk="0" h="2426335" w="2859404">
                  <a:moveTo>
                    <a:pt x="2563367" y="765048"/>
                  </a:moveTo>
                  <a:lnTo>
                    <a:pt x="2859024" y="649224"/>
                  </a:lnTo>
                </a:path>
              </a:pathLst>
            </a:custGeom>
            <a:noFill/>
            <a:ln cap="flat" cmpd="sng" w="24375">
              <a:solidFill>
                <a:srgbClr val="2583C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6" name="Google Shape;1506;p47"/>
            <p:cNvSpPr/>
            <p:nvPr/>
          </p:nvSpPr>
          <p:spPr>
            <a:xfrm>
              <a:off x="1142999" y="2718816"/>
              <a:ext cx="2066925" cy="1542415"/>
            </a:xfrm>
            <a:custGeom>
              <a:rect b="b" l="l" r="r" t="t"/>
              <a:pathLst>
                <a:path extrusionOk="0" h="1542414" w="2066925">
                  <a:moveTo>
                    <a:pt x="0" y="301751"/>
                  </a:moveTo>
                  <a:lnTo>
                    <a:pt x="0" y="1313688"/>
                  </a:lnTo>
                </a:path>
                <a:path extrusionOk="0" h="1542414" w="2066925">
                  <a:moveTo>
                    <a:pt x="106680" y="256032"/>
                  </a:moveTo>
                  <a:lnTo>
                    <a:pt x="935736" y="597408"/>
                  </a:lnTo>
                </a:path>
                <a:path extrusionOk="0" h="1542414" w="2066925">
                  <a:moveTo>
                    <a:pt x="128015" y="1426464"/>
                  </a:moveTo>
                  <a:lnTo>
                    <a:pt x="957072" y="771144"/>
                  </a:lnTo>
                </a:path>
                <a:path extrusionOk="0" h="1542414" w="2066925">
                  <a:moveTo>
                    <a:pt x="1295400" y="36575"/>
                  </a:moveTo>
                  <a:lnTo>
                    <a:pt x="1972056" y="249936"/>
                  </a:lnTo>
                </a:path>
                <a:path extrusionOk="0" h="1542414" w="2066925">
                  <a:moveTo>
                    <a:pt x="149352" y="167639"/>
                  </a:moveTo>
                  <a:lnTo>
                    <a:pt x="1106424" y="0"/>
                  </a:lnTo>
                </a:path>
                <a:path extrusionOk="0" h="1542414" w="2066925">
                  <a:moveTo>
                    <a:pt x="2066544" y="438912"/>
                  </a:moveTo>
                  <a:lnTo>
                    <a:pt x="1746504" y="1542288"/>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07" name="Google Shape;1507;p47"/>
            <p:cNvPicPr preferRelativeResize="0"/>
            <p:nvPr/>
          </p:nvPicPr>
          <p:blipFill rotWithShape="1">
            <a:blip r:embed="rId4">
              <a:alphaModFix/>
            </a:blip>
            <a:srcRect b="0" l="0" r="0" t="0"/>
            <a:stretch/>
          </p:blipFill>
          <p:spPr>
            <a:xfrm>
              <a:off x="2057399" y="3261360"/>
              <a:ext cx="246887" cy="246888"/>
            </a:xfrm>
            <a:prstGeom prst="rect">
              <a:avLst/>
            </a:prstGeom>
            <a:noFill/>
            <a:ln>
              <a:noFill/>
            </a:ln>
          </p:spPr>
        </p:pic>
        <p:sp>
          <p:nvSpPr>
            <p:cNvPr id="1508" name="Google Shape;1508;p47"/>
            <p:cNvSpPr/>
            <p:nvPr/>
          </p:nvSpPr>
          <p:spPr>
            <a:xfrm>
              <a:off x="1274064" y="2788920"/>
              <a:ext cx="1828800" cy="1554480"/>
            </a:xfrm>
            <a:custGeom>
              <a:rect b="b" l="l" r="r" t="t"/>
              <a:pathLst>
                <a:path extrusionOk="0" h="1554479" w="1828800">
                  <a:moveTo>
                    <a:pt x="954024" y="490727"/>
                  </a:moveTo>
                  <a:lnTo>
                    <a:pt x="1078992" y="0"/>
                  </a:lnTo>
                </a:path>
                <a:path extrusionOk="0" h="1554479" w="1828800">
                  <a:moveTo>
                    <a:pt x="1024128" y="630935"/>
                  </a:moveTo>
                  <a:lnTo>
                    <a:pt x="1828800" y="310895"/>
                  </a:lnTo>
                </a:path>
                <a:path extrusionOk="0" h="1554479" w="1828800">
                  <a:moveTo>
                    <a:pt x="0" y="1408175"/>
                  </a:moveTo>
                  <a:lnTo>
                    <a:pt x="1459992" y="1554479"/>
                  </a:lnTo>
                </a:path>
                <a:path extrusionOk="0" h="1554479" w="1828800">
                  <a:moveTo>
                    <a:pt x="969263" y="682751"/>
                  </a:moveTo>
                  <a:lnTo>
                    <a:pt x="1520952" y="1463039"/>
                  </a:lnTo>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9" name="Google Shape;1509;p47"/>
            <p:cNvSpPr/>
            <p:nvPr/>
          </p:nvSpPr>
          <p:spPr>
            <a:xfrm>
              <a:off x="674305" y="2631018"/>
              <a:ext cx="124460" cy="48895"/>
            </a:xfrm>
            <a:custGeom>
              <a:rect b="b" l="l" r="r" t="t"/>
              <a:pathLst>
                <a:path extrusionOk="0" h="48894" w="124459">
                  <a:moveTo>
                    <a:pt x="31333" y="0"/>
                  </a:moveTo>
                  <a:lnTo>
                    <a:pt x="29157" y="0"/>
                  </a:lnTo>
                  <a:lnTo>
                    <a:pt x="27388" y="395"/>
                  </a:lnTo>
                  <a:lnTo>
                    <a:pt x="979" y="18373"/>
                  </a:lnTo>
                  <a:lnTo>
                    <a:pt x="0" y="20743"/>
                  </a:lnTo>
                  <a:lnTo>
                    <a:pt x="789" y="35955"/>
                  </a:lnTo>
                  <a:lnTo>
                    <a:pt x="28966" y="48006"/>
                  </a:lnTo>
                  <a:lnTo>
                    <a:pt x="32122" y="48402"/>
                  </a:lnTo>
                  <a:lnTo>
                    <a:pt x="123171" y="30819"/>
                  </a:lnTo>
                  <a:lnTo>
                    <a:pt x="124355" y="30029"/>
                  </a:lnTo>
                  <a:lnTo>
                    <a:pt x="123960" y="17582"/>
                  </a:lnTo>
                  <a:lnTo>
                    <a:pt x="121198" y="16002"/>
                  </a:lnTo>
                  <a:lnTo>
                    <a:pt x="78830" y="6321"/>
                  </a:lnTo>
                  <a:lnTo>
                    <a:pt x="31333" y="0"/>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0" name="Google Shape;1510;p47"/>
            <p:cNvSpPr/>
            <p:nvPr/>
          </p:nvSpPr>
          <p:spPr>
            <a:xfrm>
              <a:off x="676656" y="2633395"/>
              <a:ext cx="53340" cy="44450"/>
            </a:xfrm>
            <a:custGeom>
              <a:rect b="b" l="l" r="r" t="t"/>
              <a:pathLst>
                <a:path extrusionOk="0" h="44450" w="53340">
                  <a:moveTo>
                    <a:pt x="28194" y="34378"/>
                  </a:moveTo>
                  <a:lnTo>
                    <a:pt x="25234" y="33185"/>
                  </a:lnTo>
                  <a:lnTo>
                    <a:pt x="27393" y="32397"/>
                  </a:lnTo>
                  <a:lnTo>
                    <a:pt x="25234" y="30822"/>
                  </a:lnTo>
                  <a:lnTo>
                    <a:pt x="26009" y="30226"/>
                  </a:lnTo>
                  <a:lnTo>
                    <a:pt x="22479" y="29832"/>
                  </a:lnTo>
                  <a:lnTo>
                    <a:pt x="0" y="20942"/>
                  </a:lnTo>
                  <a:lnTo>
                    <a:pt x="0" y="24498"/>
                  </a:lnTo>
                  <a:lnTo>
                    <a:pt x="25031" y="34378"/>
                  </a:lnTo>
                  <a:lnTo>
                    <a:pt x="28194" y="34378"/>
                  </a:lnTo>
                  <a:close/>
                </a:path>
                <a:path extrusionOk="0" h="44450" w="53340">
                  <a:moveTo>
                    <a:pt x="28981" y="43662"/>
                  </a:moveTo>
                  <a:lnTo>
                    <a:pt x="27990" y="41884"/>
                  </a:lnTo>
                  <a:lnTo>
                    <a:pt x="28384" y="41097"/>
                  </a:lnTo>
                  <a:lnTo>
                    <a:pt x="27393" y="39712"/>
                  </a:lnTo>
                  <a:lnTo>
                    <a:pt x="28194" y="38125"/>
                  </a:lnTo>
                  <a:lnTo>
                    <a:pt x="26606" y="38125"/>
                  </a:lnTo>
                  <a:lnTo>
                    <a:pt x="24841" y="37934"/>
                  </a:lnTo>
                  <a:lnTo>
                    <a:pt x="0" y="28054"/>
                  </a:lnTo>
                  <a:lnTo>
                    <a:pt x="203" y="33185"/>
                  </a:lnTo>
                  <a:lnTo>
                    <a:pt x="25819" y="43459"/>
                  </a:lnTo>
                  <a:lnTo>
                    <a:pt x="27990" y="44056"/>
                  </a:lnTo>
                  <a:lnTo>
                    <a:pt x="28981" y="43662"/>
                  </a:lnTo>
                  <a:close/>
                </a:path>
                <a:path extrusionOk="0" h="44450" w="53340">
                  <a:moveTo>
                    <a:pt x="53213" y="6515"/>
                  </a:moveTo>
                  <a:lnTo>
                    <a:pt x="27990" y="0"/>
                  </a:lnTo>
                  <a:lnTo>
                    <a:pt x="24244" y="596"/>
                  </a:lnTo>
                  <a:lnTo>
                    <a:pt x="1574" y="17183"/>
                  </a:lnTo>
                  <a:lnTo>
                    <a:pt x="1778" y="17780"/>
                  </a:lnTo>
                  <a:lnTo>
                    <a:pt x="25031" y="25679"/>
                  </a:lnTo>
                  <a:lnTo>
                    <a:pt x="28194" y="24892"/>
                  </a:lnTo>
                  <a:lnTo>
                    <a:pt x="53213" y="6515"/>
                  </a:lnTo>
                  <a:close/>
                </a:path>
              </a:pathLst>
            </a:custGeom>
            <a:solidFill>
              <a:srgbClr val="E7FF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1" name="Google Shape;1511;p47"/>
            <p:cNvSpPr/>
            <p:nvPr/>
          </p:nvSpPr>
          <p:spPr>
            <a:xfrm>
              <a:off x="443134" y="2232138"/>
              <a:ext cx="321310" cy="327660"/>
            </a:xfrm>
            <a:custGeom>
              <a:rect b="b" l="l" r="r" t="t"/>
              <a:pathLst>
                <a:path extrusionOk="0" h="327660" w="321309">
                  <a:moveTo>
                    <a:pt x="312356" y="0"/>
                  </a:moveTo>
                  <a:lnTo>
                    <a:pt x="8276" y="0"/>
                  </a:lnTo>
                  <a:lnTo>
                    <a:pt x="1772" y="1975"/>
                  </a:lnTo>
                  <a:lnTo>
                    <a:pt x="0" y="5543"/>
                  </a:lnTo>
                  <a:lnTo>
                    <a:pt x="0" y="247346"/>
                  </a:lnTo>
                  <a:lnTo>
                    <a:pt x="1772" y="250111"/>
                  </a:lnTo>
                  <a:lnTo>
                    <a:pt x="6108" y="250901"/>
                  </a:lnTo>
                  <a:lnTo>
                    <a:pt x="36654" y="250901"/>
                  </a:lnTo>
                  <a:lnTo>
                    <a:pt x="18524" y="263950"/>
                  </a:lnTo>
                  <a:lnTo>
                    <a:pt x="18524" y="327357"/>
                  </a:lnTo>
                  <a:lnTo>
                    <a:pt x="302315" y="327357"/>
                  </a:lnTo>
                  <a:lnTo>
                    <a:pt x="302315" y="263950"/>
                  </a:lnTo>
                  <a:lnTo>
                    <a:pt x="283988" y="250901"/>
                  </a:lnTo>
                  <a:lnTo>
                    <a:pt x="314329" y="250901"/>
                  </a:lnTo>
                  <a:lnTo>
                    <a:pt x="318860" y="250111"/>
                  </a:lnTo>
                  <a:lnTo>
                    <a:pt x="320832" y="247346"/>
                  </a:lnTo>
                  <a:lnTo>
                    <a:pt x="320832" y="5543"/>
                  </a:lnTo>
                  <a:lnTo>
                    <a:pt x="318860" y="1975"/>
                  </a:lnTo>
                  <a:lnTo>
                    <a:pt x="312356" y="0"/>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2" name="Google Shape;1512;p47"/>
            <p:cNvSpPr/>
            <p:nvPr/>
          </p:nvSpPr>
          <p:spPr>
            <a:xfrm>
              <a:off x="460463" y="2268892"/>
              <a:ext cx="285115" cy="257175"/>
            </a:xfrm>
            <a:custGeom>
              <a:rect b="b" l="l" r="r" t="t"/>
              <a:pathLst>
                <a:path extrusionOk="0" h="257175" w="285115">
                  <a:moveTo>
                    <a:pt x="268224" y="0"/>
                  </a:moveTo>
                  <a:lnTo>
                    <a:pt x="15570" y="0"/>
                  </a:lnTo>
                  <a:lnTo>
                    <a:pt x="15570" y="178206"/>
                  </a:lnTo>
                  <a:lnTo>
                    <a:pt x="268224" y="178206"/>
                  </a:lnTo>
                  <a:lnTo>
                    <a:pt x="268224" y="0"/>
                  </a:lnTo>
                  <a:close/>
                </a:path>
                <a:path extrusionOk="0" h="257175" w="285115">
                  <a:moveTo>
                    <a:pt x="284975" y="246557"/>
                  </a:moveTo>
                  <a:lnTo>
                    <a:pt x="0" y="246557"/>
                  </a:lnTo>
                  <a:lnTo>
                    <a:pt x="0" y="256641"/>
                  </a:lnTo>
                  <a:lnTo>
                    <a:pt x="284975" y="256641"/>
                  </a:lnTo>
                  <a:lnTo>
                    <a:pt x="284975" y="246557"/>
                  </a:lnTo>
                  <a:close/>
                </a:path>
              </a:pathLst>
            </a:custGeom>
            <a:solidFill>
              <a:srgbClr val="819B8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3" name="Google Shape;1513;p47"/>
            <p:cNvSpPr/>
            <p:nvPr/>
          </p:nvSpPr>
          <p:spPr>
            <a:xfrm>
              <a:off x="476237" y="2267127"/>
              <a:ext cx="254000" cy="258445"/>
            </a:xfrm>
            <a:custGeom>
              <a:rect b="b" l="l" r="r" t="t"/>
              <a:pathLst>
                <a:path extrusionOk="0" h="258444" w="254000">
                  <a:moveTo>
                    <a:pt x="42557" y="0"/>
                  </a:moveTo>
                  <a:lnTo>
                    <a:pt x="0" y="0"/>
                  </a:lnTo>
                  <a:lnTo>
                    <a:pt x="0" y="45237"/>
                  </a:lnTo>
                  <a:lnTo>
                    <a:pt x="42557" y="0"/>
                  </a:lnTo>
                  <a:close/>
                </a:path>
                <a:path extrusionOk="0" h="258444" w="254000">
                  <a:moveTo>
                    <a:pt x="146037" y="248132"/>
                  </a:moveTo>
                  <a:lnTo>
                    <a:pt x="135001" y="248132"/>
                  </a:lnTo>
                  <a:lnTo>
                    <a:pt x="127114" y="258013"/>
                  </a:lnTo>
                  <a:lnTo>
                    <a:pt x="146037" y="258013"/>
                  </a:lnTo>
                  <a:lnTo>
                    <a:pt x="146037" y="248132"/>
                  </a:lnTo>
                  <a:close/>
                </a:path>
                <a:path extrusionOk="0" h="258444" w="254000">
                  <a:moveTo>
                    <a:pt x="253441" y="124650"/>
                  </a:moveTo>
                  <a:lnTo>
                    <a:pt x="220916" y="180555"/>
                  </a:lnTo>
                  <a:lnTo>
                    <a:pt x="235508" y="180555"/>
                  </a:lnTo>
                  <a:lnTo>
                    <a:pt x="253441" y="148170"/>
                  </a:lnTo>
                  <a:lnTo>
                    <a:pt x="253441" y="124650"/>
                  </a:lnTo>
                  <a:close/>
                </a:path>
                <a:path extrusionOk="0" h="258444" w="254000">
                  <a:moveTo>
                    <a:pt x="253441" y="114376"/>
                  </a:moveTo>
                  <a:lnTo>
                    <a:pt x="252247" y="85331"/>
                  </a:lnTo>
                  <a:lnTo>
                    <a:pt x="183083" y="180555"/>
                  </a:lnTo>
                  <a:lnTo>
                    <a:pt x="212051" y="180555"/>
                  </a:lnTo>
                  <a:lnTo>
                    <a:pt x="253441" y="114376"/>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4" name="Google Shape;1514;p47"/>
            <p:cNvSpPr/>
            <p:nvPr/>
          </p:nvSpPr>
          <p:spPr>
            <a:xfrm>
              <a:off x="384594" y="2231351"/>
              <a:ext cx="433705" cy="393700"/>
            </a:xfrm>
            <a:custGeom>
              <a:rect b="b" l="l" r="r" t="t"/>
              <a:pathLst>
                <a:path extrusionOk="0" h="393700" w="433705">
                  <a:moveTo>
                    <a:pt x="91643" y="41490"/>
                  </a:moveTo>
                  <a:lnTo>
                    <a:pt x="59118" y="71716"/>
                  </a:lnTo>
                  <a:lnTo>
                    <a:pt x="59118" y="115582"/>
                  </a:lnTo>
                  <a:lnTo>
                    <a:pt x="91643" y="81013"/>
                  </a:lnTo>
                  <a:lnTo>
                    <a:pt x="91643" y="41490"/>
                  </a:lnTo>
                  <a:close/>
                </a:path>
                <a:path extrusionOk="0" h="393700" w="433705">
                  <a:moveTo>
                    <a:pt x="167513" y="0"/>
                  </a:moveTo>
                  <a:lnTo>
                    <a:pt x="136182" y="0"/>
                  </a:lnTo>
                  <a:lnTo>
                    <a:pt x="97155" y="35775"/>
                  </a:lnTo>
                  <a:lnTo>
                    <a:pt x="134200" y="35775"/>
                  </a:lnTo>
                  <a:lnTo>
                    <a:pt x="167513" y="0"/>
                  </a:lnTo>
                  <a:close/>
                </a:path>
                <a:path extrusionOk="0" h="393700" w="433705">
                  <a:moveTo>
                    <a:pt x="377596" y="105308"/>
                  </a:moveTo>
                  <a:lnTo>
                    <a:pt x="345084" y="160426"/>
                  </a:lnTo>
                  <a:lnTo>
                    <a:pt x="345084" y="183946"/>
                  </a:lnTo>
                  <a:lnTo>
                    <a:pt x="377596" y="124663"/>
                  </a:lnTo>
                  <a:lnTo>
                    <a:pt x="377596" y="105308"/>
                  </a:lnTo>
                  <a:close/>
                </a:path>
                <a:path extrusionOk="0" h="393700" w="433705">
                  <a:moveTo>
                    <a:pt x="377596" y="74295"/>
                  </a:moveTo>
                  <a:lnTo>
                    <a:pt x="345084" y="120129"/>
                  </a:lnTo>
                  <a:lnTo>
                    <a:pt x="345084" y="150152"/>
                  </a:lnTo>
                  <a:lnTo>
                    <a:pt x="377596" y="97599"/>
                  </a:lnTo>
                  <a:lnTo>
                    <a:pt x="377596" y="74295"/>
                  </a:lnTo>
                  <a:close/>
                </a:path>
                <a:path extrusionOk="0" h="393700" w="433705">
                  <a:moveTo>
                    <a:pt x="433171" y="393357"/>
                  </a:moveTo>
                  <a:lnTo>
                    <a:pt x="430999" y="376758"/>
                  </a:lnTo>
                  <a:lnTo>
                    <a:pt x="412280" y="328358"/>
                  </a:lnTo>
                  <a:lnTo>
                    <a:pt x="267042" y="328358"/>
                  </a:lnTo>
                  <a:lnTo>
                    <a:pt x="327152" y="217728"/>
                  </a:lnTo>
                  <a:lnTo>
                    <a:pt x="311772" y="217728"/>
                  </a:lnTo>
                  <a:lnTo>
                    <a:pt x="246735" y="328358"/>
                  </a:lnTo>
                  <a:lnTo>
                    <a:pt x="235496" y="328358"/>
                  </a:lnTo>
                  <a:lnTo>
                    <a:pt x="303695" y="217728"/>
                  </a:lnTo>
                  <a:lnTo>
                    <a:pt x="273545" y="217728"/>
                  </a:lnTo>
                  <a:lnTo>
                    <a:pt x="225463" y="285089"/>
                  </a:lnTo>
                  <a:lnTo>
                    <a:pt x="245554" y="285089"/>
                  </a:lnTo>
                  <a:lnTo>
                    <a:pt x="245554" y="293789"/>
                  </a:lnTo>
                  <a:lnTo>
                    <a:pt x="218757" y="293789"/>
                  </a:lnTo>
                  <a:lnTo>
                    <a:pt x="194119" y="328358"/>
                  </a:lnTo>
                  <a:lnTo>
                    <a:pt x="35674" y="328358"/>
                  </a:lnTo>
                  <a:lnTo>
                    <a:pt x="1181" y="376758"/>
                  </a:lnTo>
                  <a:lnTo>
                    <a:pt x="0" y="393357"/>
                  </a:lnTo>
                  <a:lnTo>
                    <a:pt x="433171" y="393357"/>
                  </a:lnTo>
                  <a:close/>
                </a:path>
              </a:pathLst>
            </a:custGeom>
            <a:solidFill>
              <a:srgbClr val="E7FF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5" name="Google Shape;1515;p47"/>
            <p:cNvSpPr/>
            <p:nvPr/>
          </p:nvSpPr>
          <p:spPr>
            <a:xfrm>
              <a:off x="384603" y="2608100"/>
              <a:ext cx="433705" cy="17145"/>
            </a:xfrm>
            <a:custGeom>
              <a:rect b="b" l="l" r="r" t="t"/>
              <a:pathLst>
                <a:path extrusionOk="0" h="17144" w="433705">
                  <a:moveTo>
                    <a:pt x="430997" y="0"/>
                  </a:moveTo>
                  <a:lnTo>
                    <a:pt x="2364" y="0"/>
                  </a:lnTo>
                  <a:lnTo>
                    <a:pt x="0" y="16595"/>
                  </a:lnTo>
                  <a:lnTo>
                    <a:pt x="433173" y="16596"/>
                  </a:lnTo>
                  <a:lnTo>
                    <a:pt x="430997" y="0"/>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6" name="Google Shape;1516;p47"/>
            <p:cNvSpPr/>
            <p:nvPr/>
          </p:nvSpPr>
          <p:spPr>
            <a:xfrm>
              <a:off x="384009" y="2560294"/>
              <a:ext cx="433705" cy="66040"/>
            </a:xfrm>
            <a:custGeom>
              <a:rect b="b" l="l" r="r" t="t"/>
              <a:pathLst>
                <a:path extrusionOk="0" h="66039" w="433705">
                  <a:moveTo>
                    <a:pt x="306641" y="42087"/>
                  </a:moveTo>
                  <a:lnTo>
                    <a:pt x="304673" y="15608"/>
                  </a:lnTo>
                  <a:lnTo>
                    <a:pt x="303491" y="12293"/>
                  </a:lnTo>
                  <a:lnTo>
                    <a:pt x="303491" y="28651"/>
                  </a:lnTo>
                  <a:lnTo>
                    <a:pt x="303491" y="31610"/>
                  </a:lnTo>
                  <a:lnTo>
                    <a:pt x="269786" y="31610"/>
                  </a:lnTo>
                  <a:lnTo>
                    <a:pt x="268008" y="33388"/>
                  </a:lnTo>
                  <a:lnTo>
                    <a:pt x="269163" y="28841"/>
                  </a:lnTo>
                  <a:lnTo>
                    <a:pt x="278066" y="28841"/>
                  </a:lnTo>
                  <a:lnTo>
                    <a:pt x="278117" y="28651"/>
                  </a:lnTo>
                  <a:lnTo>
                    <a:pt x="303491" y="28651"/>
                  </a:lnTo>
                  <a:lnTo>
                    <a:pt x="303491" y="12293"/>
                  </a:lnTo>
                  <a:lnTo>
                    <a:pt x="302907" y="10642"/>
                  </a:lnTo>
                  <a:lnTo>
                    <a:pt x="302907" y="16598"/>
                  </a:lnTo>
                  <a:lnTo>
                    <a:pt x="302907" y="25476"/>
                  </a:lnTo>
                  <a:lnTo>
                    <a:pt x="279844" y="25476"/>
                  </a:lnTo>
                  <a:lnTo>
                    <a:pt x="278168" y="28460"/>
                  </a:lnTo>
                  <a:lnTo>
                    <a:pt x="279920" y="22326"/>
                  </a:lnTo>
                  <a:lnTo>
                    <a:pt x="291274" y="22326"/>
                  </a:lnTo>
                  <a:lnTo>
                    <a:pt x="293166" y="16598"/>
                  </a:lnTo>
                  <a:lnTo>
                    <a:pt x="302907" y="16598"/>
                  </a:lnTo>
                  <a:lnTo>
                    <a:pt x="302907" y="10642"/>
                  </a:lnTo>
                  <a:lnTo>
                    <a:pt x="302425" y="9283"/>
                  </a:lnTo>
                  <a:lnTo>
                    <a:pt x="302704" y="9283"/>
                  </a:lnTo>
                  <a:lnTo>
                    <a:pt x="302704" y="9093"/>
                  </a:lnTo>
                  <a:lnTo>
                    <a:pt x="302361" y="9093"/>
                  </a:lnTo>
                  <a:lnTo>
                    <a:pt x="302298" y="8890"/>
                  </a:lnTo>
                  <a:lnTo>
                    <a:pt x="302298" y="9093"/>
                  </a:lnTo>
                  <a:lnTo>
                    <a:pt x="302298" y="9283"/>
                  </a:lnTo>
                  <a:lnTo>
                    <a:pt x="302298" y="12446"/>
                  </a:lnTo>
                  <a:lnTo>
                    <a:pt x="285762" y="12446"/>
                  </a:lnTo>
                  <a:lnTo>
                    <a:pt x="285762" y="16598"/>
                  </a:lnTo>
                  <a:lnTo>
                    <a:pt x="285762" y="19558"/>
                  </a:lnTo>
                  <a:lnTo>
                    <a:pt x="274523" y="19558"/>
                  </a:lnTo>
                  <a:lnTo>
                    <a:pt x="272542" y="22326"/>
                  </a:lnTo>
                  <a:lnTo>
                    <a:pt x="271957" y="22720"/>
                  </a:lnTo>
                  <a:lnTo>
                    <a:pt x="271957" y="25692"/>
                  </a:lnTo>
                  <a:lnTo>
                    <a:pt x="260731" y="25692"/>
                  </a:lnTo>
                  <a:lnTo>
                    <a:pt x="258953" y="28841"/>
                  </a:lnTo>
                  <a:lnTo>
                    <a:pt x="261315" y="28841"/>
                  </a:lnTo>
                  <a:lnTo>
                    <a:pt x="261315" y="31419"/>
                  </a:lnTo>
                  <a:lnTo>
                    <a:pt x="250278" y="31419"/>
                  </a:lnTo>
                  <a:lnTo>
                    <a:pt x="249085" y="33388"/>
                  </a:lnTo>
                  <a:lnTo>
                    <a:pt x="248373" y="33388"/>
                  </a:lnTo>
                  <a:lnTo>
                    <a:pt x="249656" y="28841"/>
                  </a:lnTo>
                  <a:lnTo>
                    <a:pt x="258559" y="28841"/>
                  </a:lnTo>
                  <a:lnTo>
                    <a:pt x="260400" y="22326"/>
                  </a:lnTo>
                  <a:lnTo>
                    <a:pt x="272351" y="22326"/>
                  </a:lnTo>
                  <a:lnTo>
                    <a:pt x="274129" y="16395"/>
                  </a:lnTo>
                  <a:lnTo>
                    <a:pt x="283679" y="16395"/>
                  </a:lnTo>
                  <a:lnTo>
                    <a:pt x="283578" y="16598"/>
                  </a:lnTo>
                  <a:lnTo>
                    <a:pt x="285762" y="16598"/>
                  </a:lnTo>
                  <a:lnTo>
                    <a:pt x="285762" y="12446"/>
                  </a:lnTo>
                  <a:lnTo>
                    <a:pt x="283819" y="16129"/>
                  </a:lnTo>
                  <a:lnTo>
                    <a:pt x="284975" y="9283"/>
                  </a:lnTo>
                  <a:lnTo>
                    <a:pt x="302298" y="9283"/>
                  </a:lnTo>
                  <a:lnTo>
                    <a:pt x="302298" y="9093"/>
                  </a:lnTo>
                  <a:lnTo>
                    <a:pt x="284975" y="9093"/>
                  </a:lnTo>
                  <a:lnTo>
                    <a:pt x="284568" y="11264"/>
                  </a:lnTo>
                  <a:lnTo>
                    <a:pt x="277863" y="11264"/>
                  </a:lnTo>
                  <a:lnTo>
                    <a:pt x="276682" y="9093"/>
                  </a:lnTo>
                  <a:lnTo>
                    <a:pt x="276682" y="9283"/>
                  </a:lnTo>
                  <a:lnTo>
                    <a:pt x="276682" y="12255"/>
                  </a:lnTo>
                  <a:lnTo>
                    <a:pt x="266839" y="12255"/>
                  </a:lnTo>
                  <a:lnTo>
                    <a:pt x="264668" y="16395"/>
                  </a:lnTo>
                  <a:lnTo>
                    <a:pt x="266839" y="16395"/>
                  </a:lnTo>
                  <a:lnTo>
                    <a:pt x="266839" y="19558"/>
                  </a:lnTo>
                  <a:lnTo>
                    <a:pt x="255600" y="19558"/>
                  </a:lnTo>
                  <a:lnTo>
                    <a:pt x="253911" y="21932"/>
                  </a:lnTo>
                  <a:lnTo>
                    <a:pt x="253631" y="21932"/>
                  </a:lnTo>
                  <a:lnTo>
                    <a:pt x="255409" y="16395"/>
                  </a:lnTo>
                  <a:lnTo>
                    <a:pt x="264668" y="16395"/>
                  </a:lnTo>
                  <a:lnTo>
                    <a:pt x="266433" y="9283"/>
                  </a:lnTo>
                  <a:lnTo>
                    <a:pt x="276682" y="9283"/>
                  </a:lnTo>
                  <a:lnTo>
                    <a:pt x="276682" y="9093"/>
                  </a:lnTo>
                  <a:lnTo>
                    <a:pt x="266242" y="9093"/>
                  </a:lnTo>
                  <a:lnTo>
                    <a:pt x="265455" y="11264"/>
                  </a:lnTo>
                  <a:lnTo>
                    <a:pt x="258559" y="11264"/>
                  </a:lnTo>
                  <a:lnTo>
                    <a:pt x="258559" y="9093"/>
                  </a:lnTo>
                  <a:lnTo>
                    <a:pt x="257962" y="9093"/>
                  </a:lnTo>
                  <a:lnTo>
                    <a:pt x="257962" y="9283"/>
                  </a:lnTo>
                  <a:lnTo>
                    <a:pt x="257962" y="12255"/>
                  </a:lnTo>
                  <a:lnTo>
                    <a:pt x="253034" y="12255"/>
                  </a:lnTo>
                  <a:lnTo>
                    <a:pt x="253034" y="22326"/>
                  </a:lnTo>
                  <a:lnTo>
                    <a:pt x="252450" y="22720"/>
                  </a:lnTo>
                  <a:lnTo>
                    <a:pt x="252450" y="25692"/>
                  </a:lnTo>
                  <a:lnTo>
                    <a:pt x="241211" y="25692"/>
                  </a:lnTo>
                  <a:lnTo>
                    <a:pt x="239445" y="28841"/>
                  </a:lnTo>
                  <a:lnTo>
                    <a:pt x="241795" y="28841"/>
                  </a:lnTo>
                  <a:lnTo>
                    <a:pt x="241795" y="31419"/>
                  </a:lnTo>
                  <a:lnTo>
                    <a:pt x="230568" y="31419"/>
                  </a:lnTo>
                  <a:lnTo>
                    <a:pt x="229514" y="33388"/>
                  </a:lnTo>
                  <a:lnTo>
                    <a:pt x="229031" y="33388"/>
                  </a:lnTo>
                  <a:lnTo>
                    <a:pt x="230162" y="28841"/>
                  </a:lnTo>
                  <a:lnTo>
                    <a:pt x="238848" y="28841"/>
                  </a:lnTo>
                  <a:lnTo>
                    <a:pt x="240703" y="22326"/>
                  </a:lnTo>
                  <a:lnTo>
                    <a:pt x="253034" y="22326"/>
                  </a:lnTo>
                  <a:lnTo>
                    <a:pt x="253034" y="12255"/>
                  </a:lnTo>
                  <a:lnTo>
                    <a:pt x="248107" y="12255"/>
                  </a:lnTo>
                  <a:lnTo>
                    <a:pt x="245948" y="16395"/>
                  </a:lnTo>
                  <a:lnTo>
                    <a:pt x="247510" y="16395"/>
                  </a:lnTo>
                  <a:lnTo>
                    <a:pt x="247510" y="19558"/>
                  </a:lnTo>
                  <a:lnTo>
                    <a:pt x="236474" y="19558"/>
                  </a:lnTo>
                  <a:lnTo>
                    <a:pt x="235115" y="21932"/>
                  </a:lnTo>
                  <a:lnTo>
                    <a:pt x="234454" y="21932"/>
                  </a:lnTo>
                  <a:lnTo>
                    <a:pt x="236474" y="16395"/>
                  </a:lnTo>
                  <a:lnTo>
                    <a:pt x="245948" y="16395"/>
                  </a:lnTo>
                  <a:lnTo>
                    <a:pt x="248107" y="9283"/>
                  </a:lnTo>
                  <a:lnTo>
                    <a:pt x="257962" y="9283"/>
                  </a:lnTo>
                  <a:lnTo>
                    <a:pt x="257962" y="9093"/>
                  </a:lnTo>
                  <a:lnTo>
                    <a:pt x="247510" y="9093"/>
                  </a:lnTo>
                  <a:lnTo>
                    <a:pt x="246735" y="11264"/>
                  </a:lnTo>
                  <a:lnTo>
                    <a:pt x="239636" y="11264"/>
                  </a:lnTo>
                  <a:lnTo>
                    <a:pt x="239636" y="9093"/>
                  </a:lnTo>
                  <a:lnTo>
                    <a:pt x="239242" y="9093"/>
                  </a:lnTo>
                  <a:lnTo>
                    <a:pt x="239242" y="9283"/>
                  </a:lnTo>
                  <a:lnTo>
                    <a:pt x="239242" y="12255"/>
                  </a:lnTo>
                  <a:lnTo>
                    <a:pt x="229387" y="12255"/>
                  </a:lnTo>
                  <a:lnTo>
                    <a:pt x="227418" y="16395"/>
                  </a:lnTo>
                  <a:lnTo>
                    <a:pt x="228790" y="16395"/>
                  </a:lnTo>
                  <a:lnTo>
                    <a:pt x="228790" y="19558"/>
                  </a:lnTo>
                  <a:lnTo>
                    <a:pt x="217563" y="19558"/>
                  </a:lnTo>
                  <a:lnTo>
                    <a:pt x="216027" y="21932"/>
                  </a:lnTo>
                  <a:lnTo>
                    <a:pt x="215696" y="21932"/>
                  </a:lnTo>
                  <a:lnTo>
                    <a:pt x="217170" y="16395"/>
                  </a:lnTo>
                  <a:lnTo>
                    <a:pt x="227418" y="16395"/>
                  </a:lnTo>
                  <a:lnTo>
                    <a:pt x="229184" y="9283"/>
                  </a:lnTo>
                  <a:lnTo>
                    <a:pt x="239242" y="9283"/>
                  </a:lnTo>
                  <a:lnTo>
                    <a:pt x="239242" y="9093"/>
                  </a:lnTo>
                  <a:lnTo>
                    <a:pt x="228790" y="9093"/>
                  </a:lnTo>
                  <a:lnTo>
                    <a:pt x="227812" y="11264"/>
                  </a:lnTo>
                  <a:lnTo>
                    <a:pt x="220916" y="11264"/>
                  </a:lnTo>
                  <a:lnTo>
                    <a:pt x="220916" y="9093"/>
                  </a:lnTo>
                  <a:lnTo>
                    <a:pt x="220726" y="9093"/>
                  </a:lnTo>
                  <a:lnTo>
                    <a:pt x="220726" y="9283"/>
                  </a:lnTo>
                  <a:lnTo>
                    <a:pt x="220726" y="12255"/>
                  </a:lnTo>
                  <a:lnTo>
                    <a:pt x="210858" y="12255"/>
                  </a:lnTo>
                  <a:lnTo>
                    <a:pt x="208889" y="16395"/>
                  </a:lnTo>
                  <a:lnTo>
                    <a:pt x="209677" y="16395"/>
                  </a:lnTo>
                  <a:lnTo>
                    <a:pt x="209677" y="19558"/>
                  </a:lnTo>
                  <a:lnTo>
                    <a:pt x="198450" y="19558"/>
                  </a:lnTo>
                  <a:lnTo>
                    <a:pt x="196913" y="21932"/>
                  </a:lnTo>
                  <a:lnTo>
                    <a:pt x="196392" y="21932"/>
                  </a:lnTo>
                  <a:lnTo>
                    <a:pt x="198056" y="16395"/>
                  </a:lnTo>
                  <a:lnTo>
                    <a:pt x="208889" y="16395"/>
                  </a:lnTo>
                  <a:lnTo>
                    <a:pt x="210464" y="9283"/>
                  </a:lnTo>
                  <a:lnTo>
                    <a:pt x="220726" y="9283"/>
                  </a:lnTo>
                  <a:lnTo>
                    <a:pt x="220726" y="9093"/>
                  </a:lnTo>
                  <a:lnTo>
                    <a:pt x="209880" y="9093"/>
                  </a:lnTo>
                  <a:lnTo>
                    <a:pt x="209283" y="11264"/>
                  </a:lnTo>
                  <a:lnTo>
                    <a:pt x="202387" y="11264"/>
                  </a:lnTo>
                  <a:lnTo>
                    <a:pt x="202387" y="9093"/>
                  </a:lnTo>
                  <a:lnTo>
                    <a:pt x="202006" y="9093"/>
                  </a:lnTo>
                  <a:lnTo>
                    <a:pt x="202006" y="9283"/>
                  </a:lnTo>
                  <a:lnTo>
                    <a:pt x="202006" y="12255"/>
                  </a:lnTo>
                  <a:lnTo>
                    <a:pt x="192341" y="12255"/>
                  </a:lnTo>
                  <a:lnTo>
                    <a:pt x="189979" y="16395"/>
                  </a:lnTo>
                  <a:lnTo>
                    <a:pt x="190373" y="16395"/>
                  </a:lnTo>
                  <a:lnTo>
                    <a:pt x="190373" y="19558"/>
                  </a:lnTo>
                  <a:lnTo>
                    <a:pt x="179527" y="19558"/>
                  </a:lnTo>
                  <a:lnTo>
                    <a:pt x="177838" y="21932"/>
                  </a:lnTo>
                  <a:lnTo>
                    <a:pt x="177495" y="21932"/>
                  </a:lnTo>
                  <a:lnTo>
                    <a:pt x="179336" y="16395"/>
                  </a:lnTo>
                  <a:lnTo>
                    <a:pt x="189979" y="16395"/>
                  </a:lnTo>
                  <a:lnTo>
                    <a:pt x="191744" y="9283"/>
                  </a:lnTo>
                  <a:lnTo>
                    <a:pt x="202006" y="9283"/>
                  </a:lnTo>
                  <a:lnTo>
                    <a:pt x="202006" y="9093"/>
                  </a:lnTo>
                  <a:lnTo>
                    <a:pt x="191160" y="9093"/>
                  </a:lnTo>
                  <a:lnTo>
                    <a:pt x="190766" y="11264"/>
                  </a:lnTo>
                  <a:lnTo>
                    <a:pt x="183476" y="11264"/>
                  </a:lnTo>
                  <a:lnTo>
                    <a:pt x="183476" y="9093"/>
                  </a:lnTo>
                  <a:lnTo>
                    <a:pt x="183273" y="9093"/>
                  </a:lnTo>
                  <a:lnTo>
                    <a:pt x="183273" y="9283"/>
                  </a:lnTo>
                  <a:lnTo>
                    <a:pt x="183273" y="12255"/>
                  </a:lnTo>
                  <a:lnTo>
                    <a:pt x="173228" y="12255"/>
                  </a:lnTo>
                  <a:lnTo>
                    <a:pt x="171450" y="16395"/>
                  </a:lnTo>
                  <a:lnTo>
                    <a:pt x="171653" y="16395"/>
                  </a:lnTo>
                  <a:lnTo>
                    <a:pt x="171653" y="19558"/>
                  </a:lnTo>
                  <a:lnTo>
                    <a:pt x="160223" y="19558"/>
                  </a:lnTo>
                  <a:lnTo>
                    <a:pt x="158851" y="21932"/>
                  </a:lnTo>
                  <a:lnTo>
                    <a:pt x="158534" y="21932"/>
                  </a:lnTo>
                  <a:lnTo>
                    <a:pt x="160020" y="16395"/>
                  </a:lnTo>
                  <a:lnTo>
                    <a:pt x="171450" y="16395"/>
                  </a:lnTo>
                  <a:lnTo>
                    <a:pt x="173024" y="9283"/>
                  </a:lnTo>
                  <a:lnTo>
                    <a:pt x="183273" y="9283"/>
                  </a:lnTo>
                  <a:lnTo>
                    <a:pt x="183273" y="9093"/>
                  </a:lnTo>
                  <a:lnTo>
                    <a:pt x="172834" y="9093"/>
                  </a:lnTo>
                  <a:lnTo>
                    <a:pt x="172046" y="11264"/>
                  </a:lnTo>
                  <a:lnTo>
                    <a:pt x="165150" y="11264"/>
                  </a:lnTo>
                  <a:lnTo>
                    <a:pt x="165150" y="9093"/>
                  </a:lnTo>
                  <a:lnTo>
                    <a:pt x="164744" y="9093"/>
                  </a:lnTo>
                  <a:lnTo>
                    <a:pt x="164744" y="9283"/>
                  </a:lnTo>
                  <a:lnTo>
                    <a:pt x="164744" y="12255"/>
                  </a:lnTo>
                  <a:lnTo>
                    <a:pt x="154698" y="12255"/>
                  </a:lnTo>
                  <a:lnTo>
                    <a:pt x="152717" y="16395"/>
                  </a:lnTo>
                  <a:lnTo>
                    <a:pt x="152717" y="19558"/>
                  </a:lnTo>
                  <a:lnTo>
                    <a:pt x="141503" y="19558"/>
                  </a:lnTo>
                  <a:lnTo>
                    <a:pt x="139966" y="21932"/>
                  </a:lnTo>
                  <a:lnTo>
                    <a:pt x="139242" y="21932"/>
                  </a:lnTo>
                  <a:lnTo>
                    <a:pt x="140906" y="16395"/>
                  </a:lnTo>
                  <a:lnTo>
                    <a:pt x="152717" y="16395"/>
                  </a:lnTo>
                  <a:lnTo>
                    <a:pt x="154305" y="9283"/>
                  </a:lnTo>
                  <a:lnTo>
                    <a:pt x="164744" y="9283"/>
                  </a:lnTo>
                  <a:lnTo>
                    <a:pt x="164744" y="9093"/>
                  </a:lnTo>
                  <a:lnTo>
                    <a:pt x="154114" y="9093"/>
                  </a:lnTo>
                  <a:lnTo>
                    <a:pt x="153327" y="11264"/>
                  </a:lnTo>
                  <a:lnTo>
                    <a:pt x="146215" y="11264"/>
                  </a:lnTo>
                  <a:lnTo>
                    <a:pt x="146215" y="9093"/>
                  </a:lnTo>
                  <a:lnTo>
                    <a:pt x="145821" y="9093"/>
                  </a:lnTo>
                  <a:lnTo>
                    <a:pt x="145821" y="9283"/>
                  </a:lnTo>
                  <a:lnTo>
                    <a:pt x="145821" y="12255"/>
                  </a:lnTo>
                  <a:lnTo>
                    <a:pt x="136182" y="12255"/>
                  </a:lnTo>
                  <a:lnTo>
                    <a:pt x="133807" y="16395"/>
                  </a:lnTo>
                  <a:lnTo>
                    <a:pt x="135585" y="9283"/>
                  </a:lnTo>
                  <a:lnTo>
                    <a:pt x="145821" y="9283"/>
                  </a:lnTo>
                  <a:lnTo>
                    <a:pt x="145821" y="9093"/>
                  </a:lnTo>
                  <a:lnTo>
                    <a:pt x="135394" y="9093"/>
                  </a:lnTo>
                  <a:lnTo>
                    <a:pt x="134785" y="11264"/>
                  </a:lnTo>
                  <a:lnTo>
                    <a:pt x="133604" y="11264"/>
                  </a:lnTo>
                  <a:lnTo>
                    <a:pt x="133604" y="16395"/>
                  </a:lnTo>
                  <a:lnTo>
                    <a:pt x="133604" y="19558"/>
                  </a:lnTo>
                  <a:lnTo>
                    <a:pt x="122377" y="19558"/>
                  </a:lnTo>
                  <a:lnTo>
                    <a:pt x="120688" y="21932"/>
                  </a:lnTo>
                  <a:lnTo>
                    <a:pt x="120523" y="21932"/>
                  </a:lnTo>
                  <a:lnTo>
                    <a:pt x="122186" y="16395"/>
                  </a:lnTo>
                  <a:lnTo>
                    <a:pt x="133604" y="16395"/>
                  </a:lnTo>
                  <a:lnTo>
                    <a:pt x="133604" y="11264"/>
                  </a:lnTo>
                  <a:lnTo>
                    <a:pt x="127304" y="11264"/>
                  </a:lnTo>
                  <a:lnTo>
                    <a:pt x="127304" y="9093"/>
                  </a:lnTo>
                  <a:lnTo>
                    <a:pt x="127101" y="9093"/>
                  </a:lnTo>
                  <a:lnTo>
                    <a:pt x="127101" y="9283"/>
                  </a:lnTo>
                  <a:lnTo>
                    <a:pt x="127101" y="12255"/>
                  </a:lnTo>
                  <a:lnTo>
                    <a:pt x="117449" y="12255"/>
                  </a:lnTo>
                  <a:lnTo>
                    <a:pt x="115277" y="16395"/>
                  </a:lnTo>
                  <a:lnTo>
                    <a:pt x="117055" y="9283"/>
                  </a:lnTo>
                  <a:lnTo>
                    <a:pt x="127101" y="9283"/>
                  </a:lnTo>
                  <a:lnTo>
                    <a:pt x="127101" y="9093"/>
                  </a:lnTo>
                  <a:lnTo>
                    <a:pt x="116662" y="9093"/>
                  </a:lnTo>
                  <a:lnTo>
                    <a:pt x="115684" y="11264"/>
                  </a:lnTo>
                  <a:lnTo>
                    <a:pt x="114490" y="11264"/>
                  </a:lnTo>
                  <a:lnTo>
                    <a:pt x="114490" y="16395"/>
                  </a:lnTo>
                  <a:lnTo>
                    <a:pt x="114490" y="19558"/>
                  </a:lnTo>
                  <a:lnTo>
                    <a:pt x="103454" y="19558"/>
                  </a:lnTo>
                  <a:lnTo>
                    <a:pt x="101930" y="21932"/>
                  </a:lnTo>
                  <a:lnTo>
                    <a:pt x="101422" y="21932"/>
                  </a:lnTo>
                  <a:lnTo>
                    <a:pt x="103263" y="16395"/>
                  </a:lnTo>
                  <a:lnTo>
                    <a:pt x="114490" y="16395"/>
                  </a:lnTo>
                  <a:lnTo>
                    <a:pt x="114490" y="11264"/>
                  </a:lnTo>
                  <a:lnTo>
                    <a:pt x="108775" y="11264"/>
                  </a:lnTo>
                  <a:lnTo>
                    <a:pt x="108775" y="9093"/>
                  </a:lnTo>
                  <a:lnTo>
                    <a:pt x="108585" y="9093"/>
                  </a:lnTo>
                  <a:lnTo>
                    <a:pt x="108585" y="9283"/>
                  </a:lnTo>
                  <a:lnTo>
                    <a:pt x="108585" y="12255"/>
                  </a:lnTo>
                  <a:lnTo>
                    <a:pt x="98729" y="12255"/>
                  </a:lnTo>
                  <a:lnTo>
                    <a:pt x="96367" y="16395"/>
                  </a:lnTo>
                  <a:lnTo>
                    <a:pt x="98526" y="9283"/>
                  </a:lnTo>
                  <a:lnTo>
                    <a:pt x="108585" y="9283"/>
                  </a:lnTo>
                  <a:lnTo>
                    <a:pt x="108585" y="9093"/>
                  </a:lnTo>
                  <a:lnTo>
                    <a:pt x="97942" y="9093"/>
                  </a:lnTo>
                  <a:lnTo>
                    <a:pt x="97155" y="11264"/>
                  </a:lnTo>
                  <a:lnTo>
                    <a:pt x="95580" y="11264"/>
                  </a:lnTo>
                  <a:lnTo>
                    <a:pt x="95580" y="16395"/>
                  </a:lnTo>
                  <a:lnTo>
                    <a:pt x="95580" y="19558"/>
                  </a:lnTo>
                  <a:lnTo>
                    <a:pt x="84543" y="19558"/>
                  </a:lnTo>
                  <a:lnTo>
                    <a:pt x="82677" y="21932"/>
                  </a:lnTo>
                  <a:lnTo>
                    <a:pt x="82473" y="21932"/>
                  </a:lnTo>
                  <a:lnTo>
                    <a:pt x="83947" y="16395"/>
                  </a:lnTo>
                  <a:lnTo>
                    <a:pt x="95580" y="16395"/>
                  </a:lnTo>
                  <a:lnTo>
                    <a:pt x="95580" y="11264"/>
                  </a:lnTo>
                  <a:lnTo>
                    <a:pt x="89865" y="11264"/>
                  </a:lnTo>
                  <a:lnTo>
                    <a:pt x="89865" y="9093"/>
                  </a:lnTo>
                  <a:lnTo>
                    <a:pt x="89662" y="9093"/>
                  </a:lnTo>
                  <a:lnTo>
                    <a:pt x="89662" y="9283"/>
                  </a:lnTo>
                  <a:lnTo>
                    <a:pt x="89662" y="12255"/>
                  </a:lnTo>
                  <a:lnTo>
                    <a:pt x="79806" y="12255"/>
                  </a:lnTo>
                  <a:lnTo>
                    <a:pt x="77838" y="16395"/>
                  </a:lnTo>
                  <a:lnTo>
                    <a:pt x="79413" y="9283"/>
                  </a:lnTo>
                  <a:lnTo>
                    <a:pt x="89662" y="9283"/>
                  </a:lnTo>
                  <a:lnTo>
                    <a:pt x="89662" y="9093"/>
                  </a:lnTo>
                  <a:lnTo>
                    <a:pt x="79222" y="9093"/>
                  </a:lnTo>
                  <a:lnTo>
                    <a:pt x="78435" y="11264"/>
                  </a:lnTo>
                  <a:lnTo>
                    <a:pt x="76454" y="11264"/>
                  </a:lnTo>
                  <a:lnTo>
                    <a:pt x="76454" y="16395"/>
                  </a:lnTo>
                  <a:lnTo>
                    <a:pt x="76454" y="19558"/>
                  </a:lnTo>
                  <a:lnTo>
                    <a:pt x="65227" y="19558"/>
                  </a:lnTo>
                  <a:lnTo>
                    <a:pt x="63690" y="21932"/>
                  </a:lnTo>
                  <a:lnTo>
                    <a:pt x="63373" y="21932"/>
                  </a:lnTo>
                  <a:lnTo>
                    <a:pt x="65024" y="16395"/>
                  </a:lnTo>
                  <a:lnTo>
                    <a:pt x="76454" y="16395"/>
                  </a:lnTo>
                  <a:lnTo>
                    <a:pt x="76454" y="11264"/>
                  </a:lnTo>
                  <a:lnTo>
                    <a:pt x="71539" y="11264"/>
                  </a:lnTo>
                  <a:lnTo>
                    <a:pt x="71539" y="9093"/>
                  </a:lnTo>
                  <a:lnTo>
                    <a:pt x="71145" y="9093"/>
                  </a:lnTo>
                  <a:lnTo>
                    <a:pt x="71145" y="9283"/>
                  </a:lnTo>
                  <a:lnTo>
                    <a:pt x="71145" y="12255"/>
                  </a:lnTo>
                  <a:lnTo>
                    <a:pt x="61290" y="12255"/>
                  </a:lnTo>
                  <a:lnTo>
                    <a:pt x="59118" y="16395"/>
                  </a:lnTo>
                  <a:lnTo>
                    <a:pt x="60896" y="9283"/>
                  </a:lnTo>
                  <a:lnTo>
                    <a:pt x="71145" y="9283"/>
                  </a:lnTo>
                  <a:lnTo>
                    <a:pt x="71145" y="9093"/>
                  </a:lnTo>
                  <a:lnTo>
                    <a:pt x="60502" y="9093"/>
                  </a:lnTo>
                  <a:lnTo>
                    <a:pt x="59702" y="11264"/>
                  </a:lnTo>
                  <a:lnTo>
                    <a:pt x="52806" y="11264"/>
                  </a:lnTo>
                  <a:lnTo>
                    <a:pt x="52806" y="9093"/>
                  </a:lnTo>
                  <a:lnTo>
                    <a:pt x="52616" y="9093"/>
                  </a:lnTo>
                  <a:lnTo>
                    <a:pt x="52412" y="9093"/>
                  </a:lnTo>
                  <a:lnTo>
                    <a:pt x="52412" y="9283"/>
                  </a:lnTo>
                  <a:lnTo>
                    <a:pt x="52412" y="12255"/>
                  </a:lnTo>
                  <a:lnTo>
                    <a:pt x="41186" y="12255"/>
                  </a:lnTo>
                  <a:lnTo>
                    <a:pt x="39801" y="15417"/>
                  </a:lnTo>
                  <a:lnTo>
                    <a:pt x="41135" y="9283"/>
                  </a:lnTo>
                  <a:lnTo>
                    <a:pt x="52412" y="9283"/>
                  </a:lnTo>
                  <a:lnTo>
                    <a:pt x="52412" y="9093"/>
                  </a:lnTo>
                  <a:lnTo>
                    <a:pt x="41186" y="9093"/>
                  </a:lnTo>
                  <a:lnTo>
                    <a:pt x="40982" y="9283"/>
                  </a:lnTo>
                  <a:lnTo>
                    <a:pt x="41122" y="9283"/>
                  </a:lnTo>
                  <a:lnTo>
                    <a:pt x="39217" y="16395"/>
                  </a:lnTo>
                  <a:lnTo>
                    <a:pt x="57543" y="16395"/>
                  </a:lnTo>
                  <a:lnTo>
                    <a:pt x="57543" y="19558"/>
                  </a:lnTo>
                  <a:lnTo>
                    <a:pt x="38036" y="19558"/>
                  </a:lnTo>
                  <a:lnTo>
                    <a:pt x="36258" y="21932"/>
                  </a:lnTo>
                  <a:lnTo>
                    <a:pt x="37630" y="16395"/>
                  </a:lnTo>
                  <a:lnTo>
                    <a:pt x="35864" y="22326"/>
                  </a:lnTo>
                  <a:lnTo>
                    <a:pt x="57137" y="22326"/>
                  </a:lnTo>
                  <a:lnTo>
                    <a:pt x="56553" y="22720"/>
                  </a:lnTo>
                  <a:lnTo>
                    <a:pt x="56553" y="25692"/>
                  </a:lnTo>
                  <a:lnTo>
                    <a:pt x="34086" y="25692"/>
                  </a:lnTo>
                  <a:lnTo>
                    <a:pt x="32905" y="28257"/>
                  </a:lnTo>
                  <a:lnTo>
                    <a:pt x="33896" y="22326"/>
                  </a:lnTo>
                  <a:lnTo>
                    <a:pt x="32118" y="28841"/>
                  </a:lnTo>
                  <a:lnTo>
                    <a:pt x="62661" y="28841"/>
                  </a:lnTo>
                  <a:lnTo>
                    <a:pt x="64706" y="22326"/>
                  </a:lnTo>
                  <a:lnTo>
                    <a:pt x="76657" y="22326"/>
                  </a:lnTo>
                  <a:lnTo>
                    <a:pt x="76060" y="22720"/>
                  </a:lnTo>
                  <a:lnTo>
                    <a:pt x="76060" y="25692"/>
                  </a:lnTo>
                  <a:lnTo>
                    <a:pt x="65024" y="25692"/>
                  </a:lnTo>
                  <a:lnTo>
                    <a:pt x="63055" y="28841"/>
                  </a:lnTo>
                  <a:lnTo>
                    <a:pt x="65824" y="28841"/>
                  </a:lnTo>
                  <a:lnTo>
                    <a:pt x="65824" y="31419"/>
                  </a:lnTo>
                  <a:lnTo>
                    <a:pt x="31330" y="31419"/>
                  </a:lnTo>
                  <a:lnTo>
                    <a:pt x="29756" y="32994"/>
                  </a:lnTo>
                  <a:lnTo>
                    <a:pt x="30734" y="28651"/>
                  </a:lnTo>
                  <a:lnTo>
                    <a:pt x="28371" y="36360"/>
                  </a:lnTo>
                  <a:lnTo>
                    <a:pt x="37630" y="36360"/>
                  </a:lnTo>
                  <a:lnTo>
                    <a:pt x="37630" y="39116"/>
                  </a:lnTo>
                  <a:lnTo>
                    <a:pt x="27393" y="39116"/>
                  </a:lnTo>
                  <a:lnTo>
                    <a:pt x="25019" y="41490"/>
                  </a:lnTo>
                  <a:lnTo>
                    <a:pt x="26797" y="36156"/>
                  </a:lnTo>
                  <a:lnTo>
                    <a:pt x="23837" y="42087"/>
                  </a:lnTo>
                  <a:lnTo>
                    <a:pt x="44729" y="42087"/>
                  </a:lnTo>
                  <a:lnTo>
                    <a:pt x="47650" y="34378"/>
                  </a:lnTo>
                  <a:lnTo>
                    <a:pt x="58331" y="34378"/>
                  </a:lnTo>
                  <a:lnTo>
                    <a:pt x="58331" y="37934"/>
                  </a:lnTo>
                  <a:lnTo>
                    <a:pt x="48082" y="37934"/>
                  </a:lnTo>
                  <a:lnTo>
                    <a:pt x="44932" y="42087"/>
                  </a:lnTo>
                  <a:lnTo>
                    <a:pt x="63449" y="42087"/>
                  </a:lnTo>
                  <a:lnTo>
                    <a:pt x="66408" y="34378"/>
                  </a:lnTo>
                  <a:lnTo>
                    <a:pt x="72123" y="34378"/>
                  </a:lnTo>
                  <a:lnTo>
                    <a:pt x="73329" y="28841"/>
                  </a:lnTo>
                  <a:lnTo>
                    <a:pt x="82181" y="28841"/>
                  </a:lnTo>
                  <a:lnTo>
                    <a:pt x="84404" y="22326"/>
                  </a:lnTo>
                  <a:lnTo>
                    <a:pt x="96354" y="22326"/>
                  </a:lnTo>
                  <a:lnTo>
                    <a:pt x="95770" y="22720"/>
                  </a:lnTo>
                  <a:lnTo>
                    <a:pt x="95770" y="25692"/>
                  </a:lnTo>
                  <a:lnTo>
                    <a:pt x="84543" y="25692"/>
                  </a:lnTo>
                  <a:lnTo>
                    <a:pt x="82765" y="28841"/>
                  </a:lnTo>
                  <a:lnTo>
                    <a:pt x="85331" y="28841"/>
                  </a:lnTo>
                  <a:lnTo>
                    <a:pt x="85331" y="31419"/>
                  </a:lnTo>
                  <a:lnTo>
                    <a:pt x="74091" y="31419"/>
                  </a:lnTo>
                  <a:lnTo>
                    <a:pt x="72517" y="34378"/>
                  </a:lnTo>
                  <a:lnTo>
                    <a:pt x="91630" y="34378"/>
                  </a:lnTo>
                  <a:lnTo>
                    <a:pt x="93002" y="28841"/>
                  </a:lnTo>
                  <a:lnTo>
                    <a:pt x="101879" y="28841"/>
                  </a:lnTo>
                  <a:lnTo>
                    <a:pt x="103733" y="22326"/>
                  </a:lnTo>
                  <a:lnTo>
                    <a:pt x="115976" y="22326"/>
                  </a:lnTo>
                  <a:lnTo>
                    <a:pt x="115481" y="22720"/>
                  </a:lnTo>
                  <a:lnTo>
                    <a:pt x="115481" y="25692"/>
                  </a:lnTo>
                  <a:lnTo>
                    <a:pt x="104051" y="25692"/>
                  </a:lnTo>
                  <a:lnTo>
                    <a:pt x="102476" y="28841"/>
                  </a:lnTo>
                  <a:lnTo>
                    <a:pt x="105041" y="28841"/>
                  </a:lnTo>
                  <a:lnTo>
                    <a:pt x="105041" y="31419"/>
                  </a:lnTo>
                  <a:lnTo>
                    <a:pt x="93611" y="31419"/>
                  </a:lnTo>
                  <a:lnTo>
                    <a:pt x="92024" y="34378"/>
                  </a:lnTo>
                  <a:lnTo>
                    <a:pt x="94399" y="34378"/>
                  </a:lnTo>
                  <a:lnTo>
                    <a:pt x="94399" y="37934"/>
                  </a:lnTo>
                  <a:lnTo>
                    <a:pt x="67983" y="37731"/>
                  </a:lnTo>
                  <a:lnTo>
                    <a:pt x="63449" y="42087"/>
                  </a:lnTo>
                  <a:lnTo>
                    <a:pt x="99720" y="42087"/>
                  </a:lnTo>
                  <a:lnTo>
                    <a:pt x="102501" y="34378"/>
                  </a:lnTo>
                  <a:lnTo>
                    <a:pt x="111150" y="34378"/>
                  </a:lnTo>
                  <a:lnTo>
                    <a:pt x="112522" y="28841"/>
                  </a:lnTo>
                  <a:lnTo>
                    <a:pt x="121589" y="28841"/>
                  </a:lnTo>
                  <a:lnTo>
                    <a:pt x="123444" y="22326"/>
                  </a:lnTo>
                  <a:lnTo>
                    <a:pt x="135585" y="22326"/>
                  </a:lnTo>
                  <a:lnTo>
                    <a:pt x="135001" y="22720"/>
                  </a:lnTo>
                  <a:lnTo>
                    <a:pt x="135001" y="25692"/>
                  </a:lnTo>
                  <a:lnTo>
                    <a:pt x="123761" y="25692"/>
                  </a:lnTo>
                  <a:lnTo>
                    <a:pt x="121983" y="28841"/>
                  </a:lnTo>
                  <a:lnTo>
                    <a:pt x="124358" y="28841"/>
                  </a:lnTo>
                  <a:lnTo>
                    <a:pt x="124358" y="31419"/>
                  </a:lnTo>
                  <a:lnTo>
                    <a:pt x="113309" y="31419"/>
                  </a:lnTo>
                  <a:lnTo>
                    <a:pt x="111734" y="34378"/>
                  </a:lnTo>
                  <a:lnTo>
                    <a:pt x="113512" y="34378"/>
                  </a:lnTo>
                  <a:lnTo>
                    <a:pt x="113512" y="37934"/>
                  </a:lnTo>
                  <a:lnTo>
                    <a:pt x="103263" y="37934"/>
                  </a:lnTo>
                  <a:lnTo>
                    <a:pt x="99720" y="42087"/>
                  </a:lnTo>
                  <a:lnTo>
                    <a:pt x="118833" y="42087"/>
                  </a:lnTo>
                  <a:lnTo>
                    <a:pt x="121793" y="34378"/>
                  </a:lnTo>
                  <a:lnTo>
                    <a:pt x="130657" y="34378"/>
                  </a:lnTo>
                  <a:lnTo>
                    <a:pt x="132194" y="28841"/>
                  </a:lnTo>
                  <a:lnTo>
                    <a:pt x="140703" y="28841"/>
                  </a:lnTo>
                  <a:lnTo>
                    <a:pt x="142938" y="22326"/>
                  </a:lnTo>
                  <a:lnTo>
                    <a:pt x="155194" y="22326"/>
                  </a:lnTo>
                  <a:lnTo>
                    <a:pt x="154698" y="22720"/>
                  </a:lnTo>
                  <a:lnTo>
                    <a:pt x="154698" y="25692"/>
                  </a:lnTo>
                  <a:lnTo>
                    <a:pt x="143268" y="25692"/>
                  </a:lnTo>
                  <a:lnTo>
                    <a:pt x="141693" y="28841"/>
                  </a:lnTo>
                  <a:lnTo>
                    <a:pt x="143865" y="28841"/>
                  </a:lnTo>
                  <a:lnTo>
                    <a:pt x="143865" y="31419"/>
                  </a:lnTo>
                  <a:lnTo>
                    <a:pt x="133019" y="31419"/>
                  </a:lnTo>
                  <a:lnTo>
                    <a:pt x="131445" y="34378"/>
                  </a:lnTo>
                  <a:lnTo>
                    <a:pt x="150368" y="34378"/>
                  </a:lnTo>
                  <a:lnTo>
                    <a:pt x="151904" y="28841"/>
                  </a:lnTo>
                  <a:lnTo>
                    <a:pt x="160413" y="28841"/>
                  </a:lnTo>
                  <a:lnTo>
                    <a:pt x="162636" y="22326"/>
                  </a:lnTo>
                  <a:lnTo>
                    <a:pt x="174802" y="22326"/>
                  </a:lnTo>
                  <a:lnTo>
                    <a:pt x="174409" y="22720"/>
                  </a:lnTo>
                  <a:lnTo>
                    <a:pt x="174409" y="25692"/>
                  </a:lnTo>
                  <a:lnTo>
                    <a:pt x="162979" y="25692"/>
                  </a:lnTo>
                  <a:lnTo>
                    <a:pt x="161010" y="28841"/>
                  </a:lnTo>
                  <a:lnTo>
                    <a:pt x="163372" y="28841"/>
                  </a:lnTo>
                  <a:lnTo>
                    <a:pt x="163372" y="31419"/>
                  </a:lnTo>
                  <a:lnTo>
                    <a:pt x="152527" y="31419"/>
                  </a:lnTo>
                  <a:lnTo>
                    <a:pt x="150558" y="34378"/>
                  </a:lnTo>
                  <a:lnTo>
                    <a:pt x="169875" y="34378"/>
                  </a:lnTo>
                  <a:lnTo>
                    <a:pt x="171424" y="28841"/>
                  </a:lnTo>
                  <a:lnTo>
                    <a:pt x="179920" y="28841"/>
                  </a:lnTo>
                  <a:lnTo>
                    <a:pt x="182143" y="22326"/>
                  </a:lnTo>
                  <a:lnTo>
                    <a:pt x="194106" y="22326"/>
                  </a:lnTo>
                  <a:lnTo>
                    <a:pt x="193522" y="22720"/>
                  </a:lnTo>
                  <a:lnTo>
                    <a:pt x="193522" y="25692"/>
                  </a:lnTo>
                  <a:lnTo>
                    <a:pt x="182676" y="25692"/>
                  </a:lnTo>
                  <a:lnTo>
                    <a:pt x="180708" y="28841"/>
                  </a:lnTo>
                  <a:lnTo>
                    <a:pt x="183083" y="28841"/>
                  </a:lnTo>
                  <a:lnTo>
                    <a:pt x="183083" y="31419"/>
                  </a:lnTo>
                  <a:lnTo>
                    <a:pt x="172046" y="31419"/>
                  </a:lnTo>
                  <a:lnTo>
                    <a:pt x="170256" y="34378"/>
                  </a:lnTo>
                  <a:lnTo>
                    <a:pt x="189585" y="34378"/>
                  </a:lnTo>
                  <a:lnTo>
                    <a:pt x="190957" y="28841"/>
                  </a:lnTo>
                  <a:lnTo>
                    <a:pt x="199631" y="28841"/>
                  </a:lnTo>
                  <a:lnTo>
                    <a:pt x="201866" y="22326"/>
                  </a:lnTo>
                  <a:lnTo>
                    <a:pt x="213817" y="22326"/>
                  </a:lnTo>
                  <a:lnTo>
                    <a:pt x="213233" y="22720"/>
                  </a:lnTo>
                  <a:lnTo>
                    <a:pt x="213233" y="25692"/>
                  </a:lnTo>
                  <a:lnTo>
                    <a:pt x="202006" y="25692"/>
                  </a:lnTo>
                  <a:lnTo>
                    <a:pt x="200418" y="28841"/>
                  </a:lnTo>
                  <a:lnTo>
                    <a:pt x="202590" y="28841"/>
                  </a:lnTo>
                  <a:lnTo>
                    <a:pt x="202590" y="31419"/>
                  </a:lnTo>
                  <a:lnTo>
                    <a:pt x="191744" y="31419"/>
                  </a:lnTo>
                  <a:lnTo>
                    <a:pt x="189776" y="34378"/>
                  </a:lnTo>
                  <a:lnTo>
                    <a:pt x="209092" y="34378"/>
                  </a:lnTo>
                  <a:lnTo>
                    <a:pt x="210464" y="28841"/>
                  </a:lnTo>
                  <a:lnTo>
                    <a:pt x="219341" y="28841"/>
                  </a:lnTo>
                  <a:lnTo>
                    <a:pt x="221195" y="22326"/>
                  </a:lnTo>
                  <a:lnTo>
                    <a:pt x="233527" y="22326"/>
                  </a:lnTo>
                  <a:lnTo>
                    <a:pt x="233133" y="22720"/>
                  </a:lnTo>
                  <a:lnTo>
                    <a:pt x="233133" y="25692"/>
                  </a:lnTo>
                  <a:lnTo>
                    <a:pt x="228600" y="25692"/>
                  </a:lnTo>
                  <a:lnTo>
                    <a:pt x="228600" y="34378"/>
                  </a:lnTo>
                  <a:lnTo>
                    <a:pt x="228600" y="37934"/>
                  </a:lnTo>
                  <a:lnTo>
                    <a:pt x="217957" y="37934"/>
                  </a:lnTo>
                  <a:lnTo>
                    <a:pt x="215950" y="40970"/>
                  </a:lnTo>
                  <a:lnTo>
                    <a:pt x="215950" y="37807"/>
                  </a:lnTo>
                  <a:lnTo>
                    <a:pt x="217170" y="37807"/>
                  </a:lnTo>
                  <a:lnTo>
                    <a:pt x="217170" y="34378"/>
                  </a:lnTo>
                  <a:lnTo>
                    <a:pt x="228600" y="34378"/>
                  </a:lnTo>
                  <a:lnTo>
                    <a:pt x="228600" y="25692"/>
                  </a:lnTo>
                  <a:lnTo>
                    <a:pt x="221703" y="25692"/>
                  </a:lnTo>
                  <a:lnTo>
                    <a:pt x="219938" y="28841"/>
                  </a:lnTo>
                  <a:lnTo>
                    <a:pt x="222288" y="28841"/>
                  </a:lnTo>
                  <a:lnTo>
                    <a:pt x="222288" y="31419"/>
                  </a:lnTo>
                  <a:lnTo>
                    <a:pt x="211061" y="31419"/>
                  </a:lnTo>
                  <a:lnTo>
                    <a:pt x="209689" y="33985"/>
                  </a:lnTo>
                  <a:lnTo>
                    <a:pt x="209486" y="33985"/>
                  </a:lnTo>
                  <a:lnTo>
                    <a:pt x="209486" y="34378"/>
                  </a:lnTo>
                  <a:lnTo>
                    <a:pt x="209486" y="37807"/>
                  </a:lnTo>
                  <a:lnTo>
                    <a:pt x="120586" y="37807"/>
                  </a:lnTo>
                  <a:lnTo>
                    <a:pt x="120586" y="41617"/>
                  </a:lnTo>
                  <a:lnTo>
                    <a:pt x="215506" y="41617"/>
                  </a:lnTo>
                  <a:lnTo>
                    <a:pt x="215201" y="42087"/>
                  </a:lnTo>
                  <a:lnTo>
                    <a:pt x="233730" y="42087"/>
                  </a:lnTo>
                  <a:lnTo>
                    <a:pt x="236689" y="34378"/>
                  </a:lnTo>
                  <a:lnTo>
                    <a:pt x="247319" y="34378"/>
                  </a:lnTo>
                  <a:lnTo>
                    <a:pt x="247319" y="37934"/>
                  </a:lnTo>
                  <a:lnTo>
                    <a:pt x="237083" y="37934"/>
                  </a:lnTo>
                  <a:lnTo>
                    <a:pt x="233730" y="42087"/>
                  </a:lnTo>
                  <a:lnTo>
                    <a:pt x="252844" y="42087"/>
                  </a:lnTo>
                  <a:lnTo>
                    <a:pt x="255625" y="34378"/>
                  </a:lnTo>
                  <a:lnTo>
                    <a:pt x="266433" y="34378"/>
                  </a:lnTo>
                  <a:lnTo>
                    <a:pt x="266433" y="37934"/>
                  </a:lnTo>
                  <a:lnTo>
                    <a:pt x="255993" y="37934"/>
                  </a:lnTo>
                  <a:lnTo>
                    <a:pt x="252844" y="42087"/>
                  </a:lnTo>
                  <a:lnTo>
                    <a:pt x="271564" y="42087"/>
                  </a:lnTo>
                  <a:lnTo>
                    <a:pt x="274764" y="33782"/>
                  </a:lnTo>
                  <a:lnTo>
                    <a:pt x="285369" y="33782"/>
                  </a:lnTo>
                  <a:lnTo>
                    <a:pt x="285369" y="37934"/>
                  </a:lnTo>
                  <a:lnTo>
                    <a:pt x="274916" y="37934"/>
                  </a:lnTo>
                  <a:lnTo>
                    <a:pt x="271564" y="42087"/>
                  </a:lnTo>
                  <a:lnTo>
                    <a:pt x="290474" y="42087"/>
                  </a:lnTo>
                  <a:lnTo>
                    <a:pt x="293674" y="33782"/>
                  </a:lnTo>
                  <a:lnTo>
                    <a:pt x="303885" y="33782"/>
                  </a:lnTo>
                  <a:lnTo>
                    <a:pt x="303885" y="37934"/>
                  </a:lnTo>
                  <a:lnTo>
                    <a:pt x="293827" y="37934"/>
                  </a:lnTo>
                  <a:lnTo>
                    <a:pt x="290474" y="42087"/>
                  </a:lnTo>
                  <a:lnTo>
                    <a:pt x="306641" y="42087"/>
                  </a:lnTo>
                  <a:close/>
                </a:path>
                <a:path extrusionOk="0" h="66039" w="433705">
                  <a:moveTo>
                    <a:pt x="408533" y="42087"/>
                  </a:moveTo>
                  <a:lnTo>
                    <a:pt x="404380" y="29362"/>
                  </a:lnTo>
                  <a:lnTo>
                    <a:pt x="404380" y="37731"/>
                  </a:lnTo>
                  <a:lnTo>
                    <a:pt x="393357" y="37731"/>
                  </a:lnTo>
                  <a:lnTo>
                    <a:pt x="389801" y="41097"/>
                  </a:lnTo>
                  <a:lnTo>
                    <a:pt x="391972" y="33782"/>
                  </a:lnTo>
                  <a:lnTo>
                    <a:pt x="384479" y="33782"/>
                  </a:lnTo>
                  <a:lnTo>
                    <a:pt x="385076" y="37731"/>
                  </a:lnTo>
                  <a:lnTo>
                    <a:pt x="374230" y="37731"/>
                  </a:lnTo>
                  <a:lnTo>
                    <a:pt x="370497" y="41097"/>
                  </a:lnTo>
                  <a:lnTo>
                    <a:pt x="373443" y="33782"/>
                  </a:lnTo>
                  <a:lnTo>
                    <a:pt x="365963" y="33782"/>
                  </a:lnTo>
                  <a:lnTo>
                    <a:pt x="366547" y="37731"/>
                  </a:lnTo>
                  <a:lnTo>
                    <a:pt x="336791" y="37731"/>
                  </a:lnTo>
                  <a:lnTo>
                    <a:pt x="333451" y="41097"/>
                  </a:lnTo>
                  <a:lnTo>
                    <a:pt x="335026" y="33782"/>
                  </a:lnTo>
                  <a:lnTo>
                    <a:pt x="336003" y="31419"/>
                  </a:lnTo>
                  <a:lnTo>
                    <a:pt x="331470" y="33782"/>
                  </a:lnTo>
                  <a:lnTo>
                    <a:pt x="334035" y="28651"/>
                  </a:lnTo>
                  <a:lnTo>
                    <a:pt x="335026" y="25285"/>
                  </a:lnTo>
                  <a:lnTo>
                    <a:pt x="330885" y="28651"/>
                  </a:lnTo>
                  <a:lnTo>
                    <a:pt x="333451" y="22326"/>
                  </a:lnTo>
                  <a:lnTo>
                    <a:pt x="348030" y="22326"/>
                  </a:lnTo>
                  <a:lnTo>
                    <a:pt x="350393" y="16395"/>
                  </a:lnTo>
                  <a:lnTo>
                    <a:pt x="362013" y="16395"/>
                  </a:lnTo>
                  <a:lnTo>
                    <a:pt x="362813" y="19558"/>
                  </a:lnTo>
                  <a:lnTo>
                    <a:pt x="351574" y="19558"/>
                  </a:lnTo>
                  <a:lnTo>
                    <a:pt x="348424" y="22326"/>
                  </a:lnTo>
                  <a:lnTo>
                    <a:pt x="366547" y="22326"/>
                  </a:lnTo>
                  <a:lnTo>
                    <a:pt x="368922" y="16395"/>
                  </a:lnTo>
                  <a:lnTo>
                    <a:pt x="380339" y="16395"/>
                  </a:lnTo>
                  <a:lnTo>
                    <a:pt x="381342" y="19558"/>
                  </a:lnTo>
                  <a:lnTo>
                    <a:pt x="370293" y="19558"/>
                  </a:lnTo>
                  <a:lnTo>
                    <a:pt x="366941" y="22326"/>
                  </a:lnTo>
                  <a:lnTo>
                    <a:pt x="385076" y="22326"/>
                  </a:lnTo>
                  <a:lnTo>
                    <a:pt x="387248" y="16395"/>
                  </a:lnTo>
                  <a:lnTo>
                    <a:pt x="397484" y="16395"/>
                  </a:lnTo>
                  <a:lnTo>
                    <a:pt x="398081" y="19558"/>
                  </a:lnTo>
                  <a:lnTo>
                    <a:pt x="388632" y="19558"/>
                  </a:lnTo>
                  <a:lnTo>
                    <a:pt x="385076" y="22326"/>
                  </a:lnTo>
                  <a:lnTo>
                    <a:pt x="399275" y="22326"/>
                  </a:lnTo>
                  <a:lnTo>
                    <a:pt x="400062" y="25285"/>
                  </a:lnTo>
                  <a:lnTo>
                    <a:pt x="401243" y="28651"/>
                  </a:lnTo>
                  <a:lnTo>
                    <a:pt x="401828" y="31419"/>
                  </a:lnTo>
                  <a:lnTo>
                    <a:pt x="403593" y="33782"/>
                  </a:lnTo>
                  <a:lnTo>
                    <a:pt x="404380" y="37731"/>
                  </a:lnTo>
                  <a:lnTo>
                    <a:pt x="404380" y="29362"/>
                  </a:lnTo>
                  <a:lnTo>
                    <a:pt x="398475" y="11264"/>
                  </a:lnTo>
                  <a:lnTo>
                    <a:pt x="398386" y="11671"/>
                  </a:lnTo>
                  <a:lnTo>
                    <a:pt x="398272" y="11264"/>
                  </a:lnTo>
                  <a:lnTo>
                    <a:pt x="396506" y="11264"/>
                  </a:lnTo>
                  <a:lnTo>
                    <a:pt x="395135" y="9283"/>
                  </a:lnTo>
                  <a:lnTo>
                    <a:pt x="396113" y="12649"/>
                  </a:lnTo>
                  <a:lnTo>
                    <a:pt x="385076" y="12649"/>
                  </a:lnTo>
                  <a:lnTo>
                    <a:pt x="381927" y="16395"/>
                  </a:lnTo>
                  <a:lnTo>
                    <a:pt x="381838" y="16090"/>
                  </a:lnTo>
                  <a:lnTo>
                    <a:pt x="384289" y="9093"/>
                  </a:lnTo>
                  <a:lnTo>
                    <a:pt x="395135" y="9093"/>
                  </a:lnTo>
                  <a:lnTo>
                    <a:pt x="395135" y="8699"/>
                  </a:lnTo>
                  <a:lnTo>
                    <a:pt x="383895" y="8699"/>
                  </a:lnTo>
                  <a:lnTo>
                    <a:pt x="380149" y="11264"/>
                  </a:lnTo>
                  <a:lnTo>
                    <a:pt x="378574" y="11264"/>
                  </a:lnTo>
                  <a:lnTo>
                    <a:pt x="378371" y="10871"/>
                  </a:lnTo>
                  <a:lnTo>
                    <a:pt x="378371" y="12649"/>
                  </a:lnTo>
                  <a:lnTo>
                    <a:pt x="367334" y="12649"/>
                  </a:lnTo>
                  <a:lnTo>
                    <a:pt x="364528" y="15976"/>
                  </a:lnTo>
                  <a:lnTo>
                    <a:pt x="366941" y="9283"/>
                  </a:lnTo>
                  <a:lnTo>
                    <a:pt x="377190" y="9283"/>
                  </a:lnTo>
                  <a:lnTo>
                    <a:pt x="378079" y="11442"/>
                  </a:lnTo>
                  <a:lnTo>
                    <a:pt x="378371" y="12649"/>
                  </a:lnTo>
                  <a:lnTo>
                    <a:pt x="378371" y="10871"/>
                  </a:lnTo>
                  <a:lnTo>
                    <a:pt x="377825" y="9791"/>
                  </a:lnTo>
                  <a:lnTo>
                    <a:pt x="377583" y="9093"/>
                  </a:lnTo>
                  <a:lnTo>
                    <a:pt x="366547" y="9093"/>
                  </a:lnTo>
                  <a:lnTo>
                    <a:pt x="364286" y="10350"/>
                  </a:lnTo>
                  <a:lnTo>
                    <a:pt x="364286" y="16281"/>
                  </a:lnTo>
                  <a:lnTo>
                    <a:pt x="364109" y="16065"/>
                  </a:lnTo>
                  <a:lnTo>
                    <a:pt x="364286" y="16281"/>
                  </a:lnTo>
                  <a:lnTo>
                    <a:pt x="364286" y="10350"/>
                  </a:lnTo>
                  <a:lnTo>
                    <a:pt x="362623" y="11264"/>
                  </a:lnTo>
                  <a:lnTo>
                    <a:pt x="360832" y="11264"/>
                  </a:lnTo>
                  <a:lnTo>
                    <a:pt x="360641" y="10566"/>
                  </a:lnTo>
                  <a:lnTo>
                    <a:pt x="360641" y="12649"/>
                  </a:lnTo>
                  <a:lnTo>
                    <a:pt x="349796" y="12649"/>
                  </a:lnTo>
                  <a:lnTo>
                    <a:pt x="346849" y="16395"/>
                  </a:lnTo>
                  <a:lnTo>
                    <a:pt x="349402" y="9283"/>
                  </a:lnTo>
                  <a:lnTo>
                    <a:pt x="360248" y="9283"/>
                  </a:lnTo>
                  <a:lnTo>
                    <a:pt x="360641" y="12649"/>
                  </a:lnTo>
                  <a:lnTo>
                    <a:pt x="360641" y="10566"/>
                  </a:lnTo>
                  <a:lnTo>
                    <a:pt x="360248" y="9093"/>
                  </a:lnTo>
                  <a:lnTo>
                    <a:pt x="349211" y="9093"/>
                  </a:lnTo>
                  <a:lnTo>
                    <a:pt x="344678" y="11264"/>
                  </a:lnTo>
                  <a:lnTo>
                    <a:pt x="344474" y="11264"/>
                  </a:lnTo>
                  <a:lnTo>
                    <a:pt x="344474" y="19558"/>
                  </a:lnTo>
                  <a:lnTo>
                    <a:pt x="333844" y="19558"/>
                  </a:lnTo>
                  <a:lnTo>
                    <a:pt x="333451" y="19558"/>
                  </a:lnTo>
                  <a:lnTo>
                    <a:pt x="330288" y="22326"/>
                  </a:lnTo>
                  <a:lnTo>
                    <a:pt x="332257" y="16395"/>
                  </a:lnTo>
                  <a:lnTo>
                    <a:pt x="329311" y="16992"/>
                  </a:lnTo>
                  <a:lnTo>
                    <a:pt x="329476" y="16395"/>
                  </a:lnTo>
                  <a:lnTo>
                    <a:pt x="332257" y="16395"/>
                  </a:lnTo>
                  <a:lnTo>
                    <a:pt x="343687" y="16395"/>
                  </a:lnTo>
                  <a:lnTo>
                    <a:pt x="344474" y="19558"/>
                  </a:lnTo>
                  <a:lnTo>
                    <a:pt x="344474" y="11264"/>
                  </a:lnTo>
                  <a:lnTo>
                    <a:pt x="343496" y="11264"/>
                  </a:lnTo>
                  <a:lnTo>
                    <a:pt x="343103" y="10185"/>
                  </a:lnTo>
                  <a:lnTo>
                    <a:pt x="343103" y="12649"/>
                  </a:lnTo>
                  <a:lnTo>
                    <a:pt x="332257" y="12649"/>
                  </a:lnTo>
                  <a:lnTo>
                    <a:pt x="329565" y="16078"/>
                  </a:lnTo>
                  <a:lnTo>
                    <a:pt x="331470" y="9283"/>
                  </a:lnTo>
                  <a:lnTo>
                    <a:pt x="342506" y="9283"/>
                  </a:lnTo>
                  <a:lnTo>
                    <a:pt x="343103" y="12649"/>
                  </a:lnTo>
                  <a:lnTo>
                    <a:pt x="343103" y="10185"/>
                  </a:lnTo>
                  <a:lnTo>
                    <a:pt x="342709" y="9093"/>
                  </a:lnTo>
                  <a:lnTo>
                    <a:pt x="331279" y="9093"/>
                  </a:lnTo>
                  <a:lnTo>
                    <a:pt x="328523" y="11264"/>
                  </a:lnTo>
                  <a:lnTo>
                    <a:pt x="327342" y="11264"/>
                  </a:lnTo>
                  <a:lnTo>
                    <a:pt x="330682" y="42087"/>
                  </a:lnTo>
                  <a:lnTo>
                    <a:pt x="408533" y="42087"/>
                  </a:lnTo>
                  <a:close/>
                </a:path>
                <a:path extrusionOk="0" h="66039" w="433705">
                  <a:moveTo>
                    <a:pt x="433552" y="64008"/>
                  </a:moveTo>
                  <a:lnTo>
                    <a:pt x="1574" y="64008"/>
                  </a:lnTo>
                  <a:lnTo>
                    <a:pt x="2362" y="48006"/>
                  </a:lnTo>
                  <a:lnTo>
                    <a:pt x="431787" y="48006"/>
                  </a:lnTo>
                  <a:lnTo>
                    <a:pt x="431787" y="47421"/>
                  </a:lnTo>
                  <a:lnTo>
                    <a:pt x="3149" y="47421"/>
                  </a:lnTo>
                  <a:lnTo>
                    <a:pt x="38227" y="0"/>
                  </a:lnTo>
                  <a:lnTo>
                    <a:pt x="35864" y="0"/>
                  </a:lnTo>
                  <a:lnTo>
                    <a:pt x="584" y="47421"/>
                  </a:lnTo>
                  <a:lnTo>
                    <a:pt x="0" y="65786"/>
                  </a:lnTo>
                  <a:lnTo>
                    <a:pt x="432765" y="65786"/>
                  </a:lnTo>
                  <a:lnTo>
                    <a:pt x="433552" y="6400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7" name="Google Shape;1517;p47"/>
            <p:cNvSpPr/>
            <p:nvPr/>
          </p:nvSpPr>
          <p:spPr>
            <a:xfrm>
              <a:off x="714895" y="2576690"/>
              <a:ext cx="74295" cy="17780"/>
            </a:xfrm>
            <a:custGeom>
              <a:rect b="b" l="l" r="r" t="t"/>
              <a:pathLst>
                <a:path extrusionOk="0" h="17780" w="74295">
                  <a:moveTo>
                    <a:pt x="73901" y="17386"/>
                  </a:moveTo>
                  <a:lnTo>
                    <a:pt x="71729" y="12255"/>
                  </a:lnTo>
                  <a:lnTo>
                    <a:pt x="72517" y="12255"/>
                  </a:lnTo>
                  <a:lnTo>
                    <a:pt x="70548" y="5930"/>
                  </a:lnTo>
                  <a:lnTo>
                    <a:pt x="69570" y="2260"/>
                  </a:lnTo>
                  <a:lnTo>
                    <a:pt x="69570" y="8890"/>
                  </a:lnTo>
                  <a:lnTo>
                    <a:pt x="59309" y="8890"/>
                  </a:lnTo>
                  <a:lnTo>
                    <a:pt x="55562" y="12255"/>
                  </a:lnTo>
                  <a:lnTo>
                    <a:pt x="57150" y="5930"/>
                  </a:lnTo>
                  <a:lnTo>
                    <a:pt x="69176" y="5930"/>
                  </a:lnTo>
                  <a:lnTo>
                    <a:pt x="69570" y="8890"/>
                  </a:lnTo>
                  <a:lnTo>
                    <a:pt x="69570" y="2260"/>
                  </a:lnTo>
                  <a:lnTo>
                    <a:pt x="68973" y="0"/>
                  </a:lnTo>
                  <a:lnTo>
                    <a:pt x="67792" y="0"/>
                  </a:lnTo>
                  <a:lnTo>
                    <a:pt x="68973" y="3162"/>
                  </a:lnTo>
                  <a:lnTo>
                    <a:pt x="57746" y="3162"/>
                  </a:lnTo>
                  <a:lnTo>
                    <a:pt x="54190" y="5930"/>
                  </a:lnTo>
                  <a:lnTo>
                    <a:pt x="50647" y="5930"/>
                  </a:lnTo>
                  <a:lnTo>
                    <a:pt x="51244" y="8890"/>
                  </a:lnTo>
                  <a:lnTo>
                    <a:pt x="40982" y="8890"/>
                  </a:lnTo>
                  <a:lnTo>
                    <a:pt x="37045" y="12255"/>
                  </a:lnTo>
                  <a:lnTo>
                    <a:pt x="38823" y="5930"/>
                  </a:lnTo>
                  <a:lnTo>
                    <a:pt x="32321" y="5930"/>
                  </a:lnTo>
                  <a:lnTo>
                    <a:pt x="32905" y="8890"/>
                  </a:lnTo>
                  <a:lnTo>
                    <a:pt x="22656" y="8890"/>
                  </a:lnTo>
                  <a:lnTo>
                    <a:pt x="18516" y="12255"/>
                  </a:lnTo>
                  <a:lnTo>
                    <a:pt x="20294" y="5930"/>
                  </a:lnTo>
                  <a:lnTo>
                    <a:pt x="13792" y="5930"/>
                  </a:lnTo>
                  <a:lnTo>
                    <a:pt x="14782" y="8890"/>
                  </a:lnTo>
                  <a:lnTo>
                    <a:pt x="4140" y="8890"/>
                  </a:lnTo>
                  <a:lnTo>
                    <a:pt x="0" y="12255"/>
                  </a:lnTo>
                  <a:lnTo>
                    <a:pt x="14973" y="12255"/>
                  </a:lnTo>
                  <a:lnTo>
                    <a:pt x="15570" y="15024"/>
                  </a:lnTo>
                  <a:lnTo>
                    <a:pt x="5118" y="15024"/>
                  </a:lnTo>
                  <a:lnTo>
                    <a:pt x="977" y="17386"/>
                  </a:lnTo>
                  <a:lnTo>
                    <a:pt x="19507" y="17386"/>
                  </a:lnTo>
                  <a:lnTo>
                    <a:pt x="21678" y="12255"/>
                  </a:lnTo>
                  <a:lnTo>
                    <a:pt x="33108" y="12255"/>
                  </a:lnTo>
                  <a:lnTo>
                    <a:pt x="33896" y="15024"/>
                  </a:lnTo>
                  <a:lnTo>
                    <a:pt x="23444" y="15024"/>
                  </a:lnTo>
                  <a:lnTo>
                    <a:pt x="19507" y="17386"/>
                  </a:lnTo>
                  <a:lnTo>
                    <a:pt x="38036" y="17386"/>
                  </a:lnTo>
                  <a:lnTo>
                    <a:pt x="40005" y="12255"/>
                  </a:lnTo>
                  <a:lnTo>
                    <a:pt x="51638" y="12255"/>
                  </a:lnTo>
                  <a:lnTo>
                    <a:pt x="52031" y="15024"/>
                  </a:lnTo>
                  <a:lnTo>
                    <a:pt x="41770" y="15024"/>
                  </a:lnTo>
                  <a:lnTo>
                    <a:pt x="38036" y="17386"/>
                  </a:lnTo>
                  <a:lnTo>
                    <a:pt x="56362" y="17386"/>
                  </a:lnTo>
                  <a:lnTo>
                    <a:pt x="58521" y="12255"/>
                  </a:lnTo>
                  <a:lnTo>
                    <a:pt x="69964" y="12255"/>
                  </a:lnTo>
                  <a:lnTo>
                    <a:pt x="70548" y="15024"/>
                  </a:lnTo>
                  <a:lnTo>
                    <a:pt x="60299" y="15024"/>
                  </a:lnTo>
                  <a:lnTo>
                    <a:pt x="56362" y="17386"/>
                  </a:lnTo>
                  <a:lnTo>
                    <a:pt x="73901" y="1738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18" name="Google Shape;1518;p47"/>
            <p:cNvPicPr preferRelativeResize="0"/>
            <p:nvPr/>
          </p:nvPicPr>
          <p:blipFill rotWithShape="1">
            <a:blip r:embed="rId8">
              <a:alphaModFix/>
            </a:blip>
            <a:srcRect b="0" l="0" r="0" t="0"/>
            <a:stretch/>
          </p:blipFill>
          <p:spPr>
            <a:xfrm>
              <a:off x="441951" y="2230558"/>
              <a:ext cx="321429" cy="253666"/>
            </a:xfrm>
            <a:prstGeom prst="rect">
              <a:avLst/>
            </a:prstGeom>
            <a:noFill/>
            <a:ln>
              <a:noFill/>
            </a:ln>
          </p:spPr>
        </p:pic>
        <p:sp>
          <p:nvSpPr>
            <p:cNvPr id="1519" name="Google Shape;1519;p47"/>
            <p:cNvSpPr/>
            <p:nvPr/>
          </p:nvSpPr>
          <p:spPr>
            <a:xfrm>
              <a:off x="392277" y="2465857"/>
              <a:ext cx="426084" cy="160655"/>
            </a:xfrm>
            <a:custGeom>
              <a:rect b="b" l="l" r="r" t="t"/>
              <a:pathLst>
                <a:path extrusionOk="0" h="160655" w="426084">
                  <a:moveTo>
                    <a:pt x="99326" y="53949"/>
                  </a:moveTo>
                  <a:lnTo>
                    <a:pt x="90462" y="53949"/>
                  </a:lnTo>
                  <a:lnTo>
                    <a:pt x="90462" y="54927"/>
                  </a:lnTo>
                  <a:lnTo>
                    <a:pt x="99326" y="54927"/>
                  </a:lnTo>
                  <a:lnTo>
                    <a:pt x="99326" y="53949"/>
                  </a:lnTo>
                  <a:close/>
                </a:path>
                <a:path extrusionOk="0" h="160655" w="426084">
                  <a:moveTo>
                    <a:pt x="337985" y="0"/>
                  </a:moveTo>
                  <a:lnTo>
                    <a:pt x="329311" y="0"/>
                  </a:lnTo>
                  <a:lnTo>
                    <a:pt x="329311" y="990"/>
                  </a:lnTo>
                  <a:lnTo>
                    <a:pt x="337985" y="990"/>
                  </a:lnTo>
                  <a:lnTo>
                    <a:pt x="337985" y="0"/>
                  </a:lnTo>
                  <a:close/>
                </a:path>
                <a:path extrusionOk="0" h="160655" w="426084">
                  <a:moveTo>
                    <a:pt x="426072" y="160223"/>
                  </a:moveTo>
                  <a:lnTo>
                    <a:pt x="424497" y="141859"/>
                  </a:lnTo>
                  <a:lnTo>
                    <a:pt x="404990" y="93459"/>
                  </a:lnTo>
                  <a:lnTo>
                    <a:pt x="354139" y="93459"/>
                  </a:lnTo>
                  <a:lnTo>
                    <a:pt x="354139" y="30238"/>
                  </a:lnTo>
                  <a:lnTo>
                    <a:pt x="351980" y="28752"/>
                  </a:lnTo>
                  <a:lnTo>
                    <a:pt x="351980" y="30238"/>
                  </a:lnTo>
                  <a:lnTo>
                    <a:pt x="351980" y="48374"/>
                  </a:lnTo>
                  <a:lnTo>
                    <a:pt x="351980" y="50914"/>
                  </a:lnTo>
                  <a:lnTo>
                    <a:pt x="351980" y="58534"/>
                  </a:lnTo>
                  <a:lnTo>
                    <a:pt x="351980" y="61074"/>
                  </a:lnTo>
                  <a:lnTo>
                    <a:pt x="351980" y="93459"/>
                  </a:lnTo>
                  <a:lnTo>
                    <a:pt x="68986" y="93459"/>
                  </a:lnTo>
                  <a:lnTo>
                    <a:pt x="68986" y="61074"/>
                  </a:lnTo>
                  <a:lnTo>
                    <a:pt x="351980" y="61074"/>
                  </a:lnTo>
                  <a:lnTo>
                    <a:pt x="351980" y="58534"/>
                  </a:lnTo>
                  <a:lnTo>
                    <a:pt x="311962" y="58534"/>
                  </a:lnTo>
                  <a:lnTo>
                    <a:pt x="311962" y="50914"/>
                  </a:lnTo>
                  <a:lnTo>
                    <a:pt x="351980" y="50914"/>
                  </a:lnTo>
                  <a:lnTo>
                    <a:pt x="351980" y="48374"/>
                  </a:lnTo>
                  <a:lnTo>
                    <a:pt x="223888" y="48374"/>
                  </a:lnTo>
                  <a:lnTo>
                    <a:pt x="223888" y="50914"/>
                  </a:lnTo>
                  <a:lnTo>
                    <a:pt x="223888" y="58534"/>
                  </a:lnTo>
                  <a:lnTo>
                    <a:pt x="68986" y="58534"/>
                  </a:lnTo>
                  <a:lnTo>
                    <a:pt x="68986" y="50914"/>
                  </a:lnTo>
                  <a:lnTo>
                    <a:pt x="223888" y="50914"/>
                  </a:lnTo>
                  <a:lnTo>
                    <a:pt x="223888" y="48374"/>
                  </a:lnTo>
                  <a:lnTo>
                    <a:pt x="68986" y="48374"/>
                  </a:lnTo>
                  <a:lnTo>
                    <a:pt x="68986" y="30238"/>
                  </a:lnTo>
                  <a:lnTo>
                    <a:pt x="351980" y="30238"/>
                  </a:lnTo>
                  <a:lnTo>
                    <a:pt x="351980" y="28752"/>
                  </a:lnTo>
                  <a:lnTo>
                    <a:pt x="335622" y="17399"/>
                  </a:lnTo>
                  <a:lnTo>
                    <a:pt x="84937" y="17399"/>
                  </a:lnTo>
                  <a:lnTo>
                    <a:pt x="66814" y="30238"/>
                  </a:lnTo>
                  <a:lnTo>
                    <a:pt x="66814" y="48374"/>
                  </a:lnTo>
                  <a:lnTo>
                    <a:pt x="66814" y="50914"/>
                  </a:lnTo>
                  <a:lnTo>
                    <a:pt x="66814" y="93459"/>
                  </a:lnTo>
                  <a:lnTo>
                    <a:pt x="27597" y="93459"/>
                  </a:lnTo>
                  <a:lnTo>
                    <a:pt x="29362" y="94437"/>
                  </a:lnTo>
                  <a:lnTo>
                    <a:pt x="403809" y="94437"/>
                  </a:lnTo>
                  <a:lnTo>
                    <a:pt x="423519" y="141859"/>
                  </a:lnTo>
                  <a:lnTo>
                    <a:pt x="423519" y="146799"/>
                  </a:lnTo>
                  <a:lnTo>
                    <a:pt x="0" y="146799"/>
                  </a:lnTo>
                  <a:lnTo>
                    <a:pt x="14592" y="148767"/>
                  </a:lnTo>
                  <a:lnTo>
                    <a:pt x="4140" y="149758"/>
                  </a:lnTo>
                  <a:lnTo>
                    <a:pt x="424497" y="149758"/>
                  </a:lnTo>
                  <a:lnTo>
                    <a:pt x="424497" y="160223"/>
                  </a:lnTo>
                  <a:lnTo>
                    <a:pt x="426072" y="16022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20" name="Google Shape;1520;p47"/>
            <p:cNvPicPr preferRelativeResize="0"/>
            <p:nvPr/>
          </p:nvPicPr>
          <p:blipFill rotWithShape="1">
            <a:blip r:embed="rId9">
              <a:alphaModFix/>
            </a:blip>
            <a:srcRect b="0" l="0" r="0" t="0"/>
            <a:stretch/>
          </p:blipFill>
          <p:spPr>
            <a:xfrm>
              <a:off x="674305" y="2585579"/>
              <a:ext cx="195689" cy="94434"/>
            </a:xfrm>
            <a:prstGeom prst="rect">
              <a:avLst/>
            </a:prstGeom>
            <a:noFill/>
            <a:ln>
              <a:noFill/>
            </a:ln>
          </p:spPr>
        </p:pic>
        <p:sp>
          <p:nvSpPr>
            <p:cNvPr id="1521" name="Google Shape;1521;p47"/>
            <p:cNvSpPr/>
            <p:nvPr/>
          </p:nvSpPr>
          <p:spPr>
            <a:xfrm>
              <a:off x="771262" y="4893289"/>
              <a:ext cx="124460" cy="48260"/>
            </a:xfrm>
            <a:custGeom>
              <a:rect b="b" l="l" r="r" t="t"/>
              <a:pathLst>
                <a:path extrusionOk="0" h="48260" w="124459">
                  <a:moveTo>
                    <a:pt x="31312" y="0"/>
                  </a:moveTo>
                  <a:lnTo>
                    <a:pt x="29137" y="0"/>
                  </a:lnTo>
                  <a:lnTo>
                    <a:pt x="27369" y="392"/>
                  </a:lnTo>
                  <a:lnTo>
                    <a:pt x="979" y="18243"/>
                  </a:lnTo>
                  <a:lnTo>
                    <a:pt x="0" y="20598"/>
                  </a:lnTo>
                  <a:lnTo>
                    <a:pt x="775" y="35704"/>
                  </a:lnTo>
                  <a:lnTo>
                    <a:pt x="28946" y="47671"/>
                  </a:lnTo>
                  <a:lnTo>
                    <a:pt x="32100" y="48063"/>
                  </a:lnTo>
                  <a:lnTo>
                    <a:pt x="123074" y="30604"/>
                  </a:lnTo>
                  <a:lnTo>
                    <a:pt x="124257" y="29818"/>
                  </a:lnTo>
                  <a:lnTo>
                    <a:pt x="123862" y="17459"/>
                  </a:lnTo>
                  <a:lnTo>
                    <a:pt x="121115" y="15890"/>
                  </a:lnTo>
                  <a:lnTo>
                    <a:pt x="78764" y="6277"/>
                  </a:lnTo>
                  <a:lnTo>
                    <a:pt x="31312" y="0"/>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2" name="Google Shape;1522;p47"/>
            <p:cNvSpPr/>
            <p:nvPr/>
          </p:nvSpPr>
          <p:spPr>
            <a:xfrm>
              <a:off x="773607" y="4895646"/>
              <a:ext cx="53340" cy="43815"/>
            </a:xfrm>
            <a:custGeom>
              <a:rect b="b" l="l" r="r" t="t"/>
              <a:pathLst>
                <a:path extrusionOk="0" h="43814" w="53340">
                  <a:moveTo>
                    <a:pt x="28168" y="34137"/>
                  </a:moveTo>
                  <a:lnTo>
                    <a:pt x="25209" y="32956"/>
                  </a:lnTo>
                  <a:lnTo>
                    <a:pt x="27381" y="32169"/>
                  </a:lnTo>
                  <a:lnTo>
                    <a:pt x="25209" y="30607"/>
                  </a:lnTo>
                  <a:lnTo>
                    <a:pt x="25996" y="30022"/>
                  </a:lnTo>
                  <a:lnTo>
                    <a:pt x="22466" y="29629"/>
                  </a:lnTo>
                  <a:lnTo>
                    <a:pt x="0" y="20802"/>
                  </a:lnTo>
                  <a:lnTo>
                    <a:pt x="0" y="24333"/>
                  </a:lnTo>
                  <a:lnTo>
                    <a:pt x="25019" y="34137"/>
                  </a:lnTo>
                  <a:lnTo>
                    <a:pt x="28168" y="34137"/>
                  </a:lnTo>
                  <a:close/>
                </a:path>
                <a:path extrusionOk="0" h="43814" w="53340">
                  <a:moveTo>
                    <a:pt x="28956" y="43357"/>
                  </a:moveTo>
                  <a:lnTo>
                    <a:pt x="27965" y="41592"/>
                  </a:lnTo>
                  <a:lnTo>
                    <a:pt x="28359" y="40805"/>
                  </a:lnTo>
                  <a:lnTo>
                    <a:pt x="27381" y="39433"/>
                  </a:lnTo>
                  <a:lnTo>
                    <a:pt x="28168" y="37871"/>
                  </a:lnTo>
                  <a:lnTo>
                    <a:pt x="26593" y="37871"/>
                  </a:lnTo>
                  <a:lnTo>
                    <a:pt x="24815" y="37668"/>
                  </a:lnTo>
                  <a:lnTo>
                    <a:pt x="0" y="27863"/>
                  </a:lnTo>
                  <a:lnTo>
                    <a:pt x="203" y="32956"/>
                  </a:lnTo>
                  <a:lnTo>
                    <a:pt x="25806" y="43167"/>
                  </a:lnTo>
                  <a:lnTo>
                    <a:pt x="27965" y="43751"/>
                  </a:lnTo>
                  <a:lnTo>
                    <a:pt x="28956" y="43357"/>
                  </a:lnTo>
                  <a:close/>
                </a:path>
                <a:path extrusionOk="0" h="43814" w="53340">
                  <a:moveTo>
                    <a:pt x="53174" y="6477"/>
                  </a:moveTo>
                  <a:lnTo>
                    <a:pt x="27965" y="0"/>
                  </a:lnTo>
                  <a:lnTo>
                    <a:pt x="24231" y="596"/>
                  </a:lnTo>
                  <a:lnTo>
                    <a:pt x="1574" y="17068"/>
                  </a:lnTo>
                  <a:lnTo>
                    <a:pt x="1778" y="17653"/>
                  </a:lnTo>
                  <a:lnTo>
                    <a:pt x="25019" y="25501"/>
                  </a:lnTo>
                  <a:lnTo>
                    <a:pt x="28168" y="24726"/>
                  </a:lnTo>
                  <a:lnTo>
                    <a:pt x="53174" y="6477"/>
                  </a:lnTo>
                  <a:close/>
                </a:path>
              </a:pathLst>
            </a:custGeom>
            <a:solidFill>
              <a:srgbClr val="E7FF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3" name="Google Shape;1523;p47"/>
            <p:cNvSpPr/>
            <p:nvPr/>
          </p:nvSpPr>
          <p:spPr>
            <a:xfrm>
              <a:off x="540247" y="4497203"/>
              <a:ext cx="320675" cy="325120"/>
            </a:xfrm>
            <a:custGeom>
              <a:rect b="b" l="l" r="r" t="t"/>
              <a:pathLst>
                <a:path extrusionOk="0" h="325120" w="320675">
                  <a:moveTo>
                    <a:pt x="312144" y="0"/>
                  </a:moveTo>
                  <a:lnTo>
                    <a:pt x="8271" y="0"/>
                  </a:lnTo>
                  <a:lnTo>
                    <a:pt x="1772" y="1961"/>
                  </a:lnTo>
                  <a:lnTo>
                    <a:pt x="0" y="5491"/>
                  </a:lnTo>
                  <a:lnTo>
                    <a:pt x="0" y="245619"/>
                  </a:lnTo>
                  <a:lnTo>
                    <a:pt x="1772" y="248364"/>
                  </a:lnTo>
                  <a:lnTo>
                    <a:pt x="6104" y="249149"/>
                  </a:lnTo>
                  <a:lnTo>
                    <a:pt x="36631" y="249149"/>
                  </a:lnTo>
                  <a:lnTo>
                    <a:pt x="18512" y="262094"/>
                  </a:lnTo>
                  <a:lnTo>
                    <a:pt x="18512" y="325071"/>
                  </a:lnTo>
                  <a:lnTo>
                    <a:pt x="302110" y="325071"/>
                  </a:lnTo>
                  <a:lnTo>
                    <a:pt x="302110" y="262094"/>
                  </a:lnTo>
                  <a:lnTo>
                    <a:pt x="283783" y="249149"/>
                  </a:lnTo>
                  <a:lnTo>
                    <a:pt x="314116" y="249149"/>
                  </a:lnTo>
                  <a:lnTo>
                    <a:pt x="318643" y="248365"/>
                  </a:lnTo>
                  <a:lnTo>
                    <a:pt x="320615" y="245619"/>
                  </a:lnTo>
                  <a:lnTo>
                    <a:pt x="320615" y="5491"/>
                  </a:lnTo>
                  <a:lnTo>
                    <a:pt x="318643" y="1961"/>
                  </a:lnTo>
                  <a:lnTo>
                    <a:pt x="312144" y="0"/>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4" name="Google Shape;1524;p47"/>
            <p:cNvSpPr/>
            <p:nvPr/>
          </p:nvSpPr>
          <p:spPr>
            <a:xfrm>
              <a:off x="557568" y="4533683"/>
              <a:ext cx="285115" cy="255270"/>
            </a:xfrm>
            <a:custGeom>
              <a:rect b="b" l="l" r="r" t="t"/>
              <a:pathLst>
                <a:path extrusionOk="0" h="255270" w="285115">
                  <a:moveTo>
                    <a:pt x="268033" y="0"/>
                  </a:moveTo>
                  <a:lnTo>
                    <a:pt x="15557" y="0"/>
                  </a:lnTo>
                  <a:lnTo>
                    <a:pt x="15557" y="176961"/>
                  </a:lnTo>
                  <a:lnTo>
                    <a:pt x="268033" y="176961"/>
                  </a:lnTo>
                  <a:lnTo>
                    <a:pt x="268033" y="0"/>
                  </a:lnTo>
                  <a:close/>
                </a:path>
                <a:path extrusionOk="0" h="255270" w="285115">
                  <a:moveTo>
                    <a:pt x="284772" y="244843"/>
                  </a:moveTo>
                  <a:lnTo>
                    <a:pt x="0" y="244843"/>
                  </a:lnTo>
                  <a:lnTo>
                    <a:pt x="0" y="254850"/>
                  </a:lnTo>
                  <a:lnTo>
                    <a:pt x="284772" y="254850"/>
                  </a:lnTo>
                  <a:lnTo>
                    <a:pt x="284772" y="244843"/>
                  </a:lnTo>
                  <a:close/>
                </a:path>
              </a:pathLst>
            </a:custGeom>
            <a:solidFill>
              <a:srgbClr val="819B8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5" name="Google Shape;1525;p47"/>
            <p:cNvSpPr/>
            <p:nvPr/>
          </p:nvSpPr>
          <p:spPr>
            <a:xfrm>
              <a:off x="573328" y="4531931"/>
              <a:ext cx="253365" cy="256540"/>
            </a:xfrm>
            <a:custGeom>
              <a:rect b="b" l="l" r="r" t="t"/>
              <a:pathLst>
                <a:path extrusionOk="0" h="256539" w="253365">
                  <a:moveTo>
                    <a:pt x="42532" y="0"/>
                  </a:moveTo>
                  <a:lnTo>
                    <a:pt x="0" y="0"/>
                  </a:lnTo>
                  <a:lnTo>
                    <a:pt x="0" y="44919"/>
                  </a:lnTo>
                  <a:lnTo>
                    <a:pt x="42532" y="0"/>
                  </a:lnTo>
                  <a:close/>
                </a:path>
                <a:path extrusionOk="0" h="256539" w="253365">
                  <a:moveTo>
                    <a:pt x="145935" y="246405"/>
                  </a:moveTo>
                  <a:lnTo>
                    <a:pt x="134899" y="246405"/>
                  </a:lnTo>
                  <a:lnTo>
                    <a:pt x="127025" y="256209"/>
                  </a:lnTo>
                  <a:lnTo>
                    <a:pt x="145935" y="256209"/>
                  </a:lnTo>
                  <a:lnTo>
                    <a:pt x="145935" y="246405"/>
                  </a:lnTo>
                  <a:close/>
                </a:path>
                <a:path extrusionOk="0" h="256539" w="253365">
                  <a:moveTo>
                    <a:pt x="253263" y="123786"/>
                  </a:moveTo>
                  <a:lnTo>
                    <a:pt x="220764" y="179298"/>
                  </a:lnTo>
                  <a:lnTo>
                    <a:pt x="235343" y="179298"/>
                  </a:lnTo>
                  <a:lnTo>
                    <a:pt x="253263" y="147142"/>
                  </a:lnTo>
                  <a:lnTo>
                    <a:pt x="253263" y="123786"/>
                  </a:lnTo>
                  <a:close/>
                </a:path>
                <a:path extrusionOk="0" h="256539" w="253365">
                  <a:moveTo>
                    <a:pt x="253263" y="113588"/>
                  </a:moveTo>
                  <a:lnTo>
                    <a:pt x="252082" y="84759"/>
                  </a:lnTo>
                  <a:lnTo>
                    <a:pt x="182956" y="179298"/>
                  </a:lnTo>
                  <a:lnTo>
                    <a:pt x="211899" y="179298"/>
                  </a:lnTo>
                  <a:lnTo>
                    <a:pt x="253263" y="113588"/>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6" name="Google Shape;1526;p47"/>
            <p:cNvSpPr/>
            <p:nvPr/>
          </p:nvSpPr>
          <p:spPr>
            <a:xfrm>
              <a:off x="484632" y="4496422"/>
              <a:ext cx="430530" cy="391160"/>
            </a:xfrm>
            <a:custGeom>
              <a:rect b="b" l="l" r="r" t="t"/>
              <a:pathLst>
                <a:path extrusionOk="0" h="391160" w="430530">
                  <a:moveTo>
                    <a:pt x="88696" y="41198"/>
                  </a:moveTo>
                  <a:lnTo>
                    <a:pt x="56197" y="71221"/>
                  </a:lnTo>
                  <a:lnTo>
                    <a:pt x="56197" y="114757"/>
                  </a:lnTo>
                  <a:lnTo>
                    <a:pt x="88696" y="80429"/>
                  </a:lnTo>
                  <a:lnTo>
                    <a:pt x="88696" y="41198"/>
                  </a:lnTo>
                  <a:close/>
                </a:path>
                <a:path extrusionOk="0" h="391160" w="430530">
                  <a:moveTo>
                    <a:pt x="164515" y="0"/>
                  </a:moveTo>
                  <a:lnTo>
                    <a:pt x="133210" y="0"/>
                  </a:lnTo>
                  <a:lnTo>
                    <a:pt x="94208" y="35509"/>
                  </a:lnTo>
                  <a:lnTo>
                    <a:pt x="131229" y="35509"/>
                  </a:lnTo>
                  <a:lnTo>
                    <a:pt x="164515" y="0"/>
                  </a:lnTo>
                  <a:close/>
                </a:path>
                <a:path extrusionOk="0" h="391160" w="430530">
                  <a:moveTo>
                    <a:pt x="374459" y="104559"/>
                  </a:moveTo>
                  <a:lnTo>
                    <a:pt x="341960" y="159296"/>
                  </a:lnTo>
                  <a:lnTo>
                    <a:pt x="341960" y="182651"/>
                  </a:lnTo>
                  <a:lnTo>
                    <a:pt x="374459" y="123799"/>
                  </a:lnTo>
                  <a:lnTo>
                    <a:pt x="374459" y="104559"/>
                  </a:lnTo>
                  <a:close/>
                </a:path>
                <a:path extrusionOk="0" h="391160" w="430530">
                  <a:moveTo>
                    <a:pt x="374459" y="73761"/>
                  </a:moveTo>
                  <a:lnTo>
                    <a:pt x="341960" y="119278"/>
                  </a:lnTo>
                  <a:lnTo>
                    <a:pt x="341960" y="149098"/>
                  </a:lnTo>
                  <a:lnTo>
                    <a:pt x="374459" y="96913"/>
                  </a:lnTo>
                  <a:lnTo>
                    <a:pt x="374459" y="73761"/>
                  </a:lnTo>
                  <a:close/>
                </a:path>
                <a:path extrusionOk="0" h="391160" w="430530">
                  <a:moveTo>
                    <a:pt x="429983" y="390588"/>
                  </a:moveTo>
                  <a:lnTo>
                    <a:pt x="427824" y="374116"/>
                  </a:lnTo>
                  <a:lnTo>
                    <a:pt x="409117" y="326047"/>
                  </a:lnTo>
                  <a:lnTo>
                    <a:pt x="263969" y="326047"/>
                  </a:lnTo>
                  <a:lnTo>
                    <a:pt x="324040" y="216192"/>
                  </a:lnTo>
                  <a:lnTo>
                    <a:pt x="308673" y="216192"/>
                  </a:lnTo>
                  <a:lnTo>
                    <a:pt x="243687" y="326047"/>
                  </a:lnTo>
                  <a:lnTo>
                    <a:pt x="232460" y="326047"/>
                  </a:lnTo>
                  <a:lnTo>
                    <a:pt x="300596" y="216192"/>
                  </a:lnTo>
                  <a:lnTo>
                    <a:pt x="270471" y="216192"/>
                  </a:lnTo>
                  <a:lnTo>
                    <a:pt x="222415" y="283095"/>
                  </a:lnTo>
                  <a:lnTo>
                    <a:pt x="242506" y="283095"/>
                  </a:lnTo>
                  <a:lnTo>
                    <a:pt x="242506" y="291719"/>
                  </a:lnTo>
                  <a:lnTo>
                    <a:pt x="215722" y="291719"/>
                  </a:lnTo>
                  <a:lnTo>
                    <a:pt x="191096" y="326047"/>
                  </a:lnTo>
                  <a:lnTo>
                    <a:pt x="32766" y="326047"/>
                  </a:lnTo>
                  <a:lnTo>
                    <a:pt x="0" y="371754"/>
                  </a:lnTo>
                  <a:lnTo>
                    <a:pt x="0" y="390588"/>
                  </a:lnTo>
                  <a:lnTo>
                    <a:pt x="429983" y="390588"/>
                  </a:lnTo>
                  <a:close/>
                </a:path>
              </a:pathLst>
            </a:custGeom>
            <a:solidFill>
              <a:srgbClr val="E7FF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7" name="Google Shape;1527;p47"/>
            <p:cNvSpPr/>
            <p:nvPr/>
          </p:nvSpPr>
          <p:spPr>
            <a:xfrm>
              <a:off x="484632" y="4870531"/>
              <a:ext cx="430530" cy="16510"/>
            </a:xfrm>
            <a:custGeom>
              <a:rect b="b" l="l" r="r" t="t"/>
              <a:pathLst>
                <a:path extrusionOk="0" h="16510" w="430530">
                  <a:moveTo>
                    <a:pt x="427828" y="0"/>
                  </a:moveTo>
                  <a:lnTo>
                    <a:pt x="0" y="0"/>
                  </a:lnTo>
                  <a:lnTo>
                    <a:pt x="0" y="16478"/>
                  </a:lnTo>
                  <a:lnTo>
                    <a:pt x="429990" y="16478"/>
                  </a:lnTo>
                  <a:lnTo>
                    <a:pt x="427828" y="0"/>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8" name="Google Shape;1528;p47"/>
            <p:cNvSpPr/>
            <p:nvPr/>
          </p:nvSpPr>
          <p:spPr>
            <a:xfrm>
              <a:off x="484632" y="4823066"/>
              <a:ext cx="429895" cy="65405"/>
            </a:xfrm>
            <a:custGeom>
              <a:rect b="b" l="l" r="r" t="t"/>
              <a:pathLst>
                <a:path extrusionOk="0" h="65404" w="429894">
                  <a:moveTo>
                    <a:pt x="34734" y="0"/>
                  </a:moveTo>
                  <a:lnTo>
                    <a:pt x="32372" y="0"/>
                  </a:lnTo>
                  <a:lnTo>
                    <a:pt x="0" y="43243"/>
                  </a:lnTo>
                  <a:lnTo>
                    <a:pt x="0" y="46659"/>
                  </a:lnTo>
                  <a:lnTo>
                    <a:pt x="34734" y="0"/>
                  </a:lnTo>
                  <a:close/>
                </a:path>
                <a:path extrusionOk="0" h="65404" w="429894">
                  <a:moveTo>
                    <a:pt x="302971" y="41783"/>
                  </a:moveTo>
                  <a:lnTo>
                    <a:pt x="300990" y="15494"/>
                  </a:lnTo>
                  <a:lnTo>
                    <a:pt x="299808" y="12179"/>
                  </a:lnTo>
                  <a:lnTo>
                    <a:pt x="299808" y="28448"/>
                  </a:lnTo>
                  <a:lnTo>
                    <a:pt x="299808" y="31381"/>
                  </a:lnTo>
                  <a:lnTo>
                    <a:pt x="266141" y="31381"/>
                  </a:lnTo>
                  <a:lnTo>
                    <a:pt x="264363" y="33147"/>
                  </a:lnTo>
                  <a:lnTo>
                    <a:pt x="264236" y="33147"/>
                  </a:lnTo>
                  <a:lnTo>
                    <a:pt x="265506" y="28638"/>
                  </a:lnTo>
                  <a:lnTo>
                    <a:pt x="274396" y="28638"/>
                  </a:lnTo>
                  <a:lnTo>
                    <a:pt x="274447" y="28448"/>
                  </a:lnTo>
                  <a:lnTo>
                    <a:pt x="299808" y="28448"/>
                  </a:lnTo>
                  <a:lnTo>
                    <a:pt x="299808" y="12179"/>
                  </a:lnTo>
                  <a:lnTo>
                    <a:pt x="299224" y="10541"/>
                  </a:lnTo>
                  <a:lnTo>
                    <a:pt x="299224" y="16471"/>
                  </a:lnTo>
                  <a:lnTo>
                    <a:pt x="299224" y="25311"/>
                  </a:lnTo>
                  <a:lnTo>
                    <a:pt x="276186" y="25311"/>
                  </a:lnTo>
                  <a:lnTo>
                    <a:pt x="274497" y="28257"/>
                  </a:lnTo>
                  <a:lnTo>
                    <a:pt x="276263" y="22174"/>
                  </a:lnTo>
                  <a:lnTo>
                    <a:pt x="287604" y="22174"/>
                  </a:lnTo>
                  <a:lnTo>
                    <a:pt x="289496" y="16471"/>
                  </a:lnTo>
                  <a:lnTo>
                    <a:pt x="299224" y="16471"/>
                  </a:lnTo>
                  <a:lnTo>
                    <a:pt x="299224" y="10541"/>
                  </a:lnTo>
                  <a:lnTo>
                    <a:pt x="298754" y="9207"/>
                  </a:lnTo>
                  <a:lnTo>
                    <a:pt x="299021" y="9207"/>
                  </a:lnTo>
                  <a:lnTo>
                    <a:pt x="299021" y="9017"/>
                  </a:lnTo>
                  <a:lnTo>
                    <a:pt x="298691" y="9017"/>
                  </a:lnTo>
                  <a:lnTo>
                    <a:pt x="298627" y="8813"/>
                  </a:lnTo>
                  <a:lnTo>
                    <a:pt x="298627" y="9017"/>
                  </a:lnTo>
                  <a:lnTo>
                    <a:pt x="298627" y="9207"/>
                  </a:lnTo>
                  <a:lnTo>
                    <a:pt x="298627" y="12344"/>
                  </a:lnTo>
                  <a:lnTo>
                    <a:pt x="282079" y="12344"/>
                  </a:lnTo>
                  <a:lnTo>
                    <a:pt x="282079" y="16471"/>
                  </a:lnTo>
                  <a:lnTo>
                    <a:pt x="282079" y="19418"/>
                  </a:lnTo>
                  <a:lnTo>
                    <a:pt x="270865" y="19418"/>
                  </a:lnTo>
                  <a:lnTo>
                    <a:pt x="268909" y="22161"/>
                  </a:lnTo>
                  <a:lnTo>
                    <a:pt x="268300" y="22555"/>
                  </a:lnTo>
                  <a:lnTo>
                    <a:pt x="268300" y="25501"/>
                  </a:lnTo>
                  <a:lnTo>
                    <a:pt x="257086" y="25501"/>
                  </a:lnTo>
                  <a:lnTo>
                    <a:pt x="255295" y="28638"/>
                  </a:lnTo>
                  <a:lnTo>
                    <a:pt x="257670" y="28638"/>
                  </a:lnTo>
                  <a:lnTo>
                    <a:pt x="257670" y="31191"/>
                  </a:lnTo>
                  <a:lnTo>
                    <a:pt x="246634" y="31191"/>
                  </a:lnTo>
                  <a:lnTo>
                    <a:pt x="245452" y="33147"/>
                  </a:lnTo>
                  <a:lnTo>
                    <a:pt x="244741" y="33147"/>
                  </a:lnTo>
                  <a:lnTo>
                    <a:pt x="246011" y="28638"/>
                  </a:lnTo>
                  <a:lnTo>
                    <a:pt x="254901" y="28638"/>
                  </a:lnTo>
                  <a:lnTo>
                    <a:pt x="256755" y="22174"/>
                  </a:lnTo>
                  <a:lnTo>
                    <a:pt x="268693" y="22174"/>
                  </a:lnTo>
                  <a:lnTo>
                    <a:pt x="270471" y="16281"/>
                  </a:lnTo>
                  <a:lnTo>
                    <a:pt x="280009" y="16281"/>
                  </a:lnTo>
                  <a:lnTo>
                    <a:pt x="279920" y="16471"/>
                  </a:lnTo>
                  <a:lnTo>
                    <a:pt x="282079" y="16471"/>
                  </a:lnTo>
                  <a:lnTo>
                    <a:pt x="282079" y="12344"/>
                  </a:lnTo>
                  <a:lnTo>
                    <a:pt x="280162" y="16002"/>
                  </a:lnTo>
                  <a:lnTo>
                    <a:pt x="281292" y="9207"/>
                  </a:lnTo>
                  <a:lnTo>
                    <a:pt x="298627" y="9207"/>
                  </a:lnTo>
                  <a:lnTo>
                    <a:pt x="298627" y="9017"/>
                  </a:lnTo>
                  <a:lnTo>
                    <a:pt x="281292" y="9017"/>
                  </a:lnTo>
                  <a:lnTo>
                    <a:pt x="280898" y="11176"/>
                  </a:lnTo>
                  <a:lnTo>
                    <a:pt x="274205" y="11176"/>
                  </a:lnTo>
                  <a:lnTo>
                    <a:pt x="273024" y="9017"/>
                  </a:lnTo>
                  <a:lnTo>
                    <a:pt x="273024" y="9207"/>
                  </a:lnTo>
                  <a:lnTo>
                    <a:pt x="273024" y="12153"/>
                  </a:lnTo>
                  <a:lnTo>
                    <a:pt x="263182" y="12153"/>
                  </a:lnTo>
                  <a:lnTo>
                    <a:pt x="261010" y="16281"/>
                  </a:lnTo>
                  <a:lnTo>
                    <a:pt x="263182" y="16281"/>
                  </a:lnTo>
                  <a:lnTo>
                    <a:pt x="263182" y="19418"/>
                  </a:lnTo>
                  <a:lnTo>
                    <a:pt x="251955" y="19418"/>
                  </a:lnTo>
                  <a:lnTo>
                    <a:pt x="250266" y="21780"/>
                  </a:lnTo>
                  <a:lnTo>
                    <a:pt x="249986" y="21780"/>
                  </a:lnTo>
                  <a:lnTo>
                    <a:pt x="251764" y="16281"/>
                  </a:lnTo>
                  <a:lnTo>
                    <a:pt x="261010" y="16281"/>
                  </a:lnTo>
                  <a:lnTo>
                    <a:pt x="262788" y="9207"/>
                  </a:lnTo>
                  <a:lnTo>
                    <a:pt x="273024" y="9207"/>
                  </a:lnTo>
                  <a:lnTo>
                    <a:pt x="273024" y="9017"/>
                  </a:lnTo>
                  <a:lnTo>
                    <a:pt x="262585" y="9017"/>
                  </a:lnTo>
                  <a:lnTo>
                    <a:pt x="261797" y="11176"/>
                  </a:lnTo>
                  <a:lnTo>
                    <a:pt x="254901" y="11176"/>
                  </a:lnTo>
                  <a:lnTo>
                    <a:pt x="254901" y="9017"/>
                  </a:lnTo>
                  <a:lnTo>
                    <a:pt x="254317" y="9017"/>
                  </a:lnTo>
                  <a:lnTo>
                    <a:pt x="254317" y="9207"/>
                  </a:lnTo>
                  <a:lnTo>
                    <a:pt x="254317" y="12153"/>
                  </a:lnTo>
                  <a:lnTo>
                    <a:pt x="249377" y="12153"/>
                  </a:lnTo>
                  <a:lnTo>
                    <a:pt x="249377" y="22174"/>
                  </a:lnTo>
                  <a:lnTo>
                    <a:pt x="248805" y="22555"/>
                  </a:lnTo>
                  <a:lnTo>
                    <a:pt x="248805" y="25501"/>
                  </a:lnTo>
                  <a:lnTo>
                    <a:pt x="237578" y="25501"/>
                  </a:lnTo>
                  <a:lnTo>
                    <a:pt x="235800" y="28638"/>
                  </a:lnTo>
                  <a:lnTo>
                    <a:pt x="238163" y="28638"/>
                  </a:lnTo>
                  <a:lnTo>
                    <a:pt x="238163" y="31191"/>
                  </a:lnTo>
                  <a:lnTo>
                    <a:pt x="226949" y="31191"/>
                  </a:lnTo>
                  <a:lnTo>
                    <a:pt x="225894" y="33147"/>
                  </a:lnTo>
                  <a:lnTo>
                    <a:pt x="225412" y="33147"/>
                  </a:lnTo>
                  <a:lnTo>
                    <a:pt x="226542" y="28638"/>
                  </a:lnTo>
                  <a:lnTo>
                    <a:pt x="235216" y="28638"/>
                  </a:lnTo>
                  <a:lnTo>
                    <a:pt x="237070" y="22174"/>
                  </a:lnTo>
                  <a:lnTo>
                    <a:pt x="249377" y="22174"/>
                  </a:lnTo>
                  <a:lnTo>
                    <a:pt x="249377" y="12153"/>
                  </a:lnTo>
                  <a:lnTo>
                    <a:pt x="244475" y="12153"/>
                  </a:lnTo>
                  <a:lnTo>
                    <a:pt x="242303" y="16281"/>
                  </a:lnTo>
                  <a:lnTo>
                    <a:pt x="243878" y="16281"/>
                  </a:lnTo>
                  <a:lnTo>
                    <a:pt x="243878" y="19418"/>
                  </a:lnTo>
                  <a:lnTo>
                    <a:pt x="232854" y="19418"/>
                  </a:lnTo>
                  <a:lnTo>
                    <a:pt x="231495" y="21780"/>
                  </a:lnTo>
                  <a:lnTo>
                    <a:pt x="230835" y="21780"/>
                  </a:lnTo>
                  <a:lnTo>
                    <a:pt x="232854" y="16281"/>
                  </a:lnTo>
                  <a:lnTo>
                    <a:pt x="242303" y="16281"/>
                  </a:lnTo>
                  <a:lnTo>
                    <a:pt x="244475" y="9207"/>
                  </a:lnTo>
                  <a:lnTo>
                    <a:pt x="254317" y="9207"/>
                  </a:lnTo>
                  <a:lnTo>
                    <a:pt x="254317" y="9017"/>
                  </a:lnTo>
                  <a:lnTo>
                    <a:pt x="243878" y="9017"/>
                  </a:lnTo>
                  <a:lnTo>
                    <a:pt x="243090" y="11176"/>
                  </a:lnTo>
                  <a:lnTo>
                    <a:pt x="236004" y="11176"/>
                  </a:lnTo>
                  <a:lnTo>
                    <a:pt x="236004" y="9017"/>
                  </a:lnTo>
                  <a:lnTo>
                    <a:pt x="235610" y="9017"/>
                  </a:lnTo>
                  <a:lnTo>
                    <a:pt x="235610" y="9207"/>
                  </a:lnTo>
                  <a:lnTo>
                    <a:pt x="235610" y="12153"/>
                  </a:lnTo>
                  <a:lnTo>
                    <a:pt x="229882" y="12153"/>
                  </a:lnTo>
                  <a:lnTo>
                    <a:pt x="229882" y="22174"/>
                  </a:lnTo>
                  <a:lnTo>
                    <a:pt x="229501" y="22555"/>
                  </a:lnTo>
                  <a:lnTo>
                    <a:pt x="229501" y="25501"/>
                  </a:lnTo>
                  <a:lnTo>
                    <a:pt x="224980" y="25501"/>
                  </a:lnTo>
                  <a:lnTo>
                    <a:pt x="224980" y="34124"/>
                  </a:lnTo>
                  <a:lnTo>
                    <a:pt x="224980" y="37668"/>
                  </a:lnTo>
                  <a:lnTo>
                    <a:pt x="214350" y="37668"/>
                  </a:lnTo>
                  <a:lnTo>
                    <a:pt x="212293" y="40728"/>
                  </a:lnTo>
                  <a:lnTo>
                    <a:pt x="212293" y="37033"/>
                  </a:lnTo>
                  <a:lnTo>
                    <a:pt x="213715" y="37033"/>
                  </a:lnTo>
                  <a:lnTo>
                    <a:pt x="213715" y="34124"/>
                  </a:lnTo>
                  <a:lnTo>
                    <a:pt x="224980" y="34124"/>
                  </a:lnTo>
                  <a:lnTo>
                    <a:pt x="224980" y="25501"/>
                  </a:lnTo>
                  <a:lnTo>
                    <a:pt x="218084" y="25501"/>
                  </a:lnTo>
                  <a:lnTo>
                    <a:pt x="216306" y="28638"/>
                  </a:lnTo>
                  <a:lnTo>
                    <a:pt x="218668" y="28638"/>
                  </a:lnTo>
                  <a:lnTo>
                    <a:pt x="218668" y="31191"/>
                  </a:lnTo>
                  <a:lnTo>
                    <a:pt x="207454" y="31191"/>
                  </a:lnTo>
                  <a:lnTo>
                    <a:pt x="206362" y="33223"/>
                  </a:lnTo>
                  <a:lnTo>
                    <a:pt x="205879" y="33223"/>
                  </a:lnTo>
                  <a:lnTo>
                    <a:pt x="205879" y="34124"/>
                  </a:lnTo>
                  <a:lnTo>
                    <a:pt x="205879" y="37033"/>
                  </a:lnTo>
                  <a:lnTo>
                    <a:pt x="117119" y="37033"/>
                  </a:lnTo>
                  <a:lnTo>
                    <a:pt x="118249" y="34124"/>
                  </a:lnTo>
                  <a:lnTo>
                    <a:pt x="127101" y="34124"/>
                  </a:lnTo>
                  <a:lnTo>
                    <a:pt x="128638" y="28638"/>
                  </a:lnTo>
                  <a:lnTo>
                    <a:pt x="137147" y="28638"/>
                  </a:lnTo>
                  <a:lnTo>
                    <a:pt x="139357" y="22174"/>
                  </a:lnTo>
                  <a:lnTo>
                    <a:pt x="151599" y="22174"/>
                  </a:lnTo>
                  <a:lnTo>
                    <a:pt x="151130" y="22555"/>
                  </a:lnTo>
                  <a:lnTo>
                    <a:pt x="151130" y="25501"/>
                  </a:lnTo>
                  <a:lnTo>
                    <a:pt x="139700" y="25501"/>
                  </a:lnTo>
                  <a:lnTo>
                    <a:pt x="138125" y="28638"/>
                  </a:lnTo>
                  <a:lnTo>
                    <a:pt x="140284" y="28638"/>
                  </a:lnTo>
                  <a:lnTo>
                    <a:pt x="140284" y="31191"/>
                  </a:lnTo>
                  <a:lnTo>
                    <a:pt x="129463" y="31191"/>
                  </a:lnTo>
                  <a:lnTo>
                    <a:pt x="127889" y="34124"/>
                  </a:lnTo>
                  <a:lnTo>
                    <a:pt x="146786" y="34124"/>
                  </a:lnTo>
                  <a:lnTo>
                    <a:pt x="148336" y="28638"/>
                  </a:lnTo>
                  <a:lnTo>
                    <a:pt x="156832" y="28638"/>
                  </a:lnTo>
                  <a:lnTo>
                    <a:pt x="159054" y="22174"/>
                  </a:lnTo>
                  <a:lnTo>
                    <a:pt x="171196" y="22174"/>
                  </a:lnTo>
                  <a:lnTo>
                    <a:pt x="170815" y="22555"/>
                  </a:lnTo>
                  <a:lnTo>
                    <a:pt x="170815" y="25501"/>
                  </a:lnTo>
                  <a:lnTo>
                    <a:pt x="159385" y="25501"/>
                  </a:lnTo>
                  <a:lnTo>
                    <a:pt x="157429" y="28638"/>
                  </a:lnTo>
                  <a:lnTo>
                    <a:pt x="159791" y="28638"/>
                  </a:lnTo>
                  <a:lnTo>
                    <a:pt x="159791" y="31191"/>
                  </a:lnTo>
                  <a:lnTo>
                    <a:pt x="148958" y="31191"/>
                  </a:lnTo>
                  <a:lnTo>
                    <a:pt x="146989" y="34124"/>
                  </a:lnTo>
                  <a:lnTo>
                    <a:pt x="166281" y="34124"/>
                  </a:lnTo>
                  <a:lnTo>
                    <a:pt x="167830" y="28638"/>
                  </a:lnTo>
                  <a:lnTo>
                    <a:pt x="176326" y="28638"/>
                  </a:lnTo>
                  <a:lnTo>
                    <a:pt x="178562" y="22174"/>
                  </a:lnTo>
                  <a:lnTo>
                    <a:pt x="190500" y="22174"/>
                  </a:lnTo>
                  <a:lnTo>
                    <a:pt x="189928" y="22555"/>
                  </a:lnTo>
                  <a:lnTo>
                    <a:pt x="189928" y="25501"/>
                  </a:lnTo>
                  <a:lnTo>
                    <a:pt x="179095" y="25501"/>
                  </a:lnTo>
                  <a:lnTo>
                    <a:pt x="177114" y="28638"/>
                  </a:lnTo>
                  <a:lnTo>
                    <a:pt x="179489" y="28638"/>
                  </a:lnTo>
                  <a:lnTo>
                    <a:pt x="179489" y="31191"/>
                  </a:lnTo>
                  <a:lnTo>
                    <a:pt x="168465" y="31191"/>
                  </a:lnTo>
                  <a:lnTo>
                    <a:pt x="166674" y="34124"/>
                  </a:lnTo>
                  <a:lnTo>
                    <a:pt x="185978" y="34124"/>
                  </a:lnTo>
                  <a:lnTo>
                    <a:pt x="187363" y="28638"/>
                  </a:lnTo>
                  <a:lnTo>
                    <a:pt x="196037" y="28638"/>
                  </a:lnTo>
                  <a:lnTo>
                    <a:pt x="198247" y="22174"/>
                  </a:lnTo>
                  <a:lnTo>
                    <a:pt x="210185" y="22174"/>
                  </a:lnTo>
                  <a:lnTo>
                    <a:pt x="209613" y="22555"/>
                  </a:lnTo>
                  <a:lnTo>
                    <a:pt x="209613" y="25501"/>
                  </a:lnTo>
                  <a:lnTo>
                    <a:pt x="198386" y="25501"/>
                  </a:lnTo>
                  <a:lnTo>
                    <a:pt x="196811" y="28638"/>
                  </a:lnTo>
                  <a:lnTo>
                    <a:pt x="198983" y="28638"/>
                  </a:lnTo>
                  <a:lnTo>
                    <a:pt x="198983" y="31191"/>
                  </a:lnTo>
                  <a:lnTo>
                    <a:pt x="188150" y="31191"/>
                  </a:lnTo>
                  <a:lnTo>
                    <a:pt x="186182" y="34124"/>
                  </a:lnTo>
                  <a:lnTo>
                    <a:pt x="205486" y="34124"/>
                  </a:lnTo>
                  <a:lnTo>
                    <a:pt x="206857" y="28638"/>
                  </a:lnTo>
                  <a:lnTo>
                    <a:pt x="215722" y="28638"/>
                  </a:lnTo>
                  <a:lnTo>
                    <a:pt x="217576" y="22174"/>
                  </a:lnTo>
                  <a:lnTo>
                    <a:pt x="229882" y="22174"/>
                  </a:lnTo>
                  <a:lnTo>
                    <a:pt x="229882" y="12153"/>
                  </a:lnTo>
                  <a:lnTo>
                    <a:pt x="225767" y="12153"/>
                  </a:lnTo>
                  <a:lnTo>
                    <a:pt x="223799" y="16281"/>
                  </a:lnTo>
                  <a:lnTo>
                    <a:pt x="225171" y="16281"/>
                  </a:lnTo>
                  <a:lnTo>
                    <a:pt x="225171" y="19418"/>
                  </a:lnTo>
                  <a:lnTo>
                    <a:pt x="213956" y="19418"/>
                  </a:lnTo>
                  <a:lnTo>
                    <a:pt x="212420" y="21780"/>
                  </a:lnTo>
                  <a:lnTo>
                    <a:pt x="212077" y="21780"/>
                  </a:lnTo>
                  <a:lnTo>
                    <a:pt x="213563" y="16281"/>
                  </a:lnTo>
                  <a:lnTo>
                    <a:pt x="223799" y="16281"/>
                  </a:lnTo>
                  <a:lnTo>
                    <a:pt x="225564" y="9207"/>
                  </a:lnTo>
                  <a:lnTo>
                    <a:pt x="235610" y="9207"/>
                  </a:lnTo>
                  <a:lnTo>
                    <a:pt x="235610" y="9017"/>
                  </a:lnTo>
                  <a:lnTo>
                    <a:pt x="225171" y="9017"/>
                  </a:lnTo>
                  <a:lnTo>
                    <a:pt x="224193" y="11176"/>
                  </a:lnTo>
                  <a:lnTo>
                    <a:pt x="217297" y="11176"/>
                  </a:lnTo>
                  <a:lnTo>
                    <a:pt x="217297" y="9017"/>
                  </a:lnTo>
                  <a:lnTo>
                    <a:pt x="217093" y="9017"/>
                  </a:lnTo>
                  <a:lnTo>
                    <a:pt x="217093" y="9207"/>
                  </a:lnTo>
                  <a:lnTo>
                    <a:pt x="217093" y="12153"/>
                  </a:lnTo>
                  <a:lnTo>
                    <a:pt x="207251" y="12153"/>
                  </a:lnTo>
                  <a:lnTo>
                    <a:pt x="205282" y="16281"/>
                  </a:lnTo>
                  <a:lnTo>
                    <a:pt x="206070" y="16281"/>
                  </a:lnTo>
                  <a:lnTo>
                    <a:pt x="206070" y="19418"/>
                  </a:lnTo>
                  <a:lnTo>
                    <a:pt x="194843" y="19418"/>
                  </a:lnTo>
                  <a:lnTo>
                    <a:pt x="193319" y="21780"/>
                  </a:lnTo>
                  <a:lnTo>
                    <a:pt x="192786" y="21780"/>
                  </a:lnTo>
                  <a:lnTo>
                    <a:pt x="194449" y="16281"/>
                  </a:lnTo>
                  <a:lnTo>
                    <a:pt x="205282" y="16281"/>
                  </a:lnTo>
                  <a:lnTo>
                    <a:pt x="206857" y="9207"/>
                  </a:lnTo>
                  <a:lnTo>
                    <a:pt x="217093" y="9207"/>
                  </a:lnTo>
                  <a:lnTo>
                    <a:pt x="217093" y="9017"/>
                  </a:lnTo>
                  <a:lnTo>
                    <a:pt x="206273" y="9017"/>
                  </a:lnTo>
                  <a:lnTo>
                    <a:pt x="205676" y="11176"/>
                  </a:lnTo>
                  <a:lnTo>
                    <a:pt x="198780" y="11176"/>
                  </a:lnTo>
                  <a:lnTo>
                    <a:pt x="198780" y="9017"/>
                  </a:lnTo>
                  <a:lnTo>
                    <a:pt x="198386" y="9017"/>
                  </a:lnTo>
                  <a:lnTo>
                    <a:pt x="198386" y="9207"/>
                  </a:lnTo>
                  <a:lnTo>
                    <a:pt x="198386" y="12153"/>
                  </a:lnTo>
                  <a:lnTo>
                    <a:pt x="188747" y="12153"/>
                  </a:lnTo>
                  <a:lnTo>
                    <a:pt x="186385" y="16281"/>
                  </a:lnTo>
                  <a:lnTo>
                    <a:pt x="186778" y="16281"/>
                  </a:lnTo>
                  <a:lnTo>
                    <a:pt x="186778" y="19418"/>
                  </a:lnTo>
                  <a:lnTo>
                    <a:pt x="175933" y="19418"/>
                  </a:lnTo>
                  <a:lnTo>
                    <a:pt x="174244" y="21780"/>
                  </a:lnTo>
                  <a:lnTo>
                    <a:pt x="173901" y="21780"/>
                  </a:lnTo>
                  <a:lnTo>
                    <a:pt x="175742" y="16281"/>
                  </a:lnTo>
                  <a:lnTo>
                    <a:pt x="186385" y="16281"/>
                  </a:lnTo>
                  <a:lnTo>
                    <a:pt x="188150" y="9207"/>
                  </a:lnTo>
                  <a:lnTo>
                    <a:pt x="198386" y="9207"/>
                  </a:lnTo>
                  <a:lnTo>
                    <a:pt x="198386" y="9017"/>
                  </a:lnTo>
                  <a:lnTo>
                    <a:pt x="187566" y="9017"/>
                  </a:lnTo>
                  <a:lnTo>
                    <a:pt x="187172" y="11176"/>
                  </a:lnTo>
                  <a:lnTo>
                    <a:pt x="179882" y="11176"/>
                  </a:lnTo>
                  <a:lnTo>
                    <a:pt x="179882" y="9017"/>
                  </a:lnTo>
                  <a:lnTo>
                    <a:pt x="179679" y="9017"/>
                  </a:lnTo>
                  <a:lnTo>
                    <a:pt x="179679" y="9207"/>
                  </a:lnTo>
                  <a:lnTo>
                    <a:pt x="179679" y="12153"/>
                  </a:lnTo>
                  <a:lnTo>
                    <a:pt x="169646" y="12153"/>
                  </a:lnTo>
                  <a:lnTo>
                    <a:pt x="167855" y="16281"/>
                  </a:lnTo>
                  <a:lnTo>
                    <a:pt x="168059" y="16281"/>
                  </a:lnTo>
                  <a:lnTo>
                    <a:pt x="168059" y="19418"/>
                  </a:lnTo>
                  <a:lnTo>
                    <a:pt x="156641" y="19418"/>
                  </a:lnTo>
                  <a:lnTo>
                    <a:pt x="155282" y="21780"/>
                  </a:lnTo>
                  <a:lnTo>
                    <a:pt x="154965" y="21780"/>
                  </a:lnTo>
                  <a:lnTo>
                    <a:pt x="156438" y="16281"/>
                  </a:lnTo>
                  <a:lnTo>
                    <a:pt x="167855" y="16281"/>
                  </a:lnTo>
                  <a:lnTo>
                    <a:pt x="169443" y="9207"/>
                  </a:lnTo>
                  <a:lnTo>
                    <a:pt x="179679" y="9207"/>
                  </a:lnTo>
                  <a:lnTo>
                    <a:pt x="179679" y="9017"/>
                  </a:lnTo>
                  <a:lnTo>
                    <a:pt x="169252" y="9017"/>
                  </a:lnTo>
                  <a:lnTo>
                    <a:pt x="168465" y="11176"/>
                  </a:lnTo>
                  <a:lnTo>
                    <a:pt x="161569" y="11176"/>
                  </a:lnTo>
                  <a:lnTo>
                    <a:pt x="161569" y="9017"/>
                  </a:lnTo>
                  <a:lnTo>
                    <a:pt x="161175" y="9017"/>
                  </a:lnTo>
                  <a:lnTo>
                    <a:pt x="161175" y="9207"/>
                  </a:lnTo>
                  <a:lnTo>
                    <a:pt x="161175" y="12153"/>
                  </a:lnTo>
                  <a:lnTo>
                    <a:pt x="151130" y="12153"/>
                  </a:lnTo>
                  <a:lnTo>
                    <a:pt x="149148" y="16281"/>
                  </a:lnTo>
                  <a:lnTo>
                    <a:pt x="149148" y="19418"/>
                  </a:lnTo>
                  <a:lnTo>
                    <a:pt x="137934" y="19418"/>
                  </a:lnTo>
                  <a:lnTo>
                    <a:pt x="136410" y="21780"/>
                  </a:lnTo>
                  <a:lnTo>
                    <a:pt x="135686" y="21780"/>
                  </a:lnTo>
                  <a:lnTo>
                    <a:pt x="137337" y="16281"/>
                  </a:lnTo>
                  <a:lnTo>
                    <a:pt x="149148" y="16281"/>
                  </a:lnTo>
                  <a:lnTo>
                    <a:pt x="150736" y="9207"/>
                  </a:lnTo>
                  <a:lnTo>
                    <a:pt x="161175" y="9207"/>
                  </a:lnTo>
                  <a:lnTo>
                    <a:pt x="161175" y="9017"/>
                  </a:lnTo>
                  <a:lnTo>
                    <a:pt x="150533" y="9017"/>
                  </a:lnTo>
                  <a:lnTo>
                    <a:pt x="149745" y="11176"/>
                  </a:lnTo>
                  <a:lnTo>
                    <a:pt x="142659" y="11176"/>
                  </a:lnTo>
                  <a:lnTo>
                    <a:pt x="142659" y="9017"/>
                  </a:lnTo>
                  <a:lnTo>
                    <a:pt x="142265" y="9017"/>
                  </a:lnTo>
                  <a:lnTo>
                    <a:pt x="142265" y="9207"/>
                  </a:lnTo>
                  <a:lnTo>
                    <a:pt x="142265" y="12153"/>
                  </a:lnTo>
                  <a:lnTo>
                    <a:pt x="132600" y="12153"/>
                  </a:lnTo>
                  <a:lnTo>
                    <a:pt x="130251" y="16281"/>
                  </a:lnTo>
                  <a:lnTo>
                    <a:pt x="132016" y="9207"/>
                  </a:lnTo>
                  <a:lnTo>
                    <a:pt x="142265" y="9207"/>
                  </a:lnTo>
                  <a:lnTo>
                    <a:pt x="142265" y="9017"/>
                  </a:lnTo>
                  <a:lnTo>
                    <a:pt x="131826" y="9017"/>
                  </a:lnTo>
                  <a:lnTo>
                    <a:pt x="131229" y="11176"/>
                  </a:lnTo>
                  <a:lnTo>
                    <a:pt x="130048" y="11176"/>
                  </a:lnTo>
                  <a:lnTo>
                    <a:pt x="130048" y="16281"/>
                  </a:lnTo>
                  <a:lnTo>
                    <a:pt x="130048" y="19418"/>
                  </a:lnTo>
                  <a:lnTo>
                    <a:pt x="118821" y="19418"/>
                  </a:lnTo>
                  <a:lnTo>
                    <a:pt x="117132" y="21780"/>
                  </a:lnTo>
                  <a:lnTo>
                    <a:pt x="116967" y="21780"/>
                  </a:lnTo>
                  <a:lnTo>
                    <a:pt x="118630" y="16281"/>
                  </a:lnTo>
                  <a:lnTo>
                    <a:pt x="130048" y="16281"/>
                  </a:lnTo>
                  <a:lnTo>
                    <a:pt x="130048" y="11176"/>
                  </a:lnTo>
                  <a:lnTo>
                    <a:pt x="123748" y="11176"/>
                  </a:lnTo>
                  <a:lnTo>
                    <a:pt x="123748" y="9017"/>
                  </a:lnTo>
                  <a:lnTo>
                    <a:pt x="123558" y="9017"/>
                  </a:lnTo>
                  <a:lnTo>
                    <a:pt x="123558" y="9207"/>
                  </a:lnTo>
                  <a:lnTo>
                    <a:pt x="123558" y="12153"/>
                  </a:lnTo>
                  <a:lnTo>
                    <a:pt x="113906" y="12153"/>
                  </a:lnTo>
                  <a:lnTo>
                    <a:pt x="111734" y="16281"/>
                  </a:lnTo>
                  <a:lnTo>
                    <a:pt x="113512" y="9207"/>
                  </a:lnTo>
                  <a:lnTo>
                    <a:pt x="123558" y="9207"/>
                  </a:lnTo>
                  <a:lnTo>
                    <a:pt x="123558" y="9017"/>
                  </a:lnTo>
                  <a:lnTo>
                    <a:pt x="113118" y="9017"/>
                  </a:lnTo>
                  <a:lnTo>
                    <a:pt x="112128" y="11176"/>
                  </a:lnTo>
                  <a:lnTo>
                    <a:pt x="110947" y="11176"/>
                  </a:lnTo>
                  <a:lnTo>
                    <a:pt x="110947" y="16281"/>
                  </a:lnTo>
                  <a:lnTo>
                    <a:pt x="110947" y="19418"/>
                  </a:lnTo>
                  <a:lnTo>
                    <a:pt x="99923" y="19418"/>
                  </a:lnTo>
                  <a:lnTo>
                    <a:pt x="98399" y="21780"/>
                  </a:lnTo>
                  <a:lnTo>
                    <a:pt x="97878" y="21780"/>
                  </a:lnTo>
                  <a:lnTo>
                    <a:pt x="99720" y="16281"/>
                  </a:lnTo>
                  <a:lnTo>
                    <a:pt x="110947" y="16281"/>
                  </a:lnTo>
                  <a:lnTo>
                    <a:pt x="110947" y="11176"/>
                  </a:lnTo>
                  <a:lnTo>
                    <a:pt x="105232" y="11176"/>
                  </a:lnTo>
                  <a:lnTo>
                    <a:pt x="105232" y="9017"/>
                  </a:lnTo>
                  <a:lnTo>
                    <a:pt x="105041" y="9017"/>
                  </a:lnTo>
                  <a:lnTo>
                    <a:pt x="105041" y="9207"/>
                  </a:lnTo>
                  <a:lnTo>
                    <a:pt x="105041" y="12153"/>
                  </a:lnTo>
                  <a:lnTo>
                    <a:pt x="95199" y="12153"/>
                  </a:lnTo>
                  <a:lnTo>
                    <a:pt x="92824" y="16281"/>
                  </a:lnTo>
                  <a:lnTo>
                    <a:pt x="94996" y="9207"/>
                  </a:lnTo>
                  <a:lnTo>
                    <a:pt x="105041" y="9207"/>
                  </a:lnTo>
                  <a:lnTo>
                    <a:pt x="105041" y="9017"/>
                  </a:lnTo>
                  <a:lnTo>
                    <a:pt x="94411" y="9017"/>
                  </a:lnTo>
                  <a:lnTo>
                    <a:pt x="93624" y="11176"/>
                  </a:lnTo>
                  <a:lnTo>
                    <a:pt x="92036" y="11176"/>
                  </a:lnTo>
                  <a:lnTo>
                    <a:pt x="92036" y="16281"/>
                  </a:lnTo>
                  <a:lnTo>
                    <a:pt x="92036" y="19418"/>
                  </a:lnTo>
                  <a:lnTo>
                    <a:pt x="81013" y="19418"/>
                  </a:lnTo>
                  <a:lnTo>
                    <a:pt x="79146" y="21780"/>
                  </a:lnTo>
                  <a:lnTo>
                    <a:pt x="78943" y="21780"/>
                  </a:lnTo>
                  <a:lnTo>
                    <a:pt x="80429" y="16281"/>
                  </a:lnTo>
                  <a:lnTo>
                    <a:pt x="92036" y="16281"/>
                  </a:lnTo>
                  <a:lnTo>
                    <a:pt x="92036" y="11176"/>
                  </a:lnTo>
                  <a:lnTo>
                    <a:pt x="86334" y="11176"/>
                  </a:lnTo>
                  <a:lnTo>
                    <a:pt x="86334" y="9017"/>
                  </a:lnTo>
                  <a:lnTo>
                    <a:pt x="86131" y="9017"/>
                  </a:lnTo>
                  <a:lnTo>
                    <a:pt x="86131" y="9207"/>
                  </a:lnTo>
                  <a:lnTo>
                    <a:pt x="86131" y="12153"/>
                  </a:lnTo>
                  <a:lnTo>
                    <a:pt x="76288" y="12153"/>
                  </a:lnTo>
                  <a:lnTo>
                    <a:pt x="74320" y="16281"/>
                  </a:lnTo>
                  <a:lnTo>
                    <a:pt x="75895" y="9207"/>
                  </a:lnTo>
                  <a:lnTo>
                    <a:pt x="86131" y="9207"/>
                  </a:lnTo>
                  <a:lnTo>
                    <a:pt x="86131" y="9017"/>
                  </a:lnTo>
                  <a:lnTo>
                    <a:pt x="75692" y="9017"/>
                  </a:lnTo>
                  <a:lnTo>
                    <a:pt x="74904" y="11176"/>
                  </a:lnTo>
                  <a:lnTo>
                    <a:pt x="72936" y="11176"/>
                  </a:lnTo>
                  <a:lnTo>
                    <a:pt x="72936" y="16281"/>
                  </a:lnTo>
                  <a:lnTo>
                    <a:pt x="72936" y="19418"/>
                  </a:lnTo>
                  <a:lnTo>
                    <a:pt x="61709" y="19418"/>
                  </a:lnTo>
                  <a:lnTo>
                    <a:pt x="60185" y="21780"/>
                  </a:lnTo>
                  <a:lnTo>
                    <a:pt x="59855" y="21780"/>
                  </a:lnTo>
                  <a:lnTo>
                    <a:pt x="61518" y="16281"/>
                  </a:lnTo>
                  <a:lnTo>
                    <a:pt x="72936" y="16281"/>
                  </a:lnTo>
                  <a:lnTo>
                    <a:pt x="72936" y="11176"/>
                  </a:lnTo>
                  <a:lnTo>
                    <a:pt x="68021" y="11176"/>
                  </a:lnTo>
                  <a:lnTo>
                    <a:pt x="68021" y="9017"/>
                  </a:lnTo>
                  <a:lnTo>
                    <a:pt x="67627" y="9017"/>
                  </a:lnTo>
                  <a:lnTo>
                    <a:pt x="67627" y="9207"/>
                  </a:lnTo>
                  <a:lnTo>
                    <a:pt x="67627" y="12153"/>
                  </a:lnTo>
                  <a:lnTo>
                    <a:pt x="57772" y="12153"/>
                  </a:lnTo>
                  <a:lnTo>
                    <a:pt x="55613" y="16281"/>
                  </a:lnTo>
                  <a:lnTo>
                    <a:pt x="57378" y="9207"/>
                  </a:lnTo>
                  <a:lnTo>
                    <a:pt x="67627" y="9207"/>
                  </a:lnTo>
                  <a:lnTo>
                    <a:pt x="67627" y="9017"/>
                  </a:lnTo>
                  <a:lnTo>
                    <a:pt x="56984" y="9017"/>
                  </a:lnTo>
                  <a:lnTo>
                    <a:pt x="56197" y="11176"/>
                  </a:lnTo>
                  <a:lnTo>
                    <a:pt x="49301" y="11176"/>
                  </a:lnTo>
                  <a:lnTo>
                    <a:pt x="49301" y="9017"/>
                  </a:lnTo>
                  <a:lnTo>
                    <a:pt x="49110" y="9017"/>
                  </a:lnTo>
                  <a:lnTo>
                    <a:pt x="48907" y="9017"/>
                  </a:lnTo>
                  <a:lnTo>
                    <a:pt x="48907" y="9207"/>
                  </a:lnTo>
                  <a:lnTo>
                    <a:pt x="48907" y="12153"/>
                  </a:lnTo>
                  <a:lnTo>
                    <a:pt x="37693" y="12153"/>
                  </a:lnTo>
                  <a:lnTo>
                    <a:pt x="36309" y="15303"/>
                  </a:lnTo>
                  <a:lnTo>
                    <a:pt x="37642" y="9207"/>
                  </a:lnTo>
                  <a:lnTo>
                    <a:pt x="48907" y="9207"/>
                  </a:lnTo>
                  <a:lnTo>
                    <a:pt x="48907" y="9017"/>
                  </a:lnTo>
                  <a:lnTo>
                    <a:pt x="37693" y="9017"/>
                  </a:lnTo>
                  <a:lnTo>
                    <a:pt x="37490" y="9207"/>
                  </a:lnTo>
                  <a:lnTo>
                    <a:pt x="37630" y="9207"/>
                  </a:lnTo>
                  <a:lnTo>
                    <a:pt x="35725" y="16281"/>
                  </a:lnTo>
                  <a:lnTo>
                    <a:pt x="54038" y="16281"/>
                  </a:lnTo>
                  <a:lnTo>
                    <a:pt x="54038" y="19418"/>
                  </a:lnTo>
                  <a:lnTo>
                    <a:pt x="34531" y="19418"/>
                  </a:lnTo>
                  <a:lnTo>
                    <a:pt x="32766" y="21780"/>
                  </a:lnTo>
                  <a:lnTo>
                    <a:pt x="34137" y="16281"/>
                  </a:lnTo>
                  <a:lnTo>
                    <a:pt x="32372" y="22174"/>
                  </a:lnTo>
                  <a:lnTo>
                    <a:pt x="53619" y="22174"/>
                  </a:lnTo>
                  <a:lnTo>
                    <a:pt x="53047" y="22555"/>
                  </a:lnTo>
                  <a:lnTo>
                    <a:pt x="53047" y="25501"/>
                  </a:lnTo>
                  <a:lnTo>
                    <a:pt x="30594" y="25501"/>
                  </a:lnTo>
                  <a:lnTo>
                    <a:pt x="29413" y="28054"/>
                  </a:lnTo>
                  <a:lnTo>
                    <a:pt x="30403" y="22174"/>
                  </a:lnTo>
                  <a:lnTo>
                    <a:pt x="28625" y="28638"/>
                  </a:lnTo>
                  <a:lnTo>
                    <a:pt x="59156" y="28638"/>
                  </a:lnTo>
                  <a:lnTo>
                    <a:pt x="61188" y="22174"/>
                  </a:lnTo>
                  <a:lnTo>
                    <a:pt x="73113" y="22174"/>
                  </a:lnTo>
                  <a:lnTo>
                    <a:pt x="72542" y="22555"/>
                  </a:lnTo>
                  <a:lnTo>
                    <a:pt x="72542" y="25501"/>
                  </a:lnTo>
                  <a:lnTo>
                    <a:pt x="61518" y="25501"/>
                  </a:lnTo>
                  <a:lnTo>
                    <a:pt x="59550" y="28638"/>
                  </a:lnTo>
                  <a:lnTo>
                    <a:pt x="62306" y="28638"/>
                  </a:lnTo>
                  <a:lnTo>
                    <a:pt x="62306" y="31191"/>
                  </a:lnTo>
                  <a:lnTo>
                    <a:pt x="27838" y="31191"/>
                  </a:lnTo>
                  <a:lnTo>
                    <a:pt x="26263" y="32753"/>
                  </a:lnTo>
                  <a:lnTo>
                    <a:pt x="27254" y="28448"/>
                  </a:lnTo>
                  <a:lnTo>
                    <a:pt x="24892" y="36093"/>
                  </a:lnTo>
                  <a:lnTo>
                    <a:pt x="34137" y="36093"/>
                  </a:lnTo>
                  <a:lnTo>
                    <a:pt x="34137" y="38836"/>
                  </a:lnTo>
                  <a:lnTo>
                    <a:pt x="23901" y="38836"/>
                  </a:lnTo>
                  <a:lnTo>
                    <a:pt x="21539" y="41198"/>
                  </a:lnTo>
                  <a:lnTo>
                    <a:pt x="23317" y="35902"/>
                  </a:lnTo>
                  <a:lnTo>
                    <a:pt x="20358" y="41783"/>
                  </a:lnTo>
                  <a:lnTo>
                    <a:pt x="41236" y="41783"/>
                  </a:lnTo>
                  <a:lnTo>
                    <a:pt x="44157" y="34124"/>
                  </a:lnTo>
                  <a:lnTo>
                    <a:pt x="54825" y="34124"/>
                  </a:lnTo>
                  <a:lnTo>
                    <a:pt x="54825" y="37668"/>
                  </a:lnTo>
                  <a:lnTo>
                    <a:pt x="44577" y="37668"/>
                  </a:lnTo>
                  <a:lnTo>
                    <a:pt x="41427" y="41783"/>
                  </a:lnTo>
                  <a:lnTo>
                    <a:pt x="59944" y="41783"/>
                  </a:lnTo>
                  <a:lnTo>
                    <a:pt x="62903" y="34124"/>
                  </a:lnTo>
                  <a:lnTo>
                    <a:pt x="68605" y="34124"/>
                  </a:lnTo>
                  <a:lnTo>
                    <a:pt x="69811" y="28638"/>
                  </a:lnTo>
                  <a:lnTo>
                    <a:pt x="78651" y="28638"/>
                  </a:lnTo>
                  <a:lnTo>
                    <a:pt x="80873" y="22174"/>
                  </a:lnTo>
                  <a:lnTo>
                    <a:pt x="92811" y="22174"/>
                  </a:lnTo>
                  <a:lnTo>
                    <a:pt x="92240" y="22555"/>
                  </a:lnTo>
                  <a:lnTo>
                    <a:pt x="92240" y="25501"/>
                  </a:lnTo>
                  <a:lnTo>
                    <a:pt x="81013" y="25501"/>
                  </a:lnTo>
                  <a:lnTo>
                    <a:pt x="79248" y="28638"/>
                  </a:lnTo>
                  <a:lnTo>
                    <a:pt x="81800" y="28638"/>
                  </a:lnTo>
                  <a:lnTo>
                    <a:pt x="81800" y="31191"/>
                  </a:lnTo>
                  <a:lnTo>
                    <a:pt x="70573" y="31191"/>
                  </a:lnTo>
                  <a:lnTo>
                    <a:pt x="68999" y="34124"/>
                  </a:lnTo>
                  <a:lnTo>
                    <a:pt x="88099" y="34124"/>
                  </a:lnTo>
                  <a:lnTo>
                    <a:pt x="89471" y="28638"/>
                  </a:lnTo>
                  <a:lnTo>
                    <a:pt x="98348" y="28638"/>
                  </a:lnTo>
                  <a:lnTo>
                    <a:pt x="100203" y="22174"/>
                  </a:lnTo>
                  <a:lnTo>
                    <a:pt x="112407" y="22174"/>
                  </a:lnTo>
                  <a:lnTo>
                    <a:pt x="111937" y="22555"/>
                  </a:lnTo>
                  <a:lnTo>
                    <a:pt x="111937" y="25501"/>
                  </a:lnTo>
                  <a:lnTo>
                    <a:pt x="100507" y="25501"/>
                  </a:lnTo>
                  <a:lnTo>
                    <a:pt x="98933" y="28638"/>
                  </a:lnTo>
                  <a:lnTo>
                    <a:pt x="101498" y="28638"/>
                  </a:lnTo>
                  <a:lnTo>
                    <a:pt x="101498" y="31191"/>
                  </a:lnTo>
                  <a:lnTo>
                    <a:pt x="90068" y="31191"/>
                  </a:lnTo>
                  <a:lnTo>
                    <a:pt x="88493" y="34124"/>
                  </a:lnTo>
                  <a:lnTo>
                    <a:pt x="90855" y="34124"/>
                  </a:lnTo>
                  <a:lnTo>
                    <a:pt x="90855" y="37668"/>
                  </a:lnTo>
                  <a:lnTo>
                    <a:pt x="64465" y="37465"/>
                  </a:lnTo>
                  <a:lnTo>
                    <a:pt x="59944" y="41783"/>
                  </a:lnTo>
                  <a:lnTo>
                    <a:pt x="96177" y="41783"/>
                  </a:lnTo>
                  <a:lnTo>
                    <a:pt x="98958" y="34124"/>
                  </a:lnTo>
                  <a:lnTo>
                    <a:pt x="107607" y="34124"/>
                  </a:lnTo>
                  <a:lnTo>
                    <a:pt x="108978" y="28638"/>
                  </a:lnTo>
                  <a:lnTo>
                    <a:pt x="118033" y="28638"/>
                  </a:lnTo>
                  <a:lnTo>
                    <a:pt x="119888" y="22174"/>
                  </a:lnTo>
                  <a:lnTo>
                    <a:pt x="132003" y="22174"/>
                  </a:lnTo>
                  <a:lnTo>
                    <a:pt x="131432" y="22555"/>
                  </a:lnTo>
                  <a:lnTo>
                    <a:pt x="131432" y="25501"/>
                  </a:lnTo>
                  <a:lnTo>
                    <a:pt x="120205" y="25501"/>
                  </a:lnTo>
                  <a:lnTo>
                    <a:pt x="118427" y="28638"/>
                  </a:lnTo>
                  <a:lnTo>
                    <a:pt x="120802" y="28638"/>
                  </a:lnTo>
                  <a:lnTo>
                    <a:pt x="120802" y="31191"/>
                  </a:lnTo>
                  <a:lnTo>
                    <a:pt x="109766" y="31191"/>
                  </a:lnTo>
                  <a:lnTo>
                    <a:pt x="108191" y="34124"/>
                  </a:lnTo>
                  <a:lnTo>
                    <a:pt x="109969" y="34124"/>
                  </a:lnTo>
                  <a:lnTo>
                    <a:pt x="109969" y="37668"/>
                  </a:lnTo>
                  <a:lnTo>
                    <a:pt x="99720" y="37668"/>
                  </a:lnTo>
                  <a:lnTo>
                    <a:pt x="96177" y="41783"/>
                  </a:lnTo>
                  <a:lnTo>
                    <a:pt x="115277" y="41783"/>
                  </a:lnTo>
                  <a:lnTo>
                    <a:pt x="116916" y="37566"/>
                  </a:lnTo>
                  <a:lnTo>
                    <a:pt x="116916" y="42100"/>
                  </a:lnTo>
                  <a:lnTo>
                    <a:pt x="212293" y="42100"/>
                  </a:lnTo>
                  <a:lnTo>
                    <a:pt x="212293" y="41783"/>
                  </a:lnTo>
                  <a:lnTo>
                    <a:pt x="230085" y="41783"/>
                  </a:lnTo>
                  <a:lnTo>
                    <a:pt x="233057" y="34124"/>
                  </a:lnTo>
                  <a:lnTo>
                    <a:pt x="243687" y="34124"/>
                  </a:lnTo>
                  <a:lnTo>
                    <a:pt x="243687" y="37668"/>
                  </a:lnTo>
                  <a:lnTo>
                    <a:pt x="233451" y="37668"/>
                  </a:lnTo>
                  <a:lnTo>
                    <a:pt x="230085" y="41783"/>
                  </a:lnTo>
                  <a:lnTo>
                    <a:pt x="249199" y="41783"/>
                  </a:lnTo>
                  <a:lnTo>
                    <a:pt x="251980" y="34124"/>
                  </a:lnTo>
                  <a:lnTo>
                    <a:pt x="262788" y="34124"/>
                  </a:lnTo>
                  <a:lnTo>
                    <a:pt x="262788" y="37668"/>
                  </a:lnTo>
                  <a:lnTo>
                    <a:pt x="252349" y="37668"/>
                  </a:lnTo>
                  <a:lnTo>
                    <a:pt x="249199" y="41783"/>
                  </a:lnTo>
                  <a:lnTo>
                    <a:pt x="267906" y="41783"/>
                  </a:lnTo>
                  <a:lnTo>
                    <a:pt x="271094" y="33540"/>
                  </a:lnTo>
                  <a:lnTo>
                    <a:pt x="281686" y="33540"/>
                  </a:lnTo>
                  <a:lnTo>
                    <a:pt x="281686" y="37668"/>
                  </a:lnTo>
                  <a:lnTo>
                    <a:pt x="271259" y="37668"/>
                  </a:lnTo>
                  <a:lnTo>
                    <a:pt x="267906" y="41783"/>
                  </a:lnTo>
                  <a:lnTo>
                    <a:pt x="286816" y="41783"/>
                  </a:lnTo>
                  <a:lnTo>
                    <a:pt x="290004" y="33540"/>
                  </a:lnTo>
                  <a:lnTo>
                    <a:pt x="300202" y="33540"/>
                  </a:lnTo>
                  <a:lnTo>
                    <a:pt x="300202" y="37668"/>
                  </a:lnTo>
                  <a:lnTo>
                    <a:pt x="290156" y="37668"/>
                  </a:lnTo>
                  <a:lnTo>
                    <a:pt x="286816" y="41783"/>
                  </a:lnTo>
                  <a:lnTo>
                    <a:pt x="302971" y="41783"/>
                  </a:lnTo>
                  <a:close/>
                </a:path>
                <a:path extrusionOk="0" h="65404" w="429894">
                  <a:moveTo>
                    <a:pt x="404774" y="41783"/>
                  </a:moveTo>
                  <a:lnTo>
                    <a:pt x="400646" y="29197"/>
                  </a:lnTo>
                  <a:lnTo>
                    <a:pt x="400646" y="37465"/>
                  </a:lnTo>
                  <a:lnTo>
                    <a:pt x="389610" y="37465"/>
                  </a:lnTo>
                  <a:lnTo>
                    <a:pt x="386067" y="40805"/>
                  </a:lnTo>
                  <a:lnTo>
                    <a:pt x="388239" y="33540"/>
                  </a:lnTo>
                  <a:lnTo>
                    <a:pt x="380746" y="33540"/>
                  </a:lnTo>
                  <a:lnTo>
                    <a:pt x="381355" y="37465"/>
                  </a:lnTo>
                  <a:lnTo>
                    <a:pt x="370509" y="37465"/>
                  </a:lnTo>
                  <a:lnTo>
                    <a:pt x="366776" y="40805"/>
                  </a:lnTo>
                  <a:lnTo>
                    <a:pt x="369722" y="33540"/>
                  </a:lnTo>
                  <a:lnTo>
                    <a:pt x="362242" y="33540"/>
                  </a:lnTo>
                  <a:lnTo>
                    <a:pt x="362826" y="37465"/>
                  </a:lnTo>
                  <a:lnTo>
                    <a:pt x="333095" y="37465"/>
                  </a:lnTo>
                  <a:lnTo>
                    <a:pt x="329755" y="40805"/>
                  </a:lnTo>
                  <a:lnTo>
                    <a:pt x="331330" y="33540"/>
                  </a:lnTo>
                  <a:lnTo>
                    <a:pt x="332308" y="31191"/>
                  </a:lnTo>
                  <a:lnTo>
                    <a:pt x="327774" y="33540"/>
                  </a:lnTo>
                  <a:lnTo>
                    <a:pt x="330339" y="28448"/>
                  </a:lnTo>
                  <a:lnTo>
                    <a:pt x="331330" y="25107"/>
                  </a:lnTo>
                  <a:lnTo>
                    <a:pt x="327177" y="28448"/>
                  </a:lnTo>
                  <a:lnTo>
                    <a:pt x="329755" y="22174"/>
                  </a:lnTo>
                  <a:lnTo>
                    <a:pt x="344322" y="22174"/>
                  </a:lnTo>
                  <a:lnTo>
                    <a:pt x="346684" y="16281"/>
                  </a:lnTo>
                  <a:lnTo>
                    <a:pt x="358305" y="16281"/>
                  </a:lnTo>
                  <a:lnTo>
                    <a:pt x="359092" y="19418"/>
                  </a:lnTo>
                  <a:lnTo>
                    <a:pt x="347865" y="19418"/>
                  </a:lnTo>
                  <a:lnTo>
                    <a:pt x="344716" y="22174"/>
                  </a:lnTo>
                  <a:lnTo>
                    <a:pt x="362826" y="22174"/>
                  </a:lnTo>
                  <a:lnTo>
                    <a:pt x="365201" y="16281"/>
                  </a:lnTo>
                  <a:lnTo>
                    <a:pt x="376618" y="16281"/>
                  </a:lnTo>
                  <a:lnTo>
                    <a:pt x="377596" y="19418"/>
                  </a:lnTo>
                  <a:lnTo>
                    <a:pt x="366572" y="19418"/>
                  </a:lnTo>
                  <a:lnTo>
                    <a:pt x="363220" y="22174"/>
                  </a:lnTo>
                  <a:lnTo>
                    <a:pt x="381355" y="22174"/>
                  </a:lnTo>
                  <a:lnTo>
                    <a:pt x="383514" y="16281"/>
                  </a:lnTo>
                  <a:lnTo>
                    <a:pt x="393750" y="16281"/>
                  </a:lnTo>
                  <a:lnTo>
                    <a:pt x="394347" y="19418"/>
                  </a:lnTo>
                  <a:lnTo>
                    <a:pt x="384886" y="19418"/>
                  </a:lnTo>
                  <a:lnTo>
                    <a:pt x="381355" y="22174"/>
                  </a:lnTo>
                  <a:lnTo>
                    <a:pt x="395528" y="22174"/>
                  </a:lnTo>
                  <a:lnTo>
                    <a:pt x="396316" y="25107"/>
                  </a:lnTo>
                  <a:lnTo>
                    <a:pt x="397484" y="28448"/>
                  </a:lnTo>
                  <a:lnTo>
                    <a:pt x="398081" y="31191"/>
                  </a:lnTo>
                  <a:lnTo>
                    <a:pt x="399859" y="33540"/>
                  </a:lnTo>
                  <a:lnTo>
                    <a:pt x="400646" y="37465"/>
                  </a:lnTo>
                  <a:lnTo>
                    <a:pt x="400646" y="29197"/>
                  </a:lnTo>
                  <a:lnTo>
                    <a:pt x="394741" y="11176"/>
                  </a:lnTo>
                  <a:lnTo>
                    <a:pt x="394652" y="11582"/>
                  </a:lnTo>
                  <a:lnTo>
                    <a:pt x="394538" y="11176"/>
                  </a:lnTo>
                  <a:lnTo>
                    <a:pt x="392772" y="11176"/>
                  </a:lnTo>
                  <a:lnTo>
                    <a:pt x="391388" y="9207"/>
                  </a:lnTo>
                  <a:lnTo>
                    <a:pt x="392379" y="12547"/>
                  </a:lnTo>
                  <a:lnTo>
                    <a:pt x="381355" y="12547"/>
                  </a:lnTo>
                  <a:lnTo>
                    <a:pt x="378193" y="16281"/>
                  </a:lnTo>
                  <a:lnTo>
                    <a:pt x="378104" y="15963"/>
                  </a:lnTo>
                  <a:lnTo>
                    <a:pt x="380555" y="9017"/>
                  </a:lnTo>
                  <a:lnTo>
                    <a:pt x="391388" y="9017"/>
                  </a:lnTo>
                  <a:lnTo>
                    <a:pt x="391388" y="8623"/>
                  </a:lnTo>
                  <a:lnTo>
                    <a:pt x="380161" y="8623"/>
                  </a:lnTo>
                  <a:lnTo>
                    <a:pt x="376428" y="11176"/>
                  </a:lnTo>
                  <a:lnTo>
                    <a:pt x="374853" y="11176"/>
                  </a:lnTo>
                  <a:lnTo>
                    <a:pt x="374650" y="10782"/>
                  </a:lnTo>
                  <a:lnTo>
                    <a:pt x="374650" y="12547"/>
                  </a:lnTo>
                  <a:lnTo>
                    <a:pt x="363626" y="12547"/>
                  </a:lnTo>
                  <a:lnTo>
                    <a:pt x="360807" y="15875"/>
                  </a:lnTo>
                  <a:lnTo>
                    <a:pt x="363220" y="9207"/>
                  </a:lnTo>
                  <a:lnTo>
                    <a:pt x="373468" y="9207"/>
                  </a:lnTo>
                  <a:lnTo>
                    <a:pt x="374357" y="11353"/>
                  </a:lnTo>
                  <a:lnTo>
                    <a:pt x="374650" y="12547"/>
                  </a:lnTo>
                  <a:lnTo>
                    <a:pt x="374650" y="10782"/>
                  </a:lnTo>
                  <a:lnTo>
                    <a:pt x="374103" y="9715"/>
                  </a:lnTo>
                  <a:lnTo>
                    <a:pt x="373862" y="9017"/>
                  </a:lnTo>
                  <a:lnTo>
                    <a:pt x="362826" y="9017"/>
                  </a:lnTo>
                  <a:lnTo>
                    <a:pt x="360565" y="10261"/>
                  </a:lnTo>
                  <a:lnTo>
                    <a:pt x="360565" y="16167"/>
                  </a:lnTo>
                  <a:lnTo>
                    <a:pt x="360387" y="15951"/>
                  </a:lnTo>
                  <a:lnTo>
                    <a:pt x="360565" y="16167"/>
                  </a:lnTo>
                  <a:lnTo>
                    <a:pt x="360565" y="10261"/>
                  </a:lnTo>
                  <a:lnTo>
                    <a:pt x="358889" y="11176"/>
                  </a:lnTo>
                  <a:lnTo>
                    <a:pt x="357124" y="11176"/>
                  </a:lnTo>
                  <a:lnTo>
                    <a:pt x="356933" y="10477"/>
                  </a:lnTo>
                  <a:lnTo>
                    <a:pt x="356933" y="12547"/>
                  </a:lnTo>
                  <a:lnTo>
                    <a:pt x="346100" y="12547"/>
                  </a:lnTo>
                  <a:lnTo>
                    <a:pt x="343141" y="16281"/>
                  </a:lnTo>
                  <a:lnTo>
                    <a:pt x="345706" y="9207"/>
                  </a:lnTo>
                  <a:lnTo>
                    <a:pt x="356539" y="9207"/>
                  </a:lnTo>
                  <a:lnTo>
                    <a:pt x="356933" y="12547"/>
                  </a:lnTo>
                  <a:lnTo>
                    <a:pt x="356933" y="10477"/>
                  </a:lnTo>
                  <a:lnTo>
                    <a:pt x="356539" y="9017"/>
                  </a:lnTo>
                  <a:lnTo>
                    <a:pt x="345490" y="9017"/>
                  </a:lnTo>
                  <a:lnTo>
                    <a:pt x="340969" y="11176"/>
                  </a:lnTo>
                  <a:lnTo>
                    <a:pt x="340779" y="11176"/>
                  </a:lnTo>
                  <a:lnTo>
                    <a:pt x="340779" y="19418"/>
                  </a:lnTo>
                  <a:lnTo>
                    <a:pt x="330149" y="19418"/>
                  </a:lnTo>
                  <a:lnTo>
                    <a:pt x="329755" y="19418"/>
                  </a:lnTo>
                  <a:lnTo>
                    <a:pt x="326593" y="22174"/>
                  </a:lnTo>
                  <a:lnTo>
                    <a:pt x="328574" y="16281"/>
                  </a:lnTo>
                  <a:lnTo>
                    <a:pt x="325602" y="16865"/>
                  </a:lnTo>
                  <a:lnTo>
                    <a:pt x="325767" y="16281"/>
                  </a:lnTo>
                  <a:lnTo>
                    <a:pt x="328574" y="16281"/>
                  </a:lnTo>
                  <a:lnTo>
                    <a:pt x="339991" y="16281"/>
                  </a:lnTo>
                  <a:lnTo>
                    <a:pt x="340779" y="19418"/>
                  </a:lnTo>
                  <a:lnTo>
                    <a:pt x="340779" y="11176"/>
                  </a:lnTo>
                  <a:lnTo>
                    <a:pt x="339788" y="11176"/>
                  </a:lnTo>
                  <a:lnTo>
                    <a:pt x="339394" y="10096"/>
                  </a:lnTo>
                  <a:lnTo>
                    <a:pt x="339394" y="12547"/>
                  </a:lnTo>
                  <a:lnTo>
                    <a:pt x="328574" y="12547"/>
                  </a:lnTo>
                  <a:lnTo>
                    <a:pt x="325856" y="15963"/>
                  </a:lnTo>
                  <a:lnTo>
                    <a:pt x="327774" y="9207"/>
                  </a:lnTo>
                  <a:lnTo>
                    <a:pt x="338810" y="9207"/>
                  </a:lnTo>
                  <a:lnTo>
                    <a:pt x="339394" y="12547"/>
                  </a:lnTo>
                  <a:lnTo>
                    <a:pt x="339394" y="10096"/>
                  </a:lnTo>
                  <a:lnTo>
                    <a:pt x="339001" y="9017"/>
                  </a:lnTo>
                  <a:lnTo>
                    <a:pt x="327571" y="9017"/>
                  </a:lnTo>
                  <a:lnTo>
                    <a:pt x="324827" y="11176"/>
                  </a:lnTo>
                  <a:lnTo>
                    <a:pt x="323646" y="11176"/>
                  </a:lnTo>
                  <a:lnTo>
                    <a:pt x="326986" y="41783"/>
                  </a:lnTo>
                  <a:lnTo>
                    <a:pt x="404774" y="41783"/>
                  </a:lnTo>
                  <a:close/>
                </a:path>
                <a:path extrusionOk="0" h="65404" w="429894">
                  <a:moveTo>
                    <a:pt x="428028" y="47078"/>
                  </a:moveTo>
                  <a:lnTo>
                    <a:pt x="0" y="47078"/>
                  </a:lnTo>
                  <a:lnTo>
                    <a:pt x="0" y="47663"/>
                  </a:lnTo>
                  <a:lnTo>
                    <a:pt x="428028" y="47663"/>
                  </a:lnTo>
                  <a:lnTo>
                    <a:pt x="428028" y="47078"/>
                  </a:lnTo>
                  <a:close/>
                </a:path>
                <a:path extrusionOk="0" h="65404" w="429894">
                  <a:moveTo>
                    <a:pt x="429793" y="63563"/>
                  </a:moveTo>
                  <a:lnTo>
                    <a:pt x="0" y="63563"/>
                  </a:lnTo>
                  <a:lnTo>
                    <a:pt x="0" y="65328"/>
                  </a:lnTo>
                  <a:lnTo>
                    <a:pt x="429006" y="65328"/>
                  </a:lnTo>
                  <a:lnTo>
                    <a:pt x="429793" y="6356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9" name="Google Shape;1529;p47"/>
            <p:cNvSpPr/>
            <p:nvPr/>
          </p:nvSpPr>
          <p:spPr>
            <a:xfrm>
              <a:off x="811809" y="4839347"/>
              <a:ext cx="74295" cy="17780"/>
            </a:xfrm>
            <a:custGeom>
              <a:rect b="b" l="l" r="r" t="t"/>
              <a:pathLst>
                <a:path extrusionOk="0" h="17779" w="74294">
                  <a:moveTo>
                    <a:pt x="73863" y="17259"/>
                  </a:moveTo>
                  <a:lnTo>
                    <a:pt x="71704" y="12166"/>
                  </a:lnTo>
                  <a:lnTo>
                    <a:pt x="72491" y="12166"/>
                  </a:lnTo>
                  <a:lnTo>
                    <a:pt x="70510" y="5892"/>
                  </a:lnTo>
                  <a:lnTo>
                    <a:pt x="69519" y="2197"/>
                  </a:lnTo>
                  <a:lnTo>
                    <a:pt x="69519" y="8826"/>
                  </a:lnTo>
                  <a:lnTo>
                    <a:pt x="59283" y="8826"/>
                  </a:lnTo>
                  <a:lnTo>
                    <a:pt x="55549" y="12166"/>
                  </a:lnTo>
                  <a:lnTo>
                    <a:pt x="57124" y="5892"/>
                  </a:lnTo>
                  <a:lnTo>
                    <a:pt x="69138" y="5892"/>
                  </a:lnTo>
                  <a:lnTo>
                    <a:pt x="69519" y="8826"/>
                  </a:lnTo>
                  <a:lnTo>
                    <a:pt x="69519" y="2197"/>
                  </a:lnTo>
                  <a:lnTo>
                    <a:pt x="68935" y="0"/>
                  </a:lnTo>
                  <a:lnTo>
                    <a:pt x="67754" y="0"/>
                  </a:lnTo>
                  <a:lnTo>
                    <a:pt x="68935" y="3136"/>
                  </a:lnTo>
                  <a:lnTo>
                    <a:pt x="57708" y="3136"/>
                  </a:lnTo>
                  <a:lnTo>
                    <a:pt x="54178" y="5892"/>
                  </a:lnTo>
                  <a:lnTo>
                    <a:pt x="50622" y="5892"/>
                  </a:lnTo>
                  <a:lnTo>
                    <a:pt x="51206" y="8826"/>
                  </a:lnTo>
                  <a:lnTo>
                    <a:pt x="40970" y="8826"/>
                  </a:lnTo>
                  <a:lnTo>
                    <a:pt x="37045" y="12166"/>
                  </a:lnTo>
                  <a:lnTo>
                    <a:pt x="38811" y="5892"/>
                  </a:lnTo>
                  <a:lnTo>
                    <a:pt x="32308" y="5892"/>
                  </a:lnTo>
                  <a:lnTo>
                    <a:pt x="32893" y="8826"/>
                  </a:lnTo>
                  <a:lnTo>
                    <a:pt x="22656" y="8826"/>
                  </a:lnTo>
                  <a:lnTo>
                    <a:pt x="18529" y="12166"/>
                  </a:lnTo>
                  <a:lnTo>
                    <a:pt x="20294" y="5892"/>
                  </a:lnTo>
                  <a:lnTo>
                    <a:pt x="13792" y="5892"/>
                  </a:lnTo>
                  <a:lnTo>
                    <a:pt x="14782" y="8826"/>
                  </a:lnTo>
                  <a:lnTo>
                    <a:pt x="4152" y="8826"/>
                  </a:lnTo>
                  <a:lnTo>
                    <a:pt x="0" y="12166"/>
                  </a:lnTo>
                  <a:lnTo>
                    <a:pt x="14973" y="12166"/>
                  </a:lnTo>
                  <a:lnTo>
                    <a:pt x="15570" y="14909"/>
                  </a:lnTo>
                  <a:lnTo>
                    <a:pt x="5130" y="14909"/>
                  </a:lnTo>
                  <a:lnTo>
                    <a:pt x="1003" y="17259"/>
                  </a:lnTo>
                  <a:lnTo>
                    <a:pt x="19507" y="17259"/>
                  </a:lnTo>
                  <a:lnTo>
                    <a:pt x="21678" y="12166"/>
                  </a:lnTo>
                  <a:lnTo>
                    <a:pt x="33096" y="12166"/>
                  </a:lnTo>
                  <a:lnTo>
                    <a:pt x="33883" y="14909"/>
                  </a:lnTo>
                  <a:lnTo>
                    <a:pt x="23444" y="14909"/>
                  </a:lnTo>
                  <a:lnTo>
                    <a:pt x="19507" y="17259"/>
                  </a:lnTo>
                  <a:lnTo>
                    <a:pt x="38023" y="17259"/>
                  </a:lnTo>
                  <a:lnTo>
                    <a:pt x="39992" y="12166"/>
                  </a:lnTo>
                  <a:lnTo>
                    <a:pt x="51600" y="12166"/>
                  </a:lnTo>
                  <a:lnTo>
                    <a:pt x="51993" y="14909"/>
                  </a:lnTo>
                  <a:lnTo>
                    <a:pt x="41757" y="14909"/>
                  </a:lnTo>
                  <a:lnTo>
                    <a:pt x="38023" y="17259"/>
                  </a:lnTo>
                  <a:lnTo>
                    <a:pt x="56337" y="17259"/>
                  </a:lnTo>
                  <a:lnTo>
                    <a:pt x="58496" y="12166"/>
                  </a:lnTo>
                  <a:lnTo>
                    <a:pt x="69913" y="12166"/>
                  </a:lnTo>
                  <a:lnTo>
                    <a:pt x="70510" y="14909"/>
                  </a:lnTo>
                  <a:lnTo>
                    <a:pt x="60274" y="14909"/>
                  </a:lnTo>
                  <a:lnTo>
                    <a:pt x="56337" y="17259"/>
                  </a:lnTo>
                  <a:lnTo>
                    <a:pt x="73863" y="1725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30" name="Google Shape;1530;p47"/>
            <p:cNvPicPr preferRelativeResize="0"/>
            <p:nvPr/>
          </p:nvPicPr>
          <p:blipFill rotWithShape="1">
            <a:blip r:embed="rId10">
              <a:alphaModFix/>
            </a:blip>
            <a:srcRect b="0" l="0" r="0" t="0"/>
            <a:stretch/>
          </p:blipFill>
          <p:spPr>
            <a:xfrm>
              <a:off x="539066" y="4495634"/>
              <a:ext cx="321211" cy="251895"/>
            </a:xfrm>
            <a:prstGeom prst="rect">
              <a:avLst/>
            </a:prstGeom>
            <a:noFill/>
            <a:ln>
              <a:noFill/>
            </a:ln>
          </p:spPr>
        </p:pic>
        <p:sp>
          <p:nvSpPr>
            <p:cNvPr id="1531" name="Google Shape;1531;p47"/>
            <p:cNvSpPr/>
            <p:nvPr/>
          </p:nvSpPr>
          <p:spPr>
            <a:xfrm>
              <a:off x="489432" y="4729276"/>
              <a:ext cx="426084" cy="159385"/>
            </a:xfrm>
            <a:custGeom>
              <a:rect b="b" l="l" r="r" t="t"/>
              <a:pathLst>
                <a:path extrusionOk="0" h="159385" w="426084">
                  <a:moveTo>
                    <a:pt x="99250" y="53568"/>
                  </a:moveTo>
                  <a:lnTo>
                    <a:pt x="90398" y="53568"/>
                  </a:lnTo>
                  <a:lnTo>
                    <a:pt x="90398" y="54546"/>
                  </a:lnTo>
                  <a:lnTo>
                    <a:pt x="99250" y="54546"/>
                  </a:lnTo>
                  <a:lnTo>
                    <a:pt x="99250" y="53568"/>
                  </a:lnTo>
                  <a:close/>
                </a:path>
                <a:path extrusionOk="0" h="159385" w="426084">
                  <a:moveTo>
                    <a:pt x="337743" y="0"/>
                  </a:moveTo>
                  <a:lnTo>
                    <a:pt x="329082" y="0"/>
                  </a:lnTo>
                  <a:lnTo>
                    <a:pt x="329082" y="990"/>
                  </a:lnTo>
                  <a:lnTo>
                    <a:pt x="337743" y="990"/>
                  </a:lnTo>
                  <a:lnTo>
                    <a:pt x="337743" y="0"/>
                  </a:lnTo>
                  <a:close/>
                </a:path>
                <a:path extrusionOk="0" h="159385" w="426084">
                  <a:moveTo>
                    <a:pt x="425780" y="159118"/>
                  </a:moveTo>
                  <a:lnTo>
                    <a:pt x="424205" y="140868"/>
                  </a:lnTo>
                  <a:lnTo>
                    <a:pt x="404710" y="92798"/>
                  </a:lnTo>
                  <a:lnTo>
                    <a:pt x="353898" y="92798"/>
                  </a:lnTo>
                  <a:lnTo>
                    <a:pt x="353898" y="30022"/>
                  </a:lnTo>
                  <a:lnTo>
                    <a:pt x="351739" y="28536"/>
                  </a:lnTo>
                  <a:lnTo>
                    <a:pt x="351739" y="30022"/>
                  </a:lnTo>
                  <a:lnTo>
                    <a:pt x="351739" y="48475"/>
                  </a:lnTo>
                  <a:lnTo>
                    <a:pt x="351739" y="51015"/>
                  </a:lnTo>
                  <a:lnTo>
                    <a:pt x="351739" y="57340"/>
                  </a:lnTo>
                  <a:lnTo>
                    <a:pt x="351739" y="59880"/>
                  </a:lnTo>
                  <a:lnTo>
                    <a:pt x="351739" y="92798"/>
                  </a:lnTo>
                  <a:lnTo>
                    <a:pt x="68922" y="92798"/>
                  </a:lnTo>
                  <a:lnTo>
                    <a:pt x="68922" y="59880"/>
                  </a:lnTo>
                  <a:lnTo>
                    <a:pt x="351739" y="59880"/>
                  </a:lnTo>
                  <a:lnTo>
                    <a:pt x="351739" y="57340"/>
                  </a:lnTo>
                  <a:lnTo>
                    <a:pt x="311746" y="57340"/>
                  </a:lnTo>
                  <a:lnTo>
                    <a:pt x="311746" y="51015"/>
                  </a:lnTo>
                  <a:lnTo>
                    <a:pt x="351739" y="51015"/>
                  </a:lnTo>
                  <a:lnTo>
                    <a:pt x="351739" y="48475"/>
                  </a:lnTo>
                  <a:lnTo>
                    <a:pt x="223723" y="48475"/>
                  </a:lnTo>
                  <a:lnTo>
                    <a:pt x="223723" y="51015"/>
                  </a:lnTo>
                  <a:lnTo>
                    <a:pt x="223723" y="57340"/>
                  </a:lnTo>
                  <a:lnTo>
                    <a:pt x="68922" y="57340"/>
                  </a:lnTo>
                  <a:lnTo>
                    <a:pt x="68922" y="51015"/>
                  </a:lnTo>
                  <a:lnTo>
                    <a:pt x="223723" y="51015"/>
                  </a:lnTo>
                  <a:lnTo>
                    <a:pt x="223723" y="48475"/>
                  </a:lnTo>
                  <a:lnTo>
                    <a:pt x="68922" y="48475"/>
                  </a:lnTo>
                  <a:lnTo>
                    <a:pt x="68922" y="30022"/>
                  </a:lnTo>
                  <a:lnTo>
                    <a:pt x="351739" y="30022"/>
                  </a:lnTo>
                  <a:lnTo>
                    <a:pt x="351739" y="28536"/>
                  </a:lnTo>
                  <a:lnTo>
                    <a:pt x="335381" y="17272"/>
                  </a:lnTo>
                  <a:lnTo>
                    <a:pt x="84874" y="17272"/>
                  </a:lnTo>
                  <a:lnTo>
                    <a:pt x="66763" y="30022"/>
                  </a:lnTo>
                  <a:lnTo>
                    <a:pt x="66763" y="48475"/>
                  </a:lnTo>
                  <a:lnTo>
                    <a:pt x="66763" y="51015"/>
                  </a:lnTo>
                  <a:lnTo>
                    <a:pt x="66763" y="92798"/>
                  </a:lnTo>
                  <a:lnTo>
                    <a:pt x="27571" y="92798"/>
                  </a:lnTo>
                  <a:lnTo>
                    <a:pt x="29337" y="93789"/>
                  </a:lnTo>
                  <a:lnTo>
                    <a:pt x="403529" y="93789"/>
                  </a:lnTo>
                  <a:lnTo>
                    <a:pt x="423227" y="140868"/>
                  </a:lnTo>
                  <a:lnTo>
                    <a:pt x="423227" y="145770"/>
                  </a:lnTo>
                  <a:lnTo>
                    <a:pt x="0" y="145770"/>
                  </a:lnTo>
                  <a:lnTo>
                    <a:pt x="14566" y="147739"/>
                  </a:lnTo>
                  <a:lnTo>
                    <a:pt x="4140" y="148717"/>
                  </a:lnTo>
                  <a:lnTo>
                    <a:pt x="424205" y="148717"/>
                  </a:lnTo>
                  <a:lnTo>
                    <a:pt x="424205" y="159118"/>
                  </a:lnTo>
                  <a:lnTo>
                    <a:pt x="425780" y="15911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32" name="Google Shape;1532;p47"/>
            <p:cNvPicPr preferRelativeResize="0"/>
            <p:nvPr/>
          </p:nvPicPr>
          <p:blipFill rotWithShape="1">
            <a:blip r:embed="rId11">
              <a:alphaModFix/>
            </a:blip>
            <a:srcRect b="0" l="0" r="0" t="0"/>
            <a:stretch/>
          </p:blipFill>
          <p:spPr>
            <a:xfrm>
              <a:off x="771262" y="4848163"/>
              <a:ext cx="195555" cy="93777"/>
            </a:xfrm>
            <a:prstGeom prst="rect">
              <a:avLst/>
            </a:prstGeom>
            <a:noFill/>
            <a:ln>
              <a:noFill/>
            </a:ln>
          </p:spPr>
        </p:pic>
        <p:sp>
          <p:nvSpPr>
            <p:cNvPr id="1533" name="Google Shape;1533;p47"/>
            <p:cNvSpPr/>
            <p:nvPr/>
          </p:nvSpPr>
          <p:spPr>
            <a:xfrm>
              <a:off x="3465847" y="4963858"/>
              <a:ext cx="124460" cy="48260"/>
            </a:xfrm>
            <a:custGeom>
              <a:rect b="b" l="l" r="r" t="t"/>
              <a:pathLst>
                <a:path extrusionOk="0" h="48260" w="124460">
                  <a:moveTo>
                    <a:pt x="31333" y="0"/>
                  </a:moveTo>
                  <a:lnTo>
                    <a:pt x="29170" y="0"/>
                  </a:lnTo>
                  <a:lnTo>
                    <a:pt x="27388" y="392"/>
                  </a:lnTo>
                  <a:lnTo>
                    <a:pt x="979" y="18258"/>
                  </a:lnTo>
                  <a:lnTo>
                    <a:pt x="0" y="20615"/>
                  </a:lnTo>
                  <a:lnTo>
                    <a:pt x="789" y="35732"/>
                  </a:lnTo>
                  <a:lnTo>
                    <a:pt x="28966" y="47707"/>
                  </a:lnTo>
                  <a:lnTo>
                    <a:pt x="32122" y="48100"/>
                  </a:lnTo>
                  <a:lnTo>
                    <a:pt x="123171" y="30628"/>
                  </a:lnTo>
                  <a:lnTo>
                    <a:pt x="124355" y="29841"/>
                  </a:lnTo>
                  <a:lnTo>
                    <a:pt x="123960" y="17473"/>
                  </a:lnTo>
                  <a:lnTo>
                    <a:pt x="121198" y="15903"/>
                  </a:lnTo>
                  <a:lnTo>
                    <a:pt x="78830" y="6283"/>
                  </a:lnTo>
                  <a:lnTo>
                    <a:pt x="31333" y="0"/>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4" name="Google Shape;1534;p47"/>
            <p:cNvSpPr/>
            <p:nvPr/>
          </p:nvSpPr>
          <p:spPr>
            <a:xfrm>
              <a:off x="3468205" y="4966220"/>
              <a:ext cx="53340" cy="43815"/>
            </a:xfrm>
            <a:custGeom>
              <a:rect b="b" l="l" r="r" t="t"/>
              <a:pathLst>
                <a:path extrusionOk="0" h="43814" w="53339">
                  <a:moveTo>
                    <a:pt x="28181" y="34163"/>
                  </a:moveTo>
                  <a:lnTo>
                    <a:pt x="25222" y="32981"/>
                  </a:lnTo>
                  <a:lnTo>
                    <a:pt x="27393" y="32194"/>
                  </a:lnTo>
                  <a:lnTo>
                    <a:pt x="25222" y="30632"/>
                  </a:lnTo>
                  <a:lnTo>
                    <a:pt x="26022" y="30035"/>
                  </a:lnTo>
                  <a:lnTo>
                    <a:pt x="22466" y="29641"/>
                  </a:lnTo>
                  <a:lnTo>
                    <a:pt x="0" y="20815"/>
                  </a:lnTo>
                  <a:lnTo>
                    <a:pt x="0" y="24345"/>
                  </a:lnTo>
                  <a:lnTo>
                    <a:pt x="25019" y="34163"/>
                  </a:lnTo>
                  <a:lnTo>
                    <a:pt x="28181" y="34163"/>
                  </a:lnTo>
                  <a:close/>
                </a:path>
                <a:path extrusionOk="0" h="43814" w="53339">
                  <a:moveTo>
                    <a:pt x="28968" y="43395"/>
                  </a:moveTo>
                  <a:lnTo>
                    <a:pt x="27990" y="41617"/>
                  </a:lnTo>
                  <a:lnTo>
                    <a:pt x="28384" y="40830"/>
                  </a:lnTo>
                  <a:lnTo>
                    <a:pt x="27393" y="39458"/>
                  </a:lnTo>
                  <a:lnTo>
                    <a:pt x="28181" y="37896"/>
                  </a:lnTo>
                  <a:lnTo>
                    <a:pt x="26606" y="37896"/>
                  </a:lnTo>
                  <a:lnTo>
                    <a:pt x="24828" y="37693"/>
                  </a:lnTo>
                  <a:lnTo>
                    <a:pt x="0" y="27876"/>
                  </a:lnTo>
                  <a:lnTo>
                    <a:pt x="190" y="32981"/>
                  </a:lnTo>
                  <a:lnTo>
                    <a:pt x="25819" y="43192"/>
                  </a:lnTo>
                  <a:lnTo>
                    <a:pt x="27990" y="43776"/>
                  </a:lnTo>
                  <a:lnTo>
                    <a:pt x="28968" y="43395"/>
                  </a:lnTo>
                  <a:close/>
                </a:path>
                <a:path extrusionOk="0" h="43814" w="53339">
                  <a:moveTo>
                    <a:pt x="53213" y="6477"/>
                  </a:moveTo>
                  <a:lnTo>
                    <a:pt x="27990" y="0"/>
                  </a:lnTo>
                  <a:lnTo>
                    <a:pt x="24244" y="584"/>
                  </a:lnTo>
                  <a:lnTo>
                    <a:pt x="1587" y="17081"/>
                  </a:lnTo>
                  <a:lnTo>
                    <a:pt x="1778" y="17665"/>
                  </a:lnTo>
                  <a:lnTo>
                    <a:pt x="25019" y="25527"/>
                  </a:lnTo>
                  <a:lnTo>
                    <a:pt x="28181" y="24739"/>
                  </a:lnTo>
                  <a:lnTo>
                    <a:pt x="53213" y="6477"/>
                  </a:lnTo>
                  <a:close/>
                </a:path>
              </a:pathLst>
            </a:custGeom>
            <a:solidFill>
              <a:srgbClr val="E7FF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5" name="Google Shape;1535;p47"/>
            <p:cNvSpPr/>
            <p:nvPr/>
          </p:nvSpPr>
          <p:spPr>
            <a:xfrm>
              <a:off x="3234680" y="4567479"/>
              <a:ext cx="321310" cy="325755"/>
            </a:xfrm>
            <a:custGeom>
              <a:rect b="b" l="l" r="r" t="t"/>
              <a:pathLst>
                <a:path extrusionOk="0" h="325754" w="321310">
                  <a:moveTo>
                    <a:pt x="312364" y="0"/>
                  </a:moveTo>
                  <a:lnTo>
                    <a:pt x="8276" y="0"/>
                  </a:lnTo>
                  <a:lnTo>
                    <a:pt x="1772" y="1962"/>
                  </a:lnTo>
                  <a:lnTo>
                    <a:pt x="0" y="5495"/>
                  </a:lnTo>
                  <a:lnTo>
                    <a:pt x="0" y="245802"/>
                  </a:lnTo>
                  <a:lnTo>
                    <a:pt x="1773" y="248549"/>
                  </a:lnTo>
                  <a:lnTo>
                    <a:pt x="6109" y="249335"/>
                  </a:lnTo>
                  <a:lnTo>
                    <a:pt x="36655" y="249335"/>
                  </a:lnTo>
                  <a:lnTo>
                    <a:pt x="18524" y="262289"/>
                  </a:lnTo>
                  <a:lnTo>
                    <a:pt x="18524" y="325313"/>
                  </a:lnTo>
                  <a:lnTo>
                    <a:pt x="302310" y="325313"/>
                  </a:lnTo>
                  <a:lnTo>
                    <a:pt x="302310" y="262289"/>
                  </a:lnTo>
                  <a:lnTo>
                    <a:pt x="283983" y="249335"/>
                  </a:lnTo>
                  <a:lnTo>
                    <a:pt x="314337" y="249335"/>
                  </a:lnTo>
                  <a:lnTo>
                    <a:pt x="318867" y="248549"/>
                  </a:lnTo>
                  <a:lnTo>
                    <a:pt x="320840" y="245802"/>
                  </a:lnTo>
                  <a:lnTo>
                    <a:pt x="320840" y="5495"/>
                  </a:lnTo>
                  <a:lnTo>
                    <a:pt x="318867" y="1962"/>
                  </a:lnTo>
                  <a:lnTo>
                    <a:pt x="312364" y="0"/>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6" name="Google Shape;1536;p47"/>
            <p:cNvSpPr/>
            <p:nvPr/>
          </p:nvSpPr>
          <p:spPr>
            <a:xfrm>
              <a:off x="3252012" y="4603991"/>
              <a:ext cx="285115" cy="255270"/>
            </a:xfrm>
            <a:custGeom>
              <a:rect b="b" l="l" r="r" t="t"/>
              <a:pathLst>
                <a:path extrusionOk="0" h="255270" w="285114">
                  <a:moveTo>
                    <a:pt x="268211" y="0"/>
                  </a:moveTo>
                  <a:lnTo>
                    <a:pt x="15570" y="0"/>
                  </a:lnTo>
                  <a:lnTo>
                    <a:pt x="15570" y="177088"/>
                  </a:lnTo>
                  <a:lnTo>
                    <a:pt x="268211" y="177088"/>
                  </a:lnTo>
                  <a:lnTo>
                    <a:pt x="268211" y="0"/>
                  </a:lnTo>
                  <a:close/>
                </a:path>
                <a:path extrusionOk="0" h="255270" w="285114">
                  <a:moveTo>
                    <a:pt x="284975" y="245021"/>
                  </a:moveTo>
                  <a:lnTo>
                    <a:pt x="0" y="245021"/>
                  </a:lnTo>
                  <a:lnTo>
                    <a:pt x="0" y="255041"/>
                  </a:lnTo>
                  <a:lnTo>
                    <a:pt x="284975" y="255041"/>
                  </a:lnTo>
                  <a:lnTo>
                    <a:pt x="284975" y="245021"/>
                  </a:lnTo>
                  <a:close/>
                </a:path>
              </a:pathLst>
            </a:custGeom>
            <a:solidFill>
              <a:srgbClr val="819B8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7" name="Google Shape;1537;p47"/>
            <p:cNvSpPr/>
            <p:nvPr/>
          </p:nvSpPr>
          <p:spPr>
            <a:xfrm>
              <a:off x="3267786" y="4602238"/>
              <a:ext cx="254000" cy="256540"/>
            </a:xfrm>
            <a:custGeom>
              <a:rect b="b" l="l" r="r" t="t"/>
              <a:pathLst>
                <a:path extrusionOk="0" h="256539" w="254000">
                  <a:moveTo>
                    <a:pt x="42570" y="0"/>
                  </a:moveTo>
                  <a:lnTo>
                    <a:pt x="0" y="0"/>
                  </a:lnTo>
                  <a:lnTo>
                    <a:pt x="0" y="44945"/>
                  </a:lnTo>
                  <a:lnTo>
                    <a:pt x="42570" y="0"/>
                  </a:lnTo>
                  <a:close/>
                </a:path>
                <a:path extrusionOk="0" h="256539" w="254000">
                  <a:moveTo>
                    <a:pt x="146024" y="246583"/>
                  </a:moveTo>
                  <a:lnTo>
                    <a:pt x="134988" y="246583"/>
                  </a:lnTo>
                  <a:lnTo>
                    <a:pt x="127114" y="256400"/>
                  </a:lnTo>
                  <a:lnTo>
                    <a:pt x="146024" y="256400"/>
                  </a:lnTo>
                  <a:lnTo>
                    <a:pt x="146024" y="246583"/>
                  </a:lnTo>
                  <a:close/>
                </a:path>
                <a:path extrusionOk="0" h="256539" w="254000">
                  <a:moveTo>
                    <a:pt x="253428" y="123875"/>
                  </a:moveTo>
                  <a:lnTo>
                    <a:pt x="220916" y="179425"/>
                  </a:lnTo>
                  <a:lnTo>
                    <a:pt x="235496" y="179425"/>
                  </a:lnTo>
                  <a:lnTo>
                    <a:pt x="253428" y="147243"/>
                  </a:lnTo>
                  <a:lnTo>
                    <a:pt x="253428" y="123875"/>
                  </a:lnTo>
                  <a:close/>
                </a:path>
                <a:path extrusionOk="0" h="256539" w="254000">
                  <a:moveTo>
                    <a:pt x="253428" y="113665"/>
                  </a:moveTo>
                  <a:lnTo>
                    <a:pt x="252247" y="84810"/>
                  </a:lnTo>
                  <a:lnTo>
                    <a:pt x="183070" y="179425"/>
                  </a:lnTo>
                  <a:lnTo>
                    <a:pt x="212039" y="179425"/>
                  </a:lnTo>
                  <a:lnTo>
                    <a:pt x="253428" y="113665"/>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8" name="Google Shape;1538;p47"/>
            <p:cNvSpPr/>
            <p:nvPr/>
          </p:nvSpPr>
          <p:spPr>
            <a:xfrm>
              <a:off x="3176143" y="4566704"/>
              <a:ext cx="433705" cy="391160"/>
            </a:xfrm>
            <a:custGeom>
              <a:rect b="b" l="l" r="r" t="t"/>
              <a:pathLst>
                <a:path extrusionOk="0" h="391160" w="433704">
                  <a:moveTo>
                    <a:pt x="91643" y="41211"/>
                  </a:moveTo>
                  <a:lnTo>
                    <a:pt x="59118" y="71259"/>
                  </a:lnTo>
                  <a:lnTo>
                    <a:pt x="59118" y="114833"/>
                  </a:lnTo>
                  <a:lnTo>
                    <a:pt x="91643" y="80479"/>
                  </a:lnTo>
                  <a:lnTo>
                    <a:pt x="91643" y="41211"/>
                  </a:lnTo>
                  <a:close/>
                </a:path>
                <a:path extrusionOk="0" h="391160" w="433704">
                  <a:moveTo>
                    <a:pt x="167513" y="0"/>
                  </a:moveTo>
                  <a:lnTo>
                    <a:pt x="136169" y="0"/>
                  </a:lnTo>
                  <a:lnTo>
                    <a:pt x="97155" y="35534"/>
                  </a:lnTo>
                  <a:lnTo>
                    <a:pt x="134213" y="35534"/>
                  </a:lnTo>
                  <a:lnTo>
                    <a:pt x="167513" y="0"/>
                  </a:lnTo>
                  <a:close/>
                </a:path>
                <a:path extrusionOk="0" h="391160" w="433704">
                  <a:moveTo>
                    <a:pt x="377596" y="104635"/>
                  </a:moveTo>
                  <a:lnTo>
                    <a:pt x="345071" y="159410"/>
                  </a:lnTo>
                  <a:lnTo>
                    <a:pt x="345071" y="182778"/>
                  </a:lnTo>
                  <a:lnTo>
                    <a:pt x="377596" y="123875"/>
                  </a:lnTo>
                  <a:lnTo>
                    <a:pt x="377596" y="104635"/>
                  </a:lnTo>
                  <a:close/>
                </a:path>
                <a:path extrusionOk="0" h="391160" w="433704">
                  <a:moveTo>
                    <a:pt x="377596" y="73812"/>
                  </a:moveTo>
                  <a:lnTo>
                    <a:pt x="345071" y="119354"/>
                  </a:lnTo>
                  <a:lnTo>
                    <a:pt x="345071" y="149199"/>
                  </a:lnTo>
                  <a:lnTo>
                    <a:pt x="377596" y="96977"/>
                  </a:lnTo>
                  <a:lnTo>
                    <a:pt x="377596" y="73812"/>
                  </a:lnTo>
                  <a:close/>
                </a:path>
                <a:path extrusionOk="0" h="391160" w="433704">
                  <a:moveTo>
                    <a:pt x="433171" y="390880"/>
                  </a:moveTo>
                  <a:lnTo>
                    <a:pt x="430999" y="374383"/>
                  </a:lnTo>
                  <a:lnTo>
                    <a:pt x="412280" y="326288"/>
                  </a:lnTo>
                  <a:lnTo>
                    <a:pt x="267030" y="326288"/>
                  </a:lnTo>
                  <a:lnTo>
                    <a:pt x="327139" y="216344"/>
                  </a:lnTo>
                  <a:lnTo>
                    <a:pt x="311772" y="216344"/>
                  </a:lnTo>
                  <a:lnTo>
                    <a:pt x="246735" y="326288"/>
                  </a:lnTo>
                  <a:lnTo>
                    <a:pt x="235508" y="326288"/>
                  </a:lnTo>
                  <a:lnTo>
                    <a:pt x="303682" y="216344"/>
                  </a:lnTo>
                  <a:lnTo>
                    <a:pt x="273532" y="216344"/>
                  </a:lnTo>
                  <a:lnTo>
                    <a:pt x="225450" y="283298"/>
                  </a:lnTo>
                  <a:lnTo>
                    <a:pt x="245541" y="283298"/>
                  </a:lnTo>
                  <a:lnTo>
                    <a:pt x="245541" y="291934"/>
                  </a:lnTo>
                  <a:lnTo>
                    <a:pt x="218757" y="291934"/>
                  </a:lnTo>
                  <a:lnTo>
                    <a:pt x="194119" y="326288"/>
                  </a:lnTo>
                  <a:lnTo>
                    <a:pt x="35674" y="326288"/>
                  </a:lnTo>
                  <a:lnTo>
                    <a:pt x="1181" y="374383"/>
                  </a:lnTo>
                  <a:lnTo>
                    <a:pt x="0" y="390880"/>
                  </a:lnTo>
                  <a:lnTo>
                    <a:pt x="433171" y="390880"/>
                  </a:lnTo>
                  <a:close/>
                </a:path>
              </a:pathLst>
            </a:custGeom>
            <a:solidFill>
              <a:srgbClr val="E7FF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9" name="Google Shape;1539;p47"/>
            <p:cNvSpPr/>
            <p:nvPr/>
          </p:nvSpPr>
          <p:spPr>
            <a:xfrm>
              <a:off x="3176149" y="4941085"/>
              <a:ext cx="433705" cy="16510"/>
            </a:xfrm>
            <a:custGeom>
              <a:rect b="b" l="l" r="r" t="t"/>
              <a:pathLst>
                <a:path extrusionOk="0" h="16510" w="433704">
                  <a:moveTo>
                    <a:pt x="431004" y="0"/>
                  </a:moveTo>
                  <a:lnTo>
                    <a:pt x="2364" y="0"/>
                  </a:lnTo>
                  <a:lnTo>
                    <a:pt x="0" y="16491"/>
                  </a:lnTo>
                  <a:lnTo>
                    <a:pt x="433168" y="16491"/>
                  </a:lnTo>
                  <a:lnTo>
                    <a:pt x="431004" y="0"/>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0" name="Google Shape;1540;p47"/>
            <p:cNvSpPr/>
            <p:nvPr/>
          </p:nvSpPr>
          <p:spPr>
            <a:xfrm>
              <a:off x="3175546" y="4893589"/>
              <a:ext cx="433705" cy="65405"/>
            </a:xfrm>
            <a:custGeom>
              <a:rect b="b" l="l" r="r" t="t"/>
              <a:pathLst>
                <a:path extrusionOk="0" h="65404" w="433704">
                  <a:moveTo>
                    <a:pt x="306654" y="41808"/>
                  </a:moveTo>
                  <a:lnTo>
                    <a:pt x="304673" y="15506"/>
                  </a:lnTo>
                  <a:lnTo>
                    <a:pt x="303504" y="12204"/>
                  </a:lnTo>
                  <a:lnTo>
                    <a:pt x="303504" y="28460"/>
                  </a:lnTo>
                  <a:lnTo>
                    <a:pt x="303504" y="31407"/>
                  </a:lnTo>
                  <a:lnTo>
                    <a:pt x="269798" y="31407"/>
                  </a:lnTo>
                  <a:lnTo>
                    <a:pt x="268020" y="33172"/>
                  </a:lnTo>
                  <a:lnTo>
                    <a:pt x="267893" y="33172"/>
                  </a:lnTo>
                  <a:lnTo>
                    <a:pt x="269176" y="28651"/>
                  </a:lnTo>
                  <a:lnTo>
                    <a:pt x="278079" y="28651"/>
                  </a:lnTo>
                  <a:lnTo>
                    <a:pt x="278130" y="28460"/>
                  </a:lnTo>
                  <a:lnTo>
                    <a:pt x="303504" y="28460"/>
                  </a:lnTo>
                  <a:lnTo>
                    <a:pt x="303504" y="12204"/>
                  </a:lnTo>
                  <a:lnTo>
                    <a:pt x="302907" y="10515"/>
                  </a:lnTo>
                  <a:lnTo>
                    <a:pt x="302907" y="16484"/>
                  </a:lnTo>
                  <a:lnTo>
                    <a:pt x="302907" y="25323"/>
                  </a:lnTo>
                  <a:lnTo>
                    <a:pt x="279844" y="25323"/>
                  </a:lnTo>
                  <a:lnTo>
                    <a:pt x="278180" y="28270"/>
                  </a:lnTo>
                  <a:lnTo>
                    <a:pt x="279933" y="22174"/>
                  </a:lnTo>
                  <a:lnTo>
                    <a:pt x="291274" y="22174"/>
                  </a:lnTo>
                  <a:lnTo>
                    <a:pt x="293166" y="16484"/>
                  </a:lnTo>
                  <a:lnTo>
                    <a:pt x="302907" y="16484"/>
                  </a:lnTo>
                  <a:lnTo>
                    <a:pt x="302907" y="10515"/>
                  </a:lnTo>
                  <a:lnTo>
                    <a:pt x="302450" y="9207"/>
                  </a:lnTo>
                  <a:lnTo>
                    <a:pt x="302717" y="9207"/>
                  </a:lnTo>
                  <a:lnTo>
                    <a:pt x="302717" y="9029"/>
                  </a:lnTo>
                  <a:lnTo>
                    <a:pt x="302387" y="9029"/>
                  </a:lnTo>
                  <a:lnTo>
                    <a:pt x="302323" y="8826"/>
                  </a:lnTo>
                  <a:lnTo>
                    <a:pt x="302323" y="9029"/>
                  </a:lnTo>
                  <a:lnTo>
                    <a:pt x="302323" y="9207"/>
                  </a:lnTo>
                  <a:lnTo>
                    <a:pt x="302323" y="12357"/>
                  </a:lnTo>
                  <a:lnTo>
                    <a:pt x="285762" y="12357"/>
                  </a:lnTo>
                  <a:lnTo>
                    <a:pt x="285762" y="16484"/>
                  </a:lnTo>
                  <a:lnTo>
                    <a:pt x="285762" y="19431"/>
                  </a:lnTo>
                  <a:lnTo>
                    <a:pt x="274523" y="19431"/>
                  </a:lnTo>
                  <a:lnTo>
                    <a:pt x="272554" y="22174"/>
                  </a:lnTo>
                  <a:lnTo>
                    <a:pt x="271970" y="22567"/>
                  </a:lnTo>
                  <a:lnTo>
                    <a:pt x="271970" y="25514"/>
                  </a:lnTo>
                  <a:lnTo>
                    <a:pt x="260731" y="25514"/>
                  </a:lnTo>
                  <a:lnTo>
                    <a:pt x="258965" y="28651"/>
                  </a:lnTo>
                  <a:lnTo>
                    <a:pt x="261327" y="28651"/>
                  </a:lnTo>
                  <a:lnTo>
                    <a:pt x="261327" y="31203"/>
                  </a:lnTo>
                  <a:lnTo>
                    <a:pt x="250291" y="31203"/>
                  </a:lnTo>
                  <a:lnTo>
                    <a:pt x="249097" y="33172"/>
                  </a:lnTo>
                  <a:lnTo>
                    <a:pt x="248386" y="33172"/>
                  </a:lnTo>
                  <a:lnTo>
                    <a:pt x="249669" y="28651"/>
                  </a:lnTo>
                  <a:lnTo>
                    <a:pt x="258572" y="28651"/>
                  </a:lnTo>
                  <a:lnTo>
                    <a:pt x="260426" y="22174"/>
                  </a:lnTo>
                  <a:lnTo>
                    <a:pt x="272364" y="22174"/>
                  </a:lnTo>
                  <a:lnTo>
                    <a:pt x="274129" y="16294"/>
                  </a:lnTo>
                  <a:lnTo>
                    <a:pt x="283692" y="16294"/>
                  </a:lnTo>
                  <a:lnTo>
                    <a:pt x="283603" y="16484"/>
                  </a:lnTo>
                  <a:lnTo>
                    <a:pt x="285762" y="16484"/>
                  </a:lnTo>
                  <a:lnTo>
                    <a:pt x="285762" y="12357"/>
                  </a:lnTo>
                  <a:lnTo>
                    <a:pt x="283832" y="16040"/>
                  </a:lnTo>
                  <a:lnTo>
                    <a:pt x="284975" y="9207"/>
                  </a:lnTo>
                  <a:lnTo>
                    <a:pt x="302323" y="9207"/>
                  </a:lnTo>
                  <a:lnTo>
                    <a:pt x="302323" y="9029"/>
                  </a:lnTo>
                  <a:lnTo>
                    <a:pt x="284975" y="9029"/>
                  </a:lnTo>
                  <a:lnTo>
                    <a:pt x="284581" y="11176"/>
                  </a:lnTo>
                  <a:lnTo>
                    <a:pt x="277888" y="11176"/>
                  </a:lnTo>
                  <a:lnTo>
                    <a:pt x="276707" y="9029"/>
                  </a:lnTo>
                  <a:lnTo>
                    <a:pt x="276707" y="9207"/>
                  </a:lnTo>
                  <a:lnTo>
                    <a:pt x="276707" y="12166"/>
                  </a:lnTo>
                  <a:lnTo>
                    <a:pt x="266839" y="12166"/>
                  </a:lnTo>
                  <a:lnTo>
                    <a:pt x="264680" y="16294"/>
                  </a:lnTo>
                  <a:lnTo>
                    <a:pt x="266839" y="16294"/>
                  </a:lnTo>
                  <a:lnTo>
                    <a:pt x="266839" y="19431"/>
                  </a:lnTo>
                  <a:lnTo>
                    <a:pt x="255612" y="19431"/>
                  </a:lnTo>
                  <a:lnTo>
                    <a:pt x="253911" y="21793"/>
                  </a:lnTo>
                  <a:lnTo>
                    <a:pt x="253644" y="21793"/>
                  </a:lnTo>
                  <a:lnTo>
                    <a:pt x="255409" y="16294"/>
                  </a:lnTo>
                  <a:lnTo>
                    <a:pt x="264680" y="16294"/>
                  </a:lnTo>
                  <a:lnTo>
                    <a:pt x="266446" y="9207"/>
                  </a:lnTo>
                  <a:lnTo>
                    <a:pt x="276707" y="9207"/>
                  </a:lnTo>
                  <a:lnTo>
                    <a:pt x="276707" y="9029"/>
                  </a:lnTo>
                  <a:lnTo>
                    <a:pt x="266255" y="9029"/>
                  </a:lnTo>
                  <a:lnTo>
                    <a:pt x="265468" y="11176"/>
                  </a:lnTo>
                  <a:lnTo>
                    <a:pt x="258572" y="11176"/>
                  </a:lnTo>
                  <a:lnTo>
                    <a:pt x="258572" y="9029"/>
                  </a:lnTo>
                  <a:lnTo>
                    <a:pt x="257975" y="9029"/>
                  </a:lnTo>
                  <a:lnTo>
                    <a:pt x="257975" y="9207"/>
                  </a:lnTo>
                  <a:lnTo>
                    <a:pt x="257975" y="12166"/>
                  </a:lnTo>
                  <a:lnTo>
                    <a:pt x="253060" y="12166"/>
                  </a:lnTo>
                  <a:lnTo>
                    <a:pt x="253060" y="22174"/>
                  </a:lnTo>
                  <a:lnTo>
                    <a:pt x="252463" y="22567"/>
                  </a:lnTo>
                  <a:lnTo>
                    <a:pt x="252463" y="25514"/>
                  </a:lnTo>
                  <a:lnTo>
                    <a:pt x="241223" y="25514"/>
                  </a:lnTo>
                  <a:lnTo>
                    <a:pt x="239445" y="28651"/>
                  </a:lnTo>
                  <a:lnTo>
                    <a:pt x="241820" y="28651"/>
                  </a:lnTo>
                  <a:lnTo>
                    <a:pt x="241820" y="31203"/>
                  </a:lnTo>
                  <a:lnTo>
                    <a:pt x="230581" y="31203"/>
                  </a:lnTo>
                  <a:lnTo>
                    <a:pt x="229527" y="33172"/>
                  </a:lnTo>
                  <a:lnTo>
                    <a:pt x="229057" y="33172"/>
                  </a:lnTo>
                  <a:lnTo>
                    <a:pt x="230187" y="28651"/>
                  </a:lnTo>
                  <a:lnTo>
                    <a:pt x="238861" y="28651"/>
                  </a:lnTo>
                  <a:lnTo>
                    <a:pt x="240715" y="22174"/>
                  </a:lnTo>
                  <a:lnTo>
                    <a:pt x="253060" y="22174"/>
                  </a:lnTo>
                  <a:lnTo>
                    <a:pt x="253060" y="12166"/>
                  </a:lnTo>
                  <a:lnTo>
                    <a:pt x="248119" y="12166"/>
                  </a:lnTo>
                  <a:lnTo>
                    <a:pt x="245948" y="16294"/>
                  </a:lnTo>
                  <a:lnTo>
                    <a:pt x="247535" y="16294"/>
                  </a:lnTo>
                  <a:lnTo>
                    <a:pt x="247535" y="19431"/>
                  </a:lnTo>
                  <a:lnTo>
                    <a:pt x="236499" y="19431"/>
                  </a:lnTo>
                  <a:lnTo>
                    <a:pt x="235140" y="21793"/>
                  </a:lnTo>
                  <a:lnTo>
                    <a:pt x="234467" y="21793"/>
                  </a:lnTo>
                  <a:lnTo>
                    <a:pt x="236499" y="16294"/>
                  </a:lnTo>
                  <a:lnTo>
                    <a:pt x="245948" y="16294"/>
                  </a:lnTo>
                  <a:lnTo>
                    <a:pt x="248119" y="9207"/>
                  </a:lnTo>
                  <a:lnTo>
                    <a:pt x="257975" y="9207"/>
                  </a:lnTo>
                  <a:lnTo>
                    <a:pt x="257975" y="9029"/>
                  </a:lnTo>
                  <a:lnTo>
                    <a:pt x="247535" y="9029"/>
                  </a:lnTo>
                  <a:lnTo>
                    <a:pt x="246748" y="11176"/>
                  </a:lnTo>
                  <a:lnTo>
                    <a:pt x="239636" y="11176"/>
                  </a:lnTo>
                  <a:lnTo>
                    <a:pt x="239636" y="9029"/>
                  </a:lnTo>
                  <a:lnTo>
                    <a:pt x="239255" y="9029"/>
                  </a:lnTo>
                  <a:lnTo>
                    <a:pt x="239255" y="9207"/>
                  </a:lnTo>
                  <a:lnTo>
                    <a:pt x="239255" y="12166"/>
                  </a:lnTo>
                  <a:lnTo>
                    <a:pt x="233540" y="12166"/>
                  </a:lnTo>
                  <a:lnTo>
                    <a:pt x="233540" y="22174"/>
                  </a:lnTo>
                  <a:lnTo>
                    <a:pt x="233146" y="22567"/>
                  </a:lnTo>
                  <a:lnTo>
                    <a:pt x="233146" y="25514"/>
                  </a:lnTo>
                  <a:lnTo>
                    <a:pt x="228612" y="25514"/>
                  </a:lnTo>
                  <a:lnTo>
                    <a:pt x="228612" y="34150"/>
                  </a:lnTo>
                  <a:lnTo>
                    <a:pt x="228612" y="37680"/>
                  </a:lnTo>
                  <a:lnTo>
                    <a:pt x="217970" y="37680"/>
                  </a:lnTo>
                  <a:lnTo>
                    <a:pt x="215861" y="40830"/>
                  </a:lnTo>
                  <a:lnTo>
                    <a:pt x="215861" y="37871"/>
                  </a:lnTo>
                  <a:lnTo>
                    <a:pt x="217271" y="37871"/>
                  </a:lnTo>
                  <a:lnTo>
                    <a:pt x="217271" y="34150"/>
                  </a:lnTo>
                  <a:lnTo>
                    <a:pt x="228612" y="34150"/>
                  </a:lnTo>
                  <a:lnTo>
                    <a:pt x="228612" y="25514"/>
                  </a:lnTo>
                  <a:lnTo>
                    <a:pt x="221703" y="25514"/>
                  </a:lnTo>
                  <a:lnTo>
                    <a:pt x="219938" y="28651"/>
                  </a:lnTo>
                  <a:lnTo>
                    <a:pt x="222313" y="28651"/>
                  </a:lnTo>
                  <a:lnTo>
                    <a:pt x="222313" y="31203"/>
                  </a:lnTo>
                  <a:lnTo>
                    <a:pt x="211074" y="31203"/>
                  </a:lnTo>
                  <a:lnTo>
                    <a:pt x="210210" y="32804"/>
                  </a:lnTo>
                  <a:lnTo>
                    <a:pt x="209486" y="32804"/>
                  </a:lnTo>
                  <a:lnTo>
                    <a:pt x="209486" y="34150"/>
                  </a:lnTo>
                  <a:lnTo>
                    <a:pt x="209486" y="37871"/>
                  </a:lnTo>
                  <a:lnTo>
                    <a:pt x="120357" y="37871"/>
                  </a:lnTo>
                  <a:lnTo>
                    <a:pt x="121805" y="34150"/>
                  </a:lnTo>
                  <a:lnTo>
                    <a:pt x="130657" y="34150"/>
                  </a:lnTo>
                  <a:lnTo>
                    <a:pt x="132219" y="28651"/>
                  </a:lnTo>
                  <a:lnTo>
                    <a:pt x="140716" y="28651"/>
                  </a:lnTo>
                  <a:lnTo>
                    <a:pt x="142938" y="22174"/>
                  </a:lnTo>
                  <a:lnTo>
                    <a:pt x="155206" y="22174"/>
                  </a:lnTo>
                  <a:lnTo>
                    <a:pt x="154711" y="22567"/>
                  </a:lnTo>
                  <a:lnTo>
                    <a:pt x="154711" y="25514"/>
                  </a:lnTo>
                  <a:lnTo>
                    <a:pt x="143268" y="25514"/>
                  </a:lnTo>
                  <a:lnTo>
                    <a:pt x="141706" y="28651"/>
                  </a:lnTo>
                  <a:lnTo>
                    <a:pt x="143865" y="28651"/>
                  </a:lnTo>
                  <a:lnTo>
                    <a:pt x="143865" y="31203"/>
                  </a:lnTo>
                  <a:lnTo>
                    <a:pt x="133032" y="31203"/>
                  </a:lnTo>
                  <a:lnTo>
                    <a:pt x="131445" y="34150"/>
                  </a:lnTo>
                  <a:lnTo>
                    <a:pt x="150380" y="34150"/>
                  </a:lnTo>
                  <a:lnTo>
                    <a:pt x="151917" y="28651"/>
                  </a:lnTo>
                  <a:lnTo>
                    <a:pt x="160426" y="28651"/>
                  </a:lnTo>
                  <a:lnTo>
                    <a:pt x="162648" y="22174"/>
                  </a:lnTo>
                  <a:lnTo>
                    <a:pt x="174815" y="22174"/>
                  </a:lnTo>
                  <a:lnTo>
                    <a:pt x="174421" y="22567"/>
                  </a:lnTo>
                  <a:lnTo>
                    <a:pt x="174421" y="25514"/>
                  </a:lnTo>
                  <a:lnTo>
                    <a:pt x="162991" y="25514"/>
                  </a:lnTo>
                  <a:lnTo>
                    <a:pt x="161010" y="28651"/>
                  </a:lnTo>
                  <a:lnTo>
                    <a:pt x="163385" y="28651"/>
                  </a:lnTo>
                  <a:lnTo>
                    <a:pt x="163385" y="31203"/>
                  </a:lnTo>
                  <a:lnTo>
                    <a:pt x="152539" y="31203"/>
                  </a:lnTo>
                  <a:lnTo>
                    <a:pt x="150571" y="34150"/>
                  </a:lnTo>
                  <a:lnTo>
                    <a:pt x="169887" y="34150"/>
                  </a:lnTo>
                  <a:lnTo>
                    <a:pt x="171424" y="28651"/>
                  </a:lnTo>
                  <a:lnTo>
                    <a:pt x="179933" y="28651"/>
                  </a:lnTo>
                  <a:lnTo>
                    <a:pt x="182156" y="22174"/>
                  </a:lnTo>
                  <a:lnTo>
                    <a:pt x="194132" y="22174"/>
                  </a:lnTo>
                  <a:lnTo>
                    <a:pt x="193535" y="22567"/>
                  </a:lnTo>
                  <a:lnTo>
                    <a:pt x="193535" y="25514"/>
                  </a:lnTo>
                  <a:lnTo>
                    <a:pt x="182689" y="25514"/>
                  </a:lnTo>
                  <a:lnTo>
                    <a:pt x="180733" y="28651"/>
                  </a:lnTo>
                  <a:lnTo>
                    <a:pt x="183083" y="28651"/>
                  </a:lnTo>
                  <a:lnTo>
                    <a:pt x="183083" y="31203"/>
                  </a:lnTo>
                  <a:lnTo>
                    <a:pt x="172046" y="31203"/>
                  </a:lnTo>
                  <a:lnTo>
                    <a:pt x="170281" y="34150"/>
                  </a:lnTo>
                  <a:lnTo>
                    <a:pt x="189585" y="34150"/>
                  </a:lnTo>
                  <a:lnTo>
                    <a:pt x="190957" y="28651"/>
                  </a:lnTo>
                  <a:lnTo>
                    <a:pt x="199644" y="28651"/>
                  </a:lnTo>
                  <a:lnTo>
                    <a:pt x="201866" y="22174"/>
                  </a:lnTo>
                  <a:lnTo>
                    <a:pt x="213829" y="22174"/>
                  </a:lnTo>
                  <a:lnTo>
                    <a:pt x="213245" y="22567"/>
                  </a:lnTo>
                  <a:lnTo>
                    <a:pt x="213245" y="25514"/>
                  </a:lnTo>
                  <a:lnTo>
                    <a:pt x="202006" y="25514"/>
                  </a:lnTo>
                  <a:lnTo>
                    <a:pt x="200431" y="28651"/>
                  </a:lnTo>
                  <a:lnTo>
                    <a:pt x="202590" y="28651"/>
                  </a:lnTo>
                  <a:lnTo>
                    <a:pt x="202590" y="31203"/>
                  </a:lnTo>
                  <a:lnTo>
                    <a:pt x="191757" y="31203"/>
                  </a:lnTo>
                  <a:lnTo>
                    <a:pt x="189788" y="34150"/>
                  </a:lnTo>
                  <a:lnTo>
                    <a:pt x="209092" y="34150"/>
                  </a:lnTo>
                  <a:lnTo>
                    <a:pt x="210477" y="28651"/>
                  </a:lnTo>
                  <a:lnTo>
                    <a:pt x="219354" y="28651"/>
                  </a:lnTo>
                  <a:lnTo>
                    <a:pt x="221195" y="22174"/>
                  </a:lnTo>
                  <a:lnTo>
                    <a:pt x="233540" y="22174"/>
                  </a:lnTo>
                  <a:lnTo>
                    <a:pt x="233540" y="12166"/>
                  </a:lnTo>
                  <a:lnTo>
                    <a:pt x="229400" y="12166"/>
                  </a:lnTo>
                  <a:lnTo>
                    <a:pt x="227418" y="16294"/>
                  </a:lnTo>
                  <a:lnTo>
                    <a:pt x="228815" y="16294"/>
                  </a:lnTo>
                  <a:lnTo>
                    <a:pt x="228815" y="19431"/>
                  </a:lnTo>
                  <a:lnTo>
                    <a:pt x="217576" y="19431"/>
                  </a:lnTo>
                  <a:lnTo>
                    <a:pt x="216039" y="21793"/>
                  </a:lnTo>
                  <a:lnTo>
                    <a:pt x="215696" y="21793"/>
                  </a:lnTo>
                  <a:lnTo>
                    <a:pt x="217182" y="16294"/>
                  </a:lnTo>
                  <a:lnTo>
                    <a:pt x="227418" y="16294"/>
                  </a:lnTo>
                  <a:lnTo>
                    <a:pt x="229209" y="9207"/>
                  </a:lnTo>
                  <a:lnTo>
                    <a:pt x="239255" y="9207"/>
                  </a:lnTo>
                  <a:lnTo>
                    <a:pt x="239255" y="9029"/>
                  </a:lnTo>
                  <a:lnTo>
                    <a:pt x="228815" y="9029"/>
                  </a:lnTo>
                  <a:lnTo>
                    <a:pt x="227812" y="11176"/>
                  </a:lnTo>
                  <a:lnTo>
                    <a:pt x="220916" y="11176"/>
                  </a:lnTo>
                  <a:lnTo>
                    <a:pt x="220916" y="9029"/>
                  </a:lnTo>
                  <a:lnTo>
                    <a:pt x="220726" y="9029"/>
                  </a:lnTo>
                  <a:lnTo>
                    <a:pt x="220726" y="9207"/>
                  </a:lnTo>
                  <a:lnTo>
                    <a:pt x="220726" y="12166"/>
                  </a:lnTo>
                  <a:lnTo>
                    <a:pt x="210883" y="12166"/>
                  </a:lnTo>
                  <a:lnTo>
                    <a:pt x="208902" y="16294"/>
                  </a:lnTo>
                  <a:lnTo>
                    <a:pt x="209689" y="16294"/>
                  </a:lnTo>
                  <a:lnTo>
                    <a:pt x="209689" y="19431"/>
                  </a:lnTo>
                  <a:lnTo>
                    <a:pt x="198462" y="19431"/>
                  </a:lnTo>
                  <a:lnTo>
                    <a:pt x="196926" y="21793"/>
                  </a:lnTo>
                  <a:lnTo>
                    <a:pt x="196405" y="21793"/>
                  </a:lnTo>
                  <a:lnTo>
                    <a:pt x="198056" y="16294"/>
                  </a:lnTo>
                  <a:lnTo>
                    <a:pt x="208902" y="16294"/>
                  </a:lnTo>
                  <a:lnTo>
                    <a:pt x="210489" y="9207"/>
                  </a:lnTo>
                  <a:lnTo>
                    <a:pt x="220726" y="9207"/>
                  </a:lnTo>
                  <a:lnTo>
                    <a:pt x="220726" y="9029"/>
                  </a:lnTo>
                  <a:lnTo>
                    <a:pt x="209880" y="9029"/>
                  </a:lnTo>
                  <a:lnTo>
                    <a:pt x="209296" y="11176"/>
                  </a:lnTo>
                  <a:lnTo>
                    <a:pt x="202399" y="11176"/>
                  </a:lnTo>
                  <a:lnTo>
                    <a:pt x="202399" y="9029"/>
                  </a:lnTo>
                  <a:lnTo>
                    <a:pt x="202006" y="9029"/>
                  </a:lnTo>
                  <a:lnTo>
                    <a:pt x="202006" y="9207"/>
                  </a:lnTo>
                  <a:lnTo>
                    <a:pt x="202006" y="12166"/>
                  </a:lnTo>
                  <a:lnTo>
                    <a:pt x="192354" y="12166"/>
                  </a:lnTo>
                  <a:lnTo>
                    <a:pt x="189979" y="16294"/>
                  </a:lnTo>
                  <a:lnTo>
                    <a:pt x="190373" y="16294"/>
                  </a:lnTo>
                  <a:lnTo>
                    <a:pt x="190373" y="19431"/>
                  </a:lnTo>
                  <a:lnTo>
                    <a:pt x="179539" y="19431"/>
                  </a:lnTo>
                  <a:lnTo>
                    <a:pt x="177838" y="21793"/>
                  </a:lnTo>
                  <a:lnTo>
                    <a:pt x="177495" y="21793"/>
                  </a:lnTo>
                  <a:lnTo>
                    <a:pt x="179336" y="16294"/>
                  </a:lnTo>
                  <a:lnTo>
                    <a:pt x="189979" y="16294"/>
                  </a:lnTo>
                  <a:lnTo>
                    <a:pt x="191757" y="9207"/>
                  </a:lnTo>
                  <a:lnTo>
                    <a:pt x="202006" y="9207"/>
                  </a:lnTo>
                  <a:lnTo>
                    <a:pt x="202006" y="9029"/>
                  </a:lnTo>
                  <a:lnTo>
                    <a:pt x="191160" y="9029"/>
                  </a:lnTo>
                  <a:lnTo>
                    <a:pt x="190766" y="11176"/>
                  </a:lnTo>
                  <a:lnTo>
                    <a:pt x="183476" y="11176"/>
                  </a:lnTo>
                  <a:lnTo>
                    <a:pt x="183476" y="9029"/>
                  </a:lnTo>
                  <a:lnTo>
                    <a:pt x="183286" y="9029"/>
                  </a:lnTo>
                  <a:lnTo>
                    <a:pt x="183286" y="9207"/>
                  </a:lnTo>
                  <a:lnTo>
                    <a:pt x="183286" y="12166"/>
                  </a:lnTo>
                  <a:lnTo>
                    <a:pt x="173228" y="12166"/>
                  </a:lnTo>
                  <a:lnTo>
                    <a:pt x="171462" y="16294"/>
                  </a:lnTo>
                  <a:lnTo>
                    <a:pt x="171653" y="16294"/>
                  </a:lnTo>
                  <a:lnTo>
                    <a:pt x="171653" y="19431"/>
                  </a:lnTo>
                  <a:lnTo>
                    <a:pt x="160223" y="19431"/>
                  </a:lnTo>
                  <a:lnTo>
                    <a:pt x="158864" y="21793"/>
                  </a:lnTo>
                  <a:lnTo>
                    <a:pt x="158559" y="21793"/>
                  </a:lnTo>
                  <a:lnTo>
                    <a:pt x="160032" y="16294"/>
                  </a:lnTo>
                  <a:lnTo>
                    <a:pt x="171462" y="16294"/>
                  </a:lnTo>
                  <a:lnTo>
                    <a:pt x="173037" y="9207"/>
                  </a:lnTo>
                  <a:lnTo>
                    <a:pt x="183286" y="9207"/>
                  </a:lnTo>
                  <a:lnTo>
                    <a:pt x="183286" y="9029"/>
                  </a:lnTo>
                  <a:lnTo>
                    <a:pt x="172834" y="9029"/>
                  </a:lnTo>
                  <a:lnTo>
                    <a:pt x="172046" y="11176"/>
                  </a:lnTo>
                  <a:lnTo>
                    <a:pt x="165150" y="11176"/>
                  </a:lnTo>
                  <a:lnTo>
                    <a:pt x="165150" y="9029"/>
                  </a:lnTo>
                  <a:lnTo>
                    <a:pt x="164757" y="9029"/>
                  </a:lnTo>
                  <a:lnTo>
                    <a:pt x="164757" y="9207"/>
                  </a:lnTo>
                  <a:lnTo>
                    <a:pt x="164757" y="12166"/>
                  </a:lnTo>
                  <a:lnTo>
                    <a:pt x="154711" y="12166"/>
                  </a:lnTo>
                  <a:lnTo>
                    <a:pt x="152742" y="16294"/>
                  </a:lnTo>
                  <a:lnTo>
                    <a:pt x="152742" y="19431"/>
                  </a:lnTo>
                  <a:lnTo>
                    <a:pt x="141503" y="19431"/>
                  </a:lnTo>
                  <a:lnTo>
                    <a:pt x="139979" y="21793"/>
                  </a:lnTo>
                  <a:lnTo>
                    <a:pt x="139255" y="21793"/>
                  </a:lnTo>
                  <a:lnTo>
                    <a:pt x="140919" y="16294"/>
                  </a:lnTo>
                  <a:lnTo>
                    <a:pt x="152742" y="16294"/>
                  </a:lnTo>
                  <a:lnTo>
                    <a:pt x="154317" y="9207"/>
                  </a:lnTo>
                  <a:lnTo>
                    <a:pt x="164757" y="9207"/>
                  </a:lnTo>
                  <a:lnTo>
                    <a:pt x="164757" y="9029"/>
                  </a:lnTo>
                  <a:lnTo>
                    <a:pt x="154114" y="9029"/>
                  </a:lnTo>
                  <a:lnTo>
                    <a:pt x="153327" y="11176"/>
                  </a:lnTo>
                  <a:lnTo>
                    <a:pt x="146240" y="11176"/>
                  </a:lnTo>
                  <a:lnTo>
                    <a:pt x="146240" y="9029"/>
                  </a:lnTo>
                  <a:lnTo>
                    <a:pt x="145846" y="9029"/>
                  </a:lnTo>
                  <a:lnTo>
                    <a:pt x="145846" y="9207"/>
                  </a:lnTo>
                  <a:lnTo>
                    <a:pt x="145846" y="12166"/>
                  </a:lnTo>
                  <a:lnTo>
                    <a:pt x="136182" y="12166"/>
                  </a:lnTo>
                  <a:lnTo>
                    <a:pt x="133819" y="16294"/>
                  </a:lnTo>
                  <a:lnTo>
                    <a:pt x="135597" y="9207"/>
                  </a:lnTo>
                  <a:lnTo>
                    <a:pt x="145846" y="9207"/>
                  </a:lnTo>
                  <a:lnTo>
                    <a:pt x="145846" y="9029"/>
                  </a:lnTo>
                  <a:lnTo>
                    <a:pt x="135394" y="9029"/>
                  </a:lnTo>
                  <a:lnTo>
                    <a:pt x="134810" y="11176"/>
                  </a:lnTo>
                  <a:lnTo>
                    <a:pt x="133629" y="11176"/>
                  </a:lnTo>
                  <a:lnTo>
                    <a:pt x="133629" y="16294"/>
                  </a:lnTo>
                  <a:lnTo>
                    <a:pt x="133629" y="19431"/>
                  </a:lnTo>
                  <a:lnTo>
                    <a:pt x="122389" y="19431"/>
                  </a:lnTo>
                  <a:lnTo>
                    <a:pt x="120688" y="21793"/>
                  </a:lnTo>
                  <a:lnTo>
                    <a:pt x="120535" y="21793"/>
                  </a:lnTo>
                  <a:lnTo>
                    <a:pt x="122186" y="16294"/>
                  </a:lnTo>
                  <a:lnTo>
                    <a:pt x="133629" y="16294"/>
                  </a:lnTo>
                  <a:lnTo>
                    <a:pt x="133629" y="11176"/>
                  </a:lnTo>
                  <a:lnTo>
                    <a:pt x="127317" y="11176"/>
                  </a:lnTo>
                  <a:lnTo>
                    <a:pt x="127317" y="9029"/>
                  </a:lnTo>
                  <a:lnTo>
                    <a:pt x="127114" y="9029"/>
                  </a:lnTo>
                  <a:lnTo>
                    <a:pt x="127114" y="9207"/>
                  </a:lnTo>
                  <a:lnTo>
                    <a:pt x="127114" y="12166"/>
                  </a:lnTo>
                  <a:lnTo>
                    <a:pt x="117462" y="12166"/>
                  </a:lnTo>
                  <a:lnTo>
                    <a:pt x="115290" y="16294"/>
                  </a:lnTo>
                  <a:lnTo>
                    <a:pt x="117068" y="9207"/>
                  </a:lnTo>
                  <a:lnTo>
                    <a:pt x="127114" y="9207"/>
                  </a:lnTo>
                  <a:lnTo>
                    <a:pt x="127114" y="9029"/>
                  </a:lnTo>
                  <a:lnTo>
                    <a:pt x="116674" y="9029"/>
                  </a:lnTo>
                  <a:lnTo>
                    <a:pt x="115684" y="11176"/>
                  </a:lnTo>
                  <a:lnTo>
                    <a:pt x="114503" y="11176"/>
                  </a:lnTo>
                  <a:lnTo>
                    <a:pt x="114503" y="16294"/>
                  </a:lnTo>
                  <a:lnTo>
                    <a:pt x="114503" y="19431"/>
                  </a:lnTo>
                  <a:lnTo>
                    <a:pt x="103466" y="19431"/>
                  </a:lnTo>
                  <a:lnTo>
                    <a:pt x="101942" y="21793"/>
                  </a:lnTo>
                  <a:lnTo>
                    <a:pt x="101434" y="21793"/>
                  </a:lnTo>
                  <a:lnTo>
                    <a:pt x="103276" y="16294"/>
                  </a:lnTo>
                  <a:lnTo>
                    <a:pt x="114503" y="16294"/>
                  </a:lnTo>
                  <a:lnTo>
                    <a:pt x="114503" y="11176"/>
                  </a:lnTo>
                  <a:lnTo>
                    <a:pt x="108788" y="11176"/>
                  </a:lnTo>
                  <a:lnTo>
                    <a:pt x="108788" y="9029"/>
                  </a:lnTo>
                  <a:lnTo>
                    <a:pt x="108597" y="9029"/>
                  </a:lnTo>
                  <a:lnTo>
                    <a:pt x="108597" y="9207"/>
                  </a:lnTo>
                  <a:lnTo>
                    <a:pt x="108597" y="12166"/>
                  </a:lnTo>
                  <a:lnTo>
                    <a:pt x="98742" y="12166"/>
                  </a:lnTo>
                  <a:lnTo>
                    <a:pt x="96380" y="16294"/>
                  </a:lnTo>
                  <a:lnTo>
                    <a:pt x="98539" y="9207"/>
                  </a:lnTo>
                  <a:lnTo>
                    <a:pt x="108597" y="9207"/>
                  </a:lnTo>
                  <a:lnTo>
                    <a:pt x="108597" y="9029"/>
                  </a:lnTo>
                  <a:lnTo>
                    <a:pt x="97955" y="9029"/>
                  </a:lnTo>
                  <a:lnTo>
                    <a:pt x="97167" y="11176"/>
                  </a:lnTo>
                  <a:lnTo>
                    <a:pt x="95592" y="11176"/>
                  </a:lnTo>
                  <a:lnTo>
                    <a:pt x="95592" y="16294"/>
                  </a:lnTo>
                  <a:lnTo>
                    <a:pt x="95592" y="19431"/>
                  </a:lnTo>
                  <a:lnTo>
                    <a:pt x="84556" y="19431"/>
                  </a:lnTo>
                  <a:lnTo>
                    <a:pt x="82677" y="21793"/>
                  </a:lnTo>
                  <a:lnTo>
                    <a:pt x="82486" y="21793"/>
                  </a:lnTo>
                  <a:lnTo>
                    <a:pt x="83959" y="16294"/>
                  </a:lnTo>
                  <a:lnTo>
                    <a:pt x="95592" y="16294"/>
                  </a:lnTo>
                  <a:lnTo>
                    <a:pt x="95592" y="11176"/>
                  </a:lnTo>
                  <a:lnTo>
                    <a:pt x="89877" y="11176"/>
                  </a:lnTo>
                  <a:lnTo>
                    <a:pt x="89877" y="9029"/>
                  </a:lnTo>
                  <a:lnTo>
                    <a:pt x="89674" y="9029"/>
                  </a:lnTo>
                  <a:lnTo>
                    <a:pt x="89674" y="9207"/>
                  </a:lnTo>
                  <a:lnTo>
                    <a:pt x="89674" y="12166"/>
                  </a:lnTo>
                  <a:lnTo>
                    <a:pt x="79819" y="12166"/>
                  </a:lnTo>
                  <a:lnTo>
                    <a:pt x="77851" y="16294"/>
                  </a:lnTo>
                  <a:lnTo>
                    <a:pt x="79425" y="9207"/>
                  </a:lnTo>
                  <a:lnTo>
                    <a:pt x="89674" y="9207"/>
                  </a:lnTo>
                  <a:lnTo>
                    <a:pt x="89674" y="9029"/>
                  </a:lnTo>
                  <a:lnTo>
                    <a:pt x="79235" y="9029"/>
                  </a:lnTo>
                  <a:lnTo>
                    <a:pt x="78447" y="11176"/>
                  </a:lnTo>
                  <a:lnTo>
                    <a:pt x="76466" y="11176"/>
                  </a:lnTo>
                  <a:lnTo>
                    <a:pt x="76466" y="16294"/>
                  </a:lnTo>
                  <a:lnTo>
                    <a:pt x="76466" y="19431"/>
                  </a:lnTo>
                  <a:lnTo>
                    <a:pt x="65239" y="19431"/>
                  </a:lnTo>
                  <a:lnTo>
                    <a:pt x="63703" y="21793"/>
                  </a:lnTo>
                  <a:lnTo>
                    <a:pt x="63385" y="21793"/>
                  </a:lnTo>
                  <a:lnTo>
                    <a:pt x="65036" y="16294"/>
                  </a:lnTo>
                  <a:lnTo>
                    <a:pt x="76466" y="16294"/>
                  </a:lnTo>
                  <a:lnTo>
                    <a:pt x="76466" y="11176"/>
                  </a:lnTo>
                  <a:lnTo>
                    <a:pt x="71539" y="11176"/>
                  </a:lnTo>
                  <a:lnTo>
                    <a:pt x="71539" y="9029"/>
                  </a:lnTo>
                  <a:lnTo>
                    <a:pt x="71145" y="9029"/>
                  </a:lnTo>
                  <a:lnTo>
                    <a:pt x="71145" y="9207"/>
                  </a:lnTo>
                  <a:lnTo>
                    <a:pt x="71145" y="12166"/>
                  </a:lnTo>
                  <a:lnTo>
                    <a:pt x="61290" y="12166"/>
                  </a:lnTo>
                  <a:lnTo>
                    <a:pt x="59131" y="16294"/>
                  </a:lnTo>
                  <a:lnTo>
                    <a:pt x="60896" y="9207"/>
                  </a:lnTo>
                  <a:lnTo>
                    <a:pt x="71145" y="9207"/>
                  </a:lnTo>
                  <a:lnTo>
                    <a:pt x="71145" y="9029"/>
                  </a:lnTo>
                  <a:lnTo>
                    <a:pt x="60502" y="9029"/>
                  </a:lnTo>
                  <a:lnTo>
                    <a:pt x="59715" y="11176"/>
                  </a:lnTo>
                  <a:lnTo>
                    <a:pt x="52819" y="11176"/>
                  </a:lnTo>
                  <a:lnTo>
                    <a:pt x="52819" y="9029"/>
                  </a:lnTo>
                  <a:lnTo>
                    <a:pt x="52628" y="9029"/>
                  </a:lnTo>
                  <a:lnTo>
                    <a:pt x="52425" y="9029"/>
                  </a:lnTo>
                  <a:lnTo>
                    <a:pt x="41198" y="9029"/>
                  </a:lnTo>
                  <a:lnTo>
                    <a:pt x="40995" y="9207"/>
                  </a:lnTo>
                  <a:lnTo>
                    <a:pt x="41148" y="9207"/>
                  </a:lnTo>
                  <a:lnTo>
                    <a:pt x="52425" y="9207"/>
                  </a:lnTo>
                  <a:lnTo>
                    <a:pt x="52425" y="12166"/>
                  </a:lnTo>
                  <a:lnTo>
                    <a:pt x="41198" y="12166"/>
                  </a:lnTo>
                  <a:lnTo>
                    <a:pt x="39814" y="15303"/>
                  </a:lnTo>
                  <a:lnTo>
                    <a:pt x="41148" y="9207"/>
                  </a:lnTo>
                  <a:lnTo>
                    <a:pt x="39217" y="16294"/>
                  </a:lnTo>
                  <a:lnTo>
                    <a:pt x="57556" y="16294"/>
                  </a:lnTo>
                  <a:lnTo>
                    <a:pt x="57556" y="19431"/>
                  </a:lnTo>
                  <a:lnTo>
                    <a:pt x="38036" y="19431"/>
                  </a:lnTo>
                  <a:lnTo>
                    <a:pt x="36271" y="21793"/>
                  </a:lnTo>
                  <a:lnTo>
                    <a:pt x="37642" y="16294"/>
                  </a:lnTo>
                  <a:lnTo>
                    <a:pt x="35877" y="22174"/>
                  </a:lnTo>
                  <a:lnTo>
                    <a:pt x="57162" y="22174"/>
                  </a:lnTo>
                  <a:lnTo>
                    <a:pt x="56565" y="22567"/>
                  </a:lnTo>
                  <a:lnTo>
                    <a:pt x="56565" y="25514"/>
                  </a:lnTo>
                  <a:lnTo>
                    <a:pt x="34099" y="25514"/>
                  </a:lnTo>
                  <a:lnTo>
                    <a:pt x="32918" y="28067"/>
                  </a:lnTo>
                  <a:lnTo>
                    <a:pt x="33896" y="22174"/>
                  </a:lnTo>
                  <a:lnTo>
                    <a:pt x="32131" y="28651"/>
                  </a:lnTo>
                  <a:lnTo>
                    <a:pt x="62674" y="28651"/>
                  </a:lnTo>
                  <a:lnTo>
                    <a:pt x="64719" y="22174"/>
                  </a:lnTo>
                  <a:lnTo>
                    <a:pt x="76669" y="22174"/>
                  </a:lnTo>
                  <a:lnTo>
                    <a:pt x="76073" y="22567"/>
                  </a:lnTo>
                  <a:lnTo>
                    <a:pt x="76073" y="25514"/>
                  </a:lnTo>
                  <a:lnTo>
                    <a:pt x="65036" y="25514"/>
                  </a:lnTo>
                  <a:lnTo>
                    <a:pt x="63068" y="28651"/>
                  </a:lnTo>
                  <a:lnTo>
                    <a:pt x="65824" y="28651"/>
                  </a:lnTo>
                  <a:lnTo>
                    <a:pt x="65824" y="31203"/>
                  </a:lnTo>
                  <a:lnTo>
                    <a:pt x="31343" y="31203"/>
                  </a:lnTo>
                  <a:lnTo>
                    <a:pt x="29768" y="32778"/>
                  </a:lnTo>
                  <a:lnTo>
                    <a:pt x="30746" y="28460"/>
                  </a:lnTo>
                  <a:lnTo>
                    <a:pt x="28384" y="36118"/>
                  </a:lnTo>
                  <a:lnTo>
                    <a:pt x="37642" y="36118"/>
                  </a:lnTo>
                  <a:lnTo>
                    <a:pt x="37642" y="38862"/>
                  </a:lnTo>
                  <a:lnTo>
                    <a:pt x="27393" y="38862"/>
                  </a:lnTo>
                  <a:lnTo>
                    <a:pt x="25031" y="41224"/>
                  </a:lnTo>
                  <a:lnTo>
                    <a:pt x="26809" y="35915"/>
                  </a:lnTo>
                  <a:lnTo>
                    <a:pt x="23850" y="41808"/>
                  </a:lnTo>
                  <a:lnTo>
                    <a:pt x="44742" y="41808"/>
                  </a:lnTo>
                  <a:lnTo>
                    <a:pt x="47663" y="34150"/>
                  </a:lnTo>
                  <a:lnTo>
                    <a:pt x="58343" y="34150"/>
                  </a:lnTo>
                  <a:lnTo>
                    <a:pt x="58343" y="37680"/>
                  </a:lnTo>
                  <a:lnTo>
                    <a:pt x="48094" y="37680"/>
                  </a:lnTo>
                  <a:lnTo>
                    <a:pt x="44945" y="41808"/>
                  </a:lnTo>
                  <a:lnTo>
                    <a:pt x="63461" y="41808"/>
                  </a:lnTo>
                  <a:lnTo>
                    <a:pt x="66433" y="34150"/>
                  </a:lnTo>
                  <a:lnTo>
                    <a:pt x="72136" y="34150"/>
                  </a:lnTo>
                  <a:lnTo>
                    <a:pt x="73342" y="28651"/>
                  </a:lnTo>
                  <a:lnTo>
                    <a:pt x="82181" y="28651"/>
                  </a:lnTo>
                  <a:lnTo>
                    <a:pt x="84416" y="22174"/>
                  </a:lnTo>
                  <a:lnTo>
                    <a:pt x="96380" y="22174"/>
                  </a:lnTo>
                  <a:lnTo>
                    <a:pt x="95783" y="22567"/>
                  </a:lnTo>
                  <a:lnTo>
                    <a:pt x="95783" y="25514"/>
                  </a:lnTo>
                  <a:lnTo>
                    <a:pt x="84556" y="25514"/>
                  </a:lnTo>
                  <a:lnTo>
                    <a:pt x="82778" y="28651"/>
                  </a:lnTo>
                  <a:lnTo>
                    <a:pt x="85344" y="28651"/>
                  </a:lnTo>
                  <a:lnTo>
                    <a:pt x="85344" y="31203"/>
                  </a:lnTo>
                  <a:lnTo>
                    <a:pt x="74104" y="31203"/>
                  </a:lnTo>
                  <a:lnTo>
                    <a:pt x="72529" y="34150"/>
                  </a:lnTo>
                  <a:lnTo>
                    <a:pt x="91643" y="34150"/>
                  </a:lnTo>
                  <a:lnTo>
                    <a:pt x="93014" y="28651"/>
                  </a:lnTo>
                  <a:lnTo>
                    <a:pt x="101892" y="28651"/>
                  </a:lnTo>
                  <a:lnTo>
                    <a:pt x="103746" y="22174"/>
                  </a:lnTo>
                  <a:lnTo>
                    <a:pt x="115989" y="22174"/>
                  </a:lnTo>
                  <a:lnTo>
                    <a:pt x="115493" y="22567"/>
                  </a:lnTo>
                  <a:lnTo>
                    <a:pt x="115493" y="25514"/>
                  </a:lnTo>
                  <a:lnTo>
                    <a:pt x="104063" y="25514"/>
                  </a:lnTo>
                  <a:lnTo>
                    <a:pt x="102489" y="28651"/>
                  </a:lnTo>
                  <a:lnTo>
                    <a:pt x="105041" y="28651"/>
                  </a:lnTo>
                  <a:lnTo>
                    <a:pt x="105041" y="31203"/>
                  </a:lnTo>
                  <a:lnTo>
                    <a:pt x="93611" y="31203"/>
                  </a:lnTo>
                  <a:lnTo>
                    <a:pt x="92036" y="34150"/>
                  </a:lnTo>
                  <a:lnTo>
                    <a:pt x="94399" y="34150"/>
                  </a:lnTo>
                  <a:lnTo>
                    <a:pt x="94399" y="37680"/>
                  </a:lnTo>
                  <a:lnTo>
                    <a:pt x="67995" y="37490"/>
                  </a:lnTo>
                  <a:lnTo>
                    <a:pt x="63461" y="41808"/>
                  </a:lnTo>
                  <a:lnTo>
                    <a:pt x="99720" y="41808"/>
                  </a:lnTo>
                  <a:lnTo>
                    <a:pt x="102514" y="34150"/>
                  </a:lnTo>
                  <a:lnTo>
                    <a:pt x="111150" y="34150"/>
                  </a:lnTo>
                  <a:lnTo>
                    <a:pt x="112534" y="28651"/>
                  </a:lnTo>
                  <a:lnTo>
                    <a:pt x="121602" y="28651"/>
                  </a:lnTo>
                  <a:lnTo>
                    <a:pt x="123456" y="22174"/>
                  </a:lnTo>
                  <a:lnTo>
                    <a:pt x="135597" y="22174"/>
                  </a:lnTo>
                  <a:lnTo>
                    <a:pt x="135001" y="22567"/>
                  </a:lnTo>
                  <a:lnTo>
                    <a:pt x="135001" y="25514"/>
                  </a:lnTo>
                  <a:lnTo>
                    <a:pt x="123774" y="25514"/>
                  </a:lnTo>
                  <a:lnTo>
                    <a:pt x="121996" y="28651"/>
                  </a:lnTo>
                  <a:lnTo>
                    <a:pt x="124358" y="28651"/>
                  </a:lnTo>
                  <a:lnTo>
                    <a:pt x="124358" y="31203"/>
                  </a:lnTo>
                  <a:lnTo>
                    <a:pt x="113322" y="31203"/>
                  </a:lnTo>
                  <a:lnTo>
                    <a:pt x="111747" y="34150"/>
                  </a:lnTo>
                  <a:lnTo>
                    <a:pt x="113525" y="34150"/>
                  </a:lnTo>
                  <a:lnTo>
                    <a:pt x="113525" y="37680"/>
                  </a:lnTo>
                  <a:lnTo>
                    <a:pt x="103276" y="37680"/>
                  </a:lnTo>
                  <a:lnTo>
                    <a:pt x="99720" y="41808"/>
                  </a:lnTo>
                  <a:lnTo>
                    <a:pt x="118846" y="41808"/>
                  </a:lnTo>
                  <a:lnTo>
                    <a:pt x="120307" y="38036"/>
                  </a:lnTo>
                  <a:lnTo>
                    <a:pt x="120307" y="41668"/>
                  </a:lnTo>
                  <a:lnTo>
                    <a:pt x="215290" y="41668"/>
                  </a:lnTo>
                  <a:lnTo>
                    <a:pt x="215201" y="41808"/>
                  </a:lnTo>
                  <a:lnTo>
                    <a:pt x="233730" y="41808"/>
                  </a:lnTo>
                  <a:lnTo>
                    <a:pt x="236702" y="34150"/>
                  </a:lnTo>
                  <a:lnTo>
                    <a:pt x="247332" y="34150"/>
                  </a:lnTo>
                  <a:lnTo>
                    <a:pt x="247332" y="37680"/>
                  </a:lnTo>
                  <a:lnTo>
                    <a:pt x="237083" y="37680"/>
                  </a:lnTo>
                  <a:lnTo>
                    <a:pt x="233730" y="41808"/>
                  </a:lnTo>
                  <a:lnTo>
                    <a:pt x="252857" y="41808"/>
                  </a:lnTo>
                  <a:lnTo>
                    <a:pt x="255638" y="34150"/>
                  </a:lnTo>
                  <a:lnTo>
                    <a:pt x="266446" y="34150"/>
                  </a:lnTo>
                  <a:lnTo>
                    <a:pt x="266446" y="37680"/>
                  </a:lnTo>
                  <a:lnTo>
                    <a:pt x="256006" y="37680"/>
                  </a:lnTo>
                  <a:lnTo>
                    <a:pt x="252857" y="41808"/>
                  </a:lnTo>
                  <a:lnTo>
                    <a:pt x="271576" y="41808"/>
                  </a:lnTo>
                  <a:lnTo>
                    <a:pt x="274764" y="33566"/>
                  </a:lnTo>
                  <a:lnTo>
                    <a:pt x="285369" y="33566"/>
                  </a:lnTo>
                  <a:lnTo>
                    <a:pt x="285369" y="37680"/>
                  </a:lnTo>
                  <a:lnTo>
                    <a:pt x="274916" y="37680"/>
                  </a:lnTo>
                  <a:lnTo>
                    <a:pt x="271576" y="41808"/>
                  </a:lnTo>
                  <a:lnTo>
                    <a:pt x="290499" y="41808"/>
                  </a:lnTo>
                  <a:lnTo>
                    <a:pt x="293687" y="33566"/>
                  </a:lnTo>
                  <a:lnTo>
                    <a:pt x="303898" y="33566"/>
                  </a:lnTo>
                  <a:lnTo>
                    <a:pt x="303898" y="37680"/>
                  </a:lnTo>
                  <a:lnTo>
                    <a:pt x="293839" y="37680"/>
                  </a:lnTo>
                  <a:lnTo>
                    <a:pt x="290499" y="41808"/>
                  </a:lnTo>
                  <a:lnTo>
                    <a:pt x="306654" y="41808"/>
                  </a:lnTo>
                  <a:close/>
                </a:path>
                <a:path extrusionOk="0" h="65404" w="433704">
                  <a:moveTo>
                    <a:pt x="408546" y="41808"/>
                  </a:moveTo>
                  <a:lnTo>
                    <a:pt x="404406" y="29210"/>
                  </a:lnTo>
                  <a:lnTo>
                    <a:pt x="404406" y="37490"/>
                  </a:lnTo>
                  <a:lnTo>
                    <a:pt x="393369" y="37490"/>
                  </a:lnTo>
                  <a:lnTo>
                    <a:pt x="389813" y="40830"/>
                  </a:lnTo>
                  <a:lnTo>
                    <a:pt x="391985" y="33566"/>
                  </a:lnTo>
                  <a:lnTo>
                    <a:pt x="384505" y="33566"/>
                  </a:lnTo>
                  <a:lnTo>
                    <a:pt x="385089" y="37490"/>
                  </a:lnTo>
                  <a:lnTo>
                    <a:pt x="374256" y="37490"/>
                  </a:lnTo>
                  <a:lnTo>
                    <a:pt x="370497" y="40830"/>
                  </a:lnTo>
                  <a:lnTo>
                    <a:pt x="373468" y="33566"/>
                  </a:lnTo>
                  <a:lnTo>
                    <a:pt x="365963" y="33566"/>
                  </a:lnTo>
                  <a:lnTo>
                    <a:pt x="366572" y="37490"/>
                  </a:lnTo>
                  <a:lnTo>
                    <a:pt x="336804" y="37490"/>
                  </a:lnTo>
                  <a:lnTo>
                    <a:pt x="333451" y="40830"/>
                  </a:lnTo>
                  <a:lnTo>
                    <a:pt x="335026" y="33566"/>
                  </a:lnTo>
                  <a:lnTo>
                    <a:pt x="336016" y="31203"/>
                  </a:lnTo>
                  <a:lnTo>
                    <a:pt x="331482" y="33566"/>
                  </a:lnTo>
                  <a:lnTo>
                    <a:pt x="334048" y="28460"/>
                  </a:lnTo>
                  <a:lnTo>
                    <a:pt x="335026" y="25120"/>
                  </a:lnTo>
                  <a:lnTo>
                    <a:pt x="330898" y="28460"/>
                  </a:lnTo>
                  <a:lnTo>
                    <a:pt x="333451" y="22174"/>
                  </a:lnTo>
                  <a:lnTo>
                    <a:pt x="348030" y="22174"/>
                  </a:lnTo>
                  <a:lnTo>
                    <a:pt x="350405" y="16294"/>
                  </a:lnTo>
                  <a:lnTo>
                    <a:pt x="362038" y="16294"/>
                  </a:lnTo>
                  <a:lnTo>
                    <a:pt x="362813" y="19431"/>
                  </a:lnTo>
                  <a:lnTo>
                    <a:pt x="351586" y="19431"/>
                  </a:lnTo>
                  <a:lnTo>
                    <a:pt x="348437" y="22174"/>
                  </a:lnTo>
                  <a:lnTo>
                    <a:pt x="366572" y="22174"/>
                  </a:lnTo>
                  <a:lnTo>
                    <a:pt x="368922" y="16294"/>
                  </a:lnTo>
                  <a:lnTo>
                    <a:pt x="380365" y="16294"/>
                  </a:lnTo>
                  <a:lnTo>
                    <a:pt x="381342" y="19431"/>
                  </a:lnTo>
                  <a:lnTo>
                    <a:pt x="370306" y="19431"/>
                  </a:lnTo>
                  <a:lnTo>
                    <a:pt x="366966" y="22174"/>
                  </a:lnTo>
                  <a:lnTo>
                    <a:pt x="385089" y="22174"/>
                  </a:lnTo>
                  <a:lnTo>
                    <a:pt x="387261" y="16294"/>
                  </a:lnTo>
                  <a:lnTo>
                    <a:pt x="397510" y="16294"/>
                  </a:lnTo>
                  <a:lnTo>
                    <a:pt x="398094" y="19431"/>
                  </a:lnTo>
                  <a:lnTo>
                    <a:pt x="388632" y="19431"/>
                  </a:lnTo>
                  <a:lnTo>
                    <a:pt x="385089" y="22174"/>
                  </a:lnTo>
                  <a:lnTo>
                    <a:pt x="399275" y="22174"/>
                  </a:lnTo>
                  <a:lnTo>
                    <a:pt x="400062" y="25120"/>
                  </a:lnTo>
                  <a:lnTo>
                    <a:pt x="401243" y="28460"/>
                  </a:lnTo>
                  <a:lnTo>
                    <a:pt x="401828" y="31203"/>
                  </a:lnTo>
                  <a:lnTo>
                    <a:pt x="403618" y="33566"/>
                  </a:lnTo>
                  <a:lnTo>
                    <a:pt x="404406" y="37490"/>
                  </a:lnTo>
                  <a:lnTo>
                    <a:pt x="404406" y="29210"/>
                  </a:lnTo>
                  <a:lnTo>
                    <a:pt x="398487" y="11176"/>
                  </a:lnTo>
                  <a:lnTo>
                    <a:pt x="398411" y="11569"/>
                  </a:lnTo>
                  <a:lnTo>
                    <a:pt x="398297" y="11176"/>
                  </a:lnTo>
                  <a:lnTo>
                    <a:pt x="396519" y="11176"/>
                  </a:lnTo>
                  <a:lnTo>
                    <a:pt x="395135" y="9207"/>
                  </a:lnTo>
                  <a:lnTo>
                    <a:pt x="396125" y="12560"/>
                  </a:lnTo>
                  <a:lnTo>
                    <a:pt x="385089" y="12560"/>
                  </a:lnTo>
                  <a:lnTo>
                    <a:pt x="381927" y="16294"/>
                  </a:lnTo>
                  <a:lnTo>
                    <a:pt x="381838" y="15989"/>
                  </a:lnTo>
                  <a:lnTo>
                    <a:pt x="384302" y="9029"/>
                  </a:lnTo>
                  <a:lnTo>
                    <a:pt x="395135" y="9029"/>
                  </a:lnTo>
                  <a:lnTo>
                    <a:pt x="395135" y="8636"/>
                  </a:lnTo>
                  <a:lnTo>
                    <a:pt x="383895" y="8636"/>
                  </a:lnTo>
                  <a:lnTo>
                    <a:pt x="380161" y="11176"/>
                  </a:lnTo>
                  <a:lnTo>
                    <a:pt x="378587" y="11176"/>
                  </a:lnTo>
                  <a:lnTo>
                    <a:pt x="378396" y="10807"/>
                  </a:lnTo>
                  <a:lnTo>
                    <a:pt x="378396" y="12560"/>
                  </a:lnTo>
                  <a:lnTo>
                    <a:pt x="367360" y="12560"/>
                  </a:lnTo>
                  <a:lnTo>
                    <a:pt x="364528" y="15900"/>
                  </a:lnTo>
                  <a:lnTo>
                    <a:pt x="366966" y="9207"/>
                  </a:lnTo>
                  <a:lnTo>
                    <a:pt x="377202" y="9207"/>
                  </a:lnTo>
                  <a:lnTo>
                    <a:pt x="378104" y="11391"/>
                  </a:lnTo>
                  <a:lnTo>
                    <a:pt x="378396" y="12560"/>
                  </a:lnTo>
                  <a:lnTo>
                    <a:pt x="378396" y="10807"/>
                  </a:lnTo>
                  <a:lnTo>
                    <a:pt x="377850" y="9728"/>
                  </a:lnTo>
                  <a:lnTo>
                    <a:pt x="377596" y="9029"/>
                  </a:lnTo>
                  <a:lnTo>
                    <a:pt x="366572" y="9029"/>
                  </a:lnTo>
                  <a:lnTo>
                    <a:pt x="364286" y="10274"/>
                  </a:lnTo>
                  <a:lnTo>
                    <a:pt x="364286" y="16179"/>
                  </a:lnTo>
                  <a:lnTo>
                    <a:pt x="364134" y="15976"/>
                  </a:lnTo>
                  <a:lnTo>
                    <a:pt x="364286" y="16179"/>
                  </a:lnTo>
                  <a:lnTo>
                    <a:pt x="364286" y="10274"/>
                  </a:lnTo>
                  <a:lnTo>
                    <a:pt x="362623" y="11176"/>
                  </a:lnTo>
                  <a:lnTo>
                    <a:pt x="360857" y="11176"/>
                  </a:lnTo>
                  <a:lnTo>
                    <a:pt x="360654" y="10452"/>
                  </a:lnTo>
                  <a:lnTo>
                    <a:pt x="360654" y="12560"/>
                  </a:lnTo>
                  <a:lnTo>
                    <a:pt x="349808" y="12560"/>
                  </a:lnTo>
                  <a:lnTo>
                    <a:pt x="346849" y="16294"/>
                  </a:lnTo>
                  <a:lnTo>
                    <a:pt x="349415" y="9207"/>
                  </a:lnTo>
                  <a:lnTo>
                    <a:pt x="360260" y="9207"/>
                  </a:lnTo>
                  <a:lnTo>
                    <a:pt x="360654" y="12560"/>
                  </a:lnTo>
                  <a:lnTo>
                    <a:pt x="360654" y="10452"/>
                  </a:lnTo>
                  <a:lnTo>
                    <a:pt x="360260" y="9029"/>
                  </a:lnTo>
                  <a:lnTo>
                    <a:pt x="349224" y="9029"/>
                  </a:lnTo>
                  <a:lnTo>
                    <a:pt x="344690" y="11176"/>
                  </a:lnTo>
                  <a:lnTo>
                    <a:pt x="344487" y="11176"/>
                  </a:lnTo>
                  <a:lnTo>
                    <a:pt x="344487" y="19431"/>
                  </a:lnTo>
                  <a:lnTo>
                    <a:pt x="333844" y="19431"/>
                  </a:lnTo>
                  <a:lnTo>
                    <a:pt x="333451" y="19431"/>
                  </a:lnTo>
                  <a:lnTo>
                    <a:pt x="330301" y="22174"/>
                  </a:lnTo>
                  <a:lnTo>
                    <a:pt x="332270" y="16294"/>
                  </a:lnTo>
                  <a:lnTo>
                    <a:pt x="329311" y="16878"/>
                  </a:lnTo>
                  <a:lnTo>
                    <a:pt x="329476" y="16294"/>
                  </a:lnTo>
                  <a:lnTo>
                    <a:pt x="332270" y="16294"/>
                  </a:lnTo>
                  <a:lnTo>
                    <a:pt x="343700" y="16294"/>
                  </a:lnTo>
                  <a:lnTo>
                    <a:pt x="344487" y="19431"/>
                  </a:lnTo>
                  <a:lnTo>
                    <a:pt x="344487" y="11176"/>
                  </a:lnTo>
                  <a:lnTo>
                    <a:pt x="343509" y="11176"/>
                  </a:lnTo>
                  <a:lnTo>
                    <a:pt x="343115" y="10109"/>
                  </a:lnTo>
                  <a:lnTo>
                    <a:pt x="343115" y="12560"/>
                  </a:lnTo>
                  <a:lnTo>
                    <a:pt x="332270" y="12560"/>
                  </a:lnTo>
                  <a:lnTo>
                    <a:pt x="329565" y="15976"/>
                  </a:lnTo>
                  <a:lnTo>
                    <a:pt x="331482" y="9207"/>
                  </a:lnTo>
                  <a:lnTo>
                    <a:pt x="342531" y="9207"/>
                  </a:lnTo>
                  <a:lnTo>
                    <a:pt x="343115" y="12560"/>
                  </a:lnTo>
                  <a:lnTo>
                    <a:pt x="343115" y="10109"/>
                  </a:lnTo>
                  <a:lnTo>
                    <a:pt x="342722" y="9029"/>
                  </a:lnTo>
                  <a:lnTo>
                    <a:pt x="331292" y="9029"/>
                  </a:lnTo>
                  <a:lnTo>
                    <a:pt x="328523" y="11176"/>
                  </a:lnTo>
                  <a:lnTo>
                    <a:pt x="327342" y="11176"/>
                  </a:lnTo>
                  <a:lnTo>
                    <a:pt x="330695" y="41808"/>
                  </a:lnTo>
                  <a:lnTo>
                    <a:pt x="408546" y="41808"/>
                  </a:lnTo>
                  <a:close/>
                </a:path>
                <a:path extrusionOk="0" h="65404" w="433704">
                  <a:moveTo>
                    <a:pt x="433565" y="63601"/>
                  </a:moveTo>
                  <a:lnTo>
                    <a:pt x="1587" y="63601"/>
                  </a:lnTo>
                  <a:lnTo>
                    <a:pt x="2374" y="47701"/>
                  </a:lnTo>
                  <a:lnTo>
                    <a:pt x="431787" y="47701"/>
                  </a:lnTo>
                  <a:lnTo>
                    <a:pt x="431787" y="47104"/>
                  </a:lnTo>
                  <a:lnTo>
                    <a:pt x="3162" y="47104"/>
                  </a:lnTo>
                  <a:lnTo>
                    <a:pt x="38239" y="0"/>
                  </a:lnTo>
                  <a:lnTo>
                    <a:pt x="35877" y="0"/>
                  </a:lnTo>
                  <a:lnTo>
                    <a:pt x="596" y="47104"/>
                  </a:lnTo>
                  <a:lnTo>
                    <a:pt x="0" y="65366"/>
                  </a:lnTo>
                  <a:lnTo>
                    <a:pt x="432790" y="65366"/>
                  </a:lnTo>
                  <a:lnTo>
                    <a:pt x="433565" y="63601"/>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1" name="Google Shape;1541;p47"/>
            <p:cNvSpPr/>
            <p:nvPr/>
          </p:nvSpPr>
          <p:spPr>
            <a:xfrm>
              <a:off x="3506444" y="4909883"/>
              <a:ext cx="74295" cy="17780"/>
            </a:xfrm>
            <a:custGeom>
              <a:rect b="b" l="l" r="r" t="t"/>
              <a:pathLst>
                <a:path extrusionOk="0" h="17779" w="74295">
                  <a:moveTo>
                    <a:pt x="73901" y="17272"/>
                  </a:moveTo>
                  <a:lnTo>
                    <a:pt x="71729" y="12166"/>
                  </a:lnTo>
                  <a:lnTo>
                    <a:pt x="72517" y="12166"/>
                  </a:lnTo>
                  <a:lnTo>
                    <a:pt x="70535" y="5880"/>
                  </a:lnTo>
                  <a:lnTo>
                    <a:pt x="69557" y="2209"/>
                  </a:lnTo>
                  <a:lnTo>
                    <a:pt x="69557" y="8826"/>
                  </a:lnTo>
                  <a:lnTo>
                    <a:pt x="59321" y="8826"/>
                  </a:lnTo>
                  <a:lnTo>
                    <a:pt x="55575" y="12166"/>
                  </a:lnTo>
                  <a:lnTo>
                    <a:pt x="57150" y="5880"/>
                  </a:lnTo>
                  <a:lnTo>
                    <a:pt x="69164" y="5880"/>
                  </a:lnTo>
                  <a:lnTo>
                    <a:pt x="69557" y="8826"/>
                  </a:lnTo>
                  <a:lnTo>
                    <a:pt x="69557" y="2209"/>
                  </a:lnTo>
                  <a:lnTo>
                    <a:pt x="68973" y="0"/>
                  </a:lnTo>
                  <a:lnTo>
                    <a:pt x="67792" y="0"/>
                  </a:lnTo>
                  <a:lnTo>
                    <a:pt x="68973" y="3136"/>
                  </a:lnTo>
                  <a:lnTo>
                    <a:pt x="57734" y="3136"/>
                  </a:lnTo>
                  <a:lnTo>
                    <a:pt x="54190" y="5880"/>
                  </a:lnTo>
                  <a:lnTo>
                    <a:pt x="50647" y="5880"/>
                  </a:lnTo>
                  <a:lnTo>
                    <a:pt x="51231" y="8826"/>
                  </a:lnTo>
                  <a:lnTo>
                    <a:pt x="40982" y="8826"/>
                  </a:lnTo>
                  <a:lnTo>
                    <a:pt x="37045" y="12166"/>
                  </a:lnTo>
                  <a:lnTo>
                    <a:pt x="38811" y="5880"/>
                  </a:lnTo>
                  <a:lnTo>
                    <a:pt x="32308" y="5880"/>
                  </a:lnTo>
                  <a:lnTo>
                    <a:pt x="32905" y="8826"/>
                  </a:lnTo>
                  <a:lnTo>
                    <a:pt x="22656" y="8826"/>
                  </a:lnTo>
                  <a:lnTo>
                    <a:pt x="18516" y="12166"/>
                  </a:lnTo>
                  <a:lnTo>
                    <a:pt x="20294" y="5880"/>
                  </a:lnTo>
                  <a:lnTo>
                    <a:pt x="13792" y="5880"/>
                  </a:lnTo>
                  <a:lnTo>
                    <a:pt x="14770" y="8826"/>
                  </a:lnTo>
                  <a:lnTo>
                    <a:pt x="4127" y="8826"/>
                  </a:lnTo>
                  <a:lnTo>
                    <a:pt x="0" y="12166"/>
                  </a:lnTo>
                  <a:lnTo>
                    <a:pt x="14973" y="12166"/>
                  </a:lnTo>
                  <a:lnTo>
                    <a:pt x="15557" y="14909"/>
                  </a:lnTo>
                  <a:lnTo>
                    <a:pt x="5118" y="14909"/>
                  </a:lnTo>
                  <a:lnTo>
                    <a:pt x="977" y="17272"/>
                  </a:lnTo>
                  <a:lnTo>
                    <a:pt x="19507" y="17272"/>
                  </a:lnTo>
                  <a:lnTo>
                    <a:pt x="21666" y="12166"/>
                  </a:lnTo>
                  <a:lnTo>
                    <a:pt x="33096" y="12166"/>
                  </a:lnTo>
                  <a:lnTo>
                    <a:pt x="33883" y="14909"/>
                  </a:lnTo>
                  <a:lnTo>
                    <a:pt x="23456" y="14909"/>
                  </a:lnTo>
                  <a:lnTo>
                    <a:pt x="19507" y="17272"/>
                  </a:lnTo>
                  <a:lnTo>
                    <a:pt x="38023" y="17272"/>
                  </a:lnTo>
                  <a:lnTo>
                    <a:pt x="39992" y="12166"/>
                  </a:lnTo>
                  <a:lnTo>
                    <a:pt x="51625" y="12166"/>
                  </a:lnTo>
                  <a:lnTo>
                    <a:pt x="52019" y="14909"/>
                  </a:lnTo>
                  <a:lnTo>
                    <a:pt x="41783" y="14909"/>
                  </a:lnTo>
                  <a:lnTo>
                    <a:pt x="38023" y="17272"/>
                  </a:lnTo>
                  <a:lnTo>
                    <a:pt x="56362" y="17272"/>
                  </a:lnTo>
                  <a:lnTo>
                    <a:pt x="58521" y="12166"/>
                  </a:lnTo>
                  <a:lnTo>
                    <a:pt x="69951" y="12166"/>
                  </a:lnTo>
                  <a:lnTo>
                    <a:pt x="70535" y="14909"/>
                  </a:lnTo>
                  <a:lnTo>
                    <a:pt x="60299" y="14909"/>
                  </a:lnTo>
                  <a:lnTo>
                    <a:pt x="56362" y="17272"/>
                  </a:lnTo>
                  <a:lnTo>
                    <a:pt x="73901" y="1727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42" name="Google Shape;1542;p47"/>
            <p:cNvPicPr preferRelativeResize="0"/>
            <p:nvPr/>
          </p:nvPicPr>
          <p:blipFill rotWithShape="1">
            <a:blip r:embed="rId12">
              <a:alphaModFix/>
            </a:blip>
            <a:srcRect b="0" l="0" r="0" t="0"/>
            <a:stretch/>
          </p:blipFill>
          <p:spPr>
            <a:xfrm>
              <a:off x="3233498" y="4565909"/>
              <a:ext cx="321424" cy="252082"/>
            </a:xfrm>
            <a:prstGeom prst="rect">
              <a:avLst/>
            </a:prstGeom>
            <a:noFill/>
            <a:ln>
              <a:noFill/>
            </a:ln>
          </p:spPr>
        </p:pic>
        <p:sp>
          <p:nvSpPr>
            <p:cNvPr id="1543" name="Google Shape;1543;p47"/>
            <p:cNvSpPr/>
            <p:nvPr/>
          </p:nvSpPr>
          <p:spPr>
            <a:xfrm>
              <a:off x="3183826" y="4799736"/>
              <a:ext cx="426084" cy="159385"/>
            </a:xfrm>
            <a:custGeom>
              <a:rect b="b" l="l" r="r" t="t"/>
              <a:pathLst>
                <a:path extrusionOk="0" h="159385" w="426085">
                  <a:moveTo>
                    <a:pt x="99326" y="53594"/>
                  </a:moveTo>
                  <a:lnTo>
                    <a:pt x="90462" y="53594"/>
                  </a:lnTo>
                  <a:lnTo>
                    <a:pt x="90462" y="54584"/>
                  </a:lnTo>
                  <a:lnTo>
                    <a:pt x="99326" y="54584"/>
                  </a:lnTo>
                  <a:lnTo>
                    <a:pt x="99326" y="53594"/>
                  </a:lnTo>
                  <a:close/>
                </a:path>
                <a:path extrusionOk="0" h="159385" w="426085">
                  <a:moveTo>
                    <a:pt x="337985" y="0"/>
                  </a:moveTo>
                  <a:lnTo>
                    <a:pt x="329311" y="0"/>
                  </a:lnTo>
                  <a:lnTo>
                    <a:pt x="329311" y="977"/>
                  </a:lnTo>
                  <a:lnTo>
                    <a:pt x="337985" y="977"/>
                  </a:lnTo>
                  <a:lnTo>
                    <a:pt x="337985" y="0"/>
                  </a:lnTo>
                  <a:close/>
                </a:path>
                <a:path extrusionOk="0" h="159385" w="426085">
                  <a:moveTo>
                    <a:pt x="426072" y="159219"/>
                  </a:moveTo>
                  <a:lnTo>
                    <a:pt x="424510" y="140957"/>
                  </a:lnTo>
                  <a:lnTo>
                    <a:pt x="404990" y="92862"/>
                  </a:lnTo>
                  <a:lnTo>
                    <a:pt x="354139" y="92862"/>
                  </a:lnTo>
                  <a:lnTo>
                    <a:pt x="354139" y="30035"/>
                  </a:lnTo>
                  <a:lnTo>
                    <a:pt x="351980" y="28549"/>
                  </a:lnTo>
                  <a:lnTo>
                    <a:pt x="351980" y="30035"/>
                  </a:lnTo>
                  <a:lnTo>
                    <a:pt x="351980" y="48120"/>
                  </a:lnTo>
                  <a:lnTo>
                    <a:pt x="351980" y="50647"/>
                  </a:lnTo>
                  <a:lnTo>
                    <a:pt x="351980" y="58254"/>
                  </a:lnTo>
                  <a:lnTo>
                    <a:pt x="351980" y="60782"/>
                  </a:lnTo>
                  <a:lnTo>
                    <a:pt x="351980" y="92862"/>
                  </a:lnTo>
                  <a:lnTo>
                    <a:pt x="68973" y="92862"/>
                  </a:lnTo>
                  <a:lnTo>
                    <a:pt x="68973" y="60782"/>
                  </a:lnTo>
                  <a:lnTo>
                    <a:pt x="351980" y="60782"/>
                  </a:lnTo>
                  <a:lnTo>
                    <a:pt x="351980" y="58254"/>
                  </a:lnTo>
                  <a:lnTo>
                    <a:pt x="311975" y="58254"/>
                  </a:lnTo>
                  <a:lnTo>
                    <a:pt x="311975" y="50647"/>
                  </a:lnTo>
                  <a:lnTo>
                    <a:pt x="351980" y="50647"/>
                  </a:lnTo>
                  <a:lnTo>
                    <a:pt x="351980" y="48120"/>
                  </a:lnTo>
                  <a:lnTo>
                    <a:pt x="223875" y="48120"/>
                  </a:lnTo>
                  <a:lnTo>
                    <a:pt x="223875" y="50647"/>
                  </a:lnTo>
                  <a:lnTo>
                    <a:pt x="223875" y="58254"/>
                  </a:lnTo>
                  <a:lnTo>
                    <a:pt x="68973" y="58254"/>
                  </a:lnTo>
                  <a:lnTo>
                    <a:pt x="68973" y="50647"/>
                  </a:lnTo>
                  <a:lnTo>
                    <a:pt x="223875" y="50647"/>
                  </a:lnTo>
                  <a:lnTo>
                    <a:pt x="223875" y="48120"/>
                  </a:lnTo>
                  <a:lnTo>
                    <a:pt x="68973" y="48120"/>
                  </a:lnTo>
                  <a:lnTo>
                    <a:pt x="68973" y="30035"/>
                  </a:lnTo>
                  <a:lnTo>
                    <a:pt x="351980" y="30035"/>
                  </a:lnTo>
                  <a:lnTo>
                    <a:pt x="351980" y="28549"/>
                  </a:lnTo>
                  <a:lnTo>
                    <a:pt x="335622" y="17272"/>
                  </a:lnTo>
                  <a:lnTo>
                    <a:pt x="84937" y="17272"/>
                  </a:lnTo>
                  <a:lnTo>
                    <a:pt x="66814" y="30035"/>
                  </a:lnTo>
                  <a:lnTo>
                    <a:pt x="66814" y="48120"/>
                  </a:lnTo>
                  <a:lnTo>
                    <a:pt x="66814" y="50647"/>
                  </a:lnTo>
                  <a:lnTo>
                    <a:pt x="66814" y="92862"/>
                  </a:lnTo>
                  <a:lnTo>
                    <a:pt x="27597" y="92862"/>
                  </a:lnTo>
                  <a:lnTo>
                    <a:pt x="29362" y="93853"/>
                  </a:lnTo>
                  <a:lnTo>
                    <a:pt x="403809" y="93853"/>
                  </a:lnTo>
                  <a:lnTo>
                    <a:pt x="423506" y="140957"/>
                  </a:lnTo>
                  <a:lnTo>
                    <a:pt x="423506" y="145872"/>
                  </a:lnTo>
                  <a:lnTo>
                    <a:pt x="0" y="145872"/>
                  </a:lnTo>
                  <a:lnTo>
                    <a:pt x="14592" y="147828"/>
                  </a:lnTo>
                  <a:lnTo>
                    <a:pt x="4140" y="148818"/>
                  </a:lnTo>
                  <a:lnTo>
                    <a:pt x="424510" y="148818"/>
                  </a:lnTo>
                  <a:lnTo>
                    <a:pt x="424510" y="159219"/>
                  </a:lnTo>
                  <a:lnTo>
                    <a:pt x="426072" y="15921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44" name="Google Shape;1544;p47"/>
            <p:cNvPicPr preferRelativeResize="0"/>
            <p:nvPr/>
          </p:nvPicPr>
          <p:blipFill rotWithShape="1">
            <a:blip r:embed="rId13">
              <a:alphaModFix/>
            </a:blip>
            <a:srcRect b="0" l="0" r="0" t="0"/>
            <a:stretch/>
          </p:blipFill>
          <p:spPr>
            <a:xfrm>
              <a:off x="3465847" y="4918701"/>
              <a:ext cx="195689" cy="93846"/>
            </a:xfrm>
            <a:prstGeom prst="rect">
              <a:avLst/>
            </a:prstGeom>
            <a:noFill/>
            <a:ln>
              <a:noFill/>
            </a:ln>
          </p:spPr>
        </p:pic>
        <p:sp>
          <p:nvSpPr>
            <p:cNvPr id="1545" name="Google Shape;1545;p47"/>
            <p:cNvSpPr/>
            <p:nvPr/>
          </p:nvSpPr>
          <p:spPr>
            <a:xfrm>
              <a:off x="2525866" y="2148568"/>
              <a:ext cx="124460" cy="48260"/>
            </a:xfrm>
            <a:custGeom>
              <a:rect b="b" l="l" r="r" t="t"/>
              <a:pathLst>
                <a:path extrusionOk="0" h="48260" w="124460">
                  <a:moveTo>
                    <a:pt x="31333" y="0"/>
                  </a:moveTo>
                  <a:lnTo>
                    <a:pt x="29170" y="0"/>
                  </a:lnTo>
                  <a:lnTo>
                    <a:pt x="27401" y="392"/>
                  </a:lnTo>
                  <a:lnTo>
                    <a:pt x="992" y="18245"/>
                  </a:lnTo>
                  <a:lnTo>
                    <a:pt x="0" y="20598"/>
                  </a:lnTo>
                  <a:lnTo>
                    <a:pt x="789" y="35705"/>
                  </a:lnTo>
                  <a:lnTo>
                    <a:pt x="28966" y="47672"/>
                  </a:lnTo>
                  <a:lnTo>
                    <a:pt x="32122" y="48064"/>
                  </a:lnTo>
                  <a:lnTo>
                    <a:pt x="123171" y="30604"/>
                  </a:lnTo>
                  <a:lnTo>
                    <a:pt x="124355" y="29819"/>
                  </a:lnTo>
                  <a:lnTo>
                    <a:pt x="123960" y="17460"/>
                  </a:lnTo>
                  <a:lnTo>
                    <a:pt x="121198" y="15891"/>
                  </a:lnTo>
                  <a:lnTo>
                    <a:pt x="78830" y="6278"/>
                  </a:lnTo>
                  <a:lnTo>
                    <a:pt x="31333" y="0"/>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6" name="Google Shape;1546;p47"/>
            <p:cNvSpPr/>
            <p:nvPr/>
          </p:nvSpPr>
          <p:spPr>
            <a:xfrm>
              <a:off x="2528227" y="2150935"/>
              <a:ext cx="53340" cy="43815"/>
            </a:xfrm>
            <a:custGeom>
              <a:rect b="b" l="l" r="r" t="t"/>
              <a:pathLst>
                <a:path extrusionOk="0" h="43814" w="53339">
                  <a:moveTo>
                    <a:pt x="28181" y="34124"/>
                  </a:moveTo>
                  <a:lnTo>
                    <a:pt x="25222" y="32956"/>
                  </a:lnTo>
                  <a:lnTo>
                    <a:pt x="27393" y="32169"/>
                  </a:lnTo>
                  <a:lnTo>
                    <a:pt x="25222" y="30594"/>
                  </a:lnTo>
                  <a:lnTo>
                    <a:pt x="26009" y="30010"/>
                  </a:lnTo>
                  <a:lnTo>
                    <a:pt x="22466" y="29616"/>
                  </a:lnTo>
                  <a:lnTo>
                    <a:pt x="0" y="20789"/>
                  </a:lnTo>
                  <a:lnTo>
                    <a:pt x="0" y="24320"/>
                  </a:lnTo>
                  <a:lnTo>
                    <a:pt x="25031" y="34124"/>
                  </a:lnTo>
                  <a:lnTo>
                    <a:pt x="28181" y="34124"/>
                  </a:lnTo>
                  <a:close/>
                </a:path>
                <a:path extrusionOk="0" h="43814" w="53339">
                  <a:moveTo>
                    <a:pt x="28968" y="43345"/>
                  </a:moveTo>
                  <a:lnTo>
                    <a:pt x="27990" y="41579"/>
                  </a:lnTo>
                  <a:lnTo>
                    <a:pt x="28384" y="40805"/>
                  </a:lnTo>
                  <a:lnTo>
                    <a:pt x="27393" y="39420"/>
                  </a:lnTo>
                  <a:lnTo>
                    <a:pt x="28181" y="37858"/>
                  </a:lnTo>
                  <a:lnTo>
                    <a:pt x="26593" y="37858"/>
                  </a:lnTo>
                  <a:lnTo>
                    <a:pt x="24828" y="37655"/>
                  </a:lnTo>
                  <a:lnTo>
                    <a:pt x="0" y="27851"/>
                  </a:lnTo>
                  <a:lnTo>
                    <a:pt x="203" y="32956"/>
                  </a:lnTo>
                  <a:lnTo>
                    <a:pt x="25819" y="43154"/>
                  </a:lnTo>
                  <a:lnTo>
                    <a:pt x="27990" y="43738"/>
                  </a:lnTo>
                  <a:lnTo>
                    <a:pt x="28968" y="43345"/>
                  </a:lnTo>
                  <a:close/>
                </a:path>
                <a:path extrusionOk="0" h="43814" w="53339">
                  <a:moveTo>
                    <a:pt x="53213" y="6464"/>
                  </a:moveTo>
                  <a:lnTo>
                    <a:pt x="27990" y="0"/>
                  </a:lnTo>
                  <a:lnTo>
                    <a:pt x="24244" y="584"/>
                  </a:lnTo>
                  <a:lnTo>
                    <a:pt x="1574" y="17056"/>
                  </a:lnTo>
                  <a:lnTo>
                    <a:pt x="1765" y="17653"/>
                  </a:lnTo>
                  <a:lnTo>
                    <a:pt x="25031" y="25501"/>
                  </a:lnTo>
                  <a:lnTo>
                    <a:pt x="28181" y="24714"/>
                  </a:lnTo>
                  <a:lnTo>
                    <a:pt x="53213" y="6464"/>
                  </a:lnTo>
                  <a:close/>
                </a:path>
              </a:pathLst>
            </a:custGeom>
            <a:solidFill>
              <a:srgbClr val="E7FF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7" name="Google Shape;1547;p47"/>
            <p:cNvSpPr/>
            <p:nvPr/>
          </p:nvSpPr>
          <p:spPr>
            <a:xfrm>
              <a:off x="2294701" y="1752485"/>
              <a:ext cx="321310" cy="325120"/>
            </a:xfrm>
            <a:custGeom>
              <a:rect b="b" l="l" r="r" t="t"/>
              <a:pathLst>
                <a:path extrusionOk="0" h="325119" w="321310">
                  <a:moveTo>
                    <a:pt x="312363" y="0"/>
                  </a:moveTo>
                  <a:lnTo>
                    <a:pt x="8277" y="0"/>
                  </a:lnTo>
                  <a:lnTo>
                    <a:pt x="1774" y="1961"/>
                  </a:lnTo>
                  <a:lnTo>
                    <a:pt x="0" y="5491"/>
                  </a:lnTo>
                  <a:lnTo>
                    <a:pt x="0" y="245619"/>
                  </a:lnTo>
                  <a:lnTo>
                    <a:pt x="1774" y="248364"/>
                  </a:lnTo>
                  <a:lnTo>
                    <a:pt x="6110" y="249149"/>
                  </a:lnTo>
                  <a:lnTo>
                    <a:pt x="36656" y="249149"/>
                  </a:lnTo>
                  <a:lnTo>
                    <a:pt x="18525" y="262094"/>
                  </a:lnTo>
                  <a:lnTo>
                    <a:pt x="18525" y="325071"/>
                  </a:lnTo>
                  <a:lnTo>
                    <a:pt x="302308" y="325071"/>
                  </a:lnTo>
                  <a:lnTo>
                    <a:pt x="302308" y="262094"/>
                  </a:lnTo>
                  <a:lnTo>
                    <a:pt x="283982" y="249149"/>
                  </a:lnTo>
                  <a:lnTo>
                    <a:pt x="314335" y="249149"/>
                  </a:lnTo>
                  <a:lnTo>
                    <a:pt x="318866" y="248365"/>
                  </a:lnTo>
                  <a:lnTo>
                    <a:pt x="320839" y="245619"/>
                  </a:lnTo>
                  <a:lnTo>
                    <a:pt x="320839" y="5491"/>
                  </a:lnTo>
                  <a:lnTo>
                    <a:pt x="318866" y="1961"/>
                  </a:lnTo>
                  <a:lnTo>
                    <a:pt x="312363" y="0"/>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8" name="Google Shape;1548;p47"/>
            <p:cNvSpPr/>
            <p:nvPr/>
          </p:nvSpPr>
          <p:spPr>
            <a:xfrm>
              <a:off x="2312035" y="1788972"/>
              <a:ext cx="285115" cy="255270"/>
            </a:xfrm>
            <a:custGeom>
              <a:rect b="b" l="l" r="r" t="t"/>
              <a:pathLst>
                <a:path extrusionOk="0" h="255269" w="285114">
                  <a:moveTo>
                    <a:pt x="268211" y="0"/>
                  </a:moveTo>
                  <a:lnTo>
                    <a:pt x="15570" y="0"/>
                  </a:lnTo>
                  <a:lnTo>
                    <a:pt x="15570" y="176961"/>
                  </a:lnTo>
                  <a:lnTo>
                    <a:pt x="268211" y="176961"/>
                  </a:lnTo>
                  <a:lnTo>
                    <a:pt x="268211" y="0"/>
                  </a:lnTo>
                  <a:close/>
                </a:path>
                <a:path extrusionOk="0" h="255269" w="285114">
                  <a:moveTo>
                    <a:pt x="284975" y="244843"/>
                  </a:moveTo>
                  <a:lnTo>
                    <a:pt x="0" y="244843"/>
                  </a:lnTo>
                  <a:lnTo>
                    <a:pt x="0" y="254838"/>
                  </a:lnTo>
                  <a:lnTo>
                    <a:pt x="284975" y="254838"/>
                  </a:lnTo>
                  <a:lnTo>
                    <a:pt x="284975" y="244843"/>
                  </a:lnTo>
                  <a:close/>
                </a:path>
              </a:pathLst>
            </a:custGeom>
            <a:solidFill>
              <a:srgbClr val="819B8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9" name="Google Shape;1549;p47"/>
            <p:cNvSpPr/>
            <p:nvPr/>
          </p:nvSpPr>
          <p:spPr>
            <a:xfrm>
              <a:off x="2327808" y="1787207"/>
              <a:ext cx="254000" cy="256540"/>
            </a:xfrm>
            <a:custGeom>
              <a:rect b="b" l="l" r="r" t="t"/>
              <a:pathLst>
                <a:path extrusionOk="0" h="256539" w="254000">
                  <a:moveTo>
                    <a:pt x="42570" y="0"/>
                  </a:moveTo>
                  <a:lnTo>
                    <a:pt x="0" y="0"/>
                  </a:lnTo>
                  <a:lnTo>
                    <a:pt x="0" y="44919"/>
                  </a:lnTo>
                  <a:lnTo>
                    <a:pt x="42570" y="0"/>
                  </a:lnTo>
                  <a:close/>
                </a:path>
                <a:path extrusionOk="0" h="256539" w="254000">
                  <a:moveTo>
                    <a:pt x="146024" y="246405"/>
                  </a:moveTo>
                  <a:lnTo>
                    <a:pt x="134988" y="246405"/>
                  </a:lnTo>
                  <a:lnTo>
                    <a:pt x="127114" y="256209"/>
                  </a:lnTo>
                  <a:lnTo>
                    <a:pt x="146024" y="256209"/>
                  </a:lnTo>
                  <a:lnTo>
                    <a:pt x="146024" y="246405"/>
                  </a:lnTo>
                  <a:close/>
                </a:path>
                <a:path extrusionOk="0" h="256539" w="254000">
                  <a:moveTo>
                    <a:pt x="253428" y="123799"/>
                  </a:moveTo>
                  <a:lnTo>
                    <a:pt x="220903" y="179311"/>
                  </a:lnTo>
                  <a:lnTo>
                    <a:pt x="235496" y="179311"/>
                  </a:lnTo>
                  <a:lnTo>
                    <a:pt x="253428" y="147142"/>
                  </a:lnTo>
                  <a:lnTo>
                    <a:pt x="253428" y="123799"/>
                  </a:lnTo>
                  <a:close/>
                </a:path>
                <a:path extrusionOk="0" h="256539" w="254000">
                  <a:moveTo>
                    <a:pt x="253428" y="113601"/>
                  </a:moveTo>
                  <a:lnTo>
                    <a:pt x="252260" y="84747"/>
                  </a:lnTo>
                  <a:lnTo>
                    <a:pt x="183070" y="179311"/>
                  </a:lnTo>
                  <a:lnTo>
                    <a:pt x="212051" y="179311"/>
                  </a:lnTo>
                  <a:lnTo>
                    <a:pt x="253428" y="113601"/>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0" name="Google Shape;1550;p47"/>
            <p:cNvSpPr/>
            <p:nvPr/>
          </p:nvSpPr>
          <p:spPr>
            <a:xfrm>
              <a:off x="2236165" y="1751710"/>
              <a:ext cx="433705" cy="391160"/>
            </a:xfrm>
            <a:custGeom>
              <a:rect b="b" l="l" r="r" t="t"/>
              <a:pathLst>
                <a:path extrusionOk="0" h="391160" w="433705">
                  <a:moveTo>
                    <a:pt x="91643" y="41186"/>
                  </a:moveTo>
                  <a:lnTo>
                    <a:pt x="59118" y="71196"/>
                  </a:lnTo>
                  <a:lnTo>
                    <a:pt x="59118" y="114757"/>
                  </a:lnTo>
                  <a:lnTo>
                    <a:pt x="91643" y="80416"/>
                  </a:lnTo>
                  <a:lnTo>
                    <a:pt x="91643" y="41186"/>
                  </a:lnTo>
                  <a:close/>
                </a:path>
                <a:path extrusionOk="0" h="391160" w="433705">
                  <a:moveTo>
                    <a:pt x="167513" y="0"/>
                  </a:moveTo>
                  <a:lnTo>
                    <a:pt x="136182" y="0"/>
                  </a:lnTo>
                  <a:lnTo>
                    <a:pt x="97155" y="35496"/>
                  </a:lnTo>
                  <a:lnTo>
                    <a:pt x="134213" y="35496"/>
                  </a:lnTo>
                  <a:lnTo>
                    <a:pt x="167513" y="0"/>
                  </a:lnTo>
                  <a:close/>
                </a:path>
                <a:path extrusionOk="0" h="391160" w="433705">
                  <a:moveTo>
                    <a:pt x="377583" y="104559"/>
                  </a:moveTo>
                  <a:lnTo>
                    <a:pt x="345071" y="159296"/>
                  </a:lnTo>
                  <a:lnTo>
                    <a:pt x="345071" y="182638"/>
                  </a:lnTo>
                  <a:lnTo>
                    <a:pt x="377583" y="123786"/>
                  </a:lnTo>
                  <a:lnTo>
                    <a:pt x="377583" y="104559"/>
                  </a:lnTo>
                  <a:close/>
                </a:path>
                <a:path extrusionOk="0" h="391160" w="433705">
                  <a:moveTo>
                    <a:pt x="377583" y="73748"/>
                  </a:moveTo>
                  <a:lnTo>
                    <a:pt x="345071" y="119265"/>
                  </a:lnTo>
                  <a:lnTo>
                    <a:pt x="345071" y="149098"/>
                  </a:lnTo>
                  <a:lnTo>
                    <a:pt x="377583" y="96913"/>
                  </a:lnTo>
                  <a:lnTo>
                    <a:pt x="377583" y="73748"/>
                  </a:lnTo>
                  <a:close/>
                </a:path>
                <a:path extrusionOk="0" h="391160" w="433705">
                  <a:moveTo>
                    <a:pt x="433171" y="390588"/>
                  </a:moveTo>
                  <a:lnTo>
                    <a:pt x="430999" y="374103"/>
                  </a:lnTo>
                  <a:lnTo>
                    <a:pt x="412280" y="326047"/>
                  </a:lnTo>
                  <a:lnTo>
                    <a:pt x="267030" y="326047"/>
                  </a:lnTo>
                  <a:lnTo>
                    <a:pt x="327139" y="216179"/>
                  </a:lnTo>
                  <a:lnTo>
                    <a:pt x="311772" y="216179"/>
                  </a:lnTo>
                  <a:lnTo>
                    <a:pt x="246735" y="326047"/>
                  </a:lnTo>
                  <a:lnTo>
                    <a:pt x="235508" y="326047"/>
                  </a:lnTo>
                  <a:lnTo>
                    <a:pt x="303695" y="216179"/>
                  </a:lnTo>
                  <a:lnTo>
                    <a:pt x="273532" y="216179"/>
                  </a:lnTo>
                  <a:lnTo>
                    <a:pt x="225450" y="283083"/>
                  </a:lnTo>
                  <a:lnTo>
                    <a:pt x="245554" y="283083"/>
                  </a:lnTo>
                  <a:lnTo>
                    <a:pt x="245554" y="291706"/>
                  </a:lnTo>
                  <a:lnTo>
                    <a:pt x="218757" y="291706"/>
                  </a:lnTo>
                  <a:lnTo>
                    <a:pt x="194119" y="326047"/>
                  </a:lnTo>
                  <a:lnTo>
                    <a:pt x="35674" y="326047"/>
                  </a:lnTo>
                  <a:lnTo>
                    <a:pt x="1181" y="374103"/>
                  </a:lnTo>
                  <a:lnTo>
                    <a:pt x="0" y="390588"/>
                  </a:lnTo>
                  <a:lnTo>
                    <a:pt x="433171" y="390588"/>
                  </a:lnTo>
                  <a:close/>
                </a:path>
              </a:pathLst>
            </a:custGeom>
            <a:solidFill>
              <a:srgbClr val="E7FF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1" name="Google Shape;1551;p47"/>
            <p:cNvSpPr/>
            <p:nvPr/>
          </p:nvSpPr>
          <p:spPr>
            <a:xfrm>
              <a:off x="2236171" y="2125811"/>
              <a:ext cx="433705" cy="16510"/>
            </a:xfrm>
            <a:custGeom>
              <a:rect b="b" l="l" r="r" t="t"/>
              <a:pathLst>
                <a:path extrusionOk="0" h="16510" w="433705">
                  <a:moveTo>
                    <a:pt x="431003" y="0"/>
                  </a:moveTo>
                  <a:lnTo>
                    <a:pt x="2364" y="0"/>
                  </a:lnTo>
                  <a:lnTo>
                    <a:pt x="0" y="16478"/>
                  </a:lnTo>
                  <a:lnTo>
                    <a:pt x="433166" y="16479"/>
                  </a:lnTo>
                  <a:lnTo>
                    <a:pt x="431003" y="0"/>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2" name="Google Shape;1552;p47"/>
            <p:cNvSpPr/>
            <p:nvPr/>
          </p:nvSpPr>
          <p:spPr>
            <a:xfrm>
              <a:off x="2235568" y="2078342"/>
              <a:ext cx="433705" cy="65405"/>
            </a:xfrm>
            <a:custGeom>
              <a:rect b="b" l="l" r="r" t="t"/>
              <a:pathLst>
                <a:path extrusionOk="0" h="65405" w="433705">
                  <a:moveTo>
                    <a:pt x="306641" y="41783"/>
                  </a:moveTo>
                  <a:lnTo>
                    <a:pt x="304685" y="15494"/>
                  </a:lnTo>
                  <a:lnTo>
                    <a:pt x="303504" y="12179"/>
                  </a:lnTo>
                  <a:lnTo>
                    <a:pt x="303504" y="28448"/>
                  </a:lnTo>
                  <a:lnTo>
                    <a:pt x="303504" y="31381"/>
                  </a:lnTo>
                  <a:lnTo>
                    <a:pt x="269798" y="31381"/>
                  </a:lnTo>
                  <a:lnTo>
                    <a:pt x="268020" y="33159"/>
                  </a:lnTo>
                  <a:lnTo>
                    <a:pt x="267893" y="33159"/>
                  </a:lnTo>
                  <a:lnTo>
                    <a:pt x="269176" y="28638"/>
                  </a:lnTo>
                  <a:lnTo>
                    <a:pt x="278079" y="28638"/>
                  </a:lnTo>
                  <a:lnTo>
                    <a:pt x="278130" y="28448"/>
                  </a:lnTo>
                  <a:lnTo>
                    <a:pt x="303504" y="28448"/>
                  </a:lnTo>
                  <a:lnTo>
                    <a:pt x="303504" y="12179"/>
                  </a:lnTo>
                  <a:lnTo>
                    <a:pt x="302907" y="10515"/>
                  </a:lnTo>
                  <a:lnTo>
                    <a:pt x="302907" y="16484"/>
                  </a:lnTo>
                  <a:lnTo>
                    <a:pt x="302907" y="25311"/>
                  </a:lnTo>
                  <a:lnTo>
                    <a:pt x="279857" y="25311"/>
                  </a:lnTo>
                  <a:lnTo>
                    <a:pt x="278180" y="28257"/>
                  </a:lnTo>
                  <a:lnTo>
                    <a:pt x="279933" y="22174"/>
                  </a:lnTo>
                  <a:lnTo>
                    <a:pt x="291287" y="22174"/>
                  </a:lnTo>
                  <a:lnTo>
                    <a:pt x="293166" y="16484"/>
                  </a:lnTo>
                  <a:lnTo>
                    <a:pt x="302907" y="16484"/>
                  </a:lnTo>
                  <a:lnTo>
                    <a:pt x="302907" y="10515"/>
                  </a:lnTo>
                  <a:lnTo>
                    <a:pt x="302450" y="9220"/>
                  </a:lnTo>
                  <a:lnTo>
                    <a:pt x="302717" y="9220"/>
                  </a:lnTo>
                  <a:lnTo>
                    <a:pt x="302717" y="9029"/>
                  </a:lnTo>
                  <a:lnTo>
                    <a:pt x="302387" y="9029"/>
                  </a:lnTo>
                  <a:lnTo>
                    <a:pt x="302323" y="8826"/>
                  </a:lnTo>
                  <a:lnTo>
                    <a:pt x="302323" y="9029"/>
                  </a:lnTo>
                  <a:lnTo>
                    <a:pt x="302323" y="9220"/>
                  </a:lnTo>
                  <a:lnTo>
                    <a:pt x="302323" y="12357"/>
                  </a:lnTo>
                  <a:lnTo>
                    <a:pt x="285762" y="12357"/>
                  </a:lnTo>
                  <a:lnTo>
                    <a:pt x="285762" y="16484"/>
                  </a:lnTo>
                  <a:lnTo>
                    <a:pt x="285762" y="19431"/>
                  </a:lnTo>
                  <a:lnTo>
                    <a:pt x="274523" y="19431"/>
                  </a:lnTo>
                  <a:lnTo>
                    <a:pt x="272567" y="22174"/>
                  </a:lnTo>
                  <a:lnTo>
                    <a:pt x="271970" y="22567"/>
                  </a:lnTo>
                  <a:lnTo>
                    <a:pt x="271970" y="25501"/>
                  </a:lnTo>
                  <a:lnTo>
                    <a:pt x="260743" y="25501"/>
                  </a:lnTo>
                  <a:lnTo>
                    <a:pt x="258953" y="28638"/>
                  </a:lnTo>
                  <a:lnTo>
                    <a:pt x="261327" y="28638"/>
                  </a:lnTo>
                  <a:lnTo>
                    <a:pt x="261327" y="31191"/>
                  </a:lnTo>
                  <a:lnTo>
                    <a:pt x="250291" y="31191"/>
                  </a:lnTo>
                  <a:lnTo>
                    <a:pt x="249097" y="33159"/>
                  </a:lnTo>
                  <a:lnTo>
                    <a:pt x="248386" y="33159"/>
                  </a:lnTo>
                  <a:lnTo>
                    <a:pt x="249669" y="28638"/>
                  </a:lnTo>
                  <a:lnTo>
                    <a:pt x="258559" y="28638"/>
                  </a:lnTo>
                  <a:lnTo>
                    <a:pt x="260426" y="22174"/>
                  </a:lnTo>
                  <a:lnTo>
                    <a:pt x="272364" y="22174"/>
                  </a:lnTo>
                  <a:lnTo>
                    <a:pt x="274129" y="16281"/>
                  </a:lnTo>
                  <a:lnTo>
                    <a:pt x="283705" y="16281"/>
                  </a:lnTo>
                  <a:lnTo>
                    <a:pt x="283603" y="16484"/>
                  </a:lnTo>
                  <a:lnTo>
                    <a:pt x="285762" y="16484"/>
                  </a:lnTo>
                  <a:lnTo>
                    <a:pt x="285762" y="12357"/>
                  </a:lnTo>
                  <a:lnTo>
                    <a:pt x="283832" y="16052"/>
                  </a:lnTo>
                  <a:lnTo>
                    <a:pt x="284975" y="9220"/>
                  </a:lnTo>
                  <a:lnTo>
                    <a:pt x="302323" y="9220"/>
                  </a:lnTo>
                  <a:lnTo>
                    <a:pt x="302323" y="9029"/>
                  </a:lnTo>
                  <a:lnTo>
                    <a:pt x="284975" y="9029"/>
                  </a:lnTo>
                  <a:lnTo>
                    <a:pt x="284581" y="11176"/>
                  </a:lnTo>
                  <a:lnTo>
                    <a:pt x="277888" y="11176"/>
                  </a:lnTo>
                  <a:lnTo>
                    <a:pt x="276694" y="9029"/>
                  </a:lnTo>
                  <a:lnTo>
                    <a:pt x="276694" y="9220"/>
                  </a:lnTo>
                  <a:lnTo>
                    <a:pt x="276694" y="12166"/>
                  </a:lnTo>
                  <a:lnTo>
                    <a:pt x="266852" y="12166"/>
                  </a:lnTo>
                  <a:lnTo>
                    <a:pt x="264668" y="16281"/>
                  </a:lnTo>
                  <a:lnTo>
                    <a:pt x="266852" y="16281"/>
                  </a:lnTo>
                  <a:lnTo>
                    <a:pt x="266852" y="19431"/>
                  </a:lnTo>
                  <a:lnTo>
                    <a:pt x="255612" y="19431"/>
                  </a:lnTo>
                  <a:lnTo>
                    <a:pt x="253923" y="21780"/>
                  </a:lnTo>
                  <a:lnTo>
                    <a:pt x="253644" y="21780"/>
                  </a:lnTo>
                  <a:lnTo>
                    <a:pt x="255409" y="16281"/>
                  </a:lnTo>
                  <a:lnTo>
                    <a:pt x="264668" y="16281"/>
                  </a:lnTo>
                  <a:lnTo>
                    <a:pt x="266458" y="9220"/>
                  </a:lnTo>
                  <a:lnTo>
                    <a:pt x="276694" y="9220"/>
                  </a:lnTo>
                  <a:lnTo>
                    <a:pt x="276694" y="9029"/>
                  </a:lnTo>
                  <a:lnTo>
                    <a:pt x="266255" y="9029"/>
                  </a:lnTo>
                  <a:lnTo>
                    <a:pt x="265468" y="11176"/>
                  </a:lnTo>
                  <a:lnTo>
                    <a:pt x="258559" y="11176"/>
                  </a:lnTo>
                  <a:lnTo>
                    <a:pt x="258559" y="9029"/>
                  </a:lnTo>
                  <a:lnTo>
                    <a:pt x="257975" y="9029"/>
                  </a:lnTo>
                  <a:lnTo>
                    <a:pt x="257975" y="9220"/>
                  </a:lnTo>
                  <a:lnTo>
                    <a:pt x="257975" y="12166"/>
                  </a:lnTo>
                  <a:lnTo>
                    <a:pt x="253047" y="12166"/>
                  </a:lnTo>
                  <a:lnTo>
                    <a:pt x="253047" y="22174"/>
                  </a:lnTo>
                  <a:lnTo>
                    <a:pt x="252450" y="22567"/>
                  </a:lnTo>
                  <a:lnTo>
                    <a:pt x="252450" y="25501"/>
                  </a:lnTo>
                  <a:lnTo>
                    <a:pt x="241223" y="25501"/>
                  </a:lnTo>
                  <a:lnTo>
                    <a:pt x="239445" y="28638"/>
                  </a:lnTo>
                  <a:lnTo>
                    <a:pt x="241820" y="28638"/>
                  </a:lnTo>
                  <a:lnTo>
                    <a:pt x="241820" y="31191"/>
                  </a:lnTo>
                  <a:lnTo>
                    <a:pt x="230581" y="31191"/>
                  </a:lnTo>
                  <a:lnTo>
                    <a:pt x="229514" y="33159"/>
                  </a:lnTo>
                  <a:lnTo>
                    <a:pt x="229044" y="33159"/>
                  </a:lnTo>
                  <a:lnTo>
                    <a:pt x="230187" y="28638"/>
                  </a:lnTo>
                  <a:lnTo>
                    <a:pt x="238861" y="28638"/>
                  </a:lnTo>
                  <a:lnTo>
                    <a:pt x="240715" y="22174"/>
                  </a:lnTo>
                  <a:lnTo>
                    <a:pt x="253047" y="22174"/>
                  </a:lnTo>
                  <a:lnTo>
                    <a:pt x="253047" y="12166"/>
                  </a:lnTo>
                  <a:lnTo>
                    <a:pt x="248119" y="12166"/>
                  </a:lnTo>
                  <a:lnTo>
                    <a:pt x="245948" y="16281"/>
                  </a:lnTo>
                  <a:lnTo>
                    <a:pt x="247535" y="16281"/>
                  </a:lnTo>
                  <a:lnTo>
                    <a:pt x="247535" y="19431"/>
                  </a:lnTo>
                  <a:lnTo>
                    <a:pt x="236499" y="19431"/>
                  </a:lnTo>
                  <a:lnTo>
                    <a:pt x="235127" y="21780"/>
                  </a:lnTo>
                  <a:lnTo>
                    <a:pt x="234467" y="21780"/>
                  </a:lnTo>
                  <a:lnTo>
                    <a:pt x="236499" y="16281"/>
                  </a:lnTo>
                  <a:lnTo>
                    <a:pt x="245948" y="16281"/>
                  </a:lnTo>
                  <a:lnTo>
                    <a:pt x="248119" y="9220"/>
                  </a:lnTo>
                  <a:lnTo>
                    <a:pt x="257975" y="9220"/>
                  </a:lnTo>
                  <a:lnTo>
                    <a:pt x="257975" y="9029"/>
                  </a:lnTo>
                  <a:lnTo>
                    <a:pt x="247535" y="9029"/>
                  </a:lnTo>
                  <a:lnTo>
                    <a:pt x="246735" y="11176"/>
                  </a:lnTo>
                  <a:lnTo>
                    <a:pt x="239649" y="11176"/>
                  </a:lnTo>
                  <a:lnTo>
                    <a:pt x="239649" y="9029"/>
                  </a:lnTo>
                  <a:lnTo>
                    <a:pt x="239255" y="9029"/>
                  </a:lnTo>
                  <a:lnTo>
                    <a:pt x="239255" y="9220"/>
                  </a:lnTo>
                  <a:lnTo>
                    <a:pt x="239255" y="12166"/>
                  </a:lnTo>
                  <a:lnTo>
                    <a:pt x="233540" y="12166"/>
                  </a:lnTo>
                  <a:lnTo>
                    <a:pt x="233540" y="22174"/>
                  </a:lnTo>
                  <a:lnTo>
                    <a:pt x="233146" y="22567"/>
                  </a:lnTo>
                  <a:lnTo>
                    <a:pt x="233146" y="25501"/>
                  </a:lnTo>
                  <a:lnTo>
                    <a:pt x="228612" y="25501"/>
                  </a:lnTo>
                  <a:lnTo>
                    <a:pt x="228612" y="34137"/>
                  </a:lnTo>
                  <a:lnTo>
                    <a:pt x="228612" y="37668"/>
                  </a:lnTo>
                  <a:lnTo>
                    <a:pt x="217970" y="37668"/>
                  </a:lnTo>
                  <a:lnTo>
                    <a:pt x="215823" y="40881"/>
                  </a:lnTo>
                  <a:lnTo>
                    <a:pt x="215823" y="37325"/>
                  </a:lnTo>
                  <a:lnTo>
                    <a:pt x="217246" y="37325"/>
                  </a:lnTo>
                  <a:lnTo>
                    <a:pt x="217246" y="34137"/>
                  </a:lnTo>
                  <a:lnTo>
                    <a:pt x="228612" y="34137"/>
                  </a:lnTo>
                  <a:lnTo>
                    <a:pt x="228612" y="25501"/>
                  </a:lnTo>
                  <a:lnTo>
                    <a:pt x="221716" y="25501"/>
                  </a:lnTo>
                  <a:lnTo>
                    <a:pt x="219938" y="28638"/>
                  </a:lnTo>
                  <a:lnTo>
                    <a:pt x="222300" y="28638"/>
                  </a:lnTo>
                  <a:lnTo>
                    <a:pt x="222300" y="31191"/>
                  </a:lnTo>
                  <a:lnTo>
                    <a:pt x="211061" y="31191"/>
                  </a:lnTo>
                  <a:lnTo>
                    <a:pt x="209804" y="33528"/>
                  </a:lnTo>
                  <a:lnTo>
                    <a:pt x="209486" y="33528"/>
                  </a:lnTo>
                  <a:lnTo>
                    <a:pt x="209486" y="34137"/>
                  </a:lnTo>
                  <a:lnTo>
                    <a:pt x="209486" y="37325"/>
                  </a:lnTo>
                  <a:lnTo>
                    <a:pt x="120561" y="37325"/>
                  </a:lnTo>
                  <a:lnTo>
                    <a:pt x="121793" y="34137"/>
                  </a:lnTo>
                  <a:lnTo>
                    <a:pt x="130670" y="34137"/>
                  </a:lnTo>
                  <a:lnTo>
                    <a:pt x="132207" y="28638"/>
                  </a:lnTo>
                  <a:lnTo>
                    <a:pt x="140716" y="28638"/>
                  </a:lnTo>
                  <a:lnTo>
                    <a:pt x="142938" y="22174"/>
                  </a:lnTo>
                  <a:lnTo>
                    <a:pt x="155194" y="22174"/>
                  </a:lnTo>
                  <a:lnTo>
                    <a:pt x="154711" y="22567"/>
                  </a:lnTo>
                  <a:lnTo>
                    <a:pt x="154711" y="25501"/>
                  </a:lnTo>
                  <a:lnTo>
                    <a:pt x="143281" y="25501"/>
                  </a:lnTo>
                  <a:lnTo>
                    <a:pt x="141706" y="28638"/>
                  </a:lnTo>
                  <a:lnTo>
                    <a:pt x="143865" y="28638"/>
                  </a:lnTo>
                  <a:lnTo>
                    <a:pt x="143865" y="31191"/>
                  </a:lnTo>
                  <a:lnTo>
                    <a:pt x="133019" y="31191"/>
                  </a:lnTo>
                  <a:lnTo>
                    <a:pt x="131457" y="34137"/>
                  </a:lnTo>
                  <a:lnTo>
                    <a:pt x="150368" y="34137"/>
                  </a:lnTo>
                  <a:lnTo>
                    <a:pt x="151917" y="28638"/>
                  </a:lnTo>
                  <a:lnTo>
                    <a:pt x="160426" y="28638"/>
                  </a:lnTo>
                  <a:lnTo>
                    <a:pt x="162648" y="22174"/>
                  </a:lnTo>
                  <a:lnTo>
                    <a:pt x="174802" y="22174"/>
                  </a:lnTo>
                  <a:lnTo>
                    <a:pt x="174409" y="22567"/>
                  </a:lnTo>
                  <a:lnTo>
                    <a:pt x="174409" y="25501"/>
                  </a:lnTo>
                  <a:lnTo>
                    <a:pt x="162979" y="25501"/>
                  </a:lnTo>
                  <a:lnTo>
                    <a:pt x="161010" y="28638"/>
                  </a:lnTo>
                  <a:lnTo>
                    <a:pt x="163372" y="28638"/>
                  </a:lnTo>
                  <a:lnTo>
                    <a:pt x="163372" y="31191"/>
                  </a:lnTo>
                  <a:lnTo>
                    <a:pt x="152539" y="31191"/>
                  </a:lnTo>
                  <a:lnTo>
                    <a:pt x="150571" y="34137"/>
                  </a:lnTo>
                  <a:lnTo>
                    <a:pt x="169887" y="34137"/>
                  </a:lnTo>
                  <a:lnTo>
                    <a:pt x="171424" y="28638"/>
                  </a:lnTo>
                  <a:lnTo>
                    <a:pt x="179933" y="28638"/>
                  </a:lnTo>
                  <a:lnTo>
                    <a:pt x="182168" y="22174"/>
                  </a:lnTo>
                  <a:lnTo>
                    <a:pt x="194119" y="22174"/>
                  </a:lnTo>
                  <a:lnTo>
                    <a:pt x="193535" y="22567"/>
                  </a:lnTo>
                  <a:lnTo>
                    <a:pt x="193535" y="25501"/>
                  </a:lnTo>
                  <a:lnTo>
                    <a:pt x="182702" y="25501"/>
                  </a:lnTo>
                  <a:lnTo>
                    <a:pt x="180721" y="28638"/>
                  </a:lnTo>
                  <a:lnTo>
                    <a:pt x="183095" y="28638"/>
                  </a:lnTo>
                  <a:lnTo>
                    <a:pt x="183095" y="31191"/>
                  </a:lnTo>
                  <a:lnTo>
                    <a:pt x="172046" y="31191"/>
                  </a:lnTo>
                  <a:lnTo>
                    <a:pt x="170281" y="34137"/>
                  </a:lnTo>
                  <a:lnTo>
                    <a:pt x="189598" y="34137"/>
                  </a:lnTo>
                  <a:lnTo>
                    <a:pt x="190957" y="28638"/>
                  </a:lnTo>
                  <a:lnTo>
                    <a:pt x="199644" y="28638"/>
                  </a:lnTo>
                  <a:lnTo>
                    <a:pt x="201866" y="22174"/>
                  </a:lnTo>
                  <a:lnTo>
                    <a:pt x="213829" y="22174"/>
                  </a:lnTo>
                  <a:lnTo>
                    <a:pt x="213245" y="22567"/>
                  </a:lnTo>
                  <a:lnTo>
                    <a:pt x="213245" y="25501"/>
                  </a:lnTo>
                  <a:lnTo>
                    <a:pt x="202006" y="25501"/>
                  </a:lnTo>
                  <a:lnTo>
                    <a:pt x="200431" y="28638"/>
                  </a:lnTo>
                  <a:lnTo>
                    <a:pt x="202603" y="28638"/>
                  </a:lnTo>
                  <a:lnTo>
                    <a:pt x="202603" y="31191"/>
                  </a:lnTo>
                  <a:lnTo>
                    <a:pt x="191757" y="31191"/>
                  </a:lnTo>
                  <a:lnTo>
                    <a:pt x="189788" y="34137"/>
                  </a:lnTo>
                  <a:lnTo>
                    <a:pt x="209105" y="34137"/>
                  </a:lnTo>
                  <a:lnTo>
                    <a:pt x="210464" y="28638"/>
                  </a:lnTo>
                  <a:lnTo>
                    <a:pt x="219354" y="28638"/>
                  </a:lnTo>
                  <a:lnTo>
                    <a:pt x="221208" y="22174"/>
                  </a:lnTo>
                  <a:lnTo>
                    <a:pt x="233540" y="22174"/>
                  </a:lnTo>
                  <a:lnTo>
                    <a:pt x="233540" y="12166"/>
                  </a:lnTo>
                  <a:lnTo>
                    <a:pt x="229387" y="12166"/>
                  </a:lnTo>
                  <a:lnTo>
                    <a:pt x="227431" y="16281"/>
                  </a:lnTo>
                  <a:lnTo>
                    <a:pt x="228803" y="16281"/>
                  </a:lnTo>
                  <a:lnTo>
                    <a:pt x="228803" y="19431"/>
                  </a:lnTo>
                  <a:lnTo>
                    <a:pt x="217576" y="19431"/>
                  </a:lnTo>
                  <a:lnTo>
                    <a:pt x="216052" y="21780"/>
                  </a:lnTo>
                  <a:lnTo>
                    <a:pt x="215709" y="21780"/>
                  </a:lnTo>
                  <a:lnTo>
                    <a:pt x="217170" y="16281"/>
                  </a:lnTo>
                  <a:lnTo>
                    <a:pt x="227431" y="16281"/>
                  </a:lnTo>
                  <a:lnTo>
                    <a:pt x="229196" y="9220"/>
                  </a:lnTo>
                  <a:lnTo>
                    <a:pt x="239255" y="9220"/>
                  </a:lnTo>
                  <a:lnTo>
                    <a:pt x="239255" y="9029"/>
                  </a:lnTo>
                  <a:lnTo>
                    <a:pt x="228803" y="9029"/>
                  </a:lnTo>
                  <a:lnTo>
                    <a:pt x="227825" y="11176"/>
                  </a:lnTo>
                  <a:lnTo>
                    <a:pt x="220929" y="11176"/>
                  </a:lnTo>
                  <a:lnTo>
                    <a:pt x="220929" y="9029"/>
                  </a:lnTo>
                  <a:lnTo>
                    <a:pt x="220726" y="9029"/>
                  </a:lnTo>
                  <a:lnTo>
                    <a:pt x="220726" y="9220"/>
                  </a:lnTo>
                  <a:lnTo>
                    <a:pt x="220726" y="12166"/>
                  </a:lnTo>
                  <a:lnTo>
                    <a:pt x="210870" y="12166"/>
                  </a:lnTo>
                  <a:lnTo>
                    <a:pt x="208902" y="16281"/>
                  </a:lnTo>
                  <a:lnTo>
                    <a:pt x="209689" y="16281"/>
                  </a:lnTo>
                  <a:lnTo>
                    <a:pt x="209689" y="19431"/>
                  </a:lnTo>
                  <a:lnTo>
                    <a:pt x="198450" y="19431"/>
                  </a:lnTo>
                  <a:lnTo>
                    <a:pt x="196926" y="21780"/>
                  </a:lnTo>
                  <a:lnTo>
                    <a:pt x="196405" y="21780"/>
                  </a:lnTo>
                  <a:lnTo>
                    <a:pt x="198056" y="16281"/>
                  </a:lnTo>
                  <a:lnTo>
                    <a:pt x="208902" y="16281"/>
                  </a:lnTo>
                  <a:lnTo>
                    <a:pt x="210477" y="9220"/>
                  </a:lnTo>
                  <a:lnTo>
                    <a:pt x="220726" y="9220"/>
                  </a:lnTo>
                  <a:lnTo>
                    <a:pt x="220726" y="9029"/>
                  </a:lnTo>
                  <a:lnTo>
                    <a:pt x="209880" y="9029"/>
                  </a:lnTo>
                  <a:lnTo>
                    <a:pt x="209296" y="11176"/>
                  </a:lnTo>
                  <a:lnTo>
                    <a:pt x="202399" y="11176"/>
                  </a:lnTo>
                  <a:lnTo>
                    <a:pt x="202399" y="9029"/>
                  </a:lnTo>
                  <a:lnTo>
                    <a:pt x="202006" y="9029"/>
                  </a:lnTo>
                  <a:lnTo>
                    <a:pt x="202006" y="9220"/>
                  </a:lnTo>
                  <a:lnTo>
                    <a:pt x="202006" y="12166"/>
                  </a:lnTo>
                  <a:lnTo>
                    <a:pt x="192341" y="12166"/>
                  </a:lnTo>
                  <a:lnTo>
                    <a:pt x="189979" y="16281"/>
                  </a:lnTo>
                  <a:lnTo>
                    <a:pt x="190373" y="16281"/>
                  </a:lnTo>
                  <a:lnTo>
                    <a:pt x="190373" y="19431"/>
                  </a:lnTo>
                  <a:lnTo>
                    <a:pt x="179539" y="19431"/>
                  </a:lnTo>
                  <a:lnTo>
                    <a:pt x="177850" y="21780"/>
                  </a:lnTo>
                  <a:lnTo>
                    <a:pt x="177495" y="21780"/>
                  </a:lnTo>
                  <a:lnTo>
                    <a:pt x="179336" y="16281"/>
                  </a:lnTo>
                  <a:lnTo>
                    <a:pt x="189979" y="16281"/>
                  </a:lnTo>
                  <a:lnTo>
                    <a:pt x="191757" y="9220"/>
                  </a:lnTo>
                  <a:lnTo>
                    <a:pt x="202006" y="9220"/>
                  </a:lnTo>
                  <a:lnTo>
                    <a:pt x="202006" y="9029"/>
                  </a:lnTo>
                  <a:lnTo>
                    <a:pt x="191160" y="9029"/>
                  </a:lnTo>
                  <a:lnTo>
                    <a:pt x="190766" y="11176"/>
                  </a:lnTo>
                  <a:lnTo>
                    <a:pt x="183476" y="11176"/>
                  </a:lnTo>
                  <a:lnTo>
                    <a:pt x="183476" y="9029"/>
                  </a:lnTo>
                  <a:lnTo>
                    <a:pt x="183286" y="9029"/>
                  </a:lnTo>
                  <a:lnTo>
                    <a:pt x="183286" y="9220"/>
                  </a:lnTo>
                  <a:lnTo>
                    <a:pt x="183286" y="12166"/>
                  </a:lnTo>
                  <a:lnTo>
                    <a:pt x="173228" y="12166"/>
                  </a:lnTo>
                  <a:lnTo>
                    <a:pt x="171462" y="16281"/>
                  </a:lnTo>
                  <a:lnTo>
                    <a:pt x="171653" y="16281"/>
                  </a:lnTo>
                  <a:lnTo>
                    <a:pt x="171653" y="19431"/>
                  </a:lnTo>
                  <a:lnTo>
                    <a:pt x="160223" y="19431"/>
                  </a:lnTo>
                  <a:lnTo>
                    <a:pt x="158864" y="21780"/>
                  </a:lnTo>
                  <a:lnTo>
                    <a:pt x="158559" y="21780"/>
                  </a:lnTo>
                  <a:lnTo>
                    <a:pt x="160032" y="16281"/>
                  </a:lnTo>
                  <a:lnTo>
                    <a:pt x="171462" y="16281"/>
                  </a:lnTo>
                  <a:lnTo>
                    <a:pt x="173037" y="9220"/>
                  </a:lnTo>
                  <a:lnTo>
                    <a:pt x="183286" y="9220"/>
                  </a:lnTo>
                  <a:lnTo>
                    <a:pt x="183286" y="9029"/>
                  </a:lnTo>
                  <a:lnTo>
                    <a:pt x="172834" y="9029"/>
                  </a:lnTo>
                  <a:lnTo>
                    <a:pt x="172046" y="11176"/>
                  </a:lnTo>
                  <a:lnTo>
                    <a:pt x="165150" y="11176"/>
                  </a:lnTo>
                  <a:lnTo>
                    <a:pt x="165150" y="9029"/>
                  </a:lnTo>
                  <a:lnTo>
                    <a:pt x="164757" y="9029"/>
                  </a:lnTo>
                  <a:lnTo>
                    <a:pt x="164757" y="9220"/>
                  </a:lnTo>
                  <a:lnTo>
                    <a:pt x="164757" y="12166"/>
                  </a:lnTo>
                  <a:lnTo>
                    <a:pt x="154711" y="12166"/>
                  </a:lnTo>
                  <a:lnTo>
                    <a:pt x="152742" y="16281"/>
                  </a:lnTo>
                  <a:lnTo>
                    <a:pt x="152742" y="19431"/>
                  </a:lnTo>
                  <a:lnTo>
                    <a:pt x="141503" y="19431"/>
                  </a:lnTo>
                  <a:lnTo>
                    <a:pt x="139979" y="21780"/>
                  </a:lnTo>
                  <a:lnTo>
                    <a:pt x="139242" y="21780"/>
                  </a:lnTo>
                  <a:lnTo>
                    <a:pt x="140919" y="16281"/>
                  </a:lnTo>
                  <a:lnTo>
                    <a:pt x="152742" y="16281"/>
                  </a:lnTo>
                  <a:lnTo>
                    <a:pt x="154317" y="9220"/>
                  </a:lnTo>
                  <a:lnTo>
                    <a:pt x="164757" y="9220"/>
                  </a:lnTo>
                  <a:lnTo>
                    <a:pt x="164757" y="9029"/>
                  </a:lnTo>
                  <a:lnTo>
                    <a:pt x="154114" y="9029"/>
                  </a:lnTo>
                  <a:lnTo>
                    <a:pt x="153327" y="11176"/>
                  </a:lnTo>
                  <a:lnTo>
                    <a:pt x="146240" y="11176"/>
                  </a:lnTo>
                  <a:lnTo>
                    <a:pt x="146240" y="9029"/>
                  </a:lnTo>
                  <a:lnTo>
                    <a:pt x="145846" y="9029"/>
                  </a:lnTo>
                  <a:lnTo>
                    <a:pt x="145846" y="9220"/>
                  </a:lnTo>
                  <a:lnTo>
                    <a:pt x="145846" y="12166"/>
                  </a:lnTo>
                  <a:lnTo>
                    <a:pt x="136182" y="12166"/>
                  </a:lnTo>
                  <a:lnTo>
                    <a:pt x="133819" y="16281"/>
                  </a:lnTo>
                  <a:lnTo>
                    <a:pt x="135597" y="9220"/>
                  </a:lnTo>
                  <a:lnTo>
                    <a:pt x="145846" y="9220"/>
                  </a:lnTo>
                  <a:lnTo>
                    <a:pt x="145846" y="9029"/>
                  </a:lnTo>
                  <a:lnTo>
                    <a:pt x="135394" y="9029"/>
                  </a:lnTo>
                  <a:lnTo>
                    <a:pt x="134810" y="11176"/>
                  </a:lnTo>
                  <a:lnTo>
                    <a:pt x="133629" y="11176"/>
                  </a:lnTo>
                  <a:lnTo>
                    <a:pt x="133629" y="16281"/>
                  </a:lnTo>
                  <a:lnTo>
                    <a:pt x="133629" y="19431"/>
                  </a:lnTo>
                  <a:lnTo>
                    <a:pt x="122389" y="19431"/>
                  </a:lnTo>
                  <a:lnTo>
                    <a:pt x="120700" y="21780"/>
                  </a:lnTo>
                  <a:lnTo>
                    <a:pt x="120535" y="21780"/>
                  </a:lnTo>
                  <a:lnTo>
                    <a:pt x="122186" y="16281"/>
                  </a:lnTo>
                  <a:lnTo>
                    <a:pt x="133629" y="16281"/>
                  </a:lnTo>
                  <a:lnTo>
                    <a:pt x="133629" y="11176"/>
                  </a:lnTo>
                  <a:lnTo>
                    <a:pt x="127317" y="11176"/>
                  </a:lnTo>
                  <a:lnTo>
                    <a:pt x="127317" y="9029"/>
                  </a:lnTo>
                  <a:lnTo>
                    <a:pt x="127114" y="9029"/>
                  </a:lnTo>
                  <a:lnTo>
                    <a:pt x="127114" y="9220"/>
                  </a:lnTo>
                  <a:lnTo>
                    <a:pt x="127114" y="12166"/>
                  </a:lnTo>
                  <a:lnTo>
                    <a:pt x="117462" y="12166"/>
                  </a:lnTo>
                  <a:lnTo>
                    <a:pt x="115290" y="16281"/>
                  </a:lnTo>
                  <a:lnTo>
                    <a:pt x="117068" y="9220"/>
                  </a:lnTo>
                  <a:lnTo>
                    <a:pt x="127114" y="9220"/>
                  </a:lnTo>
                  <a:lnTo>
                    <a:pt x="127114" y="9029"/>
                  </a:lnTo>
                  <a:lnTo>
                    <a:pt x="116674" y="9029"/>
                  </a:lnTo>
                  <a:lnTo>
                    <a:pt x="115684" y="11176"/>
                  </a:lnTo>
                  <a:lnTo>
                    <a:pt x="114503" y="11176"/>
                  </a:lnTo>
                  <a:lnTo>
                    <a:pt x="114503" y="16281"/>
                  </a:lnTo>
                  <a:lnTo>
                    <a:pt x="114503" y="19431"/>
                  </a:lnTo>
                  <a:lnTo>
                    <a:pt x="103466" y="19431"/>
                  </a:lnTo>
                  <a:lnTo>
                    <a:pt x="101942" y="21780"/>
                  </a:lnTo>
                  <a:lnTo>
                    <a:pt x="101434" y="21780"/>
                  </a:lnTo>
                  <a:lnTo>
                    <a:pt x="103276" y="16281"/>
                  </a:lnTo>
                  <a:lnTo>
                    <a:pt x="114503" y="16281"/>
                  </a:lnTo>
                  <a:lnTo>
                    <a:pt x="114503" y="11176"/>
                  </a:lnTo>
                  <a:lnTo>
                    <a:pt x="108788" y="11176"/>
                  </a:lnTo>
                  <a:lnTo>
                    <a:pt x="108788" y="9029"/>
                  </a:lnTo>
                  <a:lnTo>
                    <a:pt x="108597" y="9029"/>
                  </a:lnTo>
                  <a:lnTo>
                    <a:pt x="108597" y="9220"/>
                  </a:lnTo>
                  <a:lnTo>
                    <a:pt x="108597" y="12166"/>
                  </a:lnTo>
                  <a:lnTo>
                    <a:pt x="98742" y="12166"/>
                  </a:lnTo>
                  <a:lnTo>
                    <a:pt x="96367" y="16281"/>
                  </a:lnTo>
                  <a:lnTo>
                    <a:pt x="98539" y="9220"/>
                  </a:lnTo>
                  <a:lnTo>
                    <a:pt x="108597" y="9220"/>
                  </a:lnTo>
                  <a:lnTo>
                    <a:pt x="108597" y="9029"/>
                  </a:lnTo>
                  <a:lnTo>
                    <a:pt x="97955" y="9029"/>
                  </a:lnTo>
                  <a:lnTo>
                    <a:pt x="97167" y="11176"/>
                  </a:lnTo>
                  <a:lnTo>
                    <a:pt x="95580" y="11176"/>
                  </a:lnTo>
                  <a:lnTo>
                    <a:pt x="95580" y="16281"/>
                  </a:lnTo>
                  <a:lnTo>
                    <a:pt x="95580" y="19431"/>
                  </a:lnTo>
                  <a:lnTo>
                    <a:pt x="84556" y="19431"/>
                  </a:lnTo>
                  <a:lnTo>
                    <a:pt x="82689" y="21780"/>
                  </a:lnTo>
                  <a:lnTo>
                    <a:pt x="82486" y="21780"/>
                  </a:lnTo>
                  <a:lnTo>
                    <a:pt x="83959" y="16281"/>
                  </a:lnTo>
                  <a:lnTo>
                    <a:pt x="95580" y="16281"/>
                  </a:lnTo>
                  <a:lnTo>
                    <a:pt x="95580" y="11176"/>
                  </a:lnTo>
                  <a:lnTo>
                    <a:pt x="89865" y="11176"/>
                  </a:lnTo>
                  <a:lnTo>
                    <a:pt x="89865" y="9029"/>
                  </a:lnTo>
                  <a:lnTo>
                    <a:pt x="89674" y="9029"/>
                  </a:lnTo>
                  <a:lnTo>
                    <a:pt x="89674" y="9220"/>
                  </a:lnTo>
                  <a:lnTo>
                    <a:pt x="89674" y="12166"/>
                  </a:lnTo>
                  <a:lnTo>
                    <a:pt x="79819" y="12166"/>
                  </a:lnTo>
                  <a:lnTo>
                    <a:pt x="77851" y="16281"/>
                  </a:lnTo>
                  <a:lnTo>
                    <a:pt x="79425" y="9220"/>
                  </a:lnTo>
                  <a:lnTo>
                    <a:pt x="89674" y="9220"/>
                  </a:lnTo>
                  <a:lnTo>
                    <a:pt x="89674" y="9029"/>
                  </a:lnTo>
                  <a:lnTo>
                    <a:pt x="79235" y="9029"/>
                  </a:lnTo>
                  <a:lnTo>
                    <a:pt x="78435" y="11176"/>
                  </a:lnTo>
                  <a:lnTo>
                    <a:pt x="76466" y="11176"/>
                  </a:lnTo>
                  <a:lnTo>
                    <a:pt x="76466" y="16281"/>
                  </a:lnTo>
                  <a:lnTo>
                    <a:pt x="76466" y="19431"/>
                  </a:lnTo>
                  <a:lnTo>
                    <a:pt x="65239" y="19431"/>
                  </a:lnTo>
                  <a:lnTo>
                    <a:pt x="63715" y="21780"/>
                  </a:lnTo>
                  <a:lnTo>
                    <a:pt x="63385" y="21780"/>
                  </a:lnTo>
                  <a:lnTo>
                    <a:pt x="65036" y="16281"/>
                  </a:lnTo>
                  <a:lnTo>
                    <a:pt x="76466" y="16281"/>
                  </a:lnTo>
                  <a:lnTo>
                    <a:pt x="76466" y="11176"/>
                  </a:lnTo>
                  <a:lnTo>
                    <a:pt x="71539" y="11176"/>
                  </a:lnTo>
                  <a:lnTo>
                    <a:pt x="71539" y="9029"/>
                  </a:lnTo>
                  <a:lnTo>
                    <a:pt x="71145" y="9029"/>
                  </a:lnTo>
                  <a:lnTo>
                    <a:pt x="71145" y="9220"/>
                  </a:lnTo>
                  <a:lnTo>
                    <a:pt x="71145" y="12166"/>
                  </a:lnTo>
                  <a:lnTo>
                    <a:pt x="61290" y="12166"/>
                  </a:lnTo>
                  <a:lnTo>
                    <a:pt x="59131" y="16281"/>
                  </a:lnTo>
                  <a:lnTo>
                    <a:pt x="60896" y="9220"/>
                  </a:lnTo>
                  <a:lnTo>
                    <a:pt x="71145" y="9220"/>
                  </a:lnTo>
                  <a:lnTo>
                    <a:pt x="71145" y="9029"/>
                  </a:lnTo>
                  <a:lnTo>
                    <a:pt x="60502" y="9029"/>
                  </a:lnTo>
                  <a:lnTo>
                    <a:pt x="59715" y="11176"/>
                  </a:lnTo>
                  <a:lnTo>
                    <a:pt x="52819" y="11176"/>
                  </a:lnTo>
                  <a:lnTo>
                    <a:pt x="52819" y="9029"/>
                  </a:lnTo>
                  <a:lnTo>
                    <a:pt x="52628" y="9029"/>
                  </a:lnTo>
                  <a:lnTo>
                    <a:pt x="52425" y="9029"/>
                  </a:lnTo>
                  <a:lnTo>
                    <a:pt x="52425" y="9220"/>
                  </a:lnTo>
                  <a:lnTo>
                    <a:pt x="52425" y="12166"/>
                  </a:lnTo>
                  <a:lnTo>
                    <a:pt x="41198" y="12166"/>
                  </a:lnTo>
                  <a:lnTo>
                    <a:pt x="39814" y="15303"/>
                  </a:lnTo>
                  <a:lnTo>
                    <a:pt x="41148" y="9220"/>
                  </a:lnTo>
                  <a:lnTo>
                    <a:pt x="52425" y="9220"/>
                  </a:lnTo>
                  <a:lnTo>
                    <a:pt x="52425" y="9029"/>
                  </a:lnTo>
                  <a:lnTo>
                    <a:pt x="41198" y="9029"/>
                  </a:lnTo>
                  <a:lnTo>
                    <a:pt x="40995" y="9220"/>
                  </a:lnTo>
                  <a:lnTo>
                    <a:pt x="41135" y="9220"/>
                  </a:lnTo>
                  <a:lnTo>
                    <a:pt x="39217" y="16281"/>
                  </a:lnTo>
                  <a:lnTo>
                    <a:pt x="57556" y="16281"/>
                  </a:lnTo>
                  <a:lnTo>
                    <a:pt x="57556" y="19431"/>
                  </a:lnTo>
                  <a:lnTo>
                    <a:pt x="38036" y="19431"/>
                  </a:lnTo>
                  <a:lnTo>
                    <a:pt x="36271" y="21780"/>
                  </a:lnTo>
                  <a:lnTo>
                    <a:pt x="37642" y="16281"/>
                  </a:lnTo>
                  <a:lnTo>
                    <a:pt x="35877" y="22174"/>
                  </a:lnTo>
                  <a:lnTo>
                    <a:pt x="57150" y="22174"/>
                  </a:lnTo>
                  <a:lnTo>
                    <a:pt x="56565" y="22567"/>
                  </a:lnTo>
                  <a:lnTo>
                    <a:pt x="56565" y="25501"/>
                  </a:lnTo>
                  <a:lnTo>
                    <a:pt x="34099" y="25501"/>
                  </a:lnTo>
                  <a:lnTo>
                    <a:pt x="32918" y="28054"/>
                  </a:lnTo>
                  <a:lnTo>
                    <a:pt x="33896" y="22174"/>
                  </a:lnTo>
                  <a:lnTo>
                    <a:pt x="32131" y="28638"/>
                  </a:lnTo>
                  <a:lnTo>
                    <a:pt x="62674" y="28638"/>
                  </a:lnTo>
                  <a:lnTo>
                    <a:pt x="64719" y="22174"/>
                  </a:lnTo>
                  <a:lnTo>
                    <a:pt x="76657" y="22174"/>
                  </a:lnTo>
                  <a:lnTo>
                    <a:pt x="76073" y="22567"/>
                  </a:lnTo>
                  <a:lnTo>
                    <a:pt x="76073" y="25501"/>
                  </a:lnTo>
                  <a:lnTo>
                    <a:pt x="65036" y="25501"/>
                  </a:lnTo>
                  <a:lnTo>
                    <a:pt x="63068" y="28638"/>
                  </a:lnTo>
                  <a:lnTo>
                    <a:pt x="65824" y="28638"/>
                  </a:lnTo>
                  <a:lnTo>
                    <a:pt x="65824" y="31191"/>
                  </a:lnTo>
                  <a:lnTo>
                    <a:pt x="31343" y="31191"/>
                  </a:lnTo>
                  <a:lnTo>
                    <a:pt x="29768" y="32766"/>
                  </a:lnTo>
                  <a:lnTo>
                    <a:pt x="30746" y="28448"/>
                  </a:lnTo>
                  <a:lnTo>
                    <a:pt x="28384" y="36093"/>
                  </a:lnTo>
                  <a:lnTo>
                    <a:pt x="37642" y="36093"/>
                  </a:lnTo>
                  <a:lnTo>
                    <a:pt x="37642" y="38849"/>
                  </a:lnTo>
                  <a:lnTo>
                    <a:pt x="27393" y="38849"/>
                  </a:lnTo>
                  <a:lnTo>
                    <a:pt x="25031" y="41198"/>
                  </a:lnTo>
                  <a:lnTo>
                    <a:pt x="26809" y="35902"/>
                  </a:lnTo>
                  <a:lnTo>
                    <a:pt x="23850" y="41783"/>
                  </a:lnTo>
                  <a:lnTo>
                    <a:pt x="44742" y="41783"/>
                  </a:lnTo>
                  <a:lnTo>
                    <a:pt x="47663" y="34137"/>
                  </a:lnTo>
                  <a:lnTo>
                    <a:pt x="58343" y="34137"/>
                  </a:lnTo>
                  <a:lnTo>
                    <a:pt x="58343" y="37668"/>
                  </a:lnTo>
                  <a:lnTo>
                    <a:pt x="48094" y="37668"/>
                  </a:lnTo>
                  <a:lnTo>
                    <a:pt x="44932" y="41783"/>
                  </a:lnTo>
                  <a:lnTo>
                    <a:pt x="63461" y="41783"/>
                  </a:lnTo>
                  <a:lnTo>
                    <a:pt x="66433" y="34137"/>
                  </a:lnTo>
                  <a:lnTo>
                    <a:pt x="72136" y="34137"/>
                  </a:lnTo>
                  <a:lnTo>
                    <a:pt x="73329" y="28638"/>
                  </a:lnTo>
                  <a:lnTo>
                    <a:pt x="82181" y="28638"/>
                  </a:lnTo>
                  <a:lnTo>
                    <a:pt x="84416" y="22174"/>
                  </a:lnTo>
                  <a:lnTo>
                    <a:pt x="96367" y="22174"/>
                  </a:lnTo>
                  <a:lnTo>
                    <a:pt x="95783" y="22567"/>
                  </a:lnTo>
                  <a:lnTo>
                    <a:pt x="95783" y="25501"/>
                  </a:lnTo>
                  <a:lnTo>
                    <a:pt x="84556" y="25501"/>
                  </a:lnTo>
                  <a:lnTo>
                    <a:pt x="82778" y="28638"/>
                  </a:lnTo>
                  <a:lnTo>
                    <a:pt x="85344" y="28638"/>
                  </a:lnTo>
                  <a:lnTo>
                    <a:pt x="85344" y="31191"/>
                  </a:lnTo>
                  <a:lnTo>
                    <a:pt x="74104" y="31191"/>
                  </a:lnTo>
                  <a:lnTo>
                    <a:pt x="72529" y="34137"/>
                  </a:lnTo>
                  <a:lnTo>
                    <a:pt x="91643" y="34137"/>
                  </a:lnTo>
                  <a:lnTo>
                    <a:pt x="93014" y="28638"/>
                  </a:lnTo>
                  <a:lnTo>
                    <a:pt x="101892" y="28638"/>
                  </a:lnTo>
                  <a:lnTo>
                    <a:pt x="103746" y="22174"/>
                  </a:lnTo>
                  <a:lnTo>
                    <a:pt x="115976" y="22174"/>
                  </a:lnTo>
                  <a:lnTo>
                    <a:pt x="115493" y="22567"/>
                  </a:lnTo>
                  <a:lnTo>
                    <a:pt x="115493" y="25501"/>
                  </a:lnTo>
                  <a:lnTo>
                    <a:pt x="104063" y="25501"/>
                  </a:lnTo>
                  <a:lnTo>
                    <a:pt x="102489" y="28638"/>
                  </a:lnTo>
                  <a:lnTo>
                    <a:pt x="105041" y="28638"/>
                  </a:lnTo>
                  <a:lnTo>
                    <a:pt x="105041" y="31191"/>
                  </a:lnTo>
                  <a:lnTo>
                    <a:pt x="93611" y="31191"/>
                  </a:lnTo>
                  <a:lnTo>
                    <a:pt x="92036" y="34137"/>
                  </a:lnTo>
                  <a:lnTo>
                    <a:pt x="94399" y="34137"/>
                  </a:lnTo>
                  <a:lnTo>
                    <a:pt x="94399" y="37668"/>
                  </a:lnTo>
                  <a:lnTo>
                    <a:pt x="67995" y="37465"/>
                  </a:lnTo>
                  <a:lnTo>
                    <a:pt x="63461" y="41783"/>
                  </a:lnTo>
                  <a:lnTo>
                    <a:pt x="99720" y="41783"/>
                  </a:lnTo>
                  <a:lnTo>
                    <a:pt x="102514" y="34137"/>
                  </a:lnTo>
                  <a:lnTo>
                    <a:pt x="111150" y="34137"/>
                  </a:lnTo>
                  <a:lnTo>
                    <a:pt x="112534" y="28638"/>
                  </a:lnTo>
                  <a:lnTo>
                    <a:pt x="121602" y="28638"/>
                  </a:lnTo>
                  <a:lnTo>
                    <a:pt x="123456" y="22174"/>
                  </a:lnTo>
                  <a:lnTo>
                    <a:pt x="135585" y="22174"/>
                  </a:lnTo>
                  <a:lnTo>
                    <a:pt x="135001" y="22567"/>
                  </a:lnTo>
                  <a:lnTo>
                    <a:pt x="135001" y="25501"/>
                  </a:lnTo>
                  <a:lnTo>
                    <a:pt x="123761" y="25501"/>
                  </a:lnTo>
                  <a:lnTo>
                    <a:pt x="121996" y="28638"/>
                  </a:lnTo>
                  <a:lnTo>
                    <a:pt x="124358" y="28638"/>
                  </a:lnTo>
                  <a:lnTo>
                    <a:pt x="124358" y="31191"/>
                  </a:lnTo>
                  <a:lnTo>
                    <a:pt x="113322" y="31191"/>
                  </a:lnTo>
                  <a:lnTo>
                    <a:pt x="111747" y="34137"/>
                  </a:lnTo>
                  <a:lnTo>
                    <a:pt x="113525" y="34137"/>
                  </a:lnTo>
                  <a:lnTo>
                    <a:pt x="113525" y="37668"/>
                  </a:lnTo>
                  <a:lnTo>
                    <a:pt x="103276" y="37668"/>
                  </a:lnTo>
                  <a:lnTo>
                    <a:pt x="99720" y="41783"/>
                  </a:lnTo>
                  <a:lnTo>
                    <a:pt x="118846" y="41783"/>
                  </a:lnTo>
                  <a:lnTo>
                    <a:pt x="120205" y="38277"/>
                  </a:lnTo>
                  <a:lnTo>
                    <a:pt x="120205" y="42392"/>
                  </a:lnTo>
                  <a:lnTo>
                    <a:pt x="215823" y="42392"/>
                  </a:lnTo>
                  <a:lnTo>
                    <a:pt x="215823" y="41783"/>
                  </a:lnTo>
                  <a:lnTo>
                    <a:pt x="233730" y="41783"/>
                  </a:lnTo>
                  <a:lnTo>
                    <a:pt x="236702" y="34137"/>
                  </a:lnTo>
                  <a:lnTo>
                    <a:pt x="247332" y="34137"/>
                  </a:lnTo>
                  <a:lnTo>
                    <a:pt x="247332" y="37668"/>
                  </a:lnTo>
                  <a:lnTo>
                    <a:pt x="237083" y="37668"/>
                  </a:lnTo>
                  <a:lnTo>
                    <a:pt x="233730" y="41783"/>
                  </a:lnTo>
                  <a:lnTo>
                    <a:pt x="252844" y="41783"/>
                  </a:lnTo>
                  <a:lnTo>
                    <a:pt x="255638" y="34137"/>
                  </a:lnTo>
                  <a:lnTo>
                    <a:pt x="266458" y="34137"/>
                  </a:lnTo>
                  <a:lnTo>
                    <a:pt x="266458" y="37668"/>
                  </a:lnTo>
                  <a:lnTo>
                    <a:pt x="256006" y="37668"/>
                  </a:lnTo>
                  <a:lnTo>
                    <a:pt x="252844" y="41783"/>
                  </a:lnTo>
                  <a:lnTo>
                    <a:pt x="271576" y="41783"/>
                  </a:lnTo>
                  <a:lnTo>
                    <a:pt x="274751" y="33553"/>
                  </a:lnTo>
                  <a:lnTo>
                    <a:pt x="285369" y="33553"/>
                  </a:lnTo>
                  <a:lnTo>
                    <a:pt x="285369" y="37668"/>
                  </a:lnTo>
                  <a:lnTo>
                    <a:pt x="274916" y="37668"/>
                  </a:lnTo>
                  <a:lnTo>
                    <a:pt x="271576" y="41783"/>
                  </a:lnTo>
                  <a:lnTo>
                    <a:pt x="290499" y="41783"/>
                  </a:lnTo>
                  <a:lnTo>
                    <a:pt x="293674" y="33553"/>
                  </a:lnTo>
                  <a:lnTo>
                    <a:pt x="303898" y="33553"/>
                  </a:lnTo>
                  <a:lnTo>
                    <a:pt x="303898" y="37668"/>
                  </a:lnTo>
                  <a:lnTo>
                    <a:pt x="293839" y="37668"/>
                  </a:lnTo>
                  <a:lnTo>
                    <a:pt x="290499" y="41783"/>
                  </a:lnTo>
                  <a:lnTo>
                    <a:pt x="306641" y="41783"/>
                  </a:lnTo>
                  <a:close/>
                </a:path>
                <a:path extrusionOk="0" h="65405" w="433705">
                  <a:moveTo>
                    <a:pt x="408533" y="41783"/>
                  </a:moveTo>
                  <a:lnTo>
                    <a:pt x="404406" y="29210"/>
                  </a:lnTo>
                  <a:lnTo>
                    <a:pt x="404406" y="37465"/>
                  </a:lnTo>
                  <a:lnTo>
                    <a:pt x="393369" y="37465"/>
                  </a:lnTo>
                  <a:lnTo>
                    <a:pt x="389813" y="40805"/>
                  </a:lnTo>
                  <a:lnTo>
                    <a:pt x="391985" y="33553"/>
                  </a:lnTo>
                  <a:lnTo>
                    <a:pt x="384492" y="33553"/>
                  </a:lnTo>
                  <a:lnTo>
                    <a:pt x="385076" y="37465"/>
                  </a:lnTo>
                  <a:lnTo>
                    <a:pt x="374256" y="37465"/>
                  </a:lnTo>
                  <a:lnTo>
                    <a:pt x="370509" y="40805"/>
                  </a:lnTo>
                  <a:lnTo>
                    <a:pt x="373468" y="33553"/>
                  </a:lnTo>
                  <a:lnTo>
                    <a:pt x="365963" y="33553"/>
                  </a:lnTo>
                  <a:lnTo>
                    <a:pt x="366560" y="37465"/>
                  </a:lnTo>
                  <a:lnTo>
                    <a:pt x="336804" y="37465"/>
                  </a:lnTo>
                  <a:lnTo>
                    <a:pt x="333451" y="40805"/>
                  </a:lnTo>
                  <a:lnTo>
                    <a:pt x="335026" y="33553"/>
                  </a:lnTo>
                  <a:lnTo>
                    <a:pt x="336016" y="31191"/>
                  </a:lnTo>
                  <a:lnTo>
                    <a:pt x="331495" y="33553"/>
                  </a:lnTo>
                  <a:lnTo>
                    <a:pt x="334048" y="28448"/>
                  </a:lnTo>
                  <a:lnTo>
                    <a:pt x="335026" y="25107"/>
                  </a:lnTo>
                  <a:lnTo>
                    <a:pt x="330885" y="28448"/>
                  </a:lnTo>
                  <a:lnTo>
                    <a:pt x="333451" y="22174"/>
                  </a:lnTo>
                  <a:lnTo>
                    <a:pt x="348030" y="22174"/>
                  </a:lnTo>
                  <a:lnTo>
                    <a:pt x="350405" y="16281"/>
                  </a:lnTo>
                  <a:lnTo>
                    <a:pt x="362038" y="16281"/>
                  </a:lnTo>
                  <a:lnTo>
                    <a:pt x="362826" y="19431"/>
                  </a:lnTo>
                  <a:lnTo>
                    <a:pt x="351586" y="19431"/>
                  </a:lnTo>
                  <a:lnTo>
                    <a:pt x="348424" y="22174"/>
                  </a:lnTo>
                  <a:lnTo>
                    <a:pt x="366560" y="22174"/>
                  </a:lnTo>
                  <a:lnTo>
                    <a:pt x="368935" y="16281"/>
                  </a:lnTo>
                  <a:lnTo>
                    <a:pt x="380365" y="16281"/>
                  </a:lnTo>
                  <a:lnTo>
                    <a:pt x="381342" y="19431"/>
                  </a:lnTo>
                  <a:lnTo>
                    <a:pt x="370306" y="19431"/>
                  </a:lnTo>
                  <a:lnTo>
                    <a:pt x="366953" y="22174"/>
                  </a:lnTo>
                  <a:lnTo>
                    <a:pt x="385076" y="22174"/>
                  </a:lnTo>
                  <a:lnTo>
                    <a:pt x="387261" y="16281"/>
                  </a:lnTo>
                  <a:lnTo>
                    <a:pt x="397510" y="16281"/>
                  </a:lnTo>
                  <a:lnTo>
                    <a:pt x="398094" y="19431"/>
                  </a:lnTo>
                  <a:lnTo>
                    <a:pt x="388632" y="19431"/>
                  </a:lnTo>
                  <a:lnTo>
                    <a:pt x="385076" y="22174"/>
                  </a:lnTo>
                  <a:lnTo>
                    <a:pt x="399275" y="22174"/>
                  </a:lnTo>
                  <a:lnTo>
                    <a:pt x="400062" y="25107"/>
                  </a:lnTo>
                  <a:lnTo>
                    <a:pt x="401243" y="28448"/>
                  </a:lnTo>
                  <a:lnTo>
                    <a:pt x="401840" y="31191"/>
                  </a:lnTo>
                  <a:lnTo>
                    <a:pt x="403618" y="33553"/>
                  </a:lnTo>
                  <a:lnTo>
                    <a:pt x="404406" y="37465"/>
                  </a:lnTo>
                  <a:lnTo>
                    <a:pt x="404406" y="29210"/>
                  </a:lnTo>
                  <a:lnTo>
                    <a:pt x="398487" y="11176"/>
                  </a:lnTo>
                  <a:lnTo>
                    <a:pt x="398411" y="11557"/>
                  </a:lnTo>
                  <a:lnTo>
                    <a:pt x="398297" y="11176"/>
                  </a:lnTo>
                  <a:lnTo>
                    <a:pt x="396506" y="11176"/>
                  </a:lnTo>
                  <a:lnTo>
                    <a:pt x="395135" y="9220"/>
                  </a:lnTo>
                  <a:lnTo>
                    <a:pt x="396125" y="12560"/>
                  </a:lnTo>
                  <a:lnTo>
                    <a:pt x="385076" y="12560"/>
                  </a:lnTo>
                  <a:lnTo>
                    <a:pt x="381939" y="16281"/>
                  </a:lnTo>
                  <a:lnTo>
                    <a:pt x="381850" y="15963"/>
                  </a:lnTo>
                  <a:lnTo>
                    <a:pt x="384289" y="9029"/>
                  </a:lnTo>
                  <a:lnTo>
                    <a:pt x="395135" y="9029"/>
                  </a:lnTo>
                  <a:lnTo>
                    <a:pt x="395135" y="8636"/>
                  </a:lnTo>
                  <a:lnTo>
                    <a:pt x="383895" y="8636"/>
                  </a:lnTo>
                  <a:lnTo>
                    <a:pt x="380161" y="11176"/>
                  </a:lnTo>
                  <a:lnTo>
                    <a:pt x="378574" y="11176"/>
                  </a:lnTo>
                  <a:lnTo>
                    <a:pt x="378383" y="10807"/>
                  </a:lnTo>
                  <a:lnTo>
                    <a:pt x="378383" y="12560"/>
                  </a:lnTo>
                  <a:lnTo>
                    <a:pt x="367360" y="12560"/>
                  </a:lnTo>
                  <a:lnTo>
                    <a:pt x="364528" y="15900"/>
                  </a:lnTo>
                  <a:lnTo>
                    <a:pt x="366953" y="9220"/>
                  </a:lnTo>
                  <a:lnTo>
                    <a:pt x="377202" y="9220"/>
                  </a:lnTo>
                  <a:lnTo>
                    <a:pt x="378104" y="11404"/>
                  </a:lnTo>
                  <a:lnTo>
                    <a:pt x="378383" y="12560"/>
                  </a:lnTo>
                  <a:lnTo>
                    <a:pt x="378383" y="10807"/>
                  </a:lnTo>
                  <a:lnTo>
                    <a:pt x="377850" y="9753"/>
                  </a:lnTo>
                  <a:lnTo>
                    <a:pt x="377596" y="9029"/>
                  </a:lnTo>
                  <a:lnTo>
                    <a:pt x="366560" y="9029"/>
                  </a:lnTo>
                  <a:lnTo>
                    <a:pt x="364286" y="10274"/>
                  </a:lnTo>
                  <a:lnTo>
                    <a:pt x="364286" y="16167"/>
                  </a:lnTo>
                  <a:lnTo>
                    <a:pt x="364134" y="15976"/>
                  </a:lnTo>
                  <a:lnTo>
                    <a:pt x="364286" y="16167"/>
                  </a:lnTo>
                  <a:lnTo>
                    <a:pt x="364286" y="10274"/>
                  </a:lnTo>
                  <a:lnTo>
                    <a:pt x="362623" y="11176"/>
                  </a:lnTo>
                  <a:lnTo>
                    <a:pt x="360845" y="11176"/>
                  </a:lnTo>
                  <a:lnTo>
                    <a:pt x="360641" y="10452"/>
                  </a:lnTo>
                  <a:lnTo>
                    <a:pt x="360641" y="12560"/>
                  </a:lnTo>
                  <a:lnTo>
                    <a:pt x="349821" y="12560"/>
                  </a:lnTo>
                  <a:lnTo>
                    <a:pt x="346849" y="16281"/>
                  </a:lnTo>
                  <a:lnTo>
                    <a:pt x="349427" y="9220"/>
                  </a:lnTo>
                  <a:lnTo>
                    <a:pt x="360248" y="9220"/>
                  </a:lnTo>
                  <a:lnTo>
                    <a:pt x="360641" y="12560"/>
                  </a:lnTo>
                  <a:lnTo>
                    <a:pt x="360641" y="10452"/>
                  </a:lnTo>
                  <a:lnTo>
                    <a:pt x="360248" y="9029"/>
                  </a:lnTo>
                  <a:lnTo>
                    <a:pt x="349211" y="9029"/>
                  </a:lnTo>
                  <a:lnTo>
                    <a:pt x="344690" y="11176"/>
                  </a:lnTo>
                  <a:lnTo>
                    <a:pt x="344500" y="11176"/>
                  </a:lnTo>
                  <a:lnTo>
                    <a:pt x="344500" y="19431"/>
                  </a:lnTo>
                  <a:lnTo>
                    <a:pt x="333844" y="19431"/>
                  </a:lnTo>
                  <a:lnTo>
                    <a:pt x="333451" y="19431"/>
                  </a:lnTo>
                  <a:lnTo>
                    <a:pt x="330301" y="22174"/>
                  </a:lnTo>
                  <a:lnTo>
                    <a:pt x="332270" y="16281"/>
                  </a:lnTo>
                  <a:lnTo>
                    <a:pt x="329311" y="16878"/>
                  </a:lnTo>
                  <a:lnTo>
                    <a:pt x="329476" y="16281"/>
                  </a:lnTo>
                  <a:lnTo>
                    <a:pt x="332270" y="16281"/>
                  </a:lnTo>
                  <a:lnTo>
                    <a:pt x="343712" y="16281"/>
                  </a:lnTo>
                  <a:lnTo>
                    <a:pt x="344500" y="19431"/>
                  </a:lnTo>
                  <a:lnTo>
                    <a:pt x="344500" y="11176"/>
                  </a:lnTo>
                  <a:lnTo>
                    <a:pt x="343509" y="11176"/>
                  </a:lnTo>
                  <a:lnTo>
                    <a:pt x="343103" y="10096"/>
                  </a:lnTo>
                  <a:lnTo>
                    <a:pt x="343103" y="12560"/>
                  </a:lnTo>
                  <a:lnTo>
                    <a:pt x="332270" y="12560"/>
                  </a:lnTo>
                  <a:lnTo>
                    <a:pt x="329565" y="15951"/>
                  </a:lnTo>
                  <a:lnTo>
                    <a:pt x="331495" y="9220"/>
                  </a:lnTo>
                  <a:lnTo>
                    <a:pt x="342519" y="9220"/>
                  </a:lnTo>
                  <a:lnTo>
                    <a:pt x="343103" y="12560"/>
                  </a:lnTo>
                  <a:lnTo>
                    <a:pt x="343103" y="10096"/>
                  </a:lnTo>
                  <a:lnTo>
                    <a:pt x="342709" y="9029"/>
                  </a:lnTo>
                  <a:lnTo>
                    <a:pt x="331279" y="9029"/>
                  </a:lnTo>
                  <a:lnTo>
                    <a:pt x="328523" y="11176"/>
                  </a:lnTo>
                  <a:lnTo>
                    <a:pt x="327342" y="11176"/>
                  </a:lnTo>
                  <a:lnTo>
                    <a:pt x="330695" y="41783"/>
                  </a:lnTo>
                  <a:lnTo>
                    <a:pt x="408533" y="41783"/>
                  </a:lnTo>
                  <a:close/>
                </a:path>
                <a:path extrusionOk="0" h="65405" w="433705">
                  <a:moveTo>
                    <a:pt x="433578" y="63563"/>
                  </a:moveTo>
                  <a:lnTo>
                    <a:pt x="1587" y="63563"/>
                  </a:lnTo>
                  <a:lnTo>
                    <a:pt x="2374" y="47675"/>
                  </a:lnTo>
                  <a:lnTo>
                    <a:pt x="431787" y="47675"/>
                  </a:lnTo>
                  <a:lnTo>
                    <a:pt x="431787" y="47078"/>
                  </a:lnTo>
                  <a:lnTo>
                    <a:pt x="3162" y="47078"/>
                  </a:lnTo>
                  <a:lnTo>
                    <a:pt x="38239" y="0"/>
                  </a:lnTo>
                  <a:lnTo>
                    <a:pt x="35877" y="0"/>
                  </a:lnTo>
                  <a:lnTo>
                    <a:pt x="596" y="47078"/>
                  </a:lnTo>
                  <a:lnTo>
                    <a:pt x="0" y="65328"/>
                  </a:lnTo>
                  <a:lnTo>
                    <a:pt x="432777" y="65328"/>
                  </a:lnTo>
                  <a:lnTo>
                    <a:pt x="433578" y="6356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3" name="Google Shape;1553;p47"/>
            <p:cNvSpPr/>
            <p:nvPr/>
          </p:nvSpPr>
          <p:spPr>
            <a:xfrm>
              <a:off x="2566454" y="2094623"/>
              <a:ext cx="74295" cy="17780"/>
            </a:xfrm>
            <a:custGeom>
              <a:rect b="b" l="l" r="r" t="t"/>
              <a:pathLst>
                <a:path extrusionOk="0" h="17780" w="74294">
                  <a:moveTo>
                    <a:pt x="73914" y="17272"/>
                  </a:moveTo>
                  <a:lnTo>
                    <a:pt x="71742" y="12166"/>
                  </a:lnTo>
                  <a:lnTo>
                    <a:pt x="72529" y="12166"/>
                  </a:lnTo>
                  <a:lnTo>
                    <a:pt x="70561" y="5892"/>
                  </a:lnTo>
                  <a:lnTo>
                    <a:pt x="69570" y="2197"/>
                  </a:lnTo>
                  <a:lnTo>
                    <a:pt x="69570" y="8826"/>
                  </a:lnTo>
                  <a:lnTo>
                    <a:pt x="59321" y="8826"/>
                  </a:lnTo>
                  <a:lnTo>
                    <a:pt x="55587" y="12166"/>
                  </a:lnTo>
                  <a:lnTo>
                    <a:pt x="57162" y="5892"/>
                  </a:lnTo>
                  <a:lnTo>
                    <a:pt x="69176" y="5892"/>
                  </a:lnTo>
                  <a:lnTo>
                    <a:pt x="69570" y="8826"/>
                  </a:lnTo>
                  <a:lnTo>
                    <a:pt x="69570" y="2197"/>
                  </a:lnTo>
                  <a:lnTo>
                    <a:pt x="68986" y="0"/>
                  </a:lnTo>
                  <a:lnTo>
                    <a:pt x="67805" y="0"/>
                  </a:lnTo>
                  <a:lnTo>
                    <a:pt x="68986" y="3149"/>
                  </a:lnTo>
                  <a:lnTo>
                    <a:pt x="57746" y="3149"/>
                  </a:lnTo>
                  <a:lnTo>
                    <a:pt x="54190" y="5892"/>
                  </a:lnTo>
                  <a:lnTo>
                    <a:pt x="50660" y="5892"/>
                  </a:lnTo>
                  <a:lnTo>
                    <a:pt x="51244" y="8826"/>
                  </a:lnTo>
                  <a:lnTo>
                    <a:pt x="40995" y="8826"/>
                  </a:lnTo>
                  <a:lnTo>
                    <a:pt x="37058" y="12166"/>
                  </a:lnTo>
                  <a:lnTo>
                    <a:pt x="38836" y="5892"/>
                  </a:lnTo>
                  <a:lnTo>
                    <a:pt x="32334" y="5892"/>
                  </a:lnTo>
                  <a:lnTo>
                    <a:pt x="32918" y="8826"/>
                  </a:lnTo>
                  <a:lnTo>
                    <a:pt x="22669" y="8826"/>
                  </a:lnTo>
                  <a:lnTo>
                    <a:pt x="18542" y="12166"/>
                  </a:lnTo>
                  <a:lnTo>
                    <a:pt x="20307" y="5892"/>
                  </a:lnTo>
                  <a:lnTo>
                    <a:pt x="13804" y="5892"/>
                  </a:lnTo>
                  <a:lnTo>
                    <a:pt x="14782" y="8826"/>
                  </a:lnTo>
                  <a:lnTo>
                    <a:pt x="4140" y="8826"/>
                  </a:lnTo>
                  <a:lnTo>
                    <a:pt x="0" y="12166"/>
                  </a:lnTo>
                  <a:lnTo>
                    <a:pt x="14986" y="12166"/>
                  </a:lnTo>
                  <a:lnTo>
                    <a:pt x="15570" y="14909"/>
                  </a:lnTo>
                  <a:lnTo>
                    <a:pt x="5130" y="14909"/>
                  </a:lnTo>
                  <a:lnTo>
                    <a:pt x="1003" y="17272"/>
                  </a:lnTo>
                  <a:lnTo>
                    <a:pt x="19519" y="17272"/>
                  </a:lnTo>
                  <a:lnTo>
                    <a:pt x="21678" y="12166"/>
                  </a:lnTo>
                  <a:lnTo>
                    <a:pt x="33121" y="12166"/>
                  </a:lnTo>
                  <a:lnTo>
                    <a:pt x="33896" y="14909"/>
                  </a:lnTo>
                  <a:lnTo>
                    <a:pt x="23456" y="14909"/>
                  </a:lnTo>
                  <a:lnTo>
                    <a:pt x="19519" y="17272"/>
                  </a:lnTo>
                  <a:lnTo>
                    <a:pt x="38049" y="17272"/>
                  </a:lnTo>
                  <a:lnTo>
                    <a:pt x="40005" y="12166"/>
                  </a:lnTo>
                  <a:lnTo>
                    <a:pt x="51638" y="12166"/>
                  </a:lnTo>
                  <a:lnTo>
                    <a:pt x="52031" y="14909"/>
                  </a:lnTo>
                  <a:lnTo>
                    <a:pt x="41783" y="14909"/>
                  </a:lnTo>
                  <a:lnTo>
                    <a:pt x="38049" y="17272"/>
                  </a:lnTo>
                  <a:lnTo>
                    <a:pt x="56375" y="17272"/>
                  </a:lnTo>
                  <a:lnTo>
                    <a:pt x="58534" y="12166"/>
                  </a:lnTo>
                  <a:lnTo>
                    <a:pt x="69964" y="12166"/>
                  </a:lnTo>
                  <a:lnTo>
                    <a:pt x="70561" y="14909"/>
                  </a:lnTo>
                  <a:lnTo>
                    <a:pt x="60299" y="14909"/>
                  </a:lnTo>
                  <a:lnTo>
                    <a:pt x="56375" y="17272"/>
                  </a:lnTo>
                  <a:lnTo>
                    <a:pt x="73914" y="1727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54" name="Google Shape;1554;p47"/>
            <p:cNvPicPr preferRelativeResize="0"/>
            <p:nvPr/>
          </p:nvPicPr>
          <p:blipFill rotWithShape="1">
            <a:blip r:embed="rId14">
              <a:alphaModFix/>
            </a:blip>
            <a:srcRect b="0" l="0" r="0" t="0"/>
            <a:stretch/>
          </p:blipFill>
          <p:spPr>
            <a:xfrm>
              <a:off x="2293519" y="1750915"/>
              <a:ext cx="321423" cy="251895"/>
            </a:xfrm>
            <a:prstGeom prst="rect">
              <a:avLst/>
            </a:prstGeom>
            <a:noFill/>
            <a:ln>
              <a:noFill/>
            </a:ln>
          </p:spPr>
        </p:pic>
        <p:sp>
          <p:nvSpPr>
            <p:cNvPr id="1555" name="Google Shape;1555;p47"/>
            <p:cNvSpPr/>
            <p:nvPr/>
          </p:nvSpPr>
          <p:spPr>
            <a:xfrm>
              <a:off x="2243848" y="1984565"/>
              <a:ext cx="426084" cy="159385"/>
            </a:xfrm>
            <a:custGeom>
              <a:rect b="b" l="l" r="r" t="t"/>
              <a:pathLst>
                <a:path extrusionOk="0" h="159385" w="426085">
                  <a:moveTo>
                    <a:pt x="99326" y="53555"/>
                  </a:moveTo>
                  <a:lnTo>
                    <a:pt x="90462" y="53555"/>
                  </a:lnTo>
                  <a:lnTo>
                    <a:pt x="90462" y="54546"/>
                  </a:lnTo>
                  <a:lnTo>
                    <a:pt x="99326" y="54546"/>
                  </a:lnTo>
                  <a:lnTo>
                    <a:pt x="99326" y="53555"/>
                  </a:lnTo>
                  <a:close/>
                </a:path>
                <a:path extrusionOk="0" h="159385" w="426085">
                  <a:moveTo>
                    <a:pt x="337985" y="0"/>
                  </a:moveTo>
                  <a:lnTo>
                    <a:pt x="329323" y="0"/>
                  </a:lnTo>
                  <a:lnTo>
                    <a:pt x="329323" y="977"/>
                  </a:lnTo>
                  <a:lnTo>
                    <a:pt x="337985" y="977"/>
                  </a:lnTo>
                  <a:lnTo>
                    <a:pt x="337985" y="0"/>
                  </a:lnTo>
                  <a:close/>
                </a:path>
                <a:path extrusionOk="0" h="159385" w="426085">
                  <a:moveTo>
                    <a:pt x="426085" y="159105"/>
                  </a:moveTo>
                  <a:lnTo>
                    <a:pt x="424497" y="140855"/>
                  </a:lnTo>
                  <a:lnTo>
                    <a:pt x="404990" y="92798"/>
                  </a:lnTo>
                  <a:lnTo>
                    <a:pt x="354152" y="92798"/>
                  </a:lnTo>
                  <a:lnTo>
                    <a:pt x="354152" y="30022"/>
                  </a:lnTo>
                  <a:lnTo>
                    <a:pt x="351967" y="28524"/>
                  </a:lnTo>
                  <a:lnTo>
                    <a:pt x="351967" y="30022"/>
                  </a:lnTo>
                  <a:lnTo>
                    <a:pt x="351967" y="48793"/>
                  </a:lnTo>
                  <a:lnTo>
                    <a:pt x="351967" y="50063"/>
                  </a:lnTo>
                  <a:lnTo>
                    <a:pt x="351967" y="57658"/>
                  </a:lnTo>
                  <a:lnTo>
                    <a:pt x="351967" y="60185"/>
                  </a:lnTo>
                  <a:lnTo>
                    <a:pt x="351967" y="92798"/>
                  </a:lnTo>
                  <a:lnTo>
                    <a:pt x="68973" y="92798"/>
                  </a:lnTo>
                  <a:lnTo>
                    <a:pt x="68973" y="60185"/>
                  </a:lnTo>
                  <a:lnTo>
                    <a:pt x="351967" y="60185"/>
                  </a:lnTo>
                  <a:lnTo>
                    <a:pt x="351967" y="57658"/>
                  </a:lnTo>
                  <a:lnTo>
                    <a:pt x="311975" y="57658"/>
                  </a:lnTo>
                  <a:lnTo>
                    <a:pt x="311975" y="50063"/>
                  </a:lnTo>
                  <a:lnTo>
                    <a:pt x="351967" y="50063"/>
                  </a:lnTo>
                  <a:lnTo>
                    <a:pt x="351967" y="48793"/>
                  </a:lnTo>
                  <a:lnTo>
                    <a:pt x="223875" y="48793"/>
                  </a:lnTo>
                  <a:lnTo>
                    <a:pt x="223875" y="50063"/>
                  </a:lnTo>
                  <a:lnTo>
                    <a:pt x="223875" y="57658"/>
                  </a:lnTo>
                  <a:lnTo>
                    <a:pt x="68973" y="57658"/>
                  </a:lnTo>
                  <a:lnTo>
                    <a:pt x="68973" y="50063"/>
                  </a:lnTo>
                  <a:lnTo>
                    <a:pt x="223875" y="50063"/>
                  </a:lnTo>
                  <a:lnTo>
                    <a:pt x="223875" y="48793"/>
                  </a:lnTo>
                  <a:lnTo>
                    <a:pt x="68973" y="48793"/>
                  </a:lnTo>
                  <a:lnTo>
                    <a:pt x="68973" y="30022"/>
                  </a:lnTo>
                  <a:lnTo>
                    <a:pt x="351967" y="30022"/>
                  </a:lnTo>
                  <a:lnTo>
                    <a:pt x="351967" y="28524"/>
                  </a:lnTo>
                  <a:lnTo>
                    <a:pt x="335622" y="17259"/>
                  </a:lnTo>
                  <a:lnTo>
                    <a:pt x="84937" y="17259"/>
                  </a:lnTo>
                  <a:lnTo>
                    <a:pt x="66814" y="30022"/>
                  </a:lnTo>
                  <a:lnTo>
                    <a:pt x="66814" y="48793"/>
                  </a:lnTo>
                  <a:lnTo>
                    <a:pt x="66814" y="50063"/>
                  </a:lnTo>
                  <a:lnTo>
                    <a:pt x="66814" y="92798"/>
                  </a:lnTo>
                  <a:lnTo>
                    <a:pt x="27597" y="92798"/>
                  </a:lnTo>
                  <a:lnTo>
                    <a:pt x="29362" y="93776"/>
                  </a:lnTo>
                  <a:lnTo>
                    <a:pt x="403809" y="93776"/>
                  </a:lnTo>
                  <a:lnTo>
                    <a:pt x="423506" y="140855"/>
                  </a:lnTo>
                  <a:lnTo>
                    <a:pt x="423506" y="145770"/>
                  </a:lnTo>
                  <a:lnTo>
                    <a:pt x="0" y="145770"/>
                  </a:lnTo>
                  <a:lnTo>
                    <a:pt x="14579" y="147726"/>
                  </a:lnTo>
                  <a:lnTo>
                    <a:pt x="4140" y="148704"/>
                  </a:lnTo>
                  <a:lnTo>
                    <a:pt x="424497" y="148704"/>
                  </a:lnTo>
                  <a:lnTo>
                    <a:pt x="424497" y="159105"/>
                  </a:lnTo>
                  <a:lnTo>
                    <a:pt x="426085" y="159105"/>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56" name="Google Shape;1556;p47"/>
            <p:cNvPicPr preferRelativeResize="0"/>
            <p:nvPr/>
          </p:nvPicPr>
          <p:blipFill rotWithShape="1">
            <a:blip r:embed="rId15">
              <a:alphaModFix/>
            </a:blip>
            <a:srcRect b="0" l="0" r="0" t="0"/>
            <a:stretch/>
          </p:blipFill>
          <p:spPr>
            <a:xfrm>
              <a:off x="2525866" y="2103445"/>
              <a:ext cx="195702" cy="93775"/>
            </a:xfrm>
            <a:prstGeom prst="rect">
              <a:avLst/>
            </a:prstGeom>
            <a:noFill/>
            <a:ln>
              <a:noFill/>
            </a:ln>
          </p:spPr>
        </p:pic>
        <p:sp>
          <p:nvSpPr>
            <p:cNvPr id="1557" name="Google Shape;1557;p47"/>
            <p:cNvSpPr/>
            <p:nvPr/>
          </p:nvSpPr>
          <p:spPr>
            <a:xfrm>
              <a:off x="3698456" y="2667735"/>
              <a:ext cx="321310" cy="325120"/>
            </a:xfrm>
            <a:custGeom>
              <a:rect b="b" l="l" r="r" t="t"/>
              <a:pathLst>
                <a:path extrusionOk="0" h="325119" w="321310">
                  <a:moveTo>
                    <a:pt x="312368" y="0"/>
                  </a:moveTo>
                  <a:lnTo>
                    <a:pt x="8277" y="0"/>
                  </a:lnTo>
                  <a:lnTo>
                    <a:pt x="1774" y="1961"/>
                  </a:lnTo>
                  <a:lnTo>
                    <a:pt x="0" y="5491"/>
                  </a:lnTo>
                  <a:lnTo>
                    <a:pt x="0" y="245619"/>
                  </a:lnTo>
                  <a:lnTo>
                    <a:pt x="1774" y="248364"/>
                  </a:lnTo>
                  <a:lnTo>
                    <a:pt x="6110" y="249149"/>
                  </a:lnTo>
                  <a:lnTo>
                    <a:pt x="36656" y="249149"/>
                  </a:lnTo>
                  <a:lnTo>
                    <a:pt x="18525" y="262094"/>
                  </a:lnTo>
                  <a:lnTo>
                    <a:pt x="18525" y="325071"/>
                  </a:lnTo>
                  <a:lnTo>
                    <a:pt x="302314" y="325071"/>
                  </a:lnTo>
                  <a:lnTo>
                    <a:pt x="302314" y="262094"/>
                  </a:lnTo>
                  <a:lnTo>
                    <a:pt x="283987" y="249149"/>
                  </a:lnTo>
                  <a:lnTo>
                    <a:pt x="314328" y="249149"/>
                  </a:lnTo>
                  <a:lnTo>
                    <a:pt x="318871" y="248365"/>
                  </a:lnTo>
                  <a:lnTo>
                    <a:pt x="320831" y="245619"/>
                  </a:lnTo>
                  <a:lnTo>
                    <a:pt x="320831" y="5491"/>
                  </a:lnTo>
                  <a:lnTo>
                    <a:pt x="318871" y="1961"/>
                  </a:lnTo>
                  <a:lnTo>
                    <a:pt x="312368" y="0"/>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8" name="Google Shape;1558;p47"/>
            <p:cNvSpPr/>
            <p:nvPr/>
          </p:nvSpPr>
          <p:spPr>
            <a:xfrm>
              <a:off x="3715791" y="2704223"/>
              <a:ext cx="285115" cy="255270"/>
            </a:xfrm>
            <a:custGeom>
              <a:rect b="b" l="l" r="r" t="t"/>
              <a:pathLst>
                <a:path extrusionOk="0" h="255269" w="285114">
                  <a:moveTo>
                    <a:pt x="268211" y="0"/>
                  </a:moveTo>
                  <a:lnTo>
                    <a:pt x="15570" y="0"/>
                  </a:lnTo>
                  <a:lnTo>
                    <a:pt x="15570" y="176961"/>
                  </a:lnTo>
                  <a:lnTo>
                    <a:pt x="268211" y="176961"/>
                  </a:lnTo>
                  <a:lnTo>
                    <a:pt x="268211" y="0"/>
                  </a:lnTo>
                  <a:close/>
                </a:path>
                <a:path extrusionOk="0" h="255269" w="285114">
                  <a:moveTo>
                    <a:pt x="284975" y="244843"/>
                  </a:moveTo>
                  <a:lnTo>
                    <a:pt x="0" y="244843"/>
                  </a:lnTo>
                  <a:lnTo>
                    <a:pt x="0" y="254838"/>
                  </a:lnTo>
                  <a:lnTo>
                    <a:pt x="284975" y="254838"/>
                  </a:lnTo>
                  <a:lnTo>
                    <a:pt x="284975" y="244843"/>
                  </a:lnTo>
                  <a:close/>
                </a:path>
              </a:pathLst>
            </a:custGeom>
            <a:solidFill>
              <a:srgbClr val="819B8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9" name="Google Shape;1559;p47"/>
            <p:cNvSpPr/>
            <p:nvPr/>
          </p:nvSpPr>
          <p:spPr>
            <a:xfrm>
              <a:off x="3731564" y="2702458"/>
              <a:ext cx="254000" cy="256540"/>
            </a:xfrm>
            <a:custGeom>
              <a:rect b="b" l="l" r="r" t="t"/>
              <a:pathLst>
                <a:path extrusionOk="0" h="256539" w="254000">
                  <a:moveTo>
                    <a:pt x="42557" y="0"/>
                  </a:moveTo>
                  <a:lnTo>
                    <a:pt x="0" y="0"/>
                  </a:lnTo>
                  <a:lnTo>
                    <a:pt x="0" y="44932"/>
                  </a:lnTo>
                  <a:lnTo>
                    <a:pt x="42557" y="0"/>
                  </a:lnTo>
                  <a:close/>
                </a:path>
                <a:path extrusionOk="0" h="256539" w="254000">
                  <a:moveTo>
                    <a:pt x="146024" y="246405"/>
                  </a:moveTo>
                  <a:lnTo>
                    <a:pt x="134988" y="246405"/>
                  </a:lnTo>
                  <a:lnTo>
                    <a:pt x="127101" y="256209"/>
                  </a:lnTo>
                  <a:lnTo>
                    <a:pt x="146024" y="256209"/>
                  </a:lnTo>
                  <a:lnTo>
                    <a:pt x="146024" y="246405"/>
                  </a:lnTo>
                  <a:close/>
                </a:path>
                <a:path extrusionOk="0" h="256539" w="254000">
                  <a:moveTo>
                    <a:pt x="253428" y="123799"/>
                  </a:moveTo>
                  <a:lnTo>
                    <a:pt x="220916" y="179324"/>
                  </a:lnTo>
                  <a:lnTo>
                    <a:pt x="235496" y="179324"/>
                  </a:lnTo>
                  <a:lnTo>
                    <a:pt x="253428" y="147142"/>
                  </a:lnTo>
                  <a:lnTo>
                    <a:pt x="253428" y="123799"/>
                  </a:lnTo>
                  <a:close/>
                </a:path>
                <a:path extrusionOk="0" h="256539" w="254000">
                  <a:moveTo>
                    <a:pt x="253428" y="113601"/>
                  </a:moveTo>
                  <a:lnTo>
                    <a:pt x="252247" y="84759"/>
                  </a:lnTo>
                  <a:lnTo>
                    <a:pt x="183070" y="179324"/>
                  </a:lnTo>
                  <a:lnTo>
                    <a:pt x="212039" y="179324"/>
                  </a:lnTo>
                  <a:lnTo>
                    <a:pt x="253428" y="113601"/>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0" name="Google Shape;1560;p47"/>
            <p:cNvSpPr/>
            <p:nvPr/>
          </p:nvSpPr>
          <p:spPr>
            <a:xfrm>
              <a:off x="3699040" y="2666961"/>
              <a:ext cx="318770" cy="149225"/>
            </a:xfrm>
            <a:custGeom>
              <a:rect b="b" l="l" r="r" t="t"/>
              <a:pathLst>
                <a:path extrusionOk="0" h="149225" w="318770">
                  <a:moveTo>
                    <a:pt x="32524" y="41198"/>
                  </a:moveTo>
                  <a:lnTo>
                    <a:pt x="0" y="71208"/>
                  </a:lnTo>
                  <a:lnTo>
                    <a:pt x="0" y="114769"/>
                  </a:lnTo>
                  <a:lnTo>
                    <a:pt x="32524" y="80429"/>
                  </a:lnTo>
                  <a:lnTo>
                    <a:pt x="32524" y="41198"/>
                  </a:lnTo>
                  <a:close/>
                </a:path>
                <a:path extrusionOk="0" h="149225" w="318770">
                  <a:moveTo>
                    <a:pt x="108394" y="0"/>
                  </a:moveTo>
                  <a:lnTo>
                    <a:pt x="77050" y="0"/>
                  </a:lnTo>
                  <a:lnTo>
                    <a:pt x="38036" y="35496"/>
                  </a:lnTo>
                  <a:lnTo>
                    <a:pt x="75082" y="35496"/>
                  </a:lnTo>
                  <a:lnTo>
                    <a:pt x="108394" y="0"/>
                  </a:lnTo>
                  <a:close/>
                </a:path>
                <a:path extrusionOk="0" h="149225" w="318770">
                  <a:moveTo>
                    <a:pt x="318477" y="73748"/>
                  </a:moveTo>
                  <a:lnTo>
                    <a:pt x="285953" y="119265"/>
                  </a:lnTo>
                  <a:lnTo>
                    <a:pt x="285953" y="149098"/>
                  </a:lnTo>
                  <a:lnTo>
                    <a:pt x="318477" y="96913"/>
                  </a:lnTo>
                  <a:lnTo>
                    <a:pt x="318477" y="73748"/>
                  </a:lnTo>
                  <a:close/>
                </a:path>
              </a:pathLst>
            </a:custGeom>
            <a:solidFill>
              <a:srgbClr val="E7FF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1" name="Google Shape;1561;p47"/>
            <p:cNvSpPr/>
            <p:nvPr/>
          </p:nvSpPr>
          <p:spPr>
            <a:xfrm>
              <a:off x="3929626" y="3063825"/>
              <a:ext cx="124460" cy="48260"/>
            </a:xfrm>
            <a:custGeom>
              <a:rect b="b" l="l" r="r" t="t"/>
              <a:pathLst>
                <a:path extrusionOk="0" h="48260" w="124460">
                  <a:moveTo>
                    <a:pt x="31333" y="0"/>
                  </a:moveTo>
                  <a:lnTo>
                    <a:pt x="29170" y="0"/>
                  </a:lnTo>
                  <a:lnTo>
                    <a:pt x="27388" y="392"/>
                  </a:lnTo>
                  <a:lnTo>
                    <a:pt x="979" y="18245"/>
                  </a:lnTo>
                  <a:lnTo>
                    <a:pt x="0" y="20598"/>
                  </a:lnTo>
                  <a:lnTo>
                    <a:pt x="789" y="35704"/>
                  </a:lnTo>
                  <a:lnTo>
                    <a:pt x="28966" y="47671"/>
                  </a:lnTo>
                  <a:lnTo>
                    <a:pt x="32122" y="48064"/>
                  </a:lnTo>
                  <a:lnTo>
                    <a:pt x="123171" y="30604"/>
                  </a:lnTo>
                  <a:lnTo>
                    <a:pt x="124355" y="29819"/>
                  </a:lnTo>
                  <a:lnTo>
                    <a:pt x="123960" y="17459"/>
                  </a:lnTo>
                  <a:lnTo>
                    <a:pt x="121198" y="15890"/>
                  </a:lnTo>
                  <a:lnTo>
                    <a:pt x="78830" y="6277"/>
                  </a:lnTo>
                  <a:lnTo>
                    <a:pt x="31333" y="0"/>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2" name="Google Shape;1562;p47"/>
            <p:cNvSpPr/>
            <p:nvPr/>
          </p:nvSpPr>
          <p:spPr>
            <a:xfrm>
              <a:off x="3639921" y="2771520"/>
              <a:ext cx="433705" cy="338455"/>
            </a:xfrm>
            <a:custGeom>
              <a:rect b="b" l="l" r="r" t="t"/>
              <a:pathLst>
                <a:path extrusionOk="0" h="338455" w="433704">
                  <a:moveTo>
                    <a:pt x="320243" y="328803"/>
                  </a:moveTo>
                  <a:lnTo>
                    <a:pt x="317296" y="327621"/>
                  </a:lnTo>
                  <a:lnTo>
                    <a:pt x="319455" y="326834"/>
                  </a:lnTo>
                  <a:lnTo>
                    <a:pt x="317296" y="325272"/>
                  </a:lnTo>
                  <a:lnTo>
                    <a:pt x="318084" y="324675"/>
                  </a:lnTo>
                  <a:lnTo>
                    <a:pt x="314528" y="324281"/>
                  </a:lnTo>
                  <a:lnTo>
                    <a:pt x="292061" y="315455"/>
                  </a:lnTo>
                  <a:lnTo>
                    <a:pt x="292061" y="318985"/>
                  </a:lnTo>
                  <a:lnTo>
                    <a:pt x="317093" y="328803"/>
                  </a:lnTo>
                  <a:lnTo>
                    <a:pt x="320243" y="328803"/>
                  </a:lnTo>
                  <a:close/>
                </a:path>
                <a:path extrusionOk="0" h="338455" w="433704">
                  <a:moveTo>
                    <a:pt x="321030" y="338023"/>
                  </a:moveTo>
                  <a:lnTo>
                    <a:pt x="320040" y="336257"/>
                  </a:lnTo>
                  <a:lnTo>
                    <a:pt x="320433" y="335470"/>
                  </a:lnTo>
                  <a:lnTo>
                    <a:pt x="319455" y="334098"/>
                  </a:lnTo>
                  <a:lnTo>
                    <a:pt x="320243" y="332524"/>
                  </a:lnTo>
                  <a:lnTo>
                    <a:pt x="318668" y="332524"/>
                  </a:lnTo>
                  <a:lnTo>
                    <a:pt x="316890" y="332333"/>
                  </a:lnTo>
                  <a:lnTo>
                    <a:pt x="292061" y="322516"/>
                  </a:lnTo>
                  <a:lnTo>
                    <a:pt x="292252" y="327621"/>
                  </a:lnTo>
                  <a:lnTo>
                    <a:pt x="317881" y="337820"/>
                  </a:lnTo>
                  <a:lnTo>
                    <a:pt x="320040" y="338416"/>
                  </a:lnTo>
                  <a:lnTo>
                    <a:pt x="321030" y="338023"/>
                  </a:lnTo>
                  <a:close/>
                </a:path>
                <a:path extrusionOk="0" h="338455" w="433704">
                  <a:moveTo>
                    <a:pt x="345274" y="301142"/>
                  </a:moveTo>
                  <a:lnTo>
                    <a:pt x="320040" y="294665"/>
                  </a:lnTo>
                  <a:lnTo>
                    <a:pt x="316293" y="295249"/>
                  </a:lnTo>
                  <a:lnTo>
                    <a:pt x="293649" y="311734"/>
                  </a:lnTo>
                  <a:lnTo>
                    <a:pt x="293839" y="312318"/>
                  </a:lnTo>
                  <a:lnTo>
                    <a:pt x="317093" y="320167"/>
                  </a:lnTo>
                  <a:lnTo>
                    <a:pt x="320243" y="319379"/>
                  </a:lnTo>
                  <a:lnTo>
                    <a:pt x="345274" y="301142"/>
                  </a:lnTo>
                  <a:close/>
                </a:path>
                <a:path extrusionOk="0" h="338455" w="433704">
                  <a:moveTo>
                    <a:pt x="377596" y="0"/>
                  </a:moveTo>
                  <a:lnTo>
                    <a:pt x="345071" y="54737"/>
                  </a:lnTo>
                  <a:lnTo>
                    <a:pt x="345071" y="78079"/>
                  </a:lnTo>
                  <a:lnTo>
                    <a:pt x="377596" y="19227"/>
                  </a:lnTo>
                  <a:lnTo>
                    <a:pt x="377596" y="0"/>
                  </a:lnTo>
                  <a:close/>
                </a:path>
                <a:path extrusionOk="0" h="338455" w="433704">
                  <a:moveTo>
                    <a:pt x="433171" y="286029"/>
                  </a:moveTo>
                  <a:lnTo>
                    <a:pt x="430999" y="269557"/>
                  </a:lnTo>
                  <a:lnTo>
                    <a:pt x="412267" y="221500"/>
                  </a:lnTo>
                  <a:lnTo>
                    <a:pt x="267030" y="221500"/>
                  </a:lnTo>
                  <a:lnTo>
                    <a:pt x="327139" y="111620"/>
                  </a:lnTo>
                  <a:lnTo>
                    <a:pt x="311772" y="111620"/>
                  </a:lnTo>
                  <a:lnTo>
                    <a:pt x="246735" y="221500"/>
                  </a:lnTo>
                  <a:lnTo>
                    <a:pt x="235508" y="221500"/>
                  </a:lnTo>
                  <a:lnTo>
                    <a:pt x="303682" y="111620"/>
                  </a:lnTo>
                  <a:lnTo>
                    <a:pt x="273532" y="111620"/>
                  </a:lnTo>
                  <a:lnTo>
                    <a:pt x="225450" y="178523"/>
                  </a:lnTo>
                  <a:lnTo>
                    <a:pt x="245554" y="178523"/>
                  </a:lnTo>
                  <a:lnTo>
                    <a:pt x="245554" y="187147"/>
                  </a:lnTo>
                  <a:lnTo>
                    <a:pt x="218744" y="187147"/>
                  </a:lnTo>
                  <a:lnTo>
                    <a:pt x="194119" y="221500"/>
                  </a:lnTo>
                  <a:lnTo>
                    <a:pt x="35674" y="221500"/>
                  </a:lnTo>
                  <a:lnTo>
                    <a:pt x="1181" y="269557"/>
                  </a:lnTo>
                  <a:lnTo>
                    <a:pt x="0" y="286029"/>
                  </a:lnTo>
                  <a:lnTo>
                    <a:pt x="433171" y="286029"/>
                  </a:lnTo>
                  <a:close/>
                </a:path>
              </a:pathLst>
            </a:custGeom>
            <a:solidFill>
              <a:srgbClr val="E7FF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3" name="Google Shape;1563;p47"/>
            <p:cNvSpPr/>
            <p:nvPr/>
          </p:nvSpPr>
          <p:spPr>
            <a:xfrm>
              <a:off x="3639926" y="3041067"/>
              <a:ext cx="433705" cy="16510"/>
            </a:xfrm>
            <a:custGeom>
              <a:rect b="b" l="l" r="r" t="t"/>
              <a:pathLst>
                <a:path extrusionOk="0" h="16510" w="433704">
                  <a:moveTo>
                    <a:pt x="430995" y="0"/>
                  </a:moveTo>
                  <a:lnTo>
                    <a:pt x="2364" y="0"/>
                  </a:lnTo>
                  <a:lnTo>
                    <a:pt x="0" y="16480"/>
                  </a:lnTo>
                  <a:lnTo>
                    <a:pt x="433171" y="16480"/>
                  </a:lnTo>
                  <a:lnTo>
                    <a:pt x="430995" y="0"/>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4" name="Google Shape;1564;p47"/>
            <p:cNvSpPr/>
            <p:nvPr/>
          </p:nvSpPr>
          <p:spPr>
            <a:xfrm>
              <a:off x="3639324" y="2993593"/>
              <a:ext cx="433705" cy="65405"/>
            </a:xfrm>
            <a:custGeom>
              <a:rect b="b" l="l" r="r" t="t"/>
              <a:pathLst>
                <a:path extrusionOk="0" h="65405" w="433704">
                  <a:moveTo>
                    <a:pt x="306654" y="41795"/>
                  </a:moveTo>
                  <a:lnTo>
                    <a:pt x="304673" y="15506"/>
                  </a:lnTo>
                  <a:lnTo>
                    <a:pt x="303491" y="12192"/>
                  </a:lnTo>
                  <a:lnTo>
                    <a:pt x="303491" y="28448"/>
                  </a:lnTo>
                  <a:lnTo>
                    <a:pt x="303491" y="31394"/>
                  </a:lnTo>
                  <a:lnTo>
                    <a:pt x="269798" y="31394"/>
                  </a:lnTo>
                  <a:lnTo>
                    <a:pt x="268020" y="33159"/>
                  </a:lnTo>
                  <a:lnTo>
                    <a:pt x="267893" y="33159"/>
                  </a:lnTo>
                  <a:lnTo>
                    <a:pt x="269163" y="28651"/>
                  </a:lnTo>
                  <a:lnTo>
                    <a:pt x="278079" y="28651"/>
                  </a:lnTo>
                  <a:lnTo>
                    <a:pt x="278130" y="28448"/>
                  </a:lnTo>
                  <a:lnTo>
                    <a:pt x="303491" y="28448"/>
                  </a:lnTo>
                  <a:lnTo>
                    <a:pt x="303491" y="12192"/>
                  </a:lnTo>
                  <a:lnTo>
                    <a:pt x="302907" y="10553"/>
                  </a:lnTo>
                  <a:lnTo>
                    <a:pt x="302907" y="16484"/>
                  </a:lnTo>
                  <a:lnTo>
                    <a:pt x="302907" y="25311"/>
                  </a:lnTo>
                  <a:lnTo>
                    <a:pt x="279844" y="25311"/>
                  </a:lnTo>
                  <a:lnTo>
                    <a:pt x="278193" y="28244"/>
                  </a:lnTo>
                  <a:lnTo>
                    <a:pt x="279933" y="22174"/>
                  </a:lnTo>
                  <a:lnTo>
                    <a:pt x="291274" y="22174"/>
                  </a:lnTo>
                  <a:lnTo>
                    <a:pt x="293166" y="16484"/>
                  </a:lnTo>
                  <a:lnTo>
                    <a:pt x="302907" y="16484"/>
                  </a:lnTo>
                  <a:lnTo>
                    <a:pt x="302907" y="10553"/>
                  </a:lnTo>
                  <a:lnTo>
                    <a:pt x="302437" y="9232"/>
                  </a:lnTo>
                  <a:lnTo>
                    <a:pt x="302704" y="9232"/>
                  </a:lnTo>
                  <a:lnTo>
                    <a:pt x="302704" y="9029"/>
                  </a:lnTo>
                  <a:lnTo>
                    <a:pt x="302374" y="9029"/>
                  </a:lnTo>
                  <a:lnTo>
                    <a:pt x="302310" y="8839"/>
                  </a:lnTo>
                  <a:lnTo>
                    <a:pt x="302310" y="9029"/>
                  </a:lnTo>
                  <a:lnTo>
                    <a:pt x="302310" y="9232"/>
                  </a:lnTo>
                  <a:lnTo>
                    <a:pt x="302310" y="12369"/>
                  </a:lnTo>
                  <a:lnTo>
                    <a:pt x="285762" y="12369"/>
                  </a:lnTo>
                  <a:lnTo>
                    <a:pt x="285762" y="16484"/>
                  </a:lnTo>
                  <a:lnTo>
                    <a:pt x="285762" y="19431"/>
                  </a:lnTo>
                  <a:lnTo>
                    <a:pt x="274523" y="19431"/>
                  </a:lnTo>
                  <a:lnTo>
                    <a:pt x="272554" y="22174"/>
                  </a:lnTo>
                  <a:lnTo>
                    <a:pt x="271970" y="22567"/>
                  </a:lnTo>
                  <a:lnTo>
                    <a:pt x="271970" y="25514"/>
                  </a:lnTo>
                  <a:lnTo>
                    <a:pt x="260731" y="25514"/>
                  </a:lnTo>
                  <a:lnTo>
                    <a:pt x="258965" y="28651"/>
                  </a:lnTo>
                  <a:lnTo>
                    <a:pt x="261327" y="28651"/>
                  </a:lnTo>
                  <a:lnTo>
                    <a:pt x="261327" y="31203"/>
                  </a:lnTo>
                  <a:lnTo>
                    <a:pt x="250278" y="31203"/>
                  </a:lnTo>
                  <a:lnTo>
                    <a:pt x="249097" y="33159"/>
                  </a:lnTo>
                  <a:lnTo>
                    <a:pt x="248386" y="33159"/>
                  </a:lnTo>
                  <a:lnTo>
                    <a:pt x="249656" y="28651"/>
                  </a:lnTo>
                  <a:lnTo>
                    <a:pt x="258572" y="28651"/>
                  </a:lnTo>
                  <a:lnTo>
                    <a:pt x="260426" y="22174"/>
                  </a:lnTo>
                  <a:lnTo>
                    <a:pt x="272364" y="22174"/>
                  </a:lnTo>
                  <a:lnTo>
                    <a:pt x="274129" y="16294"/>
                  </a:lnTo>
                  <a:lnTo>
                    <a:pt x="283679" y="16294"/>
                  </a:lnTo>
                  <a:lnTo>
                    <a:pt x="283591" y="16484"/>
                  </a:lnTo>
                  <a:lnTo>
                    <a:pt x="285762" y="16484"/>
                  </a:lnTo>
                  <a:lnTo>
                    <a:pt x="285762" y="12369"/>
                  </a:lnTo>
                  <a:lnTo>
                    <a:pt x="283832" y="16014"/>
                  </a:lnTo>
                  <a:lnTo>
                    <a:pt x="284975" y="9232"/>
                  </a:lnTo>
                  <a:lnTo>
                    <a:pt x="302310" y="9232"/>
                  </a:lnTo>
                  <a:lnTo>
                    <a:pt x="302310" y="9029"/>
                  </a:lnTo>
                  <a:lnTo>
                    <a:pt x="284975" y="9029"/>
                  </a:lnTo>
                  <a:lnTo>
                    <a:pt x="284581" y="11188"/>
                  </a:lnTo>
                  <a:lnTo>
                    <a:pt x="277876" y="11188"/>
                  </a:lnTo>
                  <a:lnTo>
                    <a:pt x="276694" y="9029"/>
                  </a:lnTo>
                  <a:lnTo>
                    <a:pt x="276694" y="9232"/>
                  </a:lnTo>
                  <a:lnTo>
                    <a:pt x="276694" y="12166"/>
                  </a:lnTo>
                  <a:lnTo>
                    <a:pt x="266839" y="12166"/>
                  </a:lnTo>
                  <a:lnTo>
                    <a:pt x="264680" y="16294"/>
                  </a:lnTo>
                  <a:lnTo>
                    <a:pt x="266839" y="16294"/>
                  </a:lnTo>
                  <a:lnTo>
                    <a:pt x="266839" y="19431"/>
                  </a:lnTo>
                  <a:lnTo>
                    <a:pt x="255612" y="19431"/>
                  </a:lnTo>
                  <a:lnTo>
                    <a:pt x="253923" y="21780"/>
                  </a:lnTo>
                  <a:lnTo>
                    <a:pt x="253644" y="21780"/>
                  </a:lnTo>
                  <a:lnTo>
                    <a:pt x="255409" y="16294"/>
                  </a:lnTo>
                  <a:lnTo>
                    <a:pt x="264680" y="16294"/>
                  </a:lnTo>
                  <a:lnTo>
                    <a:pt x="266446" y="9232"/>
                  </a:lnTo>
                  <a:lnTo>
                    <a:pt x="276694" y="9232"/>
                  </a:lnTo>
                  <a:lnTo>
                    <a:pt x="276694" y="9029"/>
                  </a:lnTo>
                  <a:lnTo>
                    <a:pt x="266255" y="9029"/>
                  </a:lnTo>
                  <a:lnTo>
                    <a:pt x="265468" y="11188"/>
                  </a:lnTo>
                  <a:lnTo>
                    <a:pt x="258572" y="11188"/>
                  </a:lnTo>
                  <a:lnTo>
                    <a:pt x="258572" y="9029"/>
                  </a:lnTo>
                  <a:lnTo>
                    <a:pt x="257975" y="9029"/>
                  </a:lnTo>
                  <a:lnTo>
                    <a:pt x="257975" y="9232"/>
                  </a:lnTo>
                  <a:lnTo>
                    <a:pt x="257975" y="12166"/>
                  </a:lnTo>
                  <a:lnTo>
                    <a:pt x="253047" y="12166"/>
                  </a:lnTo>
                  <a:lnTo>
                    <a:pt x="253047" y="22174"/>
                  </a:lnTo>
                  <a:lnTo>
                    <a:pt x="252463" y="22567"/>
                  </a:lnTo>
                  <a:lnTo>
                    <a:pt x="252463" y="25514"/>
                  </a:lnTo>
                  <a:lnTo>
                    <a:pt x="241223" y="25514"/>
                  </a:lnTo>
                  <a:lnTo>
                    <a:pt x="239445" y="28651"/>
                  </a:lnTo>
                  <a:lnTo>
                    <a:pt x="241820" y="28651"/>
                  </a:lnTo>
                  <a:lnTo>
                    <a:pt x="241820" y="31203"/>
                  </a:lnTo>
                  <a:lnTo>
                    <a:pt x="230581" y="31203"/>
                  </a:lnTo>
                  <a:lnTo>
                    <a:pt x="229527" y="33159"/>
                  </a:lnTo>
                  <a:lnTo>
                    <a:pt x="229057" y="33159"/>
                  </a:lnTo>
                  <a:lnTo>
                    <a:pt x="230174" y="28651"/>
                  </a:lnTo>
                  <a:lnTo>
                    <a:pt x="238848" y="28651"/>
                  </a:lnTo>
                  <a:lnTo>
                    <a:pt x="240715" y="22174"/>
                  </a:lnTo>
                  <a:lnTo>
                    <a:pt x="253047" y="22174"/>
                  </a:lnTo>
                  <a:lnTo>
                    <a:pt x="253047" y="12166"/>
                  </a:lnTo>
                  <a:lnTo>
                    <a:pt x="248119" y="12166"/>
                  </a:lnTo>
                  <a:lnTo>
                    <a:pt x="245960" y="16294"/>
                  </a:lnTo>
                  <a:lnTo>
                    <a:pt x="247535" y="16294"/>
                  </a:lnTo>
                  <a:lnTo>
                    <a:pt x="247535" y="19431"/>
                  </a:lnTo>
                  <a:lnTo>
                    <a:pt x="236499" y="19431"/>
                  </a:lnTo>
                  <a:lnTo>
                    <a:pt x="235140" y="21780"/>
                  </a:lnTo>
                  <a:lnTo>
                    <a:pt x="234467" y="21780"/>
                  </a:lnTo>
                  <a:lnTo>
                    <a:pt x="236499" y="16294"/>
                  </a:lnTo>
                  <a:lnTo>
                    <a:pt x="245960" y="16294"/>
                  </a:lnTo>
                  <a:lnTo>
                    <a:pt x="248119" y="9232"/>
                  </a:lnTo>
                  <a:lnTo>
                    <a:pt x="257975" y="9232"/>
                  </a:lnTo>
                  <a:lnTo>
                    <a:pt x="257975" y="9029"/>
                  </a:lnTo>
                  <a:lnTo>
                    <a:pt x="247535" y="9029"/>
                  </a:lnTo>
                  <a:lnTo>
                    <a:pt x="246748" y="11188"/>
                  </a:lnTo>
                  <a:lnTo>
                    <a:pt x="239636" y="11188"/>
                  </a:lnTo>
                  <a:lnTo>
                    <a:pt x="239636" y="9029"/>
                  </a:lnTo>
                  <a:lnTo>
                    <a:pt x="239242" y="9029"/>
                  </a:lnTo>
                  <a:lnTo>
                    <a:pt x="239242" y="9232"/>
                  </a:lnTo>
                  <a:lnTo>
                    <a:pt x="239242" y="12166"/>
                  </a:lnTo>
                  <a:lnTo>
                    <a:pt x="233527" y="12166"/>
                  </a:lnTo>
                  <a:lnTo>
                    <a:pt x="233527" y="22174"/>
                  </a:lnTo>
                  <a:lnTo>
                    <a:pt x="233133" y="22567"/>
                  </a:lnTo>
                  <a:lnTo>
                    <a:pt x="233133" y="25514"/>
                  </a:lnTo>
                  <a:lnTo>
                    <a:pt x="228612" y="25514"/>
                  </a:lnTo>
                  <a:lnTo>
                    <a:pt x="228612" y="34137"/>
                  </a:lnTo>
                  <a:lnTo>
                    <a:pt x="228612" y="37668"/>
                  </a:lnTo>
                  <a:lnTo>
                    <a:pt x="217970" y="37668"/>
                  </a:lnTo>
                  <a:lnTo>
                    <a:pt x="215823" y="40868"/>
                  </a:lnTo>
                  <a:lnTo>
                    <a:pt x="215823" y="37985"/>
                  </a:lnTo>
                  <a:lnTo>
                    <a:pt x="217233" y="37985"/>
                  </a:lnTo>
                  <a:lnTo>
                    <a:pt x="217233" y="34137"/>
                  </a:lnTo>
                  <a:lnTo>
                    <a:pt x="228612" y="34137"/>
                  </a:lnTo>
                  <a:lnTo>
                    <a:pt x="228612" y="25514"/>
                  </a:lnTo>
                  <a:lnTo>
                    <a:pt x="221703" y="25514"/>
                  </a:lnTo>
                  <a:lnTo>
                    <a:pt x="219938" y="28651"/>
                  </a:lnTo>
                  <a:lnTo>
                    <a:pt x="222313" y="28651"/>
                  </a:lnTo>
                  <a:lnTo>
                    <a:pt x="222313" y="31203"/>
                  </a:lnTo>
                  <a:lnTo>
                    <a:pt x="211074" y="31203"/>
                  </a:lnTo>
                  <a:lnTo>
                    <a:pt x="210134" y="32918"/>
                  </a:lnTo>
                  <a:lnTo>
                    <a:pt x="209486" y="32918"/>
                  </a:lnTo>
                  <a:lnTo>
                    <a:pt x="209486" y="34137"/>
                  </a:lnTo>
                  <a:lnTo>
                    <a:pt x="209486" y="37985"/>
                  </a:lnTo>
                  <a:lnTo>
                    <a:pt x="120307" y="37985"/>
                  </a:lnTo>
                  <a:lnTo>
                    <a:pt x="121805" y="34137"/>
                  </a:lnTo>
                  <a:lnTo>
                    <a:pt x="130657" y="34137"/>
                  </a:lnTo>
                  <a:lnTo>
                    <a:pt x="132219" y="28651"/>
                  </a:lnTo>
                  <a:lnTo>
                    <a:pt x="140716" y="28651"/>
                  </a:lnTo>
                  <a:lnTo>
                    <a:pt x="142938" y="22174"/>
                  </a:lnTo>
                  <a:lnTo>
                    <a:pt x="155194" y="22174"/>
                  </a:lnTo>
                  <a:lnTo>
                    <a:pt x="154698" y="22567"/>
                  </a:lnTo>
                  <a:lnTo>
                    <a:pt x="154698" y="25514"/>
                  </a:lnTo>
                  <a:lnTo>
                    <a:pt x="143268" y="25514"/>
                  </a:lnTo>
                  <a:lnTo>
                    <a:pt x="141693" y="28651"/>
                  </a:lnTo>
                  <a:lnTo>
                    <a:pt x="143878" y="28651"/>
                  </a:lnTo>
                  <a:lnTo>
                    <a:pt x="143878" y="31203"/>
                  </a:lnTo>
                  <a:lnTo>
                    <a:pt x="133032" y="31203"/>
                  </a:lnTo>
                  <a:lnTo>
                    <a:pt x="131445" y="34137"/>
                  </a:lnTo>
                  <a:lnTo>
                    <a:pt x="150380" y="34137"/>
                  </a:lnTo>
                  <a:lnTo>
                    <a:pt x="151917" y="28651"/>
                  </a:lnTo>
                  <a:lnTo>
                    <a:pt x="160413" y="28651"/>
                  </a:lnTo>
                  <a:lnTo>
                    <a:pt x="162648" y="22174"/>
                  </a:lnTo>
                  <a:lnTo>
                    <a:pt x="174815" y="22174"/>
                  </a:lnTo>
                  <a:lnTo>
                    <a:pt x="174421" y="22567"/>
                  </a:lnTo>
                  <a:lnTo>
                    <a:pt x="174421" y="25514"/>
                  </a:lnTo>
                  <a:lnTo>
                    <a:pt x="162991" y="25514"/>
                  </a:lnTo>
                  <a:lnTo>
                    <a:pt x="161010" y="28651"/>
                  </a:lnTo>
                  <a:lnTo>
                    <a:pt x="163385" y="28651"/>
                  </a:lnTo>
                  <a:lnTo>
                    <a:pt x="163385" y="31203"/>
                  </a:lnTo>
                  <a:lnTo>
                    <a:pt x="152539" y="31203"/>
                  </a:lnTo>
                  <a:lnTo>
                    <a:pt x="150571" y="34137"/>
                  </a:lnTo>
                  <a:lnTo>
                    <a:pt x="169887" y="34137"/>
                  </a:lnTo>
                  <a:lnTo>
                    <a:pt x="171424" y="28651"/>
                  </a:lnTo>
                  <a:lnTo>
                    <a:pt x="179933" y="28651"/>
                  </a:lnTo>
                  <a:lnTo>
                    <a:pt x="182156" y="22174"/>
                  </a:lnTo>
                  <a:lnTo>
                    <a:pt x="194119" y="22174"/>
                  </a:lnTo>
                  <a:lnTo>
                    <a:pt x="193535" y="22567"/>
                  </a:lnTo>
                  <a:lnTo>
                    <a:pt x="193535" y="25514"/>
                  </a:lnTo>
                  <a:lnTo>
                    <a:pt x="182689" y="25514"/>
                  </a:lnTo>
                  <a:lnTo>
                    <a:pt x="180721" y="28651"/>
                  </a:lnTo>
                  <a:lnTo>
                    <a:pt x="183083" y="28651"/>
                  </a:lnTo>
                  <a:lnTo>
                    <a:pt x="183083" y="31203"/>
                  </a:lnTo>
                  <a:lnTo>
                    <a:pt x="172046" y="31203"/>
                  </a:lnTo>
                  <a:lnTo>
                    <a:pt x="170281" y="34137"/>
                  </a:lnTo>
                  <a:lnTo>
                    <a:pt x="189585" y="34137"/>
                  </a:lnTo>
                  <a:lnTo>
                    <a:pt x="190957" y="28651"/>
                  </a:lnTo>
                  <a:lnTo>
                    <a:pt x="199644" y="28651"/>
                  </a:lnTo>
                  <a:lnTo>
                    <a:pt x="201866" y="22174"/>
                  </a:lnTo>
                  <a:lnTo>
                    <a:pt x="213817" y="22174"/>
                  </a:lnTo>
                  <a:lnTo>
                    <a:pt x="213233" y="22567"/>
                  </a:lnTo>
                  <a:lnTo>
                    <a:pt x="213233" y="25514"/>
                  </a:lnTo>
                  <a:lnTo>
                    <a:pt x="202006" y="25514"/>
                  </a:lnTo>
                  <a:lnTo>
                    <a:pt x="200431" y="28651"/>
                  </a:lnTo>
                  <a:lnTo>
                    <a:pt x="202590" y="28651"/>
                  </a:lnTo>
                  <a:lnTo>
                    <a:pt x="202590" y="31203"/>
                  </a:lnTo>
                  <a:lnTo>
                    <a:pt x="191744" y="31203"/>
                  </a:lnTo>
                  <a:lnTo>
                    <a:pt x="189788" y="34137"/>
                  </a:lnTo>
                  <a:lnTo>
                    <a:pt x="209092" y="34137"/>
                  </a:lnTo>
                  <a:lnTo>
                    <a:pt x="210477" y="28651"/>
                  </a:lnTo>
                  <a:lnTo>
                    <a:pt x="219341" y="28651"/>
                  </a:lnTo>
                  <a:lnTo>
                    <a:pt x="221195" y="22174"/>
                  </a:lnTo>
                  <a:lnTo>
                    <a:pt x="233527" y="22174"/>
                  </a:lnTo>
                  <a:lnTo>
                    <a:pt x="233527" y="12166"/>
                  </a:lnTo>
                  <a:lnTo>
                    <a:pt x="229400" y="12166"/>
                  </a:lnTo>
                  <a:lnTo>
                    <a:pt x="227418" y="16294"/>
                  </a:lnTo>
                  <a:lnTo>
                    <a:pt x="228815" y="16294"/>
                  </a:lnTo>
                  <a:lnTo>
                    <a:pt x="228815" y="19431"/>
                  </a:lnTo>
                  <a:lnTo>
                    <a:pt x="217576" y="19431"/>
                  </a:lnTo>
                  <a:lnTo>
                    <a:pt x="216052" y="21780"/>
                  </a:lnTo>
                  <a:lnTo>
                    <a:pt x="215696" y="21780"/>
                  </a:lnTo>
                  <a:lnTo>
                    <a:pt x="217182" y="16294"/>
                  </a:lnTo>
                  <a:lnTo>
                    <a:pt x="227418" y="16294"/>
                  </a:lnTo>
                  <a:lnTo>
                    <a:pt x="229209" y="9232"/>
                  </a:lnTo>
                  <a:lnTo>
                    <a:pt x="239242" y="9232"/>
                  </a:lnTo>
                  <a:lnTo>
                    <a:pt x="239242" y="9029"/>
                  </a:lnTo>
                  <a:lnTo>
                    <a:pt x="228815" y="9029"/>
                  </a:lnTo>
                  <a:lnTo>
                    <a:pt x="227825" y="11188"/>
                  </a:lnTo>
                  <a:lnTo>
                    <a:pt x="220916" y="11188"/>
                  </a:lnTo>
                  <a:lnTo>
                    <a:pt x="220916" y="9029"/>
                  </a:lnTo>
                  <a:lnTo>
                    <a:pt x="220726" y="9029"/>
                  </a:lnTo>
                  <a:lnTo>
                    <a:pt x="220726" y="9232"/>
                  </a:lnTo>
                  <a:lnTo>
                    <a:pt x="220726" y="12166"/>
                  </a:lnTo>
                  <a:lnTo>
                    <a:pt x="210870" y="12166"/>
                  </a:lnTo>
                  <a:lnTo>
                    <a:pt x="208902" y="16294"/>
                  </a:lnTo>
                  <a:lnTo>
                    <a:pt x="209689" y="16294"/>
                  </a:lnTo>
                  <a:lnTo>
                    <a:pt x="209689" y="19431"/>
                  </a:lnTo>
                  <a:lnTo>
                    <a:pt x="198462" y="19431"/>
                  </a:lnTo>
                  <a:lnTo>
                    <a:pt x="196938" y="21780"/>
                  </a:lnTo>
                  <a:lnTo>
                    <a:pt x="196405" y="21780"/>
                  </a:lnTo>
                  <a:lnTo>
                    <a:pt x="198069" y="16294"/>
                  </a:lnTo>
                  <a:lnTo>
                    <a:pt x="208902" y="16294"/>
                  </a:lnTo>
                  <a:lnTo>
                    <a:pt x="210489" y="9232"/>
                  </a:lnTo>
                  <a:lnTo>
                    <a:pt x="220726" y="9232"/>
                  </a:lnTo>
                  <a:lnTo>
                    <a:pt x="220726" y="9029"/>
                  </a:lnTo>
                  <a:lnTo>
                    <a:pt x="209892" y="9029"/>
                  </a:lnTo>
                  <a:lnTo>
                    <a:pt x="209296" y="11188"/>
                  </a:lnTo>
                  <a:lnTo>
                    <a:pt x="202399" y="11188"/>
                  </a:lnTo>
                  <a:lnTo>
                    <a:pt x="202399" y="9029"/>
                  </a:lnTo>
                  <a:lnTo>
                    <a:pt x="202006" y="9029"/>
                  </a:lnTo>
                  <a:lnTo>
                    <a:pt x="202006" y="9232"/>
                  </a:lnTo>
                  <a:lnTo>
                    <a:pt x="202006" y="12166"/>
                  </a:lnTo>
                  <a:lnTo>
                    <a:pt x="192354" y="12166"/>
                  </a:lnTo>
                  <a:lnTo>
                    <a:pt x="189979" y="16294"/>
                  </a:lnTo>
                  <a:lnTo>
                    <a:pt x="190373" y="16294"/>
                  </a:lnTo>
                  <a:lnTo>
                    <a:pt x="190373" y="19431"/>
                  </a:lnTo>
                  <a:lnTo>
                    <a:pt x="179527" y="19431"/>
                  </a:lnTo>
                  <a:lnTo>
                    <a:pt x="177850" y="21780"/>
                  </a:lnTo>
                  <a:lnTo>
                    <a:pt x="177495" y="21780"/>
                  </a:lnTo>
                  <a:lnTo>
                    <a:pt x="179336" y="16294"/>
                  </a:lnTo>
                  <a:lnTo>
                    <a:pt x="189979" y="16294"/>
                  </a:lnTo>
                  <a:lnTo>
                    <a:pt x="191744" y="9232"/>
                  </a:lnTo>
                  <a:lnTo>
                    <a:pt x="202006" y="9232"/>
                  </a:lnTo>
                  <a:lnTo>
                    <a:pt x="202006" y="9029"/>
                  </a:lnTo>
                  <a:lnTo>
                    <a:pt x="191160" y="9029"/>
                  </a:lnTo>
                  <a:lnTo>
                    <a:pt x="190766" y="11188"/>
                  </a:lnTo>
                  <a:lnTo>
                    <a:pt x="183476" y="11188"/>
                  </a:lnTo>
                  <a:lnTo>
                    <a:pt x="183476" y="9029"/>
                  </a:lnTo>
                  <a:lnTo>
                    <a:pt x="183286" y="9029"/>
                  </a:lnTo>
                  <a:lnTo>
                    <a:pt x="183286" y="9232"/>
                  </a:lnTo>
                  <a:lnTo>
                    <a:pt x="183286" y="12166"/>
                  </a:lnTo>
                  <a:lnTo>
                    <a:pt x="173228" y="12166"/>
                  </a:lnTo>
                  <a:lnTo>
                    <a:pt x="171462" y="16294"/>
                  </a:lnTo>
                  <a:lnTo>
                    <a:pt x="171653" y="16294"/>
                  </a:lnTo>
                  <a:lnTo>
                    <a:pt x="171653" y="19431"/>
                  </a:lnTo>
                  <a:lnTo>
                    <a:pt x="160223" y="19431"/>
                  </a:lnTo>
                  <a:lnTo>
                    <a:pt x="158864" y="21780"/>
                  </a:lnTo>
                  <a:lnTo>
                    <a:pt x="158559" y="21780"/>
                  </a:lnTo>
                  <a:lnTo>
                    <a:pt x="160020" y="16294"/>
                  </a:lnTo>
                  <a:lnTo>
                    <a:pt x="171462" y="16294"/>
                  </a:lnTo>
                  <a:lnTo>
                    <a:pt x="173024" y="9232"/>
                  </a:lnTo>
                  <a:lnTo>
                    <a:pt x="183286" y="9232"/>
                  </a:lnTo>
                  <a:lnTo>
                    <a:pt x="183286" y="9029"/>
                  </a:lnTo>
                  <a:lnTo>
                    <a:pt x="172834" y="9029"/>
                  </a:lnTo>
                  <a:lnTo>
                    <a:pt x="172046" y="11188"/>
                  </a:lnTo>
                  <a:lnTo>
                    <a:pt x="165150" y="11188"/>
                  </a:lnTo>
                  <a:lnTo>
                    <a:pt x="165150" y="9029"/>
                  </a:lnTo>
                  <a:lnTo>
                    <a:pt x="164757" y="9029"/>
                  </a:lnTo>
                  <a:lnTo>
                    <a:pt x="164757" y="9232"/>
                  </a:lnTo>
                  <a:lnTo>
                    <a:pt x="164757" y="12166"/>
                  </a:lnTo>
                  <a:lnTo>
                    <a:pt x="154698" y="12166"/>
                  </a:lnTo>
                  <a:lnTo>
                    <a:pt x="152730" y="16294"/>
                  </a:lnTo>
                  <a:lnTo>
                    <a:pt x="152730" y="19431"/>
                  </a:lnTo>
                  <a:lnTo>
                    <a:pt x="141503" y="19431"/>
                  </a:lnTo>
                  <a:lnTo>
                    <a:pt x="139979" y="21780"/>
                  </a:lnTo>
                  <a:lnTo>
                    <a:pt x="139255" y="21780"/>
                  </a:lnTo>
                  <a:lnTo>
                    <a:pt x="140906" y="16294"/>
                  </a:lnTo>
                  <a:lnTo>
                    <a:pt x="152730" y="16294"/>
                  </a:lnTo>
                  <a:lnTo>
                    <a:pt x="154305" y="9232"/>
                  </a:lnTo>
                  <a:lnTo>
                    <a:pt x="164757" y="9232"/>
                  </a:lnTo>
                  <a:lnTo>
                    <a:pt x="164757" y="9029"/>
                  </a:lnTo>
                  <a:lnTo>
                    <a:pt x="154114" y="9029"/>
                  </a:lnTo>
                  <a:lnTo>
                    <a:pt x="153327" y="11188"/>
                  </a:lnTo>
                  <a:lnTo>
                    <a:pt x="146227" y="11188"/>
                  </a:lnTo>
                  <a:lnTo>
                    <a:pt x="146227" y="9029"/>
                  </a:lnTo>
                  <a:lnTo>
                    <a:pt x="145846" y="9029"/>
                  </a:lnTo>
                  <a:lnTo>
                    <a:pt x="145846" y="9232"/>
                  </a:lnTo>
                  <a:lnTo>
                    <a:pt x="145846" y="12166"/>
                  </a:lnTo>
                  <a:lnTo>
                    <a:pt x="136182" y="12166"/>
                  </a:lnTo>
                  <a:lnTo>
                    <a:pt x="133819" y="16294"/>
                  </a:lnTo>
                  <a:lnTo>
                    <a:pt x="135585" y="9232"/>
                  </a:lnTo>
                  <a:lnTo>
                    <a:pt x="145846" y="9232"/>
                  </a:lnTo>
                  <a:lnTo>
                    <a:pt x="145846" y="9029"/>
                  </a:lnTo>
                  <a:lnTo>
                    <a:pt x="135394" y="9029"/>
                  </a:lnTo>
                  <a:lnTo>
                    <a:pt x="134797" y="11188"/>
                  </a:lnTo>
                  <a:lnTo>
                    <a:pt x="133616" y="11188"/>
                  </a:lnTo>
                  <a:lnTo>
                    <a:pt x="133616" y="16294"/>
                  </a:lnTo>
                  <a:lnTo>
                    <a:pt x="133616" y="19431"/>
                  </a:lnTo>
                  <a:lnTo>
                    <a:pt x="122389" y="19431"/>
                  </a:lnTo>
                  <a:lnTo>
                    <a:pt x="120700" y="21780"/>
                  </a:lnTo>
                  <a:lnTo>
                    <a:pt x="120535" y="21780"/>
                  </a:lnTo>
                  <a:lnTo>
                    <a:pt x="122186" y="16294"/>
                  </a:lnTo>
                  <a:lnTo>
                    <a:pt x="133616" y="16294"/>
                  </a:lnTo>
                  <a:lnTo>
                    <a:pt x="133616" y="11188"/>
                  </a:lnTo>
                  <a:lnTo>
                    <a:pt x="127317" y="11188"/>
                  </a:lnTo>
                  <a:lnTo>
                    <a:pt x="127317" y="9029"/>
                  </a:lnTo>
                  <a:lnTo>
                    <a:pt x="127114" y="9029"/>
                  </a:lnTo>
                  <a:lnTo>
                    <a:pt x="127114" y="9232"/>
                  </a:lnTo>
                  <a:lnTo>
                    <a:pt x="127114" y="12166"/>
                  </a:lnTo>
                  <a:lnTo>
                    <a:pt x="117462" y="12166"/>
                  </a:lnTo>
                  <a:lnTo>
                    <a:pt x="115290" y="16294"/>
                  </a:lnTo>
                  <a:lnTo>
                    <a:pt x="117068" y="9232"/>
                  </a:lnTo>
                  <a:lnTo>
                    <a:pt x="127114" y="9232"/>
                  </a:lnTo>
                  <a:lnTo>
                    <a:pt x="127114" y="9029"/>
                  </a:lnTo>
                  <a:lnTo>
                    <a:pt x="116674" y="9029"/>
                  </a:lnTo>
                  <a:lnTo>
                    <a:pt x="115684" y="11188"/>
                  </a:lnTo>
                  <a:lnTo>
                    <a:pt x="114503" y="11188"/>
                  </a:lnTo>
                  <a:lnTo>
                    <a:pt x="114503" y="16294"/>
                  </a:lnTo>
                  <a:lnTo>
                    <a:pt x="114503" y="19431"/>
                  </a:lnTo>
                  <a:lnTo>
                    <a:pt x="103466" y="19431"/>
                  </a:lnTo>
                  <a:lnTo>
                    <a:pt x="101942" y="21780"/>
                  </a:lnTo>
                  <a:lnTo>
                    <a:pt x="101422" y="21780"/>
                  </a:lnTo>
                  <a:lnTo>
                    <a:pt x="103276" y="16294"/>
                  </a:lnTo>
                  <a:lnTo>
                    <a:pt x="114503" y="16294"/>
                  </a:lnTo>
                  <a:lnTo>
                    <a:pt x="114503" y="11188"/>
                  </a:lnTo>
                  <a:lnTo>
                    <a:pt x="108788" y="11188"/>
                  </a:lnTo>
                  <a:lnTo>
                    <a:pt x="108788" y="9029"/>
                  </a:lnTo>
                  <a:lnTo>
                    <a:pt x="108597" y="9029"/>
                  </a:lnTo>
                  <a:lnTo>
                    <a:pt x="108597" y="9232"/>
                  </a:lnTo>
                  <a:lnTo>
                    <a:pt x="108597" y="12166"/>
                  </a:lnTo>
                  <a:lnTo>
                    <a:pt x="98742" y="12166"/>
                  </a:lnTo>
                  <a:lnTo>
                    <a:pt x="96367" y="16294"/>
                  </a:lnTo>
                  <a:lnTo>
                    <a:pt x="98539" y="9232"/>
                  </a:lnTo>
                  <a:lnTo>
                    <a:pt x="108597" y="9232"/>
                  </a:lnTo>
                  <a:lnTo>
                    <a:pt x="108597" y="9029"/>
                  </a:lnTo>
                  <a:lnTo>
                    <a:pt x="97955" y="9029"/>
                  </a:lnTo>
                  <a:lnTo>
                    <a:pt x="97167" y="11188"/>
                  </a:lnTo>
                  <a:lnTo>
                    <a:pt x="95580" y="11188"/>
                  </a:lnTo>
                  <a:lnTo>
                    <a:pt x="95580" y="16294"/>
                  </a:lnTo>
                  <a:lnTo>
                    <a:pt x="95580" y="19431"/>
                  </a:lnTo>
                  <a:lnTo>
                    <a:pt x="84543" y="19431"/>
                  </a:lnTo>
                  <a:lnTo>
                    <a:pt x="82689" y="21780"/>
                  </a:lnTo>
                  <a:lnTo>
                    <a:pt x="82486" y="21780"/>
                  </a:lnTo>
                  <a:lnTo>
                    <a:pt x="83959" y="16294"/>
                  </a:lnTo>
                  <a:lnTo>
                    <a:pt x="95580" y="16294"/>
                  </a:lnTo>
                  <a:lnTo>
                    <a:pt x="95580" y="11188"/>
                  </a:lnTo>
                  <a:lnTo>
                    <a:pt x="89865" y="11188"/>
                  </a:lnTo>
                  <a:lnTo>
                    <a:pt x="89865" y="9029"/>
                  </a:lnTo>
                  <a:lnTo>
                    <a:pt x="89674" y="9029"/>
                  </a:lnTo>
                  <a:lnTo>
                    <a:pt x="89674" y="9232"/>
                  </a:lnTo>
                  <a:lnTo>
                    <a:pt x="89674" y="12166"/>
                  </a:lnTo>
                  <a:lnTo>
                    <a:pt x="79819" y="12166"/>
                  </a:lnTo>
                  <a:lnTo>
                    <a:pt x="77851" y="16294"/>
                  </a:lnTo>
                  <a:lnTo>
                    <a:pt x="79425" y="9232"/>
                  </a:lnTo>
                  <a:lnTo>
                    <a:pt x="89674" y="9232"/>
                  </a:lnTo>
                  <a:lnTo>
                    <a:pt x="89674" y="9029"/>
                  </a:lnTo>
                  <a:lnTo>
                    <a:pt x="79222" y="9029"/>
                  </a:lnTo>
                  <a:lnTo>
                    <a:pt x="78435" y="11188"/>
                  </a:lnTo>
                  <a:lnTo>
                    <a:pt x="76466" y="11188"/>
                  </a:lnTo>
                  <a:lnTo>
                    <a:pt x="76466" y="16294"/>
                  </a:lnTo>
                  <a:lnTo>
                    <a:pt x="76466" y="19431"/>
                  </a:lnTo>
                  <a:lnTo>
                    <a:pt x="65239" y="19431"/>
                  </a:lnTo>
                  <a:lnTo>
                    <a:pt x="63715" y="21780"/>
                  </a:lnTo>
                  <a:lnTo>
                    <a:pt x="63373" y="21780"/>
                  </a:lnTo>
                  <a:lnTo>
                    <a:pt x="65036" y="16294"/>
                  </a:lnTo>
                  <a:lnTo>
                    <a:pt x="76466" y="16294"/>
                  </a:lnTo>
                  <a:lnTo>
                    <a:pt x="76466" y="11188"/>
                  </a:lnTo>
                  <a:lnTo>
                    <a:pt x="71539" y="11188"/>
                  </a:lnTo>
                  <a:lnTo>
                    <a:pt x="71539" y="9029"/>
                  </a:lnTo>
                  <a:lnTo>
                    <a:pt x="71145" y="9029"/>
                  </a:lnTo>
                  <a:lnTo>
                    <a:pt x="71145" y="9232"/>
                  </a:lnTo>
                  <a:lnTo>
                    <a:pt x="71145" y="12166"/>
                  </a:lnTo>
                  <a:lnTo>
                    <a:pt x="61290" y="12166"/>
                  </a:lnTo>
                  <a:lnTo>
                    <a:pt x="59131" y="16294"/>
                  </a:lnTo>
                  <a:lnTo>
                    <a:pt x="60896" y="9232"/>
                  </a:lnTo>
                  <a:lnTo>
                    <a:pt x="71145" y="9232"/>
                  </a:lnTo>
                  <a:lnTo>
                    <a:pt x="71145" y="9029"/>
                  </a:lnTo>
                  <a:lnTo>
                    <a:pt x="60502" y="9029"/>
                  </a:lnTo>
                  <a:lnTo>
                    <a:pt x="59715" y="11188"/>
                  </a:lnTo>
                  <a:lnTo>
                    <a:pt x="52819" y="11188"/>
                  </a:lnTo>
                  <a:lnTo>
                    <a:pt x="52819" y="9029"/>
                  </a:lnTo>
                  <a:lnTo>
                    <a:pt x="52628" y="9029"/>
                  </a:lnTo>
                  <a:lnTo>
                    <a:pt x="52425" y="9029"/>
                  </a:lnTo>
                  <a:lnTo>
                    <a:pt x="52425" y="9232"/>
                  </a:lnTo>
                  <a:lnTo>
                    <a:pt x="52425" y="12166"/>
                  </a:lnTo>
                  <a:lnTo>
                    <a:pt x="41186" y="12166"/>
                  </a:lnTo>
                  <a:lnTo>
                    <a:pt x="39814" y="15303"/>
                  </a:lnTo>
                  <a:lnTo>
                    <a:pt x="41135" y="9232"/>
                  </a:lnTo>
                  <a:lnTo>
                    <a:pt x="52425" y="9232"/>
                  </a:lnTo>
                  <a:lnTo>
                    <a:pt x="52425" y="9029"/>
                  </a:lnTo>
                  <a:lnTo>
                    <a:pt x="41186" y="9029"/>
                  </a:lnTo>
                  <a:lnTo>
                    <a:pt x="40995" y="9232"/>
                  </a:lnTo>
                  <a:lnTo>
                    <a:pt x="41122" y="9232"/>
                  </a:lnTo>
                  <a:lnTo>
                    <a:pt x="39217" y="16294"/>
                  </a:lnTo>
                  <a:lnTo>
                    <a:pt x="57543" y="16294"/>
                  </a:lnTo>
                  <a:lnTo>
                    <a:pt x="57543" y="19431"/>
                  </a:lnTo>
                  <a:lnTo>
                    <a:pt x="38036" y="19431"/>
                  </a:lnTo>
                  <a:lnTo>
                    <a:pt x="36271" y="21780"/>
                  </a:lnTo>
                  <a:lnTo>
                    <a:pt x="37642" y="16294"/>
                  </a:lnTo>
                  <a:lnTo>
                    <a:pt x="35864" y="22174"/>
                  </a:lnTo>
                  <a:lnTo>
                    <a:pt x="57150" y="22174"/>
                  </a:lnTo>
                  <a:lnTo>
                    <a:pt x="56565" y="22567"/>
                  </a:lnTo>
                  <a:lnTo>
                    <a:pt x="56565" y="25514"/>
                  </a:lnTo>
                  <a:lnTo>
                    <a:pt x="34099" y="25514"/>
                  </a:lnTo>
                  <a:lnTo>
                    <a:pt x="32918" y="28054"/>
                  </a:lnTo>
                  <a:lnTo>
                    <a:pt x="33896" y="22174"/>
                  </a:lnTo>
                  <a:lnTo>
                    <a:pt x="32131" y="28651"/>
                  </a:lnTo>
                  <a:lnTo>
                    <a:pt x="62674" y="28651"/>
                  </a:lnTo>
                  <a:lnTo>
                    <a:pt x="64719" y="22174"/>
                  </a:lnTo>
                  <a:lnTo>
                    <a:pt x="76657" y="22174"/>
                  </a:lnTo>
                  <a:lnTo>
                    <a:pt x="76073" y="22567"/>
                  </a:lnTo>
                  <a:lnTo>
                    <a:pt x="76073" y="25514"/>
                  </a:lnTo>
                  <a:lnTo>
                    <a:pt x="65036" y="25514"/>
                  </a:lnTo>
                  <a:lnTo>
                    <a:pt x="63068" y="28651"/>
                  </a:lnTo>
                  <a:lnTo>
                    <a:pt x="65824" y="28651"/>
                  </a:lnTo>
                  <a:lnTo>
                    <a:pt x="65824" y="31203"/>
                  </a:lnTo>
                  <a:lnTo>
                    <a:pt x="31343" y="31203"/>
                  </a:lnTo>
                  <a:lnTo>
                    <a:pt x="29756" y="32766"/>
                  </a:lnTo>
                  <a:lnTo>
                    <a:pt x="30746" y="28448"/>
                  </a:lnTo>
                  <a:lnTo>
                    <a:pt x="28384" y="36106"/>
                  </a:lnTo>
                  <a:lnTo>
                    <a:pt x="37642" y="36106"/>
                  </a:lnTo>
                  <a:lnTo>
                    <a:pt x="37642" y="38849"/>
                  </a:lnTo>
                  <a:lnTo>
                    <a:pt x="27393" y="38849"/>
                  </a:lnTo>
                  <a:lnTo>
                    <a:pt x="25031" y="41198"/>
                  </a:lnTo>
                  <a:lnTo>
                    <a:pt x="26809" y="35902"/>
                  </a:lnTo>
                  <a:lnTo>
                    <a:pt x="23850" y="41795"/>
                  </a:lnTo>
                  <a:lnTo>
                    <a:pt x="44742" y="41795"/>
                  </a:lnTo>
                  <a:lnTo>
                    <a:pt x="47663" y="34137"/>
                  </a:lnTo>
                  <a:lnTo>
                    <a:pt x="58343" y="34137"/>
                  </a:lnTo>
                  <a:lnTo>
                    <a:pt x="58343" y="37668"/>
                  </a:lnTo>
                  <a:lnTo>
                    <a:pt x="48094" y="37668"/>
                  </a:lnTo>
                  <a:lnTo>
                    <a:pt x="44932" y="41795"/>
                  </a:lnTo>
                  <a:lnTo>
                    <a:pt x="63461" y="41795"/>
                  </a:lnTo>
                  <a:lnTo>
                    <a:pt x="66433" y="34137"/>
                  </a:lnTo>
                  <a:lnTo>
                    <a:pt x="72136" y="34137"/>
                  </a:lnTo>
                  <a:lnTo>
                    <a:pt x="73329" y="28651"/>
                  </a:lnTo>
                  <a:lnTo>
                    <a:pt x="82181" y="28651"/>
                  </a:lnTo>
                  <a:lnTo>
                    <a:pt x="84404" y="22174"/>
                  </a:lnTo>
                  <a:lnTo>
                    <a:pt x="96367" y="22174"/>
                  </a:lnTo>
                  <a:lnTo>
                    <a:pt x="95783" y="22567"/>
                  </a:lnTo>
                  <a:lnTo>
                    <a:pt x="95783" y="25514"/>
                  </a:lnTo>
                  <a:lnTo>
                    <a:pt x="84543" y="25514"/>
                  </a:lnTo>
                  <a:lnTo>
                    <a:pt x="82778" y="28651"/>
                  </a:lnTo>
                  <a:lnTo>
                    <a:pt x="85331" y="28651"/>
                  </a:lnTo>
                  <a:lnTo>
                    <a:pt x="85331" y="31203"/>
                  </a:lnTo>
                  <a:lnTo>
                    <a:pt x="74104" y="31203"/>
                  </a:lnTo>
                  <a:lnTo>
                    <a:pt x="72529" y="34137"/>
                  </a:lnTo>
                  <a:lnTo>
                    <a:pt x="91643" y="34137"/>
                  </a:lnTo>
                  <a:lnTo>
                    <a:pt x="93014" y="28651"/>
                  </a:lnTo>
                  <a:lnTo>
                    <a:pt x="101892" y="28651"/>
                  </a:lnTo>
                  <a:lnTo>
                    <a:pt x="103746" y="22174"/>
                  </a:lnTo>
                  <a:lnTo>
                    <a:pt x="115976" y="22174"/>
                  </a:lnTo>
                  <a:lnTo>
                    <a:pt x="115493" y="22567"/>
                  </a:lnTo>
                  <a:lnTo>
                    <a:pt x="115493" y="25514"/>
                  </a:lnTo>
                  <a:lnTo>
                    <a:pt x="104063" y="25514"/>
                  </a:lnTo>
                  <a:lnTo>
                    <a:pt x="102476" y="28651"/>
                  </a:lnTo>
                  <a:lnTo>
                    <a:pt x="105041" y="28651"/>
                  </a:lnTo>
                  <a:lnTo>
                    <a:pt x="105041" y="31203"/>
                  </a:lnTo>
                  <a:lnTo>
                    <a:pt x="93611" y="31203"/>
                  </a:lnTo>
                  <a:lnTo>
                    <a:pt x="92036" y="34137"/>
                  </a:lnTo>
                  <a:lnTo>
                    <a:pt x="94399" y="34137"/>
                  </a:lnTo>
                  <a:lnTo>
                    <a:pt x="94399" y="37668"/>
                  </a:lnTo>
                  <a:lnTo>
                    <a:pt x="67995" y="37477"/>
                  </a:lnTo>
                  <a:lnTo>
                    <a:pt x="63461" y="41795"/>
                  </a:lnTo>
                  <a:lnTo>
                    <a:pt x="99720" y="41795"/>
                  </a:lnTo>
                  <a:lnTo>
                    <a:pt x="102514" y="34137"/>
                  </a:lnTo>
                  <a:lnTo>
                    <a:pt x="111150" y="34137"/>
                  </a:lnTo>
                  <a:lnTo>
                    <a:pt x="112522" y="28651"/>
                  </a:lnTo>
                  <a:lnTo>
                    <a:pt x="121602" y="28651"/>
                  </a:lnTo>
                  <a:lnTo>
                    <a:pt x="123456" y="22174"/>
                  </a:lnTo>
                  <a:lnTo>
                    <a:pt x="135585" y="22174"/>
                  </a:lnTo>
                  <a:lnTo>
                    <a:pt x="135001" y="22567"/>
                  </a:lnTo>
                  <a:lnTo>
                    <a:pt x="135001" y="25514"/>
                  </a:lnTo>
                  <a:lnTo>
                    <a:pt x="123761" y="25514"/>
                  </a:lnTo>
                  <a:lnTo>
                    <a:pt x="121996" y="28651"/>
                  </a:lnTo>
                  <a:lnTo>
                    <a:pt x="124358" y="28651"/>
                  </a:lnTo>
                  <a:lnTo>
                    <a:pt x="124358" y="31203"/>
                  </a:lnTo>
                  <a:lnTo>
                    <a:pt x="113322" y="31203"/>
                  </a:lnTo>
                  <a:lnTo>
                    <a:pt x="111747" y="34137"/>
                  </a:lnTo>
                  <a:lnTo>
                    <a:pt x="113512" y="34137"/>
                  </a:lnTo>
                  <a:lnTo>
                    <a:pt x="113512" y="37668"/>
                  </a:lnTo>
                  <a:lnTo>
                    <a:pt x="103276" y="37668"/>
                  </a:lnTo>
                  <a:lnTo>
                    <a:pt x="99720" y="41795"/>
                  </a:lnTo>
                  <a:lnTo>
                    <a:pt x="118833" y="41795"/>
                  </a:lnTo>
                  <a:lnTo>
                    <a:pt x="120192" y="38303"/>
                  </a:lnTo>
                  <a:lnTo>
                    <a:pt x="120192" y="41783"/>
                  </a:lnTo>
                  <a:lnTo>
                    <a:pt x="215201" y="41783"/>
                  </a:lnTo>
                  <a:lnTo>
                    <a:pt x="233730" y="41795"/>
                  </a:lnTo>
                  <a:lnTo>
                    <a:pt x="236702" y="34137"/>
                  </a:lnTo>
                  <a:lnTo>
                    <a:pt x="247332" y="34137"/>
                  </a:lnTo>
                  <a:lnTo>
                    <a:pt x="247332" y="37668"/>
                  </a:lnTo>
                  <a:lnTo>
                    <a:pt x="237083" y="37668"/>
                  </a:lnTo>
                  <a:lnTo>
                    <a:pt x="233730" y="41795"/>
                  </a:lnTo>
                  <a:lnTo>
                    <a:pt x="252857" y="41795"/>
                  </a:lnTo>
                  <a:lnTo>
                    <a:pt x="255638" y="34137"/>
                  </a:lnTo>
                  <a:lnTo>
                    <a:pt x="266446" y="34137"/>
                  </a:lnTo>
                  <a:lnTo>
                    <a:pt x="266446" y="37668"/>
                  </a:lnTo>
                  <a:lnTo>
                    <a:pt x="255993" y="37668"/>
                  </a:lnTo>
                  <a:lnTo>
                    <a:pt x="252857" y="41795"/>
                  </a:lnTo>
                  <a:lnTo>
                    <a:pt x="271576" y="41795"/>
                  </a:lnTo>
                  <a:lnTo>
                    <a:pt x="274764" y="33553"/>
                  </a:lnTo>
                  <a:lnTo>
                    <a:pt x="285369" y="33553"/>
                  </a:lnTo>
                  <a:lnTo>
                    <a:pt x="285369" y="37668"/>
                  </a:lnTo>
                  <a:lnTo>
                    <a:pt x="274916" y="37668"/>
                  </a:lnTo>
                  <a:lnTo>
                    <a:pt x="271576" y="41795"/>
                  </a:lnTo>
                  <a:lnTo>
                    <a:pt x="290487" y="41795"/>
                  </a:lnTo>
                  <a:lnTo>
                    <a:pt x="293687" y="33553"/>
                  </a:lnTo>
                  <a:lnTo>
                    <a:pt x="303885" y="33553"/>
                  </a:lnTo>
                  <a:lnTo>
                    <a:pt x="303885" y="37668"/>
                  </a:lnTo>
                  <a:lnTo>
                    <a:pt x="293852" y="37668"/>
                  </a:lnTo>
                  <a:lnTo>
                    <a:pt x="290487" y="41795"/>
                  </a:lnTo>
                  <a:lnTo>
                    <a:pt x="306654" y="41795"/>
                  </a:lnTo>
                  <a:close/>
                </a:path>
                <a:path extrusionOk="0" h="65405" w="433704">
                  <a:moveTo>
                    <a:pt x="408546" y="41795"/>
                  </a:moveTo>
                  <a:lnTo>
                    <a:pt x="404406" y="29210"/>
                  </a:lnTo>
                  <a:lnTo>
                    <a:pt x="404406" y="37477"/>
                  </a:lnTo>
                  <a:lnTo>
                    <a:pt x="393357" y="37477"/>
                  </a:lnTo>
                  <a:lnTo>
                    <a:pt x="389826" y="40817"/>
                  </a:lnTo>
                  <a:lnTo>
                    <a:pt x="391985" y="33553"/>
                  </a:lnTo>
                  <a:lnTo>
                    <a:pt x="384505" y="33553"/>
                  </a:lnTo>
                  <a:lnTo>
                    <a:pt x="385089" y="37477"/>
                  </a:lnTo>
                  <a:lnTo>
                    <a:pt x="374243" y="37477"/>
                  </a:lnTo>
                  <a:lnTo>
                    <a:pt x="370497" y="40817"/>
                  </a:lnTo>
                  <a:lnTo>
                    <a:pt x="373456" y="33553"/>
                  </a:lnTo>
                  <a:lnTo>
                    <a:pt x="365975" y="33553"/>
                  </a:lnTo>
                  <a:lnTo>
                    <a:pt x="366560" y="37477"/>
                  </a:lnTo>
                  <a:lnTo>
                    <a:pt x="336804" y="37477"/>
                  </a:lnTo>
                  <a:lnTo>
                    <a:pt x="333451" y="40817"/>
                  </a:lnTo>
                  <a:lnTo>
                    <a:pt x="335026" y="33553"/>
                  </a:lnTo>
                  <a:lnTo>
                    <a:pt x="336016" y="31203"/>
                  </a:lnTo>
                  <a:lnTo>
                    <a:pt x="331482" y="33553"/>
                  </a:lnTo>
                  <a:lnTo>
                    <a:pt x="334035" y="28448"/>
                  </a:lnTo>
                  <a:lnTo>
                    <a:pt x="335026" y="25120"/>
                  </a:lnTo>
                  <a:lnTo>
                    <a:pt x="330898" y="28448"/>
                  </a:lnTo>
                  <a:lnTo>
                    <a:pt x="333451" y="22174"/>
                  </a:lnTo>
                  <a:lnTo>
                    <a:pt x="348043" y="22174"/>
                  </a:lnTo>
                  <a:lnTo>
                    <a:pt x="350405" y="16294"/>
                  </a:lnTo>
                  <a:lnTo>
                    <a:pt x="362026" y="16294"/>
                  </a:lnTo>
                  <a:lnTo>
                    <a:pt x="362813" y="19431"/>
                  </a:lnTo>
                  <a:lnTo>
                    <a:pt x="351586" y="19431"/>
                  </a:lnTo>
                  <a:lnTo>
                    <a:pt x="348437" y="22174"/>
                  </a:lnTo>
                  <a:lnTo>
                    <a:pt x="366560" y="22174"/>
                  </a:lnTo>
                  <a:lnTo>
                    <a:pt x="368922" y="16294"/>
                  </a:lnTo>
                  <a:lnTo>
                    <a:pt x="380352" y="16294"/>
                  </a:lnTo>
                  <a:lnTo>
                    <a:pt x="381342" y="19431"/>
                  </a:lnTo>
                  <a:lnTo>
                    <a:pt x="370306" y="19431"/>
                  </a:lnTo>
                  <a:lnTo>
                    <a:pt x="366953" y="22174"/>
                  </a:lnTo>
                  <a:lnTo>
                    <a:pt x="385089" y="22174"/>
                  </a:lnTo>
                  <a:lnTo>
                    <a:pt x="387248" y="16294"/>
                  </a:lnTo>
                  <a:lnTo>
                    <a:pt x="397510" y="16294"/>
                  </a:lnTo>
                  <a:lnTo>
                    <a:pt x="398094" y="19431"/>
                  </a:lnTo>
                  <a:lnTo>
                    <a:pt x="388632" y="19431"/>
                  </a:lnTo>
                  <a:lnTo>
                    <a:pt x="385089" y="22174"/>
                  </a:lnTo>
                  <a:lnTo>
                    <a:pt x="399275" y="22174"/>
                  </a:lnTo>
                  <a:lnTo>
                    <a:pt x="400062" y="25120"/>
                  </a:lnTo>
                  <a:lnTo>
                    <a:pt x="401243" y="28448"/>
                  </a:lnTo>
                  <a:lnTo>
                    <a:pt x="401840" y="31203"/>
                  </a:lnTo>
                  <a:lnTo>
                    <a:pt x="403618" y="33553"/>
                  </a:lnTo>
                  <a:lnTo>
                    <a:pt x="404406" y="37477"/>
                  </a:lnTo>
                  <a:lnTo>
                    <a:pt x="404406" y="29210"/>
                  </a:lnTo>
                  <a:lnTo>
                    <a:pt x="398487" y="11188"/>
                  </a:lnTo>
                  <a:lnTo>
                    <a:pt x="398399" y="11595"/>
                  </a:lnTo>
                  <a:lnTo>
                    <a:pt x="398284" y="11188"/>
                  </a:lnTo>
                  <a:lnTo>
                    <a:pt x="396519" y="11188"/>
                  </a:lnTo>
                  <a:lnTo>
                    <a:pt x="395135" y="9232"/>
                  </a:lnTo>
                  <a:lnTo>
                    <a:pt x="396125" y="12560"/>
                  </a:lnTo>
                  <a:lnTo>
                    <a:pt x="385089" y="12560"/>
                  </a:lnTo>
                  <a:lnTo>
                    <a:pt x="381927" y="16294"/>
                  </a:lnTo>
                  <a:lnTo>
                    <a:pt x="381838" y="15989"/>
                  </a:lnTo>
                  <a:lnTo>
                    <a:pt x="384302" y="9029"/>
                  </a:lnTo>
                  <a:lnTo>
                    <a:pt x="395135" y="9029"/>
                  </a:lnTo>
                  <a:lnTo>
                    <a:pt x="395135" y="8636"/>
                  </a:lnTo>
                  <a:lnTo>
                    <a:pt x="383908" y="8636"/>
                  </a:lnTo>
                  <a:lnTo>
                    <a:pt x="380161" y="11188"/>
                  </a:lnTo>
                  <a:lnTo>
                    <a:pt x="378587" y="11188"/>
                  </a:lnTo>
                  <a:lnTo>
                    <a:pt x="378396" y="10820"/>
                  </a:lnTo>
                  <a:lnTo>
                    <a:pt x="378396" y="12560"/>
                  </a:lnTo>
                  <a:lnTo>
                    <a:pt x="367347" y="12560"/>
                  </a:lnTo>
                  <a:lnTo>
                    <a:pt x="364528" y="15900"/>
                  </a:lnTo>
                  <a:lnTo>
                    <a:pt x="366953" y="9232"/>
                  </a:lnTo>
                  <a:lnTo>
                    <a:pt x="377202" y="9232"/>
                  </a:lnTo>
                  <a:lnTo>
                    <a:pt x="378117" y="11417"/>
                  </a:lnTo>
                  <a:lnTo>
                    <a:pt x="378396" y="12560"/>
                  </a:lnTo>
                  <a:lnTo>
                    <a:pt x="378396" y="10820"/>
                  </a:lnTo>
                  <a:lnTo>
                    <a:pt x="377875" y="9791"/>
                  </a:lnTo>
                  <a:lnTo>
                    <a:pt x="377596" y="9029"/>
                  </a:lnTo>
                  <a:lnTo>
                    <a:pt x="366560" y="9029"/>
                  </a:lnTo>
                  <a:lnTo>
                    <a:pt x="364286" y="10287"/>
                  </a:lnTo>
                  <a:lnTo>
                    <a:pt x="364286" y="16179"/>
                  </a:lnTo>
                  <a:lnTo>
                    <a:pt x="364134" y="15976"/>
                  </a:lnTo>
                  <a:lnTo>
                    <a:pt x="364286" y="16179"/>
                  </a:lnTo>
                  <a:lnTo>
                    <a:pt x="364286" y="10287"/>
                  </a:lnTo>
                  <a:lnTo>
                    <a:pt x="362623" y="11188"/>
                  </a:lnTo>
                  <a:lnTo>
                    <a:pt x="360845" y="11188"/>
                  </a:lnTo>
                  <a:lnTo>
                    <a:pt x="360654" y="10490"/>
                  </a:lnTo>
                  <a:lnTo>
                    <a:pt x="360654" y="12560"/>
                  </a:lnTo>
                  <a:lnTo>
                    <a:pt x="349808" y="12560"/>
                  </a:lnTo>
                  <a:lnTo>
                    <a:pt x="346849" y="16294"/>
                  </a:lnTo>
                  <a:lnTo>
                    <a:pt x="349415" y="9232"/>
                  </a:lnTo>
                  <a:lnTo>
                    <a:pt x="360260" y="9232"/>
                  </a:lnTo>
                  <a:lnTo>
                    <a:pt x="360654" y="12560"/>
                  </a:lnTo>
                  <a:lnTo>
                    <a:pt x="360654" y="10490"/>
                  </a:lnTo>
                  <a:lnTo>
                    <a:pt x="360260" y="9029"/>
                  </a:lnTo>
                  <a:lnTo>
                    <a:pt x="349224" y="9029"/>
                  </a:lnTo>
                  <a:lnTo>
                    <a:pt x="344690" y="11188"/>
                  </a:lnTo>
                  <a:lnTo>
                    <a:pt x="344487" y="11188"/>
                  </a:lnTo>
                  <a:lnTo>
                    <a:pt x="344487" y="19431"/>
                  </a:lnTo>
                  <a:lnTo>
                    <a:pt x="333844" y="19431"/>
                  </a:lnTo>
                  <a:lnTo>
                    <a:pt x="333451" y="19431"/>
                  </a:lnTo>
                  <a:lnTo>
                    <a:pt x="330301" y="22174"/>
                  </a:lnTo>
                  <a:lnTo>
                    <a:pt x="332270" y="16294"/>
                  </a:lnTo>
                  <a:lnTo>
                    <a:pt x="329311" y="16878"/>
                  </a:lnTo>
                  <a:lnTo>
                    <a:pt x="329476" y="16294"/>
                  </a:lnTo>
                  <a:lnTo>
                    <a:pt x="332270" y="16294"/>
                  </a:lnTo>
                  <a:lnTo>
                    <a:pt x="343700" y="16294"/>
                  </a:lnTo>
                  <a:lnTo>
                    <a:pt x="344487" y="19431"/>
                  </a:lnTo>
                  <a:lnTo>
                    <a:pt x="344487" y="11188"/>
                  </a:lnTo>
                  <a:lnTo>
                    <a:pt x="343509" y="11188"/>
                  </a:lnTo>
                  <a:lnTo>
                    <a:pt x="343115" y="10109"/>
                  </a:lnTo>
                  <a:lnTo>
                    <a:pt x="343115" y="12560"/>
                  </a:lnTo>
                  <a:lnTo>
                    <a:pt x="332270" y="12560"/>
                  </a:lnTo>
                  <a:lnTo>
                    <a:pt x="329565" y="15976"/>
                  </a:lnTo>
                  <a:lnTo>
                    <a:pt x="331482" y="9232"/>
                  </a:lnTo>
                  <a:lnTo>
                    <a:pt x="342519" y="9232"/>
                  </a:lnTo>
                  <a:lnTo>
                    <a:pt x="343115" y="12560"/>
                  </a:lnTo>
                  <a:lnTo>
                    <a:pt x="343115" y="10109"/>
                  </a:lnTo>
                  <a:lnTo>
                    <a:pt x="342722" y="9029"/>
                  </a:lnTo>
                  <a:lnTo>
                    <a:pt x="331292" y="9029"/>
                  </a:lnTo>
                  <a:lnTo>
                    <a:pt x="328523" y="11188"/>
                  </a:lnTo>
                  <a:lnTo>
                    <a:pt x="327342" y="11188"/>
                  </a:lnTo>
                  <a:lnTo>
                    <a:pt x="330695" y="41795"/>
                  </a:lnTo>
                  <a:lnTo>
                    <a:pt x="408546" y="41795"/>
                  </a:lnTo>
                  <a:close/>
                </a:path>
                <a:path extrusionOk="0" h="65405" w="433704">
                  <a:moveTo>
                    <a:pt x="433565" y="63563"/>
                  </a:moveTo>
                  <a:lnTo>
                    <a:pt x="1574" y="63563"/>
                  </a:lnTo>
                  <a:lnTo>
                    <a:pt x="2374" y="47675"/>
                  </a:lnTo>
                  <a:lnTo>
                    <a:pt x="431800" y="47675"/>
                  </a:lnTo>
                  <a:lnTo>
                    <a:pt x="431800" y="47091"/>
                  </a:lnTo>
                  <a:lnTo>
                    <a:pt x="3162" y="47091"/>
                  </a:lnTo>
                  <a:lnTo>
                    <a:pt x="38239" y="0"/>
                  </a:lnTo>
                  <a:lnTo>
                    <a:pt x="35864" y="0"/>
                  </a:lnTo>
                  <a:lnTo>
                    <a:pt x="596" y="47091"/>
                  </a:lnTo>
                  <a:lnTo>
                    <a:pt x="0" y="65328"/>
                  </a:lnTo>
                  <a:lnTo>
                    <a:pt x="432777" y="65328"/>
                  </a:lnTo>
                  <a:lnTo>
                    <a:pt x="433565" y="63563"/>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5" name="Google Shape;1565;p47"/>
            <p:cNvSpPr/>
            <p:nvPr/>
          </p:nvSpPr>
          <p:spPr>
            <a:xfrm>
              <a:off x="3970223" y="3009887"/>
              <a:ext cx="74295" cy="17780"/>
            </a:xfrm>
            <a:custGeom>
              <a:rect b="b" l="l" r="r" t="t"/>
              <a:pathLst>
                <a:path extrusionOk="0" h="17780" w="74295">
                  <a:moveTo>
                    <a:pt x="73888" y="17259"/>
                  </a:moveTo>
                  <a:lnTo>
                    <a:pt x="71729" y="12153"/>
                  </a:lnTo>
                  <a:lnTo>
                    <a:pt x="72517" y="12153"/>
                  </a:lnTo>
                  <a:lnTo>
                    <a:pt x="70535" y="5880"/>
                  </a:lnTo>
                  <a:lnTo>
                    <a:pt x="69557" y="2235"/>
                  </a:lnTo>
                  <a:lnTo>
                    <a:pt x="69557" y="8826"/>
                  </a:lnTo>
                  <a:lnTo>
                    <a:pt x="59321" y="8826"/>
                  </a:lnTo>
                  <a:lnTo>
                    <a:pt x="55562" y="12153"/>
                  </a:lnTo>
                  <a:lnTo>
                    <a:pt x="57137" y="5880"/>
                  </a:lnTo>
                  <a:lnTo>
                    <a:pt x="69164" y="5880"/>
                  </a:lnTo>
                  <a:lnTo>
                    <a:pt x="69557" y="8826"/>
                  </a:lnTo>
                  <a:lnTo>
                    <a:pt x="69557" y="2235"/>
                  </a:lnTo>
                  <a:lnTo>
                    <a:pt x="68961" y="0"/>
                  </a:lnTo>
                  <a:lnTo>
                    <a:pt x="67779" y="0"/>
                  </a:lnTo>
                  <a:lnTo>
                    <a:pt x="68961" y="3136"/>
                  </a:lnTo>
                  <a:lnTo>
                    <a:pt x="57734" y="3136"/>
                  </a:lnTo>
                  <a:lnTo>
                    <a:pt x="54190" y="5880"/>
                  </a:lnTo>
                  <a:lnTo>
                    <a:pt x="50634" y="5880"/>
                  </a:lnTo>
                  <a:lnTo>
                    <a:pt x="51231" y="8826"/>
                  </a:lnTo>
                  <a:lnTo>
                    <a:pt x="40995" y="8826"/>
                  </a:lnTo>
                  <a:lnTo>
                    <a:pt x="37045" y="12153"/>
                  </a:lnTo>
                  <a:lnTo>
                    <a:pt x="38811" y="5880"/>
                  </a:lnTo>
                  <a:lnTo>
                    <a:pt x="32308" y="5880"/>
                  </a:lnTo>
                  <a:lnTo>
                    <a:pt x="32905" y="8826"/>
                  </a:lnTo>
                  <a:lnTo>
                    <a:pt x="22644" y="8826"/>
                  </a:lnTo>
                  <a:lnTo>
                    <a:pt x="18516" y="12153"/>
                  </a:lnTo>
                  <a:lnTo>
                    <a:pt x="20294" y="5880"/>
                  </a:lnTo>
                  <a:lnTo>
                    <a:pt x="13792" y="5880"/>
                  </a:lnTo>
                  <a:lnTo>
                    <a:pt x="14770" y="8826"/>
                  </a:lnTo>
                  <a:lnTo>
                    <a:pt x="4127" y="8826"/>
                  </a:lnTo>
                  <a:lnTo>
                    <a:pt x="0" y="12153"/>
                  </a:lnTo>
                  <a:lnTo>
                    <a:pt x="14973" y="12153"/>
                  </a:lnTo>
                  <a:lnTo>
                    <a:pt x="15557" y="14909"/>
                  </a:lnTo>
                  <a:lnTo>
                    <a:pt x="5118" y="14909"/>
                  </a:lnTo>
                  <a:lnTo>
                    <a:pt x="977" y="17259"/>
                  </a:lnTo>
                  <a:lnTo>
                    <a:pt x="19507" y="17259"/>
                  </a:lnTo>
                  <a:lnTo>
                    <a:pt x="21666" y="12153"/>
                  </a:lnTo>
                  <a:lnTo>
                    <a:pt x="33096" y="12153"/>
                  </a:lnTo>
                  <a:lnTo>
                    <a:pt x="33883" y="14909"/>
                  </a:lnTo>
                  <a:lnTo>
                    <a:pt x="23444" y="14909"/>
                  </a:lnTo>
                  <a:lnTo>
                    <a:pt x="19507" y="17259"/>
                  </a:lnTo>
                  <a:lnTo>
                    <a:pt x="38023" y="17259"/>
                  </a:lnTo>
                  <a:lnTo>
                    <a:pt x="39992" y="12153"/>
                  </a:lnTo>
                  <a:lnTo>
                    <a:pt x="51625" y="12153"/>
                  </a:lnTo>
                  <a:lnTo>
                    <a:pt x="52019" y="14909"/>
                  </a:lnTo>
                  <a:lnTo>
                    <a:pt x="41770" y="14909"/>
                  </a:lnTo>
                  <a:lnTo>
                    <a:pt x="38023" y="17259"/>
                  </a:lnTo>
                  <a:lnTo>
                    <a:pt x="56349" y="17259"/>
                  </a:lnTo>
                  <a:lnTo>
                    <a:pt x="58521" y="12153"/>
                  </a:lnTo>
                  <a:lnTo>
                    <a:pt x="69951" y="12153"/>
                  </a:lnTo>
                  <a:lnTo>
                    <a:pt x="70535" y="14909"/>
                  </a:lnTo>
                  <a:lnTo>
                    <a:pt x="60299" y="14909"/>
                  </a:lnTo>
                  <a:lnTo>
                    <a:pt x="56349" y="17259"/>
                  </a:lnTo>
                  <a:lnTo>
                    <a:pt x="73888" y="1725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66" name="Google Shape;1566;p47"/>
            <p:cNvPicPr preferRelativeResize="0"/>
            <p:nvPr/>
          </p:nvPicPr>
          <p:blipFill rotWithShape="1">
            <a:blip r:embed="rId16">
              <a:alphaModFix/>
            </a:blip>
            <a:srcRect b="0" l="0" r="0" t="0"/>
            <a:stretch/>
          </p:blipFill>
          <p:spPr>
            <a:xfrm>
              <a:off x="3697274" y="2666166"/>
              <a:ext cx="321428" cy="251895"/>
            </a:xfrm>
            <a:prstGeom prst="rect">
              <a:avLst/>
            </a:prstGeom>
            <a:noFill/>
            <a:ln>
              <a:noFill/>
            </a:ln>
          </p:spPr>
        </p:pic>
        <p:sp>
          <p:nvSpPr>
            <p:cNvPr id="1567" name="Google Shape;1567;p47"/>
            <p:cNvSpPr/>
            <p:nvPr/>
          </p:nvSpPr>
          <p:spPr>
            <a:xfrm>
              <a:off x="3647605" y="2899828"/>
              <a:ext cx="426084" cy="159385"/>
            </a:xfrm>
            <a:custGeom>
              <a:rect b="b" l="l" r="r" t="t"/>
              <a:pathLst>
                <a:path extrusionOk="0" h="159385" w="426085">
                  <a:moveTo>
                    <a:pt x="99326" y="53543"/>
                  </a:moveTo>
                  <a:lnTo>
                    <a:pt x="90462" y="53543"/>
                  </a:lnTo>
                  <a:lnTo>
                    <a:pt x="90462" y="54533"/>
                  </a:lnTo>
                  <a:lnTo>
                    <a:pt x="99326" y="54533"/>
                  </a:lnTo>
                  <a:lnTo>
                    <a:pt x="99326" y="53543"/>
                  </a:lnTo>
                  <a:close/>
                </a:path>
                <a:path extrusionOk="0" h="159385" w="426085">
                  <a:moveTo>
                    <a:pt x="337985" y="0"/>
                  </a:moveTo>
                  <a:lnTo>
                    <a:pt x="329311" y="0"/>
                  </a:lnTo>
                  <a:lnTo>
                    <a:pt x="329311" y="977"/>
                  </a:lnTo>
                  <a:lnTo>
                    <a:pt x="337985" y="977"/>
                  </a:lnTo>
                  <a:lnTo>
                    <a:pt x="337985" y="0"/>
                  </a:lnTo>
                  <a:close/>
                </a:path>
                <a:path extrusionOk="0" h="159385" w="426085">
                  <a:moveTo>
                    <a:pt x="426072" y="159092"/>
                  </a:moveTo>
                  <a:lnTo>
                    <a:pt x="424497" y="140855"/>
                  </a:lnTo>
                  <a:lnTo>
                    <a:pt x="404977" y="92798"/>
                  </a:lnTo>
                  <a:lnTo>
                    <a:pt x="354139" y="92798"/>
                  </a:lnTo>
                  <a:lnTo>
                    <a:pt x="354139" y="30010"/>
                  </a:lnTo>
                  <a:lnTo>
                    <a:pt x="351980" y="28524"/>
                  </a:lnTo>
                  <a:lnTo>
                    <a:pt x="351980" y="30010"/>
                  </a:lnTo>
                  <a:lnTo>
                    <a:pt x="351980" y="48171"/>
                  </a:lnTo>
                  <a:lnTo>
                    <a:pt x="351980" y="50698"/>
                  </a:lnTo>
                  <a:lnTo>
                    <a:pt x="351980" y="58293"/>
                  </a:lnTo>
                  <a:lnTo>
                    <a:pt x="351980" y="60833"/>
                  </a:lnTo>
                  <a:lnTo>
                    <a:pt x="351980" y="92798"/>
                  </a:lnTo>
                  <a:lnTo>
                    <a:pt x="68973" y="92798"/>
                  </a:lnTo>
                  <a:lnTo>
                    <a:pt x="68973" y="60833"/>
                  </a:lnTo>
                  <a:lnTo>
                    <a:pt x="351980" y="60833"/>
                  </a:lnTo>
                  <a:lnTo>
                    <a:pt x="351980" y="58293"/>
                  </a:lnTo>
                  <a:lnTo>
                    <a:pt x="311975" y="58293"/>
                  </a:lnTo>
                  <a:lnTo>
                    <a:pt x="311975" y="50698"/>
                  </a:lnTo>
                  <a:lnTo>
                    <a:pt x="351980" y="50698"/>
                  </a:lnTo>
                  <a:lnTo>
                    <a:pt x="351980" y="48171"/>
                  </a:lnTo>
                  <a:lnTo>
                    <a:pt x="223875" y="48171"/>
                  </a:lnTo>
                  <a:lnTo>
                    <a:pt x="223875" y="50698"/>
                  </a:lnTo>
                  <a:lnTo>
                    <a:pt x="223875" y="58293"/>
                  </a:lnTo>
                  <a:lnTo>
                    <a:pt x="68973" y="58293"/>
                  </a:lnTo>
                  <a:lnTo>
                    <a:pt x="68973" y="50698"/>
                  </a:lnTo>
                  <a:lnTo>
                    <a:pt x="223875" y="50698"/>
                  </a:lnTo>
                  <a:lnTo>
                    <a:pt x="223875" y="48171"/>
                  </a:lnTo>
                  <a:lnTo>
                    <a:pt x="68973" y="48171"/>
                  </a:lnTo>
                  <a:lnTo>
                    <a:pt x="68973" y="30010"/>
                  </a:lnTo>
                  <a:lnTo>
                    <a:pt x="351980" y="30010"/>
                  </a:lnTo>
                  <a:lnTo>
                    <a:pt x="351980" y="28524"/>
                  </a:lnTo>
                  <a:lnTo>
                    <a:pt x="335622" y="17259"/>
                  </a:lnTo>
                  <a:lnTo>
                    <a:pt x="84937" y="17259"/>
                  </a:lnTo>
                  <a:lnTo>
                    <a:pt x="66814" y="30010"/>
                  </a:lnTo>
                  <a:lnTo>
                    <a:pt x="66814" y="48171"/>
                  </a:lnTo>
                  <a:lnTo>
                    <a:pt x="66814" y="50698"/>
                  </a:lnTo>
                  <a:lnTo>
                    <a:pt x="66814" y="92798"/>
                  </a:lnTo>
                  <a:lnTo>
                    <a:pt x="27584" y="92798"/>
                  </a:lnTo>
                  <a:lnTo>
                    <a:pt x="29362" y="93764"/>
                  </a:lnTo>
                  <a:lnTo>
                    <a:pt x="403796" y="93764"/>
                  </a:lnTo>
                  <a:lnTo>
                    <a:pt x="423519" y="140855"/>
                  </a:lnTo>
                  <a:lnTo>
                    <a:pt x="423519" y="145757"/>
                  </a:lnTo>
                  <a:lnTo>
                    <a:pt x="0" y="145757"/>
                  </a:lnTo>
                  <a:lnTo>
                    <a:pt x="14579" y="147713"/>
                  </a:lnTo>
                  <a:lnTo>
                    <a:pt x="4140" y="148704"/>
                  </a:lnTo>
                  <a:lnTo>
                    <a:pt x="424497" y="148704"/>
                  </a:lnTo>
                  <a:lnTo>
                    <a:pt x="424497" y="159092"/>
                  </a:lnTo>
                  <a:lnTo>
                    <a:pt x="426072" y="159092"/>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68" name="Google Shape;1568;p47"/>
            <p:cNvPicPr preferRelativeResize="0"/>
            <p:nvPr/>
          </p:nvPicPr>
          <p:blipFill rotWithShape="1">
            <a:blip r:embed="rId17">
              <a:alphaModFix/>
            </a:blip>
            <a:srcRect b="0" l="0" r="0" t="0"/>
            <a:stretch/>
          </p:blipFill>
          <p:spPr>
            <a:xfrm>
              <a:off x="3929626" y="3018709"/>
              <a:ext cx="195689" cy="93769"/>
            </a:xfrm>
            <a:prstGeom prst="rect">
              <a:avLst/>
            </a:prstGeom>
            <a:noFill/>
            <a:ln>
              <a:noFill/>
            </a:ln>
          </p:spPr>
        </p:pic>
      </p:grpSp>
      <p:sp>
        <p:nvSpPr>
          <p:cNvPr id="1569" name="Google Shape;1569;p47"/>
          <p:cNvSpPr txBox="1"/>
          <p:nvPr/>
        </p:nvSpPr>
        <p:spPr>
          <a:xfrm>
            <a:off x="4381880" y="4533976"/>
            <a:ext cx="4485640" cy="84963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1800">
                <a:solidFill>
                  <a:schemeClr val="dk1"/>
                </a:solidFill>
                <a:latin typeface="Arial"/>
                <a:ea typeface="Arial"/>
                <a:cs typeface="Arial"/>
                <a:sym typeface="Arial"/>
              </a:rPr>
              <a:t>Communications is achieved by transmitting  data from source to destination through a  network of switching nodes</a:t>
            </a:r>
            <a:endParaRPr sz="1800">
              <a:solidFill>
                <a:schemeClr val="dk1"/>
              </a:solidFill>
              <a:latin typeface="Arial"/>
              <a:ea typeface="Arial"/>
              <a:cs typeface="Arial"/>
              <a:sym typeface="Arial"/>
            </a:endParaRPr>
          </a:p>
        </p:txBody>
      </p:sp>
      <p:pic>
        <p:nvPicPr>
          <p:cNvPr id="1570" name="Google Shape;1570;p47"/>
          <p:cNvPicPr preferRelativeResize="0"/>
          <p:nvPr/>
        </p:nvPicPr>
        <p:blipFill rotWithShape="1">
          <a:blip r:embed="rId18">
            <a:alphaModFix/>
          </a:blip>
          <a:srcRect b="0" l="0" r="0" t="0"/>
          <a:stretch/>
        </p:blipFill>
        <p:spPr>
          <a:xfrm>
            <a:off x="4629911" y="2060448"/>
            <a:ext cx="246887" cy="246887"/>
          </a:xfrm>
          <a:prstGeom prst="rect">
            <a:avLst/>
          </a:prstGeom>
          <a:noFill/>
          <a:ln>
            <a:noFill/>
          </a:ln>
        </p:spPr>
      </p:pic>
      <p:sp>
        <p:nvSpPr>
          <p:cNvPr id="1571" name="Google Shape;1571;p47"/>
          <p:cNvSpPr txBox="1"/>
          <p:nvPr/>
        </p:nvSpPr>
        <p:spPr>
          <a:xfrm>
            <a:off x="5006721" y="1960011"/>
            <a:ext cx="3787140" cy="1644014"/>
          </a:xfrm>
          <a:prstGeom prst="rect">
            <a:avLst/>
          </a:prstGeom>
          <a:noFill/>
          <a:ln>
            <a:noFill/>
          </a:ln>
        </p:spPr>
        <p:txBody>
          <a:bodyPr anchorCtr="0" anchor="t" bIns="0" lIns="0" spcFirstLastPara="1" rIns="0" wrap="square" tIns="97150">
            <a:spAutoFit/>
          </a:bodyPr>
          <a:lstStyle/>
          <a:p>
            <a:pPr indent="0" lvl="0" marL="12700" marR="0" rtl="0" algn="l">
              <a:lnSpc>
                <a:spcPct val="100000"/>
              </a:lnSpc>
              <a:spcBef>
                <a:spcPts val="0"/>
              </a:spcBef>
              <a:spcAft>
                <a:spcPts val="0"/>
              </a:spcAft>
              <a:buNone/>
            </a:pPr>
            <a:r>
              <a:rPr b="1" lang="en-US" sz="2000">
                <a:solidFill>
                  <a:schemeClr val="dk1"/>
                </a:solidFill>
                <a:latin typeface="Arial"/>
                <a:ea typeface="Arial"/>
                <a:cs typeface="Arial"/>
                <a:sym typeface="Arial"/>
              </a:rPr>
              <a:t>Communication	Network Node</a:t>
            </a:r>
            <a:endParaRPr sz="2000">
              <a:solidFill>
                <a:schemeClr val="dk1"/>
              </a:solidFill>
              <a:latin typeface="Arial"/>
              <a:ea typeface="Arial"/>
              <a:cs typeface="Arial"/>
              <a:sym typeface="Arial"/>
            </a:endParaRPr>
          </a:p>
          <a:p>
            <a:pPr indent="-193040" lvl="0" marL="248920" marR="0" rtl="0" algn="l">
              <a:lnSpc>
                <a:spcPct val="100000"/>
              </a:lnSpc>
              <a:spcBef>
                <a:spcPts val="610"/>
              </a:spcBef>
              <a:spcAft>
                <a:spcPts val="0"/>
              </a:spcAft>
              <a:buClr>
                <a:schemeClr val="dk1"/>
              </a:buClr>
              <a:buSzPts val="1350"/>
              <a:buFont typeface="Noto Sans Symbols"/>
              <a:buChar char="●"/>
            </a:pPr>
            <a:r>
              <a:rPr lang="en-US" sz="1800">
                <a:solidFill>
                  <a:schemeClr val="dk1"/>
                </a:solidFill>
                <a:latin typeface="Arial"/>
                <a:ea typeface="Arial"/>
                <a:cs typeface="Arial"/>
                <a:sym typeface="Arial"/>
              </a:rPr>
              <a:t>provide switching facility (routing)</a:t>
            </a:r>
            <a:endParaRPr sz="1800">
              <a:solidFill>
                <a:schemeClr val="dk1"/>
              </a:solidFill>
              <a:latin typeface="Arial"/>
              <a:ea typeface="Arial"/>
              <a:cs typeface="Arial"/>
              <a:sym typeface="Arial"/>
            </a:endParaRPr>
          </a:p>
          <a:p>
            <a:pPr indent="0" lvl="0" marL="0" marR="0" rtl="0" algn="l">
              <a:lnSpc>
                <a:spcPct val="100000"/>
              </a:lnSpc>
              <a:spcBef>
                <a:spcPts val="25"/>
              </a:spcBef>
              <a:spcAft>
                <a:spcPts val="0"/>
              </a:spcAft>
              <a:buClr>
                <a:schemeClr val="dk1"/>
              </a:buClr>
              <a:buSzPts val="2050"/>
              <a:buFont typeface="Noto Sans Symbols"/>
              <a:buNone/>
            </a:pPr>
            <a:r>
              <a:t/>
            </a:r>
            <a:endParaRPr sz="2050">
              <a:solidFill>
                <a:schemeClr val="dk1"/>
              </a:solidFill>
              <a:latin typeface="Arial"/>
              <a:ea typeface="Arial"/>
              <a:cs typeface="Arial"/>
              <a:sym typeface="Arial"/>
            </a:endParaRPr>
          </a:p>
          <a:p>
            <a:pPr indent="0" lvl="0" marL="107314" marR="0" rtl="0" algn="l">
              <a:lnSpc>
                <a:spcPct val="119000"/>
              </a:lnSpc>
              <a:spcBef>
                <a:spcPts val="0"/>
              </a:spcBef>
              <a:spcAft>
                <a:spcPts val="0"/>
              </a:spcAft>
              <a:buNone/>
            </a:pPr>
            <a:r>
              <a:rPr b="1" lang="en-US" sz="2000">
                <a:solidFill>
                  <a:schemeClr val="dk1"/>
                </a:solidFill>
                <a:latin typeface="Arial"/>
                <a:ea typeface="Arial"/>
                <a:cs typeface="Arial"/>
                <a:sym typeface="Arial"/>
              </a:rPr>
              <a:t>Network Station</a:t>
            </a:r>
            <a:endParaRPr sz="2000">
              <a:solidFill>
                <a:schemeClr val="dk1"/>
              </a:solidFill>
              <a:latin typeface="Arial"/>
              <a:ea typeface="Arial"/>
              <a:cs typeface="Arial"/>
              <a:sym typeface="Arial"/>
            </a:endParaRPr>
          </a:p>
          <a:p>
            <a:pPr indent="-192405" lvl="1" marL="313690" marR="0" rtl="0" algn="l">
              <a:lnSpc>
                <a:spcPct val="118888"/>
              </a:lnSpc>
              <a:spcBef>
                <a:spcPts val="0"/>
              </a:spcBef>
              <a:spcAft>
                <a:spcPts val="0"/>
              </a:spcAft>
              <a:buClr>
                <a:schemeClr val="dk1"/>
              </a:buClr>
              <a:buSzPts val="1350"/>
              <a:buFont typeface="Noto Sans Symbols"/>
              <a:buChar char="●"/>
            </a:pPr>
            <a:r>
              <a:rPr b="0" i="0" lang="en-US" sz="1800" u="none" cap="none" strike="noStrike">
                <a:solidFill>
                  <a:schemeClr val="dk1"/>
                </a:solidFill>
                <a:latin typeface="Arial"/>
                <a:ea typeface="Arial"/>
                <a:cs typeface="Arial"/>
                <a:sym typeface="Arial"/>
              </a:rPr>
              <a:t>end node (source &amp;destination)</a:t>
            </a:r>
            <a:endParaRPr b="0" i="0" sz="1800" u="none" cap="none" strike="noStrike">
              <a:solidFill>
                <a:schemeClr val="dk1"/>
              </a:solidFill>
              <a:latin typeface="Arial"/>
              <a:ea typeface="Arial"/>
              <a:cs typeface="Arial"/>
              <a:sym typeface="Arial"/>
            </a:endParaRPr>
          </a:p>
        </p:txBody>
      </p:sp>
      <p:grpSp>
        <p:nvGrpSpPr>
          <p:cNvPr id="1572" name="Google Shape;1572;p47"/>
          <p:cNvGrpSpPr/>
          <p:nvPr/>
        </p:nvGrpSpPr>
        <p:grpSpPr>
          <a:xfrm>
            <a:off x="4487405" y="3013236"/>
            <a:ext cx="485986" cy="446645"/>
            <a:chOff x="4487405" y="3013236"/>
            <a:chExt cx="485986" cy="446645"/>
          </a:xfrm>
        </p:grpSpPr>
        <p:sp>
          <p:nvSpPr>
            <p:cNvPr id="1573" name="Google Shape;1573;p47"/>
            <p:cNvSpPr/>
            <p:nvPr/>
          </p:nvSpPr>
          <p:spPr>
            <a:xfrm>
              <a:off x="4777689" y="3411192"/>
              <a:ext cx="124460" cy="48260"/>
            </a:xfrm>
            <a:custGeom>
              <a:rect b="b" l="l" r="r" t="t"/>
              <a:pathLst>
                <a:path extrusionOk="0" h="48260" w="124460">
                  <a:moveTo>
                    <a:pt x="31346" y="0"/>
                  </a:moveTo>
                  <a:lnTo>
                    <a:pt x="29170" y="0"/>
                  </a:lnTo>
                  <a:lnTo>
                    <a:pt x="27401" y="392"/>
                  </a:lnTo>
                  <a:lnTo>
                    <a:pt x="992" y="18258"/>
                  </a:lnTo>
                  <a:lnTo>
                    <a:pt x="0" y="20614"/>
                  </a:lnTo>
                  <a:lnTo>
                    <a:pt x="789" y="35731"/>
                  </a:lnTo>
                  <a:lnTo>
                    <a:pt x="28979" y="47706"/>
                  </a:lnTo>
                  <a:lnTo>
                    <a:pt x="32122" y="48100"/>
                  </a:lnTo>
                  <a:lnTo>
                    <a:pt x="123171" y="30626"/>
                  </a:lnTo>
                  <a:lnTo>
                    <a:pt x="124355" y="29841"/>
                  </a:lnTo>
                  <a:lnTo>
                    <a:pt x="123960" y="17472"/>
                  </a:lnTo>
                  <a:lnTo>
                    <a:pt x="121211" y="15902"/>
                  </a:lnTo>
                  <a:lnTo>
                    <a:pt x="78830" y="6282"/>
                  </a:lnTo>
                  <a:lnTo>
                    <a:pt x="31346" y="0"/>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4" name="Google Shape;1574;p47"/>
            <p:cNvSpPr/>
            <p:nvPr/>
          </p:nvSpPr>
          <p:spPr>
            <a:xfrm>
              <a:off x="4780051" y="3413556"/>
              <a:ext cx="53340" cy="43815"/>
            </a:xfrm>
            <a:custGeom>
              <a:rect b="b" l="l" r="r" t="t"/>
              <a:pathLst>
                <a:path extrusionOk="0" h="43814" w="53339">
                  <a:moveTo>
                    <a:pt x="28194" y="34163"/>
                  </a:moveTo>
                  <a:lnTo>
                    <a:pt x="25222" y="32981"/>
                  </a:lnTo>
                  <a:lnTo>
                    <a:pt x="27406" y="32194"/>
                  </a:lnTo>
                  <a:lnTo>
                    <a:pt x="25222" y="30619"/>
                  </a:lnTo>
                  <a:lnTo>
                    <a:pt x="26009" y="30035"/>
                  </a:lnTo>
                  <a:lnTo>
                    <a:pt x="22479" y="29641"/>
                  </a:lnTo>
                  <a:lnTo>
                    <a:pt x="0" y="20802"/>
                  </a:lnTo>
                  <a:lnTo>
                    <a:pt x="0" y="24345"/>
                  </a:lnTo>
                  <a:lnTo>
                    <a:pt x="25031" y="34163"/>
                  </a:lnTo>
                  <a:lnTo>
                    <a:pt x="28194" y="34163"/>
                  </a:lnTo>
                  <a:close/>
                </a:path>
                <a:path extrusionOk="0" h="43814" w="53339">
                  <a:moveTo>
                    <a:pt x="28981" y="43383"/>
                  </a:moveTo>
                  <a:lnTo>
                    <a:pt x="27990" y="41617"/>
                  </a:lnTo>
                  <a:lnTo>
                    <a:pt x="28384" y="40830"/>
                  </a:lnTo>
                  <a:lnTo>
                    <a:pt x="27406" y="39458"/>
                  </a:lnTo>
                  <a:lnTo>
                    <a:pt x="28194" y="37884"/>
                  </a:lnTo>
                  <a:lnTo>
                    <a:pt x="26606" y="37884"/>
                  </a:lnTo>
                  <a:lnTo>
                    <a:pt x="24828" y="37693"/>
                  </a:lnTo>
                  <a:lnTo>
                    <a:pt x="0" y="27876"/>
                  </a:lnTo>
                  <a:lnTo>
                    <a:pt x="203" y="32981"/>
                  </a:lnTo>
                  <a:lnTo>
                    <a:pt x="25819" y="43192"/>
                  </a:lnTo>
                  <a:lnTo>
                    <a:pt x="27990" y="43776"/>
                  </a:lnTo>
                  <a:lnTo>
                    <a:pt x="28981" y="43383"/>
                  </a:lnTo>
                  <a:close/>
                </a:path>
                <a:path extrusionOk="0" h="43814" w="53339">
                  <a:moveTo>
                    <a:pt x="53213" y="6477"/>
                  </a:moveTo>
                  <a:lnTo>
                    <a:pt x="27990" y="0"/>
                  </a:lnTo>
                  <a:lnTo>
                    <a:pt x="24244" y="584"/>
                  </a:lnTo>
                  <a:lnTo>
                    <a:pt x="1574" y="17081"/>
                  </a:lnTo>
                  <a:lnTo>
                    <a:pt x="1778" y="17665"/>
                  </a:lnTo>
                  <a:lnTo>
                    <a:pt x="25031" y="25527"/>
                  </a:lnTo>
                  <a:lnTo>
                    <a:pt x="28194" y="24739"/>
                  </a:lnTo>
                  <a:lnTo>
                    <a:pt x="53213" y="6477"/>
                  </a:lnTo>
                  <a:close/>
                </a:path>
              </a:pathLst>
            </a:custGeom>
            <a:solidFill>
              <a:srgbClr val="E7FF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5" name="Google Shape;1575;p47"/>
            <p:cNvSpPr/>
            <p:nvPr/>
          </p:nvSpPr>
          <p:spPr>
            <a:xfrm>
              <a:off x="4546528" y="3014806"/>
              <a:ext cx="321310" cy="325755"/>
            </a:xfrm>
            <a:custGeom>
              <a:rect b="b" l="l" r="r" t="t"/>
              <a:pathLst>
                <a:path extrusionOk="0" h="325754" w="321310">
                  <a:moveTo>
                    <a:pt x="312359" y="0"/>
                  </a:moveTo>
                  <a:lnTo>
                    <a:pt x="8276" y="0"/>
                  </a:lnTo>
                  <a:lnTo>
                    <a:pt x="1772" y="1962"/>
                  </a:lnTo>
                  <a:lnTo>
                    <a:pt x="0" y="5495"/>
                  </a:lnTo>
                  <a:lnTo>
                    <a:pt x="0" y="245802"/>
                  </a:lnTo>
                  <a:lnTo>
                    <a:pt x="1773" y="248549"/>
                  </a:lnTo>
                  <a:lnTo>
                    <a:pt x="6109" y="249335"/>
                  </a:lnTo>
                  <a:lnTo>
                    <a:pt x="36655" y="249335"/>
                  </a:lnTo>
                  <a:lnTo>
                    <a:pt x="18524" y="262289"/>
                  </a:lnTo>
                  <a:lnTo>
                    <a:pt x="18524" y="325313"/>
                  </a:lnTo>
                  <a:lnTo>
                    <a:pt x="302305" y="325313"/>
                  </a:lnTo>
                  <a:lnTo>
                    <a:pt x="302305" y="262289"/>
                  </a:lnTo>
                  <a:lnTo>
                    <a:pt x="283978" y="249335"/>
                  </a:lnTo>
                  <a:lnTo>
                    <a:pt x="314332" y="249335"/>
                  </a:lnTo>
                  <a:lnTo>
                    <a:pt x="318862" y="248550"/>
                  </a:lnTo>
                  <a:lnTo>
                    <a:pt x="320835" y="245802"/>
                  </a:lnTo>
                  <a:lnTo>
                    <a:pt x="320835" y="5495"/>
                  </a:lnTo>
                  <a:lnTo>
                    <a:pt x="318862" y="1962"/>
                  </a:lnTo>
                  <a:lnTo>
                    <a:pt x="312359" y="0"/>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6" name="Google Shape;1576;p47"/>
            <p:cNvSpPr/>
            <p:nvPr/>
          </p:nvSpPr>
          <p:spPr>
            <a:xfrm>
              <a:off x="4563859" y="3051314"/>
              <a:ext cx="285115" cy="255270"/>
            </a:xfrm>
            <a:custGeom>
              <a:rect b="b" l="l" r="r" t="t"/>
              <a:pathLst>
                <a:path extrusionOk="0" h="255270" w="285114">
                  <a:moveTo>
                    <a:pt x="268211" y="0"/>
                  </a:moveTo>
                  <a:lnTo>
                    <a:pt x="15570" y="0"/>
                  </a:lnTo>
                  <a:lnTo>
                    <a:pt x="15570" y="177101"/>
                  </a:lnTo>
                  <a:lnTo>
                    <a:pt x="268211" y="177101"/>
                  </a:lnTo>
                  <a:lnTo>
                    <a:pt x="268211" y="0"/>
                  </a:lnTo>
                  <a:close/>
                </a:path>
                <a:path extrusionOk="0" h="255270" w="285114">
                  <a:moveTo>
                    <a:pt x="284975" y="245021"/>
                  </a:moveTo>
                  <a:lnTo>
                    <a:pt x="0" y="245021"/>
                  </a:lnTo>
                  <a:lnTo>
                    <a:pt x="0" y="255041"/>
                  </a:lnTo>
                  <a:lnTo>
                    <a:pt x="284975" y="255041"/>
                  </a:lnTo>
                  <a:lnTo>
                    <a:pt x="284975" y="245021"/>
                  </a:lnTo>
                  <a:close/>
                </a:path>
              </a:pathLst>
            </a:custGeom>
            <a:solidFill>
              <a:srgbClr val="819B8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7" name="Google Shape;1577;p47"/>
            <p:cNvSpPr/>
            <p:nvPr/>
          </p:nvSpPr>
          <p:spPr>
            <a:xfrm>
              <a:off x="4579633" y="3049561"/>
              <a:ext cx="254000" cy="256540"/>
            </a:xfrm>
            <a:custGeom>
              <a:rect b="b" l="l" r="r" t="t"/>
              <a:pathLst>
                <a:path extrusionOk="0" h="256539" w="254000">
                  <a:moveTo>
                    <a:pt x="42570" y="0"/>
                  </a:moveTo>
                  <a:lnTo>
                    <a:pt x="0" y="0"/>
                  </a:lnTo>
                  <a:lnTo>
                    <a:pt x="0" y="44970"/>
                  </a:lnTo>
                  <a:lnTo>
                    <a:pt x="42570" y="0"/>
                  </a:lnTo>
                  <a:close/>
                </a:path>
                <a:path extrusionOk="0" h="256539" w="254000">
                  <a:moveTo>
                    <a:pt x="146024" y="246583"/>
                  </a:moveTo>
                  <a:lnTo>
                    <a:pt x="134988" y="246583"/>
                  </a:lnTo>
                  <a:lnTo>
                    <a:pt x="127114" y="256400"/>
                  </a:lnTo>
                  <a:lnTo>
                    <a:pt x="146024" y="256400"/>
                  </a:lnTo>
                  <a:lnTo>
                    <a:pt x="146024" y="246583"/>
                  </a:lnTo>
                  <a:close/>
                </a:path>
                <a:path extrusionOk="0" h="256539" w="254000">
                  <a:moveTo>
                    <a:pt x="253441" y="123875"/>
                  </a:moveTo>
                  <a:lnTo>
                    <a:pt x="220916" y="179451"/>
                  </a:lnTo>
                  <a:lnTo>
                    <a:pt x="235508" y="179451"/>
                  </a:lnTo>
                  <a:lnTo>
                    <a:pt x="253441" y="147243"/>
                  </a:lnTo>
                  <a:lnTo>
                    <a:pt x="253441" y="123875"/>
                  </a:lnTo>
                  <a:close/>
                </a:path>
                <a:path extrusionOk="0" h="256539" w="254000">
                  <a:moveTo>
                    <a:pt x="253441" y="113677"/>
                  </a:moveTo>
                  <a:lnTo>
                    <a:pt x="252260" y="84810"/>
                  </a:lnTo>
                  <a:lnTo>
                    <a:pt x="183083" y="179451"/>
                  </a:lnTo>
                  <a:lnTo>
                    <a:pt x="212051" y="179451"/>
                  </a:lnTo>
                  <a:lnTo>
                    <a:pt x="253441" y="113677"/>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8" name="Google Shape;1578;p47"/>
            <p:cNvSpPr/>
            <p:nvPr/>
          </p:nvSpPr>
          <p:spPr>
            <a:xfrm>
              <a:off x="4487989" y="3014027"/>
              <a:ext cx="433705" cy="391160"/>
            </a:xfrm>
            <a:custGeom>
              <a:rect b="b" l="l" r="r" t="t"/>
              <a:pathLst>
                <a:path extrusionOk="0" h="391160" w="433704">
                  <a:moveTo>
                    <a:pt x="91643" y="41236"/>
                  </a:moveTo>
                  <a:lnTo>
                    <a:pt x="59118" y="71272"/>
                  </a:lnTo>
                  <a:lnTo>
                    <a:pt x="59118" y="114858"/>
                  </a:lnTo>
                  <a:lnTo>
                    <a:pt x="91643" y="80505"/>
                  </a:lnTo>
                  <a:lnTo>
                    <a:pt x="91643" y="41236"/>
                  </a:lnTo>
                  <a:close/>
                </a:path>
                <a:path extrusionOk="0" h="391160" w="433704">
                  <a:moveTo>
                    <a:pt x="167513" y="0"/>
                  </a:moveTo>
                  <a:lnTo>
                    <a:pt x="136182" y="0"/>
                  </a:lnTo>
                  <a:lnTo>
                    <a:pt x="97155" y="35534"/>
                  </a:lnTo>
                  <a:lnTo>
                    <a:pt x="134213" y="35534"/>
                  </a:lnTo>
                  <a:lnTo>
                    <a:pt x="167513" y="0"/>
                  </a:lnTo>
                  <a:close/>
                </a:path>
                <a:path extrusionOk="0" h="391160" w="433704">
                  <a:moveTo>
                    <a:pt x="377596" y="104648"/>
                  </a:moveTo>
                  <a:lnTo>
                    <a:pt x="345084" y="159410"/>
                  </a:lnTo>
                  <a:lnTo>
                    <a:pt x="345084" y="182778"/>
                  </a:lnTo>
                  <a:lnTo>
                    <a:pt x="377596" y="123888"/>
                  </a:lnTo>
                  <a:lnTo>
                    <a:pt x="377596" y="104648"/>
                  </a:lnTo>
                  <a:close/>
                </a:path>
                <a:path extrusionOk="0" h="391160" w="433704">
                  <a:moveTo>
                    <a:pt x="377596" y="73825"/>
                  </a:moveTo>
                  <a:lnTo>
                    <a:pt x="345084" y="119380"/>
                  </a:lnTo>
                  <a:lnTo>
                    <a:pt x="345084" y="149212"/>
                  </a:lnTo>
                  <a:lnTo>
                    <a:pt x="377596" y="96989"/>
                  </a:lnTo>
                  <a:lnTo>
                    <a:pt x="377596" y="73825"/>
                  </a:lnTo>
                  <a:close/>
                </a:path>
                <a:path extrusionOk="0" h="391160" w="433704">
                  <a:moveTo>
                    <a:pt x="433158" y="390893"/>
                  </a:moveTo>
                  <a:lnTo>
                    <a:pt x="430999" y="374396"/>
                  </a:lnTo>
                  <a:lnTo>
                    <a:pt x="412280" y="326301"/>
                  </a:lnTo>
                  <a:lnTo>
                    <a:pt x="267042" y="326301"/>
                  </a:lnTo>
                  <a:lnTo>
                    <a:pt x="327152" y="216344"/>
                  </a:lnTo>
                  <a:lnTo>
                    <a:pt x="311772" y="216344"/>
                  </a:lnTo>
                  <a:lnTo>
                    <a:pt x="246735" y="326301"/>
                  </a:lnTo>
                  <a:lnTo>
                    <a:pt x="235508" y="326301"/>
                  </a:lnTo>
                  <a:lnTo>
                    <a:pt x="303695" y="216344"/>
                  </a:lnTo>
                  <a:lnTo>
                    <a:pt x="273545" y="216344"/>
                  </a:lnTo>
                  <a:lnTo>
                    <a:pt x="225450" y="283298"/>
                  </a:lnTo>
                  <a:lnTo>
                    <a:pt x="245554" y="283298"/>
                  </a:lnTo>
                  <a:lnTo>
                    <a:pt x="245554" y="291934"/>
                  </a:lnTo>
                  <a:lnTo>
                    <a:pt x="218757" y="291934"/>
                  </a:lnTo>
                  <a:lnTo>
                    <a:pt x="194119" y="326301"/>
                  </a:lnTo>
                  <a:lnTo>
                    <a:pt x="35674" y="326301"/>
                  </a:lnTo>
                  <a:lnTo>
                    <a:pt x="1181" y="374396"/>
                  </a:lnTo>
                  <a:lnTo>
                    <a:pt x="0" y="390893"/>
                  </a:lnTo>
                  <a:lnTo>
                    <a:pt x="433158" y="390893"/>
                  </a:lnTo>
                  <a:close/>
                </a:path>
              </a:pathLst>
            </a:custGeom>
            <a:solidFill>
              <a:srgbClr val="E7FF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9" name="Google Shape;1579;p47"/>
            <p:cNvSpPr/>
            <p:nvPr/>
          </p:nvSpPr>
          <p:spPr>
            <a:xfrm>
              <a:off x="4487997" y="3388417"/>
              <a:ext cx="433705" cy="16510"/>
            </a:xfrm>
            <a:custGeom>
              <a:rect b="b" l="l" r="r" t="t"/>
              <a:pathLst>
                <a:path extrusionOk="0" h="16510" w="433704">
                  <a:moveTo>
                    <a:pt x="431000" y="0"/>
                  </a:moveTo>
                  <a:lnTo>
                    <a:pt x="2364" y="0"/>
                  </a:lnTo>
                  <a:lnTo>
                    <a:pt x="0" y="16492"/>
                  </a:lnTo>
                  <a:lnTo>
                    <a:pt x="433163" y="16492"/>
                  </a:lnTo>
                  <a:lnTo>
                    <a:pt x="431000" y="0"/>
                  </a:lnTo>
                  <a:close/>
                </a:path>
              </a:pathLst>
            </a:custGeom>
            <a:solidFill>
              <a:srgbClr val="C1DB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0" name="Google Shape;1580;p47"/>
            <p:cNvSpPr/>
            <p:nvPr/>
          </p:nvSpPr>
          <p:spPr>
            <a:xfrm>
              <a:off x="4487405" y="3340912"/>
              <a:ext cx="433705" cy="65405"/>
            </a:xfrm>
            <a:custGeom>
              <a:rect b="b" l="l" r="r" t="t"/>
              <a:pathLst>
                <a:path extrusionOk="0" h="65404" w="433704">
                  <a:moveTo>
                    <a:pt x="306641" y="41821"/>
                  </a:moveTo>
                  <a:lnTo>
                    <a:pt x="304673" y="15506"/>
                  </a:lnTo>
                  <a:lnTo>
                    <a:pt x="303491" y="12192"/>
                  </a:lnTo>
                  <a:lnTo>
                    <a:pt x="303491" y="28460"/>
                  </a:lnTo>
                  <a:lnTo>
                    <a:pt x="303491" y="31419"/>
                  </a:lnTo>
                  <a:lnTo>
                    <a:pt x="269786" y="31419"/>
                  </a:lnTo>
                  <a:lnTo>
                    <a:pt x="268020" y="33185"/>
                  </a:lnTo>
                  <a:lnTo>
                    <a:pt x="267893" y="33185"/>
                  </a:lnTo>
                  <a:lnTo>
                    <a:pt x="269163" y="28663"/>
                  </a:lnTo>
                  <a:lnTo>
                    <a:pt x="278066" y="28663"/>
                  </a:lnTo>
                  <a:lnTo>
                    <a:pt x="278117" y="28460"/>
                  </a:lnTo>
                  <a:lnTo>
                    <a:pt x="303491" y="28460"/>
                  </a:lnTo>
                  <a:lnTo>
                    <a:pt x="303491" y="12192"/>
                  </a:lnTo>
                  <a:lnTo>
                    <a:pt x="302895" y="10528"/>
                  </a:lnTo>
                  <a:lnTo>
                    <a:pt x="302895" y="16497"/>
                  </a:lnTo>
                  <a:lnTo>
                    <a:pt x="302895" y="25323"/>
                  </a:lnTo>
                  <a:lnTo>
                    <a:pt x="279844" y="25323"/>
                  </a:lnTo>
                  <a:lnTo>
                    <a:pt x="278180" y="28257"/>
                  </a:lnTo>
                  <a:lnTo>
                    <a:pt x="279920" y="22186"/>
                  </a:lnTo>
                  <a:lnTo>
                    <a:pt x="291274" y="22186"/>
                  </a:lnTo>
                  <a:lnTo>
                    <a:pt x="293166" y="16497"/>
                  </a:lnTo>
                  <a:lnTo>
                    <a:pt x="302895" y="16497"/>
                  </a:lnTo>
                  <a:lnTo>
                    <a:pt x="302895" y="10528"/>
                  </a:lnTo>
                  <a:lnTo>
                    <a:pt x="302437" y="9232"/>
                  </a:lnTo>
                  <a:lnTo>
                    <a:pt x="302704" y="9232"/>
                  </a:lnTo>
                  <a:lnTo>
                    <a:pt x="302704" y="9029"/>
                  </a:lnTo>
                  <a:lnTo>
                    <a:pt x="302374" y="9029"/>
                  </a:lnTo>
                  <a:lnTo>
                    <a:pt x="302310" y="8839"/>
                  </a:lnTo>
                  <a:lnTo>
                    <a:pt x="302310" y="9029"/>
                  </a:lnTo>
                  <a:lnTo>
                    <a:pt x="302310" y="9232"/>
                  </a:lnTo>
                  <a:lnTo>
                    <a:pt x="302310" y="12369"/>
                  </a:lnTo>
                  <a:lnTo>
                    <a:pt x="285750" y="12369"/>
                  </a:lnTo>
                  <a:lnTo>
                    <a:pt x="285750" y="16497"/>
                  </a:lnTo>
                  <a:lnTo>
                    <a:pt x="285750" y="19431"/>
                  </a:lnTo>
                  <a:lnTo>
                    <a:pt x="274523" y="19431"/>
                  </a:lnTo>
                  <a:lnTo>
                    <a:pt x="272554" y="22174"/>
                  </a:lnTo>
                  <a:lnTo>
                    <a:pt x="271945" y="22580"/>
                  </a:lnTo>
                  <a:lnTo>
                    <a:pt x="271945" y="25527"/>
                  </a:lnTo>
                  <a:lnTo>
                    <a:pt x="260731" y="25527"/>
                  </a:lnTo>
                  <a:lnTo>
                    <a:pt x="258940" y="28663"/>
                  </a:lnTo>
                  <a:lnTo>
                    <a:pt x="261315" y="28663"/>
                  </a:lnTo>
                  <a:lnTo>
                    <a:pt x="261315" y="31216"/>
                  </a:lnTo>
                  <a:lnTo>
                    <a:pt x="250278" y="31216"/>
                  </a:lnTo>
                  <a:lnTo>
                    <a:pt x="249097" y="33185"/>
                  </a:lnTo>
                  <a:lnTo>
                    <a:pt x="248386" y="33185"/>
                  </a:lnTo>
                  <a:lnTo>
                    <a:pt x="249656" y="28663"/>
                  </a:lnTo>
                  <a:lnTo>
                    <a:pt x="258546" y="28663"/>
                  </a:lnTo>
                  <a:lnTo>
                    <a:pt x="260413" y="22186"/>
                  </a:lnTo>
                  <a:lnTo>
                    <a:pt x="272351" y="22186"/>
                  </a:lnTo>
                  <a:lnTo>
                    <a:pt x="274129" y="16294"/>
                  </a:lnTo>
                  <a:lnTo>
                    <a:pt x="283679" y="16294"/>
                  </a:lnTo>
                  <a:lnTo>
                    <a:pt x="283578" y="16497"/>
                  </a:lnTo>
                  <a:lnTo>
                    <a:pt x="285750" y="16497"/>
                  </a:lnTo>
                  <a:lnTo>
                    <a:pt x="285750" y="12369"/>
                  </a:lnTo>
                  <a:lnTo>
                    <a:pt x="283806" y="16065"/>
                  </a:lnTo>
                  <a:lnTo>
                    <a:pt x="284962" y="9232"/>
                  </a:lnTo>
                  <a:lnTo>
                    <a:pt x="302310" y="9232"/>
                  </a:lnTo>
                  <a:lnTo>
                    <a:pt x="302310" y="9029"/>
                  </a:lnTo>
                  <a:lnTo>
                    <a:pt x="284962" y="9029"/>
                  </a:lnTo>
                  <a:lnTo>
                    <a:pt x="284568" y="11188"/>
                  </a:lnTo>
                  <a:lnTo>
                    <a:pt x="277863" y="11188"/>
                  </a:lnTo>
                  <a:lnTo>
                    <a:pt x="276682" y="9029"/>
                  </a:lnTo>
                  <a:lnTo>
                    <a:pt x="276682" y="9232"/>
                  </a:lnTo>
                  <a:lnTo>
                    <a:pt x="276682" y="12166"/>
                  </a:lnTo>
                  <a:lnTo>
                    <a:pt x="266839" y="12166"/>
                  </a:lnTo>
                  <a:lnTo>
                    <a:pt x="264655" y="16294"/>
                  </a:lnTo>
                  <a:lnTo>
                    <a:pt x="266839" y="16294"/>
                  </a:lnTo>
                  <a:lnTo>
                    <a:pt x="266839" y="19431"/>
                  </a:lnTo>
                  <a:lnTo>
                    <a:pt x="255600" y="19431"/>
                  </a:lnTo>
                  <a:lnTo>
                    <a:pt x="253898" y="21793"/>
                  </a:lnTo>
                  <a:lnTo>
                    <a:pt x="253619" y="21793"/>
                  </a:lnTo>
                  <a:lnTo>
                    <a:pt x="255409" y="16294"/>
                  </a:lnTo>
                  <a:lnTo>
                    <a:pt x="264655" y="16294"/>
                  </a:lnTo>
                  <a:lnTo>
                    <a:pt x="266446" y="9232"/>
                  </a:lnTo>
                  <a:lnTo>
                    <a:pt x="276682" y="9232"/>
                  </a:lnTo>
                  <a:lnTo>
                    <a:pt x="276682" y="9029"/>
                  </a:lnTo>
                  <a:lnTo>
                    <a:pt x="266242" y="9029"/>
                  </a:lnTo>
                  <a:lnTo>
                    <a:pt x="265442" y="11188"/>
                  </a:lnTo>
                  <a:lnTo>
                    <a:pt x="258546" y="11188"/>
                  </a:lnTo>
                  <a:lnTo>
                    <a:pt x="258546" y="9029"/>
                  </a:lnTo>
                  <a:lnTo>
                    <a:pt x="257962" y="9029"/>
                  </a:lnTo>
                  <a:lnTo>
                    <a:pt x="257962" y="9232"/>
                  </a:lnTo>
                  <a:lnTo>
                    <a:pt x="257962" y="12166"/>
                  </a:lnTo>
                  <a:lnTo>
                    <a:pt x="253022" y="12166"/>
                  </a:lnTo>
                  <a:lnTo>
                    <a:pt x="253022" y="22186"/>
                  </a:lnTo>
                  <a:lnTo>
                    <a:pt x="252437" y="22580"/>
                  </a:lnTo>
                  <a:lnTo>
                    <a:pt x="252437" y="25527"/>
                  </a:lnTo>
                  <a:lnTo>
                    <a:pt x="241211" y="25527"/>
                  </a:lnTo>
                  <a:lnTo>
                    <a:pt x="239433" y="28663"/>
                  </a:lnTo>
                  <a:lnTo>
                    <a:pt x="241795" y="28663"/>
                  </a:lnTo>
                  <a:lnTo>
                    <a:pt x="241795" y="31216"/>
                  </a:lnTo>
                  <a:lnTo>
                    <a:pt x="230581" y="31216"/>
                  </a:lnTo>
                  <a:lnTo>
                    <a:pt x="229514" y="33185"/>
                  </a:lnTo>
                  <a:lnTo>
                    <a:pt x="229031" y="33185"/>
                  </a:lnTo>
                  <a:lnTo>
                    <a:pt x="230174" y="28663"/>
                  </a:lnTo>
                  <a:lnTo>
                    <a:pt x="238848" y="28663"/>
                  </a:lnTo>
                  <a:lnTo>
                    <a:pt x="240703" y="22186"/>
                  </a:lnTo>
                  <a:lnTo>
                    <a:pt x="253022" y="22186"/>
                  </a:lnTo>
                  <a:lnTo>
                    <a:pt x="253022" y="12166"/>
                  </a:lnTo>
                  <a:lnTo>
                    <a:pt x="248119" y="12166"/>
                  </a:lnTo>
                  <a:lnTo>
                    <a:pt x="245935" y="16294"/>
                  </a:lnTo>
                  <a:lnTo>
                    <a:pt x="247510" y="16294"/>
                  </a:lnTo>
                  <a:lnTo>
                    <a:pt x="247510" y="19431"/>
                  </a:lnTo>
                  <a:lnTo>
                    <a:pt x="236486" y="19431"/>
                  </a:lnTo>
                  <a:lnTo>
                    <a:pt x="235115" y="21793"/>
                  </a:lnTo>
                  <a:lnTo>
                    <a:pt x="234454" y="21793"/>
                  </a:lnTo>
                  <a:lnTo>
                    <a:pt x="236486" y="16294"/>
                  </a:lnTo>
                  <a:lnTo>
                    <a:pt x="245935" y="16294"/>
                  </a:lnTo>
                  <a:lnTo>
                    <a:pt x="248119" y="9232"/>
                  </a:lnTo>
                  <a:lnTo>
                    <a:pt x="257962" y="9232"/>
                  </a:lnTo>
                  <a:lnTo>
                    <a:pt x="257962" y="9029"/>
                  </a:lnTo>
                  <a:lnTo>
                    <a:pt x="247510" y="9029"/>
                  </a:lnTo>
                  <a:lnTo>
                    <a:pt x="246722" y="11188"/>
                  </a:lnTo>
                  <a:lnTo>
                    <a:pt x="239636" y="11188"/>
                  </a:lnTo>
                  <a:lnTo>
                    <a:pt x="239636" y="9029"/>
                  </a:lnTo>
                  <a:lnTo>
                    <a:pt x="239242" y="9029"/>
                  </a:lnTo>
                  <a:lnTo>
                    <a:pt x="239242" y="9232"/>
                  </a:lnTo>
                  <a:lnTo>
                    <a:pt x="239242" y="12166"/>
                  </a:lnTo>
                  <a:lnTo>
                    <a:pt x="233527" y="12166"/>
                  </a:lnTo>
                  <a:lnTo>
                    <a:pt x="233527" y="22186"/>
                  </a:lnTo>
                  <a:lnTo>
                    <a:pt x="233133" y="22580"/>
                  </a:lnTo>
                  <a:lnTo>
                    <a:pt x="233133" y="25527"/>
                  </a:lnTo>
                  <a:lnTo>
                    <a:pt x="228600" y="25527"/>
                  </a:lnTo>
                  <a:lnTo>
                    <a:pt x="228600" y="34163"/>
                  </a:lnTo>
                  <a:lnTo>
                    <a:pt x="228600" y="37693"/>
                  </a:lnTo>
                  <a:lnTo>
                    <a:pt x="217957" y="37693"/>
                  </a:lnTo>
                  <a:lnTo>
                    <a:pt x="215861" y="40843"/>
                  </a:lnTo>
                  <a:lnTo>
                    <a:pt x="215861" y="37846"/>
                  </a:lnTo>
                  <a:lnTo>
                    <a:pt x="217284" y="37846"/>
                  </a:lnTo>
                  <a:lnTo>
                    <a:pt x="217284" y="34163"/>
                  </a:lnTo>
                  <a:lnTo>
                    <a:pt x="228600" y="34163"/>
                  </a:lnTo>
                  <a:lnTo>
                    <a:pt x="228600" y="25527"/>
                  </a:lnTo>
                  <a:lnTo>
                    <a:pt x="221703" y="25527"/>
                  </a:lnTo>
                  <a:lnTo>
                    <a:pt x="219925" y="28663"/>
                  </a:lnTo>
                  <a:lnTo>
                    <a:pt x="222288" y="28663"/>
                  </a:lnTo>
                  <a:lnTo>
                    <a:pt x="222288" y="31216"/>
                  </a:lnTo>
                  <a:lnTo>
                    <a:pt x="211061" y="31216"/>
                  </a:lnTo>
                  <a:lnTo>
                    <a:pt x="210223" y="32778"/>
                  </a:lnTo>
                  <a:lnTo>
                    <a:pt x="209486" y="32778"/>
                  </a:lnTo>
                  <a:lnTo>
                    <a:pt x="209486" y="34163"/>
                  </a:lnTo>
                  <a:lnTo>
                    <a:pt x="209486" y="37846"/>
                  </a:lnTo>
                  <a:lnTo>
                    <a:pt x="120370" y="37846"/>
                  </a:lnTo>
                  <a:lnTo>
                    <a:pt x="121793" y="34163"/>
                  </a:lnTo>
                  <a:lnTo>
                    <a:pt x="130657" y="34163"/>
                  </a:lnTo>
                  <a:lnTo>
                    <a:pt x="132194" y="28663"/>
                  </a:lnTo>
                  <a:lnTo>
                    <a:pt x="140716" y="28663"/>
                  </a:lnTo>
                  <a:lnTo>
                    <a:pt x="142925" y="22186"/>
                  </a:lnTo>
                  <a:lnTo>
                    <a:pt x="155181" y="22186"/>
                  </a:lnTo>
                  <a:lnTo>
                    <a:pt x="154698" y="22580"/>
                  </a:lnTo>
                  <a:lnTo>
                    <a:pt x="154698" y="25527"/>
                  </a:lnTo>
                  <a:lnTo>
                    <a:pt x="143268" y="25527"/>
                  </a:lnTo>
                  <a:lnTo>
                    <a:pt x="141693" y="28663"/>
                  </a:lnTo>
                  <a:lnTo>
                    <a:pt x="143852" y="28663"/>
                  </a:lnTo>
                  <a:lnTo>
                    <a:pt x="143852" y="31216"/>
                  </a:lnTo>
                  <a:lnTo>
                    <a:pt x="133019" y="31216"/>
                  </a:lnTo>
                  <a:lnTo>
                    <a:pt x="131445" y="34163"/>
                  </a:lnTo>
                  <a:lnTo>
                    <a:pt x="150355" y="34163"/>
                  </a:lnTo>
                  <a:lnTo>
                    <a:pt x="151904" y="28663"/>
                  </a:lnTo>
                  <a:lnTo>
                    <a:pt x="160413" y="28663"/>
                  </a:lnTo>
                  <a:lnTo>
                    <a:pt x="162636" y="22186"/>
                  </a:lnTo>
                  <a:lnTo>
                    <a:pt x="174790" y="22186"/>
                  </a:lnTo>
                  <a:lnTo>
                    <a:pt x="174396" y="22580"/>
                  </a:lnTo>
                  <a:lnTo>
                    <a:pt x="174396" y="25527"/>
                  </a:lnTo>
                  <a:lnTo>
                    <a:pt x="162966" y="25527"/>
                  </a:lnTo>
                  <a:lnTo>
                    <a:pt x="160997" y="28663"/>
                  </a:lnTo>
                  <a:lnTo>
                    <a:pt x="163360" y="28663"/>
                  </a:lnTo>
                  <a:lnTo>
                    <a:pt x="163360" y="31216"/>
                  </a:lnTo>
                  <a:lnTo>
                    <a:pt x="152539" y="31216"/>
                  </a:lnTo>
                  <a:lnTo>
                    <a:pt x="150558" y="34163"/>
                  </a:lnTo>
                  <a:lnTo>
                    <a:pt x="169862" y="34163"/>
                  </a:lnTo>
                  <a:lnTo>
                    <a:pt x="171424" y="28663"/>
                  </a:lnTo>
                  <a:lnTo>
                    <a:pt x="179920" y="28663"/>
                  </a:lnTo>
                  <a:lnTo>
                    <a:pt x="182156" y="22186"/>
                  </a:lnTo>
                  <a:lnTo>
                    <a:pt x="194106" y="22186"/>
                  </a:lnTo>
                  <a:lnTo>
                    <a:pt x="193509" y="22580"/>
                  </a:lnTo>
                  <a:lnTo>
                    <a:pt x="193509" y="25527"/>
                  </a:lnTo>
                  <a:lnTo>
                    <a:pt x="182689" y="25527"/>
                  </a:lnTo>
                  <a:lnTo>
                    <a:pt x="180708" y="28663"/>
                  </a:lnTo>
                  <a:lnTo>
                    <a:pt x="183083" y="28663"/>
                  </a:lnTo>
                  <a:lnTo>
                    <a:pt x="183083" y="31216"/>
                  </a:lnTo>
                  <a:lnTo>
                    <a:pt x="172046" y="31216"/>
                  </a:lnTo>
                  <a:lnTo>
                    <a:pt x="170268" y="34163"/>
                  </a:lnTo>
                  <a:lnTo>
                    <a:pt x="189585" y="34163"/>
                  </a:lnTo>
                  <a:lnTo>
                    <a:pt x="190957" y="28663"/>
                  </a:lnTo>
                  <a:lnTo>
                    <a:pt x="199618" y="28663"/>
                  </a:lnTo>
                  <a:lnTo>
                    <a:pt x="201853" y="22186"/>
                  </a:lnTo>
                  <a:lnTo>
                    <a:pt x="213817" y="22186"/>
                  </a:lnTo>
                  <a:lnTo>
                    <a:pt x="213233" y="22580"/>
                  </a:lnTo>
                  <a:lnTo>
                    <a:pt x="213233" y="25527"/>
                  </a:lnTo>
                  <a:lnTo>
                    <a:pt x="201993" y="25527"/>
                  </a:lnTo>
                  <a:lnTo>
                    <a:pt x="200418" y="28663"/>
                  </a:lnTo>
                  <a:lnTo>
                    <a:pt x="202590" y="28663"/>
                  </a:lnTo>
                  <a:lnTo>
                    <a:pt x="202590" y="31216"/>
                  </a:lnTo>
                  <a:lnTo>
                    <a:pt x="191744" y="31216"/>
                  </a:lnTo>
                  <a:lnTo>
                    <a:pt x="189776" y="34163"/>
                  </a:lnTo>
                  <a:lnTo>
                    <a:pt x="209092" y="34163"/>
                  </a:lnTo>
                  <a:lnTo>
                    <a:pt x="210464" y="28663"/>
                  </a:lnTo>
                  <a:lnTo>
                    <a:pt x="219341" y="28663"/>
                  </a:lnTo>
                  <a:lnTo>
                    <a:pt x="221195" y="22186"/>
                  </a:lnTo>
                  <a:lnTo>
                    <a:pt x="233527" y="22186"/>
                  </a:lnTo>
                  <a:lnTo>
                    <a:pt x="233527" y="12166"/>
                  </a:lnTo>
                  <a:lnTo>
                    <a:pt x="229387" y="12166"/>
                  </a:lnTo>
                  <a:lnTo>
                    <a:pt x="227418" y="16294"/>
                  </a:lnTo>
                  <a:lnTo>
                    <a:pt x="228790" y="16294"/>
                  </a:lnTo>
                  <a:lnTo>
                    <a:pt x="228790" y="19431"/>
                  </a:lnTo>
                  <a:lnTo>
                    <a:pt x="217563" y="19431"/>
                  </a:lnTo>
                  <a:lnTo>
                    <a:pt x="216039" y="21793"/>
                  </a:lnTo>
                  <a:lnTo>
                    <a:pt x="215696" y="21793"/>
                  </a:lnTo>
                  <a:lnTo>
                    <a:pt x="217170" y="16294"/>
                  </a:lnTo>
                  <a:lnTo>
                    <a:pt x="227418" y="16294"/>
                  </a:lnTo>
                  <a:lnTo>
                    <a:pt x="229184" y="9232"/>
                  </a:lnTo>
                  <a:lnTo>
                    <a:pt x="239242" y="9232"/>
                  </a:lnTo>
                  <a:lnTo>
                    <a:pt x="239242" y="9029"/>
                  </a:lnTo>
                  <a:lnTo>
                    <a:pt x="228790" y="9029"/>
                  </a:lnTo>
                  <a:lnTo>
                    <a:pt x="227812" y="11188"/>
                  </a:lnTo>
                  <a:lnTo>
                    <a:pt x="220916" y="11188"/>
                  </a:lnTo>
                  <a:lnTo>
                    <a:pt x="220916" y="9029"/>
                  </a:lnTo>
                  <a:lnTo>
                    <a:pt x="220713" y="9029"/>
                  </a:lnTo>
                  <a:lnTo>
                    <a:pt x="220713" y="9232"/>
                  </a:lnTo>
                  <a:lnTo>
                    <a:pt x="220713" y="12166"/>
                  </a:lnTo>
                  <a:lnTo>
                    <a:pt x="210858" y="12166"/>
                  </a:lnTo>
                  <a:lnTo>
                    <a:pt x="208889" y="16294"/>
                  </a:lnTo>
                  <a:lnTo>
                    <a:pt x="209677" y="16294"/>
                  </a:lnTo>
                  <a:lnTo>
                    <a:pt x="209677" y="19431"/>
                  </a:lnTo>
                  <a:lnTo>
                    <a:pt x="198450" y="19431"/>
                  </a:lnTo>
                  <a:lnTo>
                    <a:pt x="196926" y="21793"/>
                  </a:lnTo>
                  <a:lnTo>
                    <a:pt x="196392" y="21793"/>
                  </a:lnTo>
                  <a:lnTo>
                    <a:pt x="198056" y="16294"/>
                  </a:lnTo>
                  <a:lnTo>
                    <a:pt x="208889" y="16294"/>
                  </a:lnTo>
                  <a:lnTo>
                    <a:pt x="210464" y="9232"/>
                  </a:lnTo>
                  <a:lnTo>
                    <a:pt x="220713" y="9232"/>
                  </a:lnTo>
                  <a:lnTo>
                    <a:pt x="220713" y="9029"/>
                  </a:lnTo>
                  <a:lnTo>
                    <a:pt x="209880" y="9029"/>
                  </a:lnTo>
                  <a:lnTo>
                    <a:pt x="209283" y="11188"/>
                  </a:lnTo>
                  <a:lnTo>
                    <a:pt x="202387" y="11188"/>
                  </a:lnTo>
                  <a:lnTo>
                    <a:pt x="202387" y="9029"/>
                  </a:lnTo>
                  <a:lnTo>
                    <a:pt x="201993" y="9029"/>
                  </a:lnTo>
                  <a:lnTo>
                    <a:pt x="201993" y="9232"/>
                  </a:lnTo>
                  <a:lnTo>
                    <a:pt x="201993" y="12166"/>
                  </a:lnTo>
                  <a:lnTo>
                    <a:pt x="192341" y="12166"/>
                  </a:lnTo>
                  <a:lnTo>
                    <a:pt x="189979" y="16294"/>
                  </a:lnTo>
                  <a:lnTo>
                    <a:pt x="190373" y="16294"/>
                  </a:lnTo>
                  <a:lnTo>
                    <a:pt x="190373" y="19431"/>
                  </a:lnTo>
                  <a:lnTo>
                    <a:pt x="179527" y="19431"/>
                  </a:lnTo>
                  <a:lnTo>
                    <a:pt x="177838" y="21793"/>
                  </a:lnTo>
                  <a:lnTo>
                    <a:pt x="177495" y="21793"/>
                  </a:lnTo>
                  <a:lnTo>
                    <a:pt x="179336" y="16294"/>
                  </a:lnTo>
                  <a:lnTo>
                    <a:pt x="189979" y="16294"/>
                  </a:lnTo>
                  <a:lnTo>
                    <a:pt x="191744" y="9232"/>
                  </a:lnTo>
                  <a:lnTo>
                    <a:pt x="201993" y="9232"/>
                  </a:lnTo>
                  <a:lnTo>
                    <a:pt x="201993" y="9029"/>
                  </a:lnTo>
                  <a:lnTo>
                    <a:pt x="191160" y="9029"/>
                  </a:lnTo>
                  <a:lnTo>
                    <a:pt x="190766" y="11188"/>
                  </a:lnTo>
                  <a:lnTo>
                    <a:pt x="183476" y="11188"/>
                  </a:lnTo>
                  <a:lnTo>
                    <a:pt x="183476" y="9029"/>
                  </a:lnTo>
                  <a:lnTo>
                    <a:pt x="183273" y="9029"/>
                  </a:lnTo>
                  <a:lnTo>
                    <a:pt x="183273" y="9232"/>
                  </a:lnTo>
                  <a:lnTo>
                    <a:pt x="183273" y="12166"/>
                  </a:lnTo>
                  <a:lnTo>
                    <a:pt x="173228" y="12166"/>
                  </a:lnTo>
                  <a:lnTo>
                    <a:pt x="171450" y="16294"/>
                  </a:lnTo>
                  <a:lnTo>
                    <a:pt x="171653" y="16294"/>
                  </a:lnTo>
                  <a:lnTo>
                    <a:pt x="171653" y="19431"/>
                  </a:lnTo>
                  <a:lnTo>
                    <a:pt x="160223" y="19431"/>
                  </a:lnTo>
                  <a:lnTo>
                    <a:pt x="158864" y="21793"/>
                  </a:lnTo>
                  <a:lnTo>
                    <a:pt x="158546" y="21793"/>
                  </a:lnTo>
                  <a:lnTo>
                    <a:pt x="160020" y="16294"/>
                  </a:lnTo>
                  <a:lnTo>
                    <a:pt x="171450" y="16294"/>
                  </a:lnTo>
                  <a:lnTo>
                    <a:pt x="173024" y="9232"/>
                  </a:lnTo>
                  <a:lnTo>
                    <a:pt x="183273" y="9232"/>
                  </a:lnTo>
                  <a:lnTo>
                    <a:pt x="183273" y="9029"/>
                  </a:lnTo>
                  <a:lnTo>
                    <a:pt x="172834" y="9029"/>
                  </a:lnTo>
                  <a:lnTo>
                    <a:pt x="172046" y="11188"/>
                  </a:lnTo>
                  <a:lnTo>
                    <a:pt x="165150" y="11188"/>
                  </a:lnTo>
                  <a:lnTo>
                    <a:pt x="165150" y="9029"/>
                  </a:lnTo>
                  <a:lnTo>
                    <a:pt x="164757" y="9029"/>
                  </a:lnTo>
                  <a:lnTo>
                    <a:pt x="164757" y="9232"/>
                  </a:lnTo>
                  <a:lnTo>
                    <a:pt x="164757" y="12166"/>
                  </a:lnTo>
                  <a:lnTo>
                    <a:pt x="154698" y="12166"/>
                  </a:lnTo>
                  <a:lnTo>
                    <a:pt x="152730" y="16294"/>
                  </a:lnTo>
                  <a:lnTo>
                    <a:pt x="152730" y="19431"/>
                  </a:lnTo>
                  <a:lnTo>
                    <a:pt x="141490" y="19431"/>
                  </a:lnTo>
                  <a:lnTo>
                    <a:pt x="139966" y="21793"/>
                  </a:lnTo>
                  <a:lnTo>
                    <a:pt x="139242" y="21793"/>
                  </a:lnTo>
                  <a:lnTo>
                    <a:pt x="140906" y="16294"/>
                  </a:lnTo>
                  <a:lnTo>
                    <a:pt x="152730" y="16294"/>
                  </a:lnTo>
                  <a:lnTo>
                    <a:pt x="154305" y="9232"/>
                  </a:lnTo>
                  <a:lnTo>
                    <a:pt x="164757" y="9232"/>
                  </a:lnTo>
                  <a:lnTo>
                    <a:pt x="164757" y="9029"/>
                  </a:lnTo>
                  <a:lnTo>
                    <a:pt x="154101" y="9029"/>
                  </a:lnTo>
                  <a:lnTo>
                    <a:pt x="153327" y="11188"/>
                  </a:lnTo>
                  <a:lnTo>
                    <a:pt x="146227" y="11188"/>
                  </a:lnTo>
                  <a:lnTo>
                    <a:pt x="146227" y="9029"/>
                  </a:lnTo>
                  <a:lnTo>
                    <a:pt x="145821" y="9029"/>
                  </a:lnTo>
                  <a:lnTo>
                    <a:pt x="145821" y="9232"/>
                  </a:lnTo>
                  <a:lnTo>
                    <a:pt x="145821" y="12166"/>
                  </a:lnTo>
                  <a:lnTo>
                    <a:pt x="136169" y="12166"/>
                  </a:lnTo>
                  <a:lnTo>
                    <a:pt x="133807" y="16294"/>
                  </a:lnTo>
                  <a:lnTo>
                    <a:pt x="135585" y="9232"/>
                  </a:lnTo>
                  <a:lnTo>
                    <a:pt x="145821" y="9232"/>
                  </a:lnTo>
                  <a:lnTo>
                    <a:pt x="145821" y="9029"/>
                  </a:lnTo>
                  <a:lnTo>
                    <a:pt x="135382" y="9029"/>
                  </a:lnTo>
                  <a:lnTo>
                    <a:pt x="134797" y="11188"/>
                  </a:lnTo>
                  <a:lnTo>
                    <a:pt x="133604" y="11188"/>
                  </a:lnTo>
                  <a:lnTo>
                    <a:pt x="133604" y="16294"/>
                  </a:lnTo>
                  <a:lnTo>
                    <a:pt x="133604" y="19431"/>
                  </a:lnTo>
                  <a:lnTo>
                    <a:pt x="122377" y="19431"/>
                  </a:lnTo>
                  <a:lnTo>
                    <a:pt x="120688" y="21793"/>
                  </a:lnTo>
                  <a:lnTo>
                    <a:pt x="120523" y="21793"/>
                  </a:lnTo>
                  <a:lnTo>
                    <a:pt x="122174" y="16294"/>
                  </a:lnTo>
                  <a:lnTo>
                    <a:pt x="133604" y="16294"/>
                  </a:lnTo>
                  <a:lnTo>
                    <a:pt x="133604" y="11188"/>
                  </a:lnTo>
                  <a:lnTo>
                    <a:pt x="127304" y="11188"/>
                  </a:lnTo>
                  <a:lnTo>
                    <a:pt x="127304" y="9029"/>
                  </a:lnTo>
                  <a:lnTo>
                    <a:pt x="127101" y="9029"/>
                  </a:lnTo>
                  <a:lnTo>
                    <a:pt x="127101" y="9232"/>
                  </a:lnTo>
                  <a:lnTo>
                    <a:pt x="127101" y="12166"/>
                  </a:lnTo>
                  <a:lnTo>
                    <a:pt x="117449" y="12166"/>
                  </a:lnTo>
                  <a:lnTo>
                    <a:pt x="115277" y="16294"/>
                  </a:lnTo>
                  <a:lnTo>
                    <a:pt x="117055" y="9232"/>
                  </a:lnTo>
                  <a:lnTo>
                    <a:pt x="127101" y="9232"/>
                  </a:lnTo>
                  <a:lnTo>
                    <a:pt x="127101" y="9029"/>
                  </a:lnTo>
                  <a:lnTo>
                    <a:pt x="116662" y="9029"/>
                  </a:lnTo>
                  <a:lnTo>
                    <a:pt x="115671" y="11188"/>
                  </a:lnTo>
                  <a:lnTo>
                    <a:pt x="114490" y="11188"/>
                  </a:lnTo>
                  <a:lnTo>
                    <a:pt x="114490" y="16294"/>
                  </a:lnTo>
                  <a:lnTo>
                    <a:pt x="114490" y="19431"/>
                  </a:lnTo>
                  <a:lnTo>
                    <a:pt x="103454" y="19431"/>
                  </a:lnTo>
                  <a:lnTo>
                    <a:pt x="101930" y="21793"/>
                  </a:lnTo>
                  <a:lnTo>
                    <a:pt x="101422" y="21793"/>
                  </a:lnTo>
                  <a:lnTo>
                    <a:pt x="103263" y="16294"/>
                  </a:lnTo>
                  <a:lnTo>
                    <a:pt x="114490" y="16294"/>
                  </a:lnTo>
                  <a:lnTo>
                    <a:pt x="114490" y="11188"/>
                  </a:lnTo>
                  <a:lnTo>
                    <a:pt x="108775" y="11188"/>
                  </a:lnTo>
                  <a:lnTo>
                    <a:pt x="108775" y="9029"/>
                  </a:lnTo>
                  <a:lnTo>
                    <a:pt x="108585" y="9029"/>
                  </a:lnTo>
                  <a:lnTo>
                    <a:pt x="108585" y="9232"/>
                  </a:lnTo>
                  <a:lnTo>
                    <a:pt x="108585" y="12166"/>
                  </a:lnTo>
                  <a:lnTo>
                    <a:pt x="98729" y="12166"/>
                  </a:lnTo>
                  <a:lnTo>
                    <a:pt x="96367" y="16294"/>
                  </a:lnTo>
                  <a:lnTo>
                    <a:pt x="98526" y="9232"/>
                  </a:lnTo>
                  <a:lnTo>
                    <a:pt x="108585" y="9232"/>
                  </a:lnTo>
                  <a:lnTo>
                    <a:pt x="108585" y="9029"/>
                  </a:lnTo>
                  <a:lnTo>
                    <a:pt x="97942" y="9029"/>
                  </a:lnTo>
                  <a:lnTo>
                    <a:pt x="97155" y="11188"/>
                  </a:lnTo>
                  <a:lnTo>
                    <a:pt x="95580" y="11188"/>
                  </a:lnTo>
                  <a:lnTo>
                    <a:pt x="95580" y="16294"/>
                  </a:lnTo>
                  <a:lnTo>
                    <a:pt x="95580" y="19431"/>
                  </a:lnTo>
                  <a:lnTo>
                    <a:pt x="84543" y="19431"/>
                  </a:lnTo>
                  <a:lnTo>
                    <a:pt x="82677" y="21793"/>
                  </a:lnTo>
                  <a:lnTo>
                    <a:pt x="82473" y="21793"/>
                  </a:lnTo>
                  <a:lnTo>
                    <a:pt x="83947" y="16294"/>
                  </a:lnTo>
                  <a:lnTo>
                    <a:pt x="95580" y="16294"/>
                  </a:lnTo>
                  <a:lnTo>
                    <a:pt x="95580" y="11188"/>
                  </a:lnTo>
                  <a:lnTo>
                    <a:pt x="89865" y="11188"/>
                  </a:lnTo>
                  <a:lnTo>
                    <a:pt x="89865" y="9029"/>
                  </a:lnTo>
                  <a:lnTo>
                    <a:pt x="89662" y="9029"/>
                  </a:lnTo>
                  <a:lnTo>
                    <a:pt x="89662" y="9232"/>
                  </a:lnTo>
                  <a:lnTo>
                    <a:pt x="89662" y="12166"/>
                  </a:lnTo>
                  <a:lnTo>
                    <a:pt x="79806" y="12166"/>
                  </a:lnTo>
                  <a:lnTo>
                    <a:pt x="77838" y="16294"/>
                  </a:lnTo>
                  <a:lnTo>
                    <a:pt x="79413" y="9232"/>
                  </a:lnTo>
                  <a:lnTo>
                    <a:pt x="89662" y="9232"/>
                  </a:lnTo>
                  <a:lnTo>
                    <a:pt x="89662" y="9029"/>
                  </a:lnTo>
                  <a:lnTo>
                    <a:pt x="79222" y="9029"/>
                  </a:lnTo>
                  <a:lnTo>
                    <a:pt x="78435" y="11188"/>
                  </a:lnTo>
                  <a:lnTo>
                    <a:pt x="76454" y="11188"/>
                  </a:lnTo>
                  <a:lnTo>
                    <a:pt x="76454" y="16294"/>
                  </a:lnTo>
                  <a:lnTo>
                    <a:pt x="76454" y="19431"/>
                  </a:lnTo>
                  <a:lnTo>
                    <a:pt x="65227" y="19431"/>
                  </a:lnTo>
                  <a:lnTo>
                    <a:pt x="63703" y="21793"/>
                  </a:lnTo>
                  <a:lnTo>
                    <a:pt x="63373" y="21793"/>
                  </a:lnTo>
                  <a:lnTo>
                    <a:pt x="65024" y="16294"/>
                  </a:lnTo>
                  <a:lnTo>
                    <a:pt x="76454" y="16294"/>
                  </a:lnTo>
                  <a:lnTo>
                    <a:pt x="76454" y="11188"/>
                  </a:lnTo>
                  <a:lnTo>
                    <a:pt x="71526" y="11188"/>
                  </a:lnTo>
                  <a:lnTo>
                    <a:pt x="71526" y="9029"/>
                  </a:lnTo>
                  <a:lnTo>
                    <a:pt x="71132" y="9029"/>
                  </a:lnTo>
                  <a:lnTo>
                    <a:pt x="71132" y="9232"/>
                  </a:lnTo>
                  <a:lnTo>
                    <a:pt x="71132" y="12166"/>
                  </a:lnTo>
                  <a:lnTo>
                    <a:pt x="61290" y="12166"/>
                  </a:lnTo>
                  <a:lnTo>
                    <a:pt x="59118" y="16294"/>
                  </a:lnTo>
                  <a:lnTo>
                    <a:pt x="60883" y="9232"/>
                  </a:lnTo>
                  <a:lnTo>
                    <a:pt x="71132" y="9232"/>
                  </a:lnTo>
                  <a:lnTo>
                    <a:pt x="71132" y="9029"/>
                  </a:lnTo>
                  <a:lnTo>
                    <a:pt x="60490" y="9029"/>
                  </a:lnTo>
                  <a:lnTo>
                    <a:pt x="59702" y="11188"/>
                  </a:lnTo>
                  <a:lnTo>
                    <a:pt x="52806" y="11188"/>
                  </a:lnTo>
                  <a:lnTo>
                    <a:pt x="52806" y="9029"/>
                  </a:lnTo>
                  <a:lnTo>
                    <a:pt x="52616" y="9029"/>
                  </a:lnTo>
                  <a:lnTo>
                    <a:pt x="52412" y="9029"/>
                  </a:lnTo>
                  <a:lnTo>
                    <a:pt x="52412" y="9232"/>
                  </a:lnTo>
                  <a:lnTo>
                    <a:pt x="52412" y="12166"/>
                  </a:lnTo>
                  <a:lnTo>
                    <a:pt x="41186" y="12166"/>
                  </a:lnTo>
                  <a:lnTo>
                    <a:pt x="39801" y="15303"/>
                  </a:lnTo>
                  <a:lnTo>
                    <a:pt x="41135" y="9232"/>
                  </a:lnTo>
                  <a:lnTo>
                    <a:pt x="52412" y="9232"/>
                  </a:lnTo>
                  <a:lnTo>
                    <a:pt x="52412" y="9029"/>
                  </a:lnTo>
                  <a:lnTo>
                    <a:pt x="41186" y="9029"/>
                  </a:lnTo>
                  <a:lnTo>
                    <a:pt x="40982" y="9232"/>
                  </a:lnTo>
                  <a:lnTo>
                    <a:pt x="41122" y="9232"/>
                  </a:lnTo>
                  <a:lnTo>
                    <a:pt x="39217" y="16294"/>
                  </a:lnTo>
                  <a:lnTo>
                    <a:pt x="57543" y="16294"/>
                  </a:lnTo>
                  <a:lnTo>
                    <a:pt x="57543" y="19431"/>
                  </a:lnTo>
                  <a:lnTo>
                    <a:pt x="38023" y="19431"/>
                  </a:lnTo>
                  <a:lnTo>
                    <a:pt x="36258" y="21793"/>
                  </a:lnTo>
                  <a:lnTo>
                    <a:pt x="37630" y="16294"/>
                  </a:lnTo>
                  <a:lnTo>
                    <a:pt x="35864" y="22186"/>
                  </a:lnTo>
                  <a:lnTo>
                    <a:pt x="57137" y="22186"/>
                  </a:lnTo>
                  <a:lnTo>
                    <a:pt x="56553" y="22580"/>
                  </a:lnTo>
                  <a:lnTo>
                    <a:pt x="56553" y="25527"/>
                  </a:lnTo>
                  <a:lnTo>
                    <a:pt x="34086" y="25527"/>
                  </a:lnTo>
                  <a:lnTo>
                    <a:pt x="32905" y="28067"/>
                  </a:lnTo>
                  <a:lnTo>
                    <a:pt x="33896" y="22186"/>
                  </a:lnTo>
                  <a:lnTo>
                    <a:pt x="32118" y="28663"/>
                  </a:lnTo>
                  <a:lnTo>
                    <a:pt x="62661" y="28663"/>
                  </a:lnTo>
                  <a:lnTo>
                    <a:pt x="64706" y="22186"/>
                  </a:lnTo>
                  <a:lnTo>
                    <a:pt x="76644" y="22186"/>
                  </a:lnTo>
                  <a:lnTo>
                    <a:pt x="76060" y="22580"/>
                  </a:lnTo>
                  <a:lnTo>
                    <a:pt x="76060" y="25527"/>
                  </a:lnTo>
                  <a:lnTo>
                    <a:pt x="65024" y="25527"/>
                  </a:lnTo>
                  <a:lnTo>
                    <a:pt x="63055" y="28663"/>
                  </a:lnTo>
                  <a:lnTo>
                    <a:pt x="65811" y="28663"/>
                  </a:lnTo>
                  <a:lnTo>
                    <a:pt x="65811" y="31216"/>
                  </a:lnTo>
                  <a:lnTo>
                    <a:pt x="31330" y="31216"/>
                  </a:lnTo>
                  <a:lnTo>
                    <a:pt x="29756" y="32791"/>
                  </a:lnTo>
                  <a:lnTo>
                    <a:pt x="30734" y="28460"/>
                  </a:lnTo>
                  <a:lnTo>
                    <a:pt x="28371" y="36118"/>
                  </a:lnTo>
                  <a:lnTo>
                    <a:pt x="37630" y="36118"/>
                  </a:lnTo>
                  <a:lnTo>
                    <a:pt x="37630" y="38874"/>
                  </a:lnTo>
                  <a:lnTo>
                    <a:pt x="27381" y="38874"/>
                  </a:lnTo>
                  <a:lnTo>
                    <a:pt x="25019" y="41224"/>
                  </a:lnTo>
                  <a:lnTo>
                    <a:pt x="26797" y="35928"/>
                  </a:lnTo>
                  <a:lnTo>
                    <a:pt x="23837" y="41821"/>
                  </a:lnTo>
                  <a:lnTo>
                    <a:pt x="44729" y="41821"/>
                  </a:lnTo>
                  <a:lnTo>
                    <a:pt x="47650" y="34163"/>
                  </a:lnTo>
                  <a:lnTo>
                    <a:pt x="58331" y="34163"/>
                  </a:lnTo>
                  <a:lnTo>
                    <a:pt x="58331" y="37693"/>
                  </a:lnTo>
                  <a:lnTo>
                    <a:pt x="48082" y="37693"/>
                  </a:lnTo>
                  <a:lnTo>
                    <a:pt x="44932" y="41821"/>
                  </a:lnTo>
                  <a:lnTo>
                    <a:pt x="63449" y="41821"/>
                  </a:lnTo>
                  <a:lnTo>
                    <a:pt x="66421" y="34163"/>
                  </a:lnTo>
                  <a:lnTo>
                    <a:pt x="72123" y="34163"/>
                  </a:lnTo>
                  <a:lnTo>
                    <a:pt x="73329" y="28663"/>
                  </a:lnTo>
                  <a:lnTo>
                    <a:pt x="82169" y="28663"/>
                  </a:lnTo>
                  <a:lnTo>
                    <a:pt x="84404" y="22186"/>
                  </a:lnTo>
                  <a:lnTo>
                    <a:pt x="96354" y="22186"/>
                  </a:lnTo>
                  <a:lnTo>
                    <a:pt x="95770" y="22580"/>
                  </a:lnTo>
                  <a:lnTo>
                    <a:pt x="95770" y="25527"/>
                  </a:lnTo>
                  <a:lnTo>
                    <a:pt x="84543" y="25527"/>
                  </a:lnTo>
                  <a:lnTo>
                    <a:pt x="82765" y="28663"/>
                  </a:lnTo>
                  <a:lnTo>
                    <a:pt x="85331" y="28663"/>
                  </a:lnTo>
                  <a:lnTo>
                    <a:pt x="85331" y="31216"/>
                  </a:lnTo>
                  <a:lnTo>
                    <a:pt x="74091" y="31216"/>
                  </a:lnTo>
                  <a:lnTo>
                    <a:pt x="72517" y="34163"/>
                  </a:lnTo>
                  <a:lnTo>
                    <a:pt x="91630" y="34163"/>
                  </a:lnTo>
                  <a:lnTo>
                    <a:pt x="93002" y="28663"/>
                  </a:lnTo>
                  <a:lnTo>
                    <a:pt x="101879" y="28663"/>
                  </a:lnTo>
                  <a:lnTo>
                    <a:pt x="103733" y="22186"/>
                  </a:lnTo>
                  <a:lnTo>
                    <a:pt x="115963" y="22186"/>
                  </a:lnTo>
                  <a:lnTo>
                    <a:pt x="115481" y="22580"/>
                  </a:lnTo>
                  <a:lnTo>
                    <a:pt x="115481" y="25527"/>
                  </a:lnTo>
                  <a:lnTo>
                    <a:pt x="104051" y="25527"/>
                  </a:lnTo>
                  <a:lnTo>
                    <a:pt x="102476" y="28663"/>
                  </a:lnTo>
                  <a:lnTo>
                    <a:pt x="105029" y="28663"/>
                  </a:lnTo>
                  <a:lnTo>
                    <a:pt x="105029" y="31216"/>
                  </a:lnTo>
                  <a:lnTo>
                    <a:pt x="93599" y="31216"/>
                  </a:lnTo>
                  <a:lnTo>
                    <a:pt x="92024" y="34163"/>
                  </a:lnTo>
                  <a:lnTo>
                    <a:pt x="94386" y="34163"/>
                  </a:lnTo>
                  <a:lnTo>
                    <a:pt x="94386" y="37693"/>
                  </a:lnTo>
                  <a:lnTo>
                    <a:pt x="67983" y="37503"/>
                  </a:lnTo>
                  <a:lnTo>
                    <a:pt x="63449" y="41821"/>
                  </a:lnTo>
                  <a:lnTo>
                    <a:pt x="99707" y="41821"/>
                  </a:lnTo>
                  <a:lnTo>
                    <a:pt x="102501" y="34163"/>
                  </a:lnTo>
                  <a:lnTo>
                    <a:pt x="111137" y="34163"/>
                  </a:lnTo>
                  <a:lnTo>
                    <a:pt x="112522" y="28663"/>
                  </a:lnTo>
                  <a:lnTo>
                    <a:pt x="121589" y="28663"/>
                  </a:lnTo>
                  <a:lnTo>
                    <a:pt x="123444" y="22186"/>
                  </a:lnTo>
                  <a:lnTo>
                    <a:pt x="135572" y="22186"/>
                  </a:lnTo>
                  <a:lnTo>
                    <a:pt x="134988" y="22580"/>
                  </a:lnTo>
                  <a:lnTo>
                    <a:pt x="134988" y="25527"/>
                  </a:lnTo>
                  <a:lnTo>
                    <a:pt x="123761" y="25527"/>
                  </a:lnTo>
                  <a:lnTo>
                    <a:pt x="121983" y="28663"/>
                  </a:lnTo>
                  <a:lnTo>
                    <a:pt x="124345" y="28663"/>
                  </a:lnTo>
                  <a:lnTo>
                    <a:pt x="124345" y="31216"/>
                  </a:lnTo>
                  <a:lnTo>
                    <a:pt x="113309" y="31216"/>
                  </a:lnTo>
                  <a:lnTo>
                    <a:pt x="111734" y="34163"/>
                  </a:lnTo>
                  <a:lnTo>
                    <a:pt x="113512" y="34163"/>
                  </a:lnTo>
                  <a:lnTo>
                    <a:pt x="113512" y="37693"/>
                  </a:lnTo>
                  <a:lnTo>
                    <a:pt x="103263" y="37693"/>
                  </a:lnTo>
                  <a:lnTo>
                    <a:pt x="99707" y="41821"/>
                  </a:lnTo>
                  <a:lnTo>
                    <a:pt x="118833" y="41821"/>
                  </a:lnTo>
                  <a:lnTo>
                    <a:pt x="120319" y="37985"/>
                  </a:lnTo>
                  <a:lnTo>
                    <a:pt x="120319" y="41656"/>
                  </a:lnTo>
                  <a:lnTo>
                    <a:pt x="215303" y="41656"/>
                  </a:lnTo>
                  <a:lnTo>
                    <a:pt x="215201" y="41821"/>
                  </a:lnTo>
                  <a:lnTo>
                    <a:pt x="233718" y="41821"/>
                  </a:lnTo>
                  <a:lnTo>
                    <a:pt x="236689" y="34163"/>
                  </a:lnTo>
                  <a:lnTo>
                    <a:pt x="247319" y="34163"/>
                  </a:lnTo>
                  <a:lnTo>
                    <a:pt x="247319" y="37693"/>
                  </a:lnTo>
                  <a:lnTo>
                    <a:pt x="237083" y="37693"/>
                  </a:lnTo>
                  <a:lnTo>
                    <a:pt x="233718" y="41821"/>
                  </a:lnTo>
                  <a:lnTo>
                    <a:pt x="252831" y="41821"/>
                  </a:lnTo>
                  <a:lnTo>
                    <a:pt x="255625" y="34163"/>
                  </a:lnTo>
                  <a:lnTo>
                    <a:pt x="266446" y="34163"/>
                  </a:lnTo>
                  <a:lnTo>
                    <a:pt x="266446" y="37693"/>
                  </a:lnTo>
                  <a:lnTo>
                    <a:pt x="255993" y="37693"/>
                  </a:lnTo>
                  <a:lnTo>
                    <a:pt x="252831" y="41821"/>
                  </a:lnTo>
                  <a:lnTo>
                    <a:pt x="271551" y="41821"/>
                  </a:lnTo>
                  <a:lnTo>
                    <a:pt x="274751" y="33578"/>
                  </a:lnTo>
                  <a:lnTo>
                    <a:pt x="285356" y="33578"/>
                  </a:lnTo>
                  <a:lnTo>
                    <a:pt x="285356" y="37693"/>
                  </a:lnTo>
                  <a:lnTo>
                    <a:pt x="274916" y="37693"/>
                  </a:lnTo>
                  <a:lnTo>
                    <a:pt x="271551" y="41821"/>
                  </a:lnTo>
                  <a:lnTo>
                    <a:pt x="290487" y="41821"/>
                  </a:lnTo>
                  <a:lnTo>
                    <a:pt x="293674" y="33578"/>
                  </a:lnTo>
                  <a:lnTo>
                    <a:pt x="303885" y="33578"/>
                  </a:lnTo>
                  <a:lnTo>
                    <a:pt x="303885" y="37693"/>
                  </a:lnTo>
                  <a:lnTo>
                    <a:pt x="293827" y="37693"/>
                  </a:lnTo>
                  <a:lnTo>
                    <a:pt x="290487" y="41821"/>
                  </a:lnTo>
                  <a:lnTo>
                    <a:pt x="306641" y="41821"/>
                  </a:lnTo>
                  <a:close/>
                </a:path>
                <a:path extrusionOk="0" h="65404" w="433704">
                  <a:moveTo>
                    <a:pt x="408520" y="41821"/>
                  </a:moveTo>
                  <a:lnTo>
                    <a:pt x="404393" y="29222"/>
                  </a:lnTo>
                  <a:lnTo>
                    <a:pt x="404393" y="37503"/>
                  </a:lnTo>
                  <a:lnTo>
                    <a:pt x="393357" y="37503"/>
                  </a:lnTo>
                  <a:lnTo>
                    <a:pt x="389801" y="40830"/>
                  </a:lnTo>
                  <a:lnTo>
                    <a:pt x="391985" y="33578"/>
                  </a:lnTo>
                  <a:lnTo>
                    <a:pt x="384479" y="33578"/>
                  </a:lnTo>
                  <a:lnTo>
                    <a:pt x="385076" y="37503"/>
                  </a:lnTo>
                  <a:lnTo>
                    <a:pt x="374243" y="37503"/>
                  </a:lnTo>
                  <a:lnTo>
                    <a:pt x="370497" y="40830"/>
                  </a:lnTo>
                  <a:lnTo>
                    <a:pt x="373443" y="33578"/>
                  </a:lnTo>
                  <a:lnTo>
                    <a:pt x="365963" y="33578"/>
                  </a:lnTo>
                  <a:lnTo>
                    <a:pt x="366547" y="37503"/>
                  </a:lnTo>
                  <a:lnTo>
                    <a:pt x="336791" y="37503"/>
                  </a:lnTo>
                  <a:lnTo>
                    <a:pt x="333451" y="40830"/>
                  </a:lnTo>
                  <a:lnTo>
                    <a:pt x="335013" y="33578"/>
                  </a:lnTo>
                  <a:lnTo>
                    <a:pt x="336003" y="31216"/>
                  </a:lnTo>
                  <a:lnTo>
                    <a:pt x="331470" y="33578"/>
                  </a:lnTo>
                  <a:lnTo>
                    <a:pt x="334035" y="28460"/>
                  </a:lnTo>
                  <a:lnTo>
                    <a:pt x="335013" y="25133"/>
                  </a:lnTo>
                  <a:lnTo>
                    <a:pt x="330873" y="28460"/>
                  </a:lnTo>
                  <a:lnTo>
                    <a:pt x="333451" y="22186"/>
                  </a:lnTo>
                  <a:lnTo>
                    <a:pt x="348018" y="22186"/>
                  </a:lnTo>
                  <a:lnTo>
                    <a:pt x="350393" y="16294"/>
                  </a:lnTo>
                  <a:lnTo>
                    <a:pt x="362026" y="16294"/>
                  </a:lnTo>
                  <a:lnTo>
                    <a:pt x="362813" y="19431"/>
                  </a:lnTo>
                  <a:lnTo>
                    <a:pt x="351574" y="19431"/>
                  </a:lnTo>
                  <a:lnTo>
                    <a:pt x="348411" y="22186"/>
                  </a:lnTo>
                  <a:lnTo>
                    <a:pt x="366547" y="22186"/>
                  </a:lnTo>
                  <a:lnTo>
                    <a:pt x="368922" y="16294"/>
                  </a:lnTo>
                  <a:lnTo>
                    <a:pt x="380352" y="16294"/>
                  </a:lnTo>
                  <a:lnTo>
                    <a:pt x="381330" y="19431"/>
                  </a:lnTo>
                  <a:lnTo>
                    <a:pt x="370293" y="19431"/>
                  </a:lnTo>
                  <a:lnTo>
                    <a:pt x="366941" y="22186"/>
                  </a:lnTo>
                  <a:lnTo>
                    <a:pt x="385076" y="22186"/>
                  </a:lnTo>
                  <a:lnTo>
                    <a:pt x="387248" y="16294"/>
                  </a:lnTo>
                  <a:lnTo>
                    <a:pt x="397484" y="16294"/>
                  </a:lnTo>
                  <a:lnTo>
                    <a:pt x="398094" y="19431"/>
                  </a:lnTo>
                  <a:lnTo>
                    <a:pt x="388620" y="19431"/>
                  </a:lnTo>
                  <a:lnTo>
                    <a:pt x="385076" y="22186"/>
                  </a:lnTo>
                  <a:lnTo>
                    <a:pt x="399275" y="22186"/>
                  </a:lnTo>
                  <a:lnTo>
                    <a:pt x="400050" y="25133"/>
                  </a:lnTo>
                  <a:lnTo>
                    <a:pt x="401231" y="28460"/>
                  </a:lnTo>
                  <a:lnTo>
                    <a:pt x="401828" y="31216"/>
                  </a:lnTo>
                  <a:lnTo>
                    <a:pt x="403593" y="33578"/>
                  </a:lnTo>
                  <a:lnTo>
                    <a:pt x="404393" y="37503"/>
                  </a:lnTo>
                  <a:lnTo>
                    <a:pt x="404393" y="29222"/>
                  </a:lnTo>
                  <a:lnTo>
                    <a:pt x="398487" y="11188"/>
                  </a:lnTo>
                  <a:lnTo>
                    <a:pt x="398399" y="11595"/>
                  </a:lnTo>
                  <a:lnTo>
                    <a:pt x="398284" y="11188"/>
                  </a:lnTo>
                  <a:lnTo>
                    <a:pt x="396506" y="11188"/>
                  </a:lnTo>
                  <a:lnTo>
                    <a:pt x="395122" y="9232"/>
                  </a:lnTo>
                  <a:lnTo>
                    <a:pt x="396113" y="12560"/>
                  </a:lnTo>
                  <a:lnTo>
                    <a:pt x="385076" y="12560"/>
                  </a:lnTo>
                  <a:lnTo>
                    <a:pt x="381927" y="16294"/>
                  </a:lnTo>
                  <a:lnTo>
                    <a:pt x="381838" y="15976"/>
                  </a:lnTo>
                  <a:lnTo>
                    <a:pt x="384289" y="9029"/>
                  </a:lnTo>
                  <a:lnTo>
                    <a:pt x="395122" y="9029"/>
                  </a:lnTo>
                  <a:lnTo>
                    <a:pt x="395122" y="8636"/>
                  </a:lnTo>
                  <a:lnTo>
                    <a:pt x="383895" y="8636"/>
                  </a:lnTo>
                  <a:lnTo>
                    <a:pt x="380149" y="11188"/>
                  </a:lnTo>
                  <a:lnTo>
                    <a:pt x="378574" y="11188"/>
                  </a:lnTo>
                  <a:lnTo>
                    <a:pt x="378371" y="10807"/>
                  </a:lnTo>
                  <a:lnTo>
                    <a:pt x="378371" y="12560"/>
                  </a:lnTo>
                  <a:lnTo>
                    <a:pt x="367334" y="12560"/>
                  </a:lnTo>
                  <a:lnTo>
                    <a:pt x="364528" y="15875"/>
                  </a:lnTo>
                  <a:lnTo>
                    <a:pt x="366941" y="9232"/>
                  </a:lnTo>
                  <a:lnTo>
                    <a:pt x="377190" y="9232"/>
                  </a:lnTo>
                  <a:lnTo>
                    <a:pt x="378079" y="11366"/>
                  </a:lnTo>
                  <a:lnTo>
                    <a:pt x="378371" y="12560"/>
                  </a:lnTo>
                  <a:lnTo>
                    <a:pt x="378371" y="10807"/>
                  </a:lnTo>
                  <a:lnTo>
                    <a:pt x="377837" y="9766"/>
                  </a:lnTo>
                  <a:lnTo>
                    <a:pt x="377583" y="9029"/>
                  </a:lnTo>
                  <a:lnTo>
                    <a:pt x="366547" y="9029"/>
                  </a:lnTo>
                  <a:lnTo>
                    <a:pt x="364286" y="10274"/>
                  </a:lnTo>
                  <a:lnTo>
                    <a:pt x="364286" y="16179"/>
                  </a:lnTo>
                  <a:lnTo>
                    <a:pt x="364109" y="15963"/>
                  </a:lnTo>
                  <a:lnTo>
                    <a:pt x="364286" y="16179"/>
                  </a:lnTo>
                  <a:lnTo>
                    <a:pt x="364286" y="10274"/>
                  </a:lnTo>
                  <a:lnTo>
                    <a:pt x="362610" y="11188"/>
                  </a:lnTo>
                  <a:lnTo>
                    <a:pt x="360832" y="11188"/>
                  </a:lnTo>
                  <a:lnTo>
                    <a:pt x="360629" y="10439"/>
                  </a:lnTo>
                  <a:lnTo>
                    <a:pt x="360629" y="12560"/>
                  </a:lnTo>
                  <a:lnTo>
                    <a:pt x="349796" y="12560"/>
                  </a:lnTo>
                  <a:lnTo>
                    <a:pt x="346849" y="16294"/>
                  </a:lnTo>
                  <a:lnTo>
                    <a:pt x="349402" y="9232"/>
                  </a:lnTo>
                  <a:lnTo>
                    <a:pt x="360248" y="9232"/>
                  </a:lnTo>
                  <a:lnTo>
                    <a:pt x="360629" y="12560"/>
                  </a:lnTo>
                  <a:lnTo>
                    <a:pt x="360629" y="10439"/>
                  </a:lnTo>
                  <a:lnTo>
                    <a:pt x="360248" y="9029"/>
                  </a:lnTo>
                  <a:lnTo>
                    <a:pt x="349199" y="9029"/>
                  </a:lnTo>
                  <a:lnTo>
                    <a:pt x="344678" y="11188"/>
                  </a:lnTo>
                  <a:lnTo>
                    <a:pt x="344487" y="11188"/>
                  </a:lnTo>
                  <a:lnTo>
                    <a:pt x="344487" y="19431"/>
                  </a:lnTo>
                  <a:lnTo>
                    <a:pt x="333844" y="19431"/>
                  </a:lnTo>
                  <a:lnTo>
                    <a:pt x="333451" y="19431"/>
                  </a:lnTo>
                  <a:lnTo>
                    <a:pt x="330288" y="22186"/>
                  </a:lnTo>
                  <a:lnTo>
                    <a:pt x="332270" y="16294"/>
                  </a:lnTo>
                  <a:lnTo>
                    <a:pt x="329298" y="16891"/>
                  </a:lnTo>
                  <a:lnTo>
                    <a:pt x="329463" y="16294"/>
                  </a:lnTo>
                  <a:lnTo>
                    <a:pt x="332270" y="16294"/>
                  </a:lnTo>
                  <a:lnTo>
                    <a:pt x="343687" y="16294"/>
                  </a:lnTo>
                  <a:lnTo>
                    <a:pt x="344487" y="19431"/>
                  </a:lnTo>
                  <a:lnTo>
                    <a:pt x="344487" y="11188"/>
                  </a:lnTo>
                  <a:lnTo>
                    <a:pt x="343484" y="11188"/>
                  </a:lnTo>
                  <a:lnTo>
                    <a:pt x="343090" y="10109"/>
                  </a:lnTo>
                  <a:lnTo>
                    <a:pt x="343090" y="12560"/>
                  </a:lnTo>
                  <a:lnTo>
                    <a:pt x="332270" y="12560"/>
                  </a:lnTo>
                  <a:lnTo>
                    <a:pt x="329552" y="15963"/>
                  </a:lnTo>
                  <a:lnTo>
                    <a:pt x="331470" y="9232"/>
                  </a:lnTo>
                  <a:lnTo>
                    <a:pt x="342506" y="9232"/>
                  </a:lnTo>
                  <a:lnTo>
                    <a:pt x="343090" y="12560"/>
                  </a:lnTo>
                  <a:lnTo>
                    <a:pt x="343090" y="10109"/>
                  </a:lnTo>
                  <a:lnTo>
                    <a:pt x="342696" y="9029"/>
                  </a:lnTo>
                  <a:lnTo>
                    <a:pt x="331266" y="9029"/>
                  </a:lnTo>
                  <a:lnTo>
                    <a:pt x="328510" y="11188"/>
                  </a:lnTo>
                  <a:lnTo>
                    <a:pt x="327342" y="11188"/>
                  </a:lnTo>
                  <a:lnTo>
                    <a:pt x="330682" y="41821"/>
                  </a:lnTo>
                  <a:lnTo>
                    <a:pt x="408520" y="41821"/>
                  </a:lnTo>
                  <a:close/>
                </a:path>
                <a:path extrusionOk="0" h="65404" w="433704">
                  <a:moveTo>
                    <a:pt x="433552" y="63614"/>
                  </a:moveTo>
                  <a:lnTo>
                    <a:pt x="1574" y="63614"/>
                  </a:lnTo>
                  <a:lnTo>
                    <a:pt x="2362" y="47701"/>
                  </a:lnTo>
                  <a:lnTo>
                    <a:pt x="431774" y="47713"/>
                  </a:lnTo>
                  <a:lnTo>
                    <a:pt x="431774" y="47117"/>
                  </a:lnTo>
                  <a:lnTo>
                    <a:pt x="3149" y="47117"/>
                  </a:lnTo>
                  <a:lnTo>
                    <a:pt x="38227" y="0"/>
                  </a:lnTo>
                  <a:lnTo>
                    <a:pt x="35864" y="0"/>
                  </a:lnTo>
                  <a:lnTo>
                    <a:pt x="584" y="47117"/>
                  </a:lnTo>
                  <a:lnTo>
                    <a:pt x="0" y="65379"/>
                  </a:lnTo>
                  <a:lnTo>
                    <a:pt x="432765" y="65379"/>
                  </a:lnTo>
                  <a:lnTo>
                    <a:pt x="433552" y="6361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1" name="Google Shape;1581;p47"/>
            <p:cNvSpPr/>
            <p:nvPr/>
          </p:nvSpPr>
          <p:spPr>
            <a:xfrm>
              <a:off x="4818278" y="3357206"/>
              <a:ext cx="74295" cy="17780"/>
            </a:xfrm>
            <a:custGeom>
              <a:rect b="b" l="l" r="r" t="t"/>
              <a:pathLst>
                <a:path extrusionOk="0" h="17779" w="74295">
                  <a:moveTo>
                    <a:pt x="73914" y="17284"/>
                  </a:moveTo>
                  <a:lnTo>
                    <a:pt x="71742" y="12166"/>
                  </a:lnTo>
                  <a:lnTo>
                    <a:pt x="72529" y="12166"/>
                  </a:lnTo>
                  <a:lnTo>
                    <a:pt x="70561" y="5892"/>
                  </a:lnTo>
                  <a:lnTo>
                    <a:pt x="69570" y="2197"/>
                  </a:lnTo>
                  <a:lnTo>
                    <a:pt x="69570" y="8839"/>
                  </a:lnTo>
                  <a:lnTo>
                    <a:pt x="59321" y="8839"/>
                  </a:lnTo>
                  <a:lnTo>
                    <a:pt x="55587" y="12166"/>
                  </a:lnTo>
                  <a:lnTo>
                    <a:pt x="57162" y="5892"/>
                  </a:lnTo>
                  <a:lnTo>
                    <a:pt x="69176" y="5892"/>
                  </a:lnTo>
                  <a:lnTo>
                    <a:pt x="69570" y="8839"/>
                  </a:lnTo>
                  <a:lnTo>
                    <a:pt x="69570" y="2197"/>
                  </a:lnTo>
                  <a:lnTo>
                    <a:pt x="68986" y="0"/>
                  </a:lnTo>
                  <a:lnTo>
                    <a:pt x="67805" y="0"/>
                  </a:lnTo>
                  <a:lnTo>
                    <a:pt x="68986" y="3136"/>
                  </a:lnTo>
                  <a:lnTo>
                    <a:pt x="57746" y="3136"/>
                  </a:lnTo>
                  <a:lnTo>
                    <a:pt x="54203" y="5892"/>
                  </a:lnTo>
                  <a:lnTo>
                    <a:pt x="50660" y="5892"/>
                  </a:lnTo>
                  <a:lnTo>
                    <a:pt x="51244" y="8839"/>
                  </a:lnTo>
                  <a:lnTo>
                    <a:pt x="40995" y="8839"/>
                  </a:lnTo>
                  <a:lnTo>
                    <a:pt x="37045" y="12166"/>
                  </a:lnTo>
                  <a:lnTo>
                    <a:pt x="38836" y="5892"/>
                  </a:lnTo>
                  <a:lnTo>
                    <a:pt x="32334" y="5892"/>
                  </a:lnTo>
                  <a:lnTo>
                    <a:pt x="32918" y="8839"/>
                  </a:lnTo>
                  <a:lnTo>
                    <a:pt x="22669" y="8839"/>
                  </a:lnTo>
                  <a:lnTo>
                    <a:pt x="18529" y="12166"/>
                  </a:lnTo>
                  <a:lnTo>
                    <a:pt x="20307" y="5892"/>
                  </a:lnTo>
                  <a:lnTo>
                    <a:pt x="13804" y="5892"/>
                  </a:lnTo>
                  <a:lnTo>
                    <a:pt x="14795" y="8839"/>
                  </a:lnTo>
                  <a:lnTo>
                    <a:pt x="4140" y="8839"/>
                  </a:lnTo>
                  <a:lnTo>
                    <a:pt x="0" y="12166"/>
                  </a:lnTo>
                  <a:lnTo>
                    <a:pt x="14986" y="12166"/>
                  </a:lnTo>
                  <a:lnTo>
                    <a:pt x="15582" y="14922"/>
                  </a:lnTo>
                  <a:lnTo>
                    <a:pt x="5130" y="14922"/>
                  </a:lnTo>
                  <a:lnTo>
                    <a:pt x="990" y="17284"/>
                  </a:lnTo>
                  <a:lnTo>
                    <a:pt x="19519" y="17284"/>
                  </a:lnTo>
                  <a:lnTo>
                    <a:pt x="21691" y="12166"/>
                  </a:lnTo>
                  <a:lnTo>
                    <a:pt x="33121" y="12166"/>
                  </a:lnTo>
                  <a:lnTo>
                    <a:pt x="33909" y="14922"/>
                  </a:lnTo>
                  <a:lnTo>
                    <a:pt x="23456" y="14922"/>
                  </a:lnTo>
                  <a:lnTo>
                    <a:pt x="19519" y="17284"/>
                  </a:lnTo>
                  <a:lnTo>
                    <a:pt x="38049" y="17284"/>
                  </a:lnTo>
                  <a:lnTo>
                    <a:pt x="40017" y="12166"/>
                  </a:lnTo>
                  <a:lnTo>
                    <a:pt x="51638" y="12166"/>
                  </a:lnTo>
                  <a:lnTo>
                    <a:pt x="52031" y="14922"/>
                  </a:lnTo>
                  <a:lnTo>
                    <a:pt x="41783" y="14922"/>
                  </a:lnTo>
                  <a:lnTo>
                    <a:pt x="38049" y="17284"/>
                  </a:lnTo>
                  <a:lnTo>
                    <a:pt x="56375" y="17284"/>
                  </a:lnTo>
                  <a:lnTo>
                    <a:pt x="58534" y="12166"/>
                  </a:lnTo>
                  <a:lnTo>
                    <a:pt x="69964" y="12166"/>
                  </a:lnTo>
                  <a:lnTo>
                    <a:pt x="70561" y="14922"/>
                  </a:lnTo>
                  <a:lnTo>
                    <a:pt x="60312" y="14922"/>
                  </a:lnTo>
                  <a:lnTo>
                    <a:pt x="56375" y="17284"/>
                  </a:lnTo>
                  <a:lnTo>
                    <a:pt x="73914" y="1728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82" name="Google Shape;1582;p47"/>
            <p:cNvPicPr preferRelativeResize="0"/>
            <p:nvPr/>
          </p:nvPicPr>
          <p:blipFill rotWithShape="1">
            <a:blip r:embed="rId19">
              <a:alphaModFix/>
            </a:blip>
            <a:srcRect b="0" l="0" r="0" t="0"/>
            <a:stretch/>
          </p:blipFill>
          <p:spPr>
            <a:xfrm>
              <a:off x="4545344" y="3013236"/>
              <a:ext cx="321433" cy="252083"/>
            </a:xfrm>
            <a:prstGeom prst="rect">
              <a:avLst/>
            </a:prstGeom>
            <a:noFill/>
            <a:ln>
              <a:noFill/>
            </a:ln>
          </p:spPr>
        </p:pic>
        <p:sp>
          <p:nvSpPr>
            <p:cNvPr id="1583" name="Google Shape;1583;p47"/>
            <p:cNvSpPr/>
            <p:nvPr/>
          </p:nvSpPr>
          <p:spPr>
            <a:xfrm>
              <a:off x="4495673" y="3247072"/>
              <a:ext cx="426084" cy="159385"/>
            </a:xfrm>
            <a:custGeom>
              <a:rect b="b" l="l" r="r" t="t"/>
              <a:pathLst>
                <a:path extrusionOk="0" h="159385" w="426085">
                  <a:moveTo>
                    <a:pt x="99326" y="53594"/>
                  </a:moveTo>
                  <a:lnTo>
                    <a:pt x="90462" y="53594"/>
                  </a:lnTo>
                  <a:lnTo>
                    <a:pt x="90462" y="54571"/>
                  </a:lnTo>
                  <a:lnTo>
                    <a:pt x="99326" y="54571"/>
                  </a:lnTo>
                  <a:lnTo>
                    <a:pt x="99326" y="53594"/>
                  </a:lnTo>
                  <a:close/>
                </a:path>
                <a:path extrusionOk="0" h="159385" w="426085">
                  <a:moveTo>
                    <a:pt x="337985" y="0"/>
                  </a:moveTo>
                  <a:lnTo>
                    <a:pt x="329311" y="0"/>
                  </a:lnTo>
                  <a:lnTo>
                    <a:pt x="329311" y="977"/>
                  </a:lnTo>
                  <a:lnTo>
                    <a:pt x="337985" y="977"/>
                  </a:lnTo>
                  <a:lnTo>
                    <a:pt x="337985" y="0"/>
                  </a:lnTo>
                  <a:close/>
                </a:path>
                <a:path extrusionOk="0" h="159385" w="426085">
                  <a:moveTo>
                    <a:pt x="426085" y="159219"/>
                  </a:moveTo>
                  <a:lnTo>
                    <a:pt x="424497" y="140957"/>
                  </a:lnTo>
                  <a:lnTo>
                    <a:pt x="404990" y="92862"/>
                  </a:lnTo>
                  <a:lnTo>
                    <a:pt x="354152" y="92862"/>
                  </a:lnTo>
                  <a:lnTo>
                    <a:pt x="354152" y="30035"/>
                  </a:lnTo>
                  <a:lnTo>
                    <a:pt x="351980" y="28549"/>
                  </a:lnTo>
                  <a:lnTo>
                    <a:pt x="351980" y="30035"/>
                  </a:lnTo>
                  <a:lnTo>
                    <a:pt x="351980" y="48082"/>
                  </a:lnTo>
                  <a:lnTo>
                    <a:pt x="351980" y="50622"/>
                  </a:lnTo>
                  <a:lnTo>
                    <a:pt x="351980" y="58216"/>
                  </a:lnTo>
                  <a:lnTo>
                    <a:pt x="351980" y="60756"/>
                  </a:lnTo>
                  <a:lnTo>
                    <a:pt x="351980" y="92862"/>
                  </a:lnTo>
                  <a:lnTo>
                    <a:pt x="68973" y="92862"/>
                  </a:lnTo>
                  <a:lnTo>
                    <a:pt x="68973" y="60756"/>
                  </a:lnTo>
                  <a:lnTo>
                    <a:pt x="351980" y="60756"/>
                  </a:lnTo>
                  <a:lnTo>
                    <a:pt x="351980" y="58216"/>
                  </a:lnTo>
                  <a:lnTo>
                    <a:pt x="311975" y="58216"/>
                  </a:lnTo>
                  <a:lnTo>
                    <a:pt x="311975" y="50622"/>
                  </a:lnTo>
                  <a:lnTo>
                    <a:pt x="351980" y="50622"/>
                  </a:lnTo>
                  <a:lnTo>
                    <a:pt x="351980" y="48082"/>
                  </a:lnTo>
                  <a:lnTo>
                    <a:pt x="223875" y="48082"/>
                  </a:lnTo>
                  <a:lnTo>
                    <a:pt x="223875" y="50622"/>
                  </a:lnTo>
                  <a:lnTo>
                    <a:pt x="223875" y="58216"/>
                  </a:lnTo>
                  <a:lnTo>
                    <a:pt x="68973" y="58216"/>
                  </a:lnTo>
                  <a:lnTo>
                    <a:pt x="68973" y="50622"/>
                  </a:lnTo>
                  <a:lnTo>
                    <a:pt x="223875" y="50622"/>
                  </a:lnTo>
                  <a:lnTo>
                    <a:pt x="223875" y="48082"/>
                  </a:lnTo>
                  <a:lnTo>
                    <a:pt x="68973" y="48082"/>
                  </a:lnTo>
                  <a:lnTo>
                    <a:pt x="68973" y="30035"/>
                  </a:lnTo>
                  <a:lnTo>
                    <a:pt x="351980" y="30035"/>
                  </a:lnTo>
                  <a:lnTo>
                    <a:pt x="351980" y="28549"/>
                  </a:lnTo>
                  <a:lnTo>
                    <a:pt x="335610" y="17272"/>
                  </a:lnTo>
                  <a:lnTo>
                    <a:pt x="84937" y="17272"/>
                  </a:lnTo>
                  <a:lnTo>
                    <a:pt x="66814" y="30035"/>
                  </a:lnTo>
                  <a:lnTo>
                    <a:pt x="66814" y="48082"/>
                  </a:lnTo>
                  <a:lnTo>
                    <a:pt x="66814" y="50622"/>
                  </a:lnTo>
                  <a:lnTo>
                    <a:pt x="66814" y="92862"/>
                  </a:lnTo>
                  <a:lnTo>
                    <a:pt x="27597" y="92862"/>
                  </a:lnTo>
                  <a:lnTo>
                    <a:pt x="29362" y="93840"/>
                  </a:lnTo>
                  <a:lnTo>
                    <a:pt x="403809" y="93840"/>
                  </a:lnTo>
                  <a:lnTo>
                    <a:pt x="423506" y="140957"/>
                  </a:lnTo>
                  <a:lnTo>
                    <a:pt x="423506" y="145872"/>
                  </a:lnTo>
                  <a:lnTo>
                    <a:pt x="0" y="145872"/>
                  </a:lnTo>
                  <a:lnTo>
                    <a:pt x="14592" y="147828"/>
                  </a:lnTo>
                  <a:lnTo>
                    <a:pt x="4140" y="148818"/>
                  </a:lnTo>
                  <a:lnTo>
                    <a:pt x="424497" y="148818"/>
                  </a:lnTo>
                  <a:lnTo>
                    <a:pt x="424497" y="159219"/>
                  </a:lnTo>
                  <a:lnTo>
                    <a:pt x="426085" y="159219"/>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84" name="Google Shape;1584;p47"/>
            <p:cNvPicPr preferRelativeResize="0"/>
            <p:nvPr/>
          </p:nvPicPr>
          <p:blipFill rotWithShape="1">
            <a:blip r:embed="rId20">
              <a:alphaModFix/>
            </a:blip>
            <a:srcRect b="0" l="0" r="0" t="0"/>
            <a:stretch/>
          </p:blipFill>
          <p:spPr>
            <a:xfrm>
              <a:off x="4777689" y="3366041"/>
              <a:ext cx="195702" cy="93840"/>
            </a:xfrm>
            <a:prstGeom prst="rect">
              <a:avLst/>
            </a:prstGeom>
            <a:noFill/>
            <a:ln>
              <a:noFill/>
            </a:ln>
          </p:spPr>
        </p:pic>
      </p:grpSp>
      <p:sp>
        <p:nvSpPr>
          <p:cNvPr id="1585" name="Google Shape;1585;p47"/>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9" name="Shape 1589"/>
        <p:cNvGrpSpPr/>
        <p:nvPr/>
      </p:nvGrpSpPr>
      <p:grpSpPr>
        <a:xfrm>
          <a:off x="0" y="0"/>
          <a:ext cx="0" cy="0"/>
          <a:chOff x="0" y="0"/>
          <a:chExt cx="0" cy="0"/>
        </a:xfrm>
      </p:grpSpPr>
      <p:sp>
        <p:nvSpPr>
          <p:cNvPr id="1590" name="Google Shape;1590;p48"/>
          <p:cNvSpPr txBox="1"/>
          <p:nvPr>
            <p:ph type="title"/>
          </p:nvPr>
        </p:nvSpPr>
        <p:spPr>
          <a:xfrm>
            <a:off x="277164" y="320497"/>
            <a:ext cx="69618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Circuit-Switched Network</a:t>
            </a:r>
            <a:endParaRPr sz="4800"/>
          </a:p>
        </p:txBody>
      </p:sp>
      <p:sp>
        <p:nvSpPr>
          <p:cNvPr id="1591" name="Google Shape;1591;p48"/>
          <p:cNvSpPr txBox="1"/>
          <p:nvPr/>
        </p:nvSpPr>
        <p:spPr>
          <a:xfrm>
            <a:off x="240588" y="1277823"/>
            <a:ext cx="8686800" cy="3599815"/>
          </a:xfrm>
          <a:prstGeom prst="rect">
            <a:avLst/>
          </a:prstGeom>
          <a:noFill/>
          <a:ln>
            <a:noFill/>
          </a:ln>
        </p:spPr>
        <p:txBody>
          <a:bodyPr anchorCtr="0" anchor="t" bIns="0" lIns="0" spcFirstLastPara="1" rIns="0" wrap="square" tIns="13950">
            <a:spAutoFit/>
          </a:bodyPr>
          <a:lstStyle/>
          <a:p>
            <a:pPr indent="-177800" lvl="0" marL="189230" marR="0" rtl="0" algn="l">
              <a:lnSpc>
                <a:spcPct val="117321"/>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 dedicated connection, called a circuit,</a:t>
            </a:r>
            <a:endParaRPr sz="2800">
              <a:solidFill>
                <a:schemeClr val="dk1"/>
              </a:solidFill>
              <a:latin typeface="Calibri"/>
              <a:ea typeface="Calibri"/>
              <a:cs typeface="Calibri"/>
              <a:sym typeface="Calibri"/>
            </a:endParaRPr>
          </a:p>
          <a:p>
            <a:pPr indent="-183515" lvl="1" marL="421005" marR="0" rtl="0" algn="l">
              <a:lnSpc>
                <a:spcPct val="116875"/>
              </a:lnSpc>
              <a:spcBef>
                <a:spcPts val="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always available between the two end systems</a:t>
            </a:r>
            <a:endParaRPr b="0" i="0" sz="2400" u="none" cap="none" strike="noStrike">
              <a:solidFill>
                <a:schemeClr val="dk1"/>
              </a:solidFill>
              <a:latin typeface="Calibri"/>
              <a:ea typeface="Calibri"/>
              <a:cs typeface="Calibri"/>
              <a:sym typeface="Calibri"/>
            </a:endParaRPr>
          </a:p>
          <a:p>
            <a:pPr indent="-183515" lvl="1" marL="421005" marR="0" rtl="0" algn="l">
              <a:lnSpc>
                <a:spcPct val="100000"/>
              </a:lnSpc>
              <a:spcBef>
                <a:spcPts val="2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the switch can only make it active or inactive</a:t>
            </a:r>
            <a:endParaRPr b="0" i="0" sz="2400" u="none" cap="none" strike="noStrike">
              <a:solidFill>
                <a:schemeClr val="dk1"/>
              </a:solidFill>
              <a:latin typeface="Calibri"/>
              <a:ea typeface="Calibri"/>
              <a:cs typeface="Calibri"/>
              <a:sym typeface="Calibri"/>
            </a:endParaRPr>
          </a:p>
          <a:p>
            <a:pPr indent="-177800" lvl="0" marL="189230" marR="71120" rtl="0" algn="l">
              <a:lnSpc>
                <a:spcPct val="96071"/>
              </a:lnSpc>
              <a:spcBef>
                <a:spcPts val="154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simple switched network that connects four telephones to  each end</a:t>
            </a:r>
            <a:endParaRPr sz="2800">
              <a:solidFill>
                <a:schemeClr val="dk1"/>
              </a:solidFill>
              <a:latin typeface="Calibri"/>
              <a:ea typeface="Calibri"/>
              <a:cs typeface="Calibri"/>
              <a:sym typeface="Calibri"/>
            </a:endParaRPr>
          </a:p>
          <a:p>
            <a:pPr indent="-177800" lvl="0" marL="189230" marR="159385" rtl="0" algn="l">
              <a:lnSpc>
                <a:spcPct val="80000"/>
              </a:lnSpc>
              <a:spcBef>
                <a:spcPts val="144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Telephone sets are shown instead of computers as an end  system because circuit switching was very common in  telephone networks in the past</a:t>
            </a:r>
            <a:endParaRPr sz="2800">
              <a:solidFill>
                <a:schemeClr val="dk1"/>
              </a:solidFill>
              <a:latin typeface="Calibri"/>
              <a:ea typeface="Calibri"/>
              <a:cs typeface="Calibri"/>
              <a:sym typeface="Calibri"/>
            </a:endParaRPr>
          </a:p>
          <a:p>
            <a:pPr indent="-183515" lvl="1" marL="421005" marR="0" rtl="0" algn="l">
              <a:lnSpc>
                <a:spcPct val="112708"/>
              </a:lnSpc>
              <a:spcBef>
                <a:spcPts val="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part of the telephone network today is a packet-switched network.</a:t>
            </a:r>
            <a:endParaRPr b="0" i="0" sz="2400" u="none" cap="none" strike="noStrike">
              <a:solidFill>
                <a:schemeClr val="dk1"/>
              </a:solidFill>
              <a:latin typeface="Calibri"/>
              <a:ea typeface="Calibri"/>
              <a:cs typeface="Calibri"/>
              <a:sym typeface="Calibri"/>
            </a:endParaRPr>
          </a:p>
        </p:txBody>
      </p:sp>
      <p:pic>
        <p:nvPicPr>
          <p:cNvPr id="1592" name="Google Shape;1592;p48"/>
          <p:cNvPicPr preferRelativeResize="0"/>
          <p:nvPr/>
        </p:nvPicPr>
        <p:blipFill rotWithShape="1">
          <a:blip r:embed="rId3">
            <a:alphaModFix/>
          </a:blip>
          <a:srcRect b="0" l="0" r="0" t="0"/>
          <a:stretch/>
        </p:blipFill>
        <p:spPr>
          <a:xfrm>
            <a:off x="1931555" y="5005421"/>
            <a:ext cx="4307353" cy="1221575"/>
          </a:xfrm>
          <a:prstGeom prst="rect">
            <a:avLst/>
          </a:prstGeom>
          <a:noFill/>
          <a:ln>
            <a:noFill/>
          </a:ln>
        </p:spPr>
      </p:pic>
      <p:sp>
        <p:nvSpPr>
          <p:cNvPr id="1593" name="Google Shape;1593;p48"/>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7" name="Shape 1597"/>
        <p:cNvGrpSpPr/>
        <p:nvPr/>
      </p:nvGrpSpPr>
      <p:grpSpPr>
        <a:xfrm>
          <a:off x="0" y="0"/>
          <a:ext cx="0" cy="0"/>
          <a:chOff x="0" y="0"/>
          <a:chExt cx="0" cy="0"/>
        </a:xfrm>
      </p:grpSpPr>
      <p:sp>
        <p:nvSpPr>
          <p:cNvPr id="1598" name="Google Shape;1598;p49"/>
          <p:cNvSpPr txBox="1"/>
          <p:nvPr>
            <p:ph type="title"/>
          </p:nvPr>
        </p:nvSpPr>
        <p:spPr>
          <a:xfrm>
            <a:off x="277164" y="320497"/>
            <a:ext cx="67332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Circuit-Switched Network</a:t>
            </a:r>
            <a:endParaRPr sz="4800"/>
          </a:p>
        </p:txBody>
      </p:sp>
      <p:sp>
        <p:nvSpPr>
          <p:cNvPr id="1599" name="Google Shape;1599;p49"/>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1600" name="Google Shape;1600;p49"/>
          <p:cNvSpPr txBox="1"/>
          <p:nvPr/>
        </p:nvSpPr>
        <p:spPr>
          <a:xfrm>
            <a:off x="240588" y="1256487"/>
            <a:ext cx="8568690" cy="4418965"/>
          </a:xfrm>
          <a:prstGeom prst="rect">
            <a:avLst/>
          </a:prstGeom>
          <a:noFill/>
          <a:ln>
            <a:noFill/>
          </a:ln>
        </p:spPr>
        <p:txBody>
          <a:bodyPr anchorCtr="0" anchor="t" bIns="0" lIns="0" spcFirstLastPara="1" rIns="0" wrap="square" tIns="12050">
            <a:spAutoFit/>
          </a:bodyPr>
          <a:lstStyle/>
          <a:p>
            <a:pPr indent="-177165" lvl="0" marL="189230" marR="0" rtl="0" algn="l">
              <a:lnSpc>
                <a:spcPct val="112500"/>
              </a:lnSpc>
              <a:spcBef>
                <a:spcPts val="0"/>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Case1:	all telephone sets are busy</a:t>
            </a:r>
            <a:endParaRPr sz="2600">
              <a:solidFill>
                <a:schemeClr val="dk1"/>
              </a:solidFill>
              <a:latin typeface="Calibri"/>
              <a:ea typeface="Calibri"/>
              <a:cs typeface="Calibri"/>
              <a:sym typeface="Calibri"/>
            </a:endParaRPr>
          </a:p>
          <a:p>
            <a:pPr indent="-183515" lvl="1" marL="421005" marR="0" rtl="0" algn="l">
              <a:lnSpc>
                <a:spcPct val="106818"/>
              </a:lnSpc>
              <a:spcBef>
                <a:spcPts val="0"/>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4-people at one site are talking with 4-people at the other site</a:t>
            </a:r>
            <a:endParaRPr b="0" i="0" sz="2200" u="none" cap="none" strike="noStrike">
              <a:solidFill>
                <a:schemeClr val="dk1"/>
              </a:solidFill>
              <a:latin typeface="Calibri"/>
              <a:ea typeface="Calibri"/>
              <a:cs typeface="Calibri"/>
              <a:sym typeface="Calibri"/>
            </a:endParaRPr>
          </a:p>
          <a:p>
            <a:pPr indent="-183515" lvl="1" marL="421005" marR="0" rtl="0" algn="l">
              <a:lnSpc>
                <a:spcPct val="115681"/>
              </a:lnSpc>
              <a:spcBef>
                <a:spcPts val="0"/>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the capacity of the thick line is fully used</a:t>
            </a:r>
            <a:endParaRPr b="0" i="0" sz="2200" u="none" cap="none" strike="noStrike">
              <a:solidFill>
                <a:schemeClr val="dk1"/>
              </a:solidFill>
              <a:latin typeface="Calibri"/>
              <a:ea typeface="Calibri"/>
              <a:cs typeface="Calibri"/>
              <a:sym typeface="Calibri"/>
            </a:endParaRPr>
          </a:p>
          <a:p>
            <a:pPr indent="-177165" lvl="0" marL="189230" marR="375285" rtl="0" algn="l">
              <a:lnSpc>
                <a:spcPct val="70000"/>
              </a:lnSpc>
              <a:spcBef>
                <a:spcPts val="1614"/>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Case 2: only one telephone set at one side is connected to a  telephone set at the other side</a:t>
            </a:r>
            <a:endParaRPr sz="2600">
              <a:solidFill>
                <a:schemeClr val="dk1"/>
              </a:solidFill>
              <a:latin typeface="Calibri"/>
              <a:ea typeface="Calibri"/>
              <a:cs typeface="Calibri"/>
              <a:sym typeface="Calibri"/>
            </a:endParaRPr>
          </a:p>
          <a:p>
            <a:pPr indent="-183515" lvl="1" marL="421005" marR="0" rtl="0" algn="l">
              <a:lnSpc>
                <a:spcPct val="102272"/>
              </a:lnSpc>
              <a:spcBef>
                <a:spcPts val="0"/>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only one-fourth of the capacity of the thick line is used</a:t>
            </a:r>
            <a:endParaRPr b="0" i="0" sz="2200" u="none" cap="none" strike="noStrike">
              <a:solidFill>
                <a:schemeClr val="dk1"/>
              </a:solidFill>
              <a:latin typeface="Calibri"/>
              <a:ea typeface="Calibri"/>
              <a:cs typeface="Calibri"/>
              <a:sym typeface="Calibri"/>
            </a:endParaRPr>
          </a:p>
          <a:p>
            <a:pPr indent="-177165" lvl="0" marL="189230" marR="64769" rtl="0" algn="l">
              <a:lnSpc>
                <a:spcPct val="70100"/>
              </a:lnSpc>
              <a:spcBef>
                <a:spcPts val="1590"/>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Circuit-switched network is efficient only when it is working at  its full capacity</a:t>
            </a:r>
            <a:endParaRPr sz="2600">
              <a:solidFill>
                <a:schemeClr val="dk1"/>
              </a:solidFill>
              <a:latin typeface="Calibri"/>
              <a:ea typeface="Calibri"/>
              <a:cs typeface="Calibri"/>
              <a:sym typeface="Calibri"/>
            </a:endParaRPr>
          </a:p>
          <a:p>
            <a:pPr indent="-183515" lvl="1" marL="421005" marR="0" rtl="0" algn="l">
              <a:lnSpc>
                <a:spcPct val="102272"/>
              </a:lnSpc>
              <a:spcBef>
                <a:spcPts val="0"/>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most of the time, it is inefficient because it is working at partial capacity</a:t>
            </a:r>
            <a:endParaRPr b="0" i="0" sz="2200" u="none" cap="none" strike="noStrike">
              <a:solidFill>
                <a:schemeClr val="dk1"/>
              </a:solidFill>
              <a:latin typeface="Calibri"/>
              <a:ea typeface="Calibri"/>
              <a:cs typeface="Calibri"/>
              <a:sym typeface="Calibri"/>
            </a:endParaRPr>
          </a:p>
          <a:p>
            <a:pPr indent="-177165" lvl="0" marL="189230" marR="88265" rtl="0" algn="l">
              <a:lnSpc>
                <a:spcPct val="70000"/>
              </a:lnSpc>
              <a:spcBef>
                <a:spcPts val="1595"/>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Capacity of the thick line four times the capacity of each voice  line so the communication not fail when all telephone sets at  one side want to be connected with all telephone sets at the  other side</a:t>
            </a:r>
            <a:endParaRPr sz="2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pic>
        <p:nvPicPr>
          <p:cNvPr id="78" name="Google Shape;78;p5"/>
          <p:cNvPicPr preferRelativeResize="0"/>
          <p:nvPr/>
        </p:nvPicPr>
        <p:blipFill rotWithShape="1">
          <a:blip r:embed="rId3">
            <a:alphaModFix/>
          </a:blip>
          <a:srcRect b="0" l="0" r="0" t="0"/>
          <a:stretch/>
        </p:blipFill>
        <p:spPr>
          <a:xfrm>
            <a:off x="990600" y="1524000"/>
            <a:ext cx="7330486" cy="3810000"/>
          </a:xfrm>
          <a:prstGeom prst="rect">
            <a:avLst/>
          </a:prstGeom>
          <a:noFill/>
          <a:ln>
            <a:noFill/>
          </a:ln>
        </p:spPr>
      </p:pic>
      <p:sp>
        <p:nvSpPr>
          <p:cNvPr id="79" name="Google Shape;79;p5"/>
          <p:cNvSpPr txBox="1"/>
          <p:nvPr>
            <p:ph type="title"/>
          </p:nvPr>
        </p:nvSpPr>
        <p:spPr>
          <a:xfrm>
            <a:off x="149224" y="475945"/>
            <a:ext cx="8845550" cy="680719"/>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50"/>
          <p:cNvSpPr txBox="1"/>
          <p:nvPr>
            <p:ph type="title"/>
          </p:nvPr>
        </p:nvSpPr>
        <p:spPr>
          <a:xfrm>
            <a:off x="277164" y="320497"/>
            <a:ext cx="71904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Packet-Switched Network</a:t>
            </a:r>
            <a:endParaRPr sz="4800"/>
          </a:p>
        </p:txBody>
      </p:sp>
      <p:sp>
        <p:nvSpPr>
          <p:cNvPr id="1606" name="Google Shape;1606;p50"/>
          <p:cNvSpPr txBox="1"/>
          <p:nvPr/>
        </p:nvSpPr>
        <p:spPr>
          <a:xfrm>
            <a:off x="240588" y="1311910"/>
            <a:ext cx="8745220" cy="3115945"/>
          </a:xfrm>
          <a:prstGeom prst="rect">
            <a:avLst/>
          </a:prstGeom>
          <a:noFill/>
          <a:ln>
            <a:noFill/>
          </a:ln>
        </p:spPr>
        <p:txBody>
          <a:bodyPr anchorCtr="0" anchor="t" bIns="0" lIns="0" spcFirstLastPara="1" rIns="0" wrap="square" tIns="62225">
            <a:spAutoFit/>
          </a:bodyPr>
          <a:lstStyle/>
          <a:p>
            <a:pPr indent="-177800" lvl="0" marL="189230" marR="5080" rtl="0" algn="l">
              <a:lnSpc>
                <a:spcPct val="107857"/>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computer network communication between the two ends -  blocks of data called </a:t>
            </a:r>
            <a:r>
              <a:rPr b="1" lang="en-US" sz="2800">
                <a:solidFill>
                  <a:srgbClr val="404040"/>
                </a:solidFill>
                <a:latin typeface="Calibri"/>
                <a:ea typeface="Calibri"/>
                <a:cs typeface="Calibri"/>
                <a:sym typeface="Calibri"/>
              </a:rPr>
              <a:t>packets</a:t>
            </a:r>
            <a:endParaRPr sz="2800">
              <a:solidFill>
                <a:schemeClr val="dk1"/>
              </a:solidFill>
              <a:latin typeface="Calibri"/>
              <a:ea typeface="Calibri"/>
              <a:cs typeface="Calibri"/>
              <a:sym typeface="Calibri"/>
            </a:endParaRPr>
          </a:p>
          <a:p>
            <a:pPr indent="-177800" lvl="0" marL="189230" marR="139065" rtl="0" algn="l">
              <a:lnSpc>
                <a:spcPct val="108214"/>
              </a:lnSpc>
              <a:spcBef>
                <a:spcPts val="142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switches function for both storing and forwarding because  a packet is an independent entity that can be stored and  sent later</a:t>
            </a:r>
            <a:endParaRPr sz="2800">
              <a:solidFill>
                <a:schemeClr val="dk1"/>
              </a:solidFill>
              <a:latin typeface="Calibri"/>
              <a:ea typeface="Calibri"/>
              <a:cs typeface="Calibri"/>
              <a:sym typeface="Calibri"/>
            </a:endParaRPr>
          </a:p>
          <a:p>
            <a:pPr indent="-177800" lvl="0" marL="189230" marR="234315" rtl="0" algn="l">
              <a:lnSpc>
                <a:spcPct val="107857"/>
              </a:lnSpc>
              <a:spcBef>
                <a:spcPts val="138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small packet-switched network that connects four  computers at one site to four computers at the other site.</a:t>
            </a:r>
            <a:endParaRPr sz="2800">
              <a:solidFill>
                <a:schemeClr val="dk1"/>
              </a:solidFill>
              <a:latin typeface="Calibri"/>
              <a:ea typeface="Calibri"/>
              <a:cs typeface="Calibri"/>
              <a:sym typeface="Calibri"/>
            </a:endParaRPr>
          </a:p>
        </p:txBody>
      </p:sp>
      <p:pic>
        <p:nvPicPr>
          <p:cNvPr id="1607" name="Google Shape;1607;p50"/>
          <p:cNvPicPr preferRelativeResize="0"/>
          <p:nvPr/>
        </p:nvPicPr>
        <p:blipFill rotWithShape="1">
          <a:blip r:embed="rId3">
            <a:alphaModFix/>
          </a:blip>
          <a:srcRect b="0" l="0" r="0" t="0"/>
          <a:stretch/>
        </p:blipFill>
        <p:spPr>
          <a:xfrm>
            <a:off x="3581399" y="5105400"/>
            <a:ext cx="3589890" cy="1264797"/>
          </a:xfrm>
          <a:prstGeom prst="rect">
            <a:avLst/>
          </a:prstGeom>
          <a:noFill/>
          <a:ln>
            <a:noFill/>
          </a:ln>
        </p:spPr>
      </p:pic>
      <p:sp>
        <p:nvSpPr>
          <p:cNvPr id="1608" name="Google Shape;1608;p50"/>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2" name="Shape 1612"/>
        <p:cNvGrpSpPr/>
        <p:nvPr/>
      </p:nvGrpSpPr>
      <p:grpSpPr>
        <a:xfrm>
          <a:off x="0" y="0"/>
          <a:ext cx="0" cy="0"/>
          <a:chOff x="0" y="0"/>
          <a:chExt cx="0" cy="0"/>
        </a:xfrm>
      </p:grpSpPr>
      <p:sp>
        <p:nvSpPr>
          <p:cNvPr id="1613" name="Google Shape;1613;p51"/>
          <p:cNvSpPr txBox="1"/>
          <p:nvPr>
            <p:ph type="title"/>
          </p:nvPr>
        </p:nvSpPr>
        <p:spPr>
          <a:xfrm>
            <a:off x="277164" y="320497"/>
            <a:ext cx="7419036" cy="75148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Packet-Switched Network</a:t>
            </a:r>
            <a:endParaRPr sz="4800"/>
          </a:p>
        </p:txBody>
      </p:sp>
      <p:sp>
        <p:nvSpPr>
          <p:cNvPr id="1614" name="Google Shape;1614;p51"/>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1615" name="Google Shape;1615;p51"/>
          <p:cNvSpPr txBox="1"/>
          <p:nvPr/>
        </p:nvSpPr>
        <p:spPr>
          <a:xfrm>
            <a:off x="240588" y="1286967"/>
            <a:ext cx="8742045" cy="4302760"/>
          </a:xfrm>
          <a:prstGeom prst="rect">
            <a:avLst/>
          </a:prstGeom>
          <a:noFill/>
          <a:ln>
            <a:noFill/>
          </a:ln>
        </p:spPr>
        <p:txBody>
          <a:bodyPr anchorCtr="0" anchor="t" bIns="0" lIns="0" spcFirstLastPara="1" rIns="0" wrap="square" tIns="88250">
            <a:spAutoFit/>
          </a:bodyPr>
          <a:lstStyle/>
          <a:p>
            <a:pPr indent="-177165" lvl="0" marL="189230" marR="567690" rtl="0" algn="l">
              <a:lnSpc>
                <a:spcPct val="96153"/>
              </a:lnSpc>
              <a:spcBef>
                <a:spcPts val="0"/>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A router in a packet-switched network has a queue that can  store and forward the packet</a:t>
            </a:r>
            <a:endParaRPr sz="2600">
              <a:solidFill>
                <a:schemeClr val="dk1"/>
              </a:solidFill>
              <a:latin typeface="Calibri"/>
              <a:ea typeface="Calibri"/>
              <a:cs typeface="Calibri"/>
              <a:sym typeface="Calibri"/>
            </a:endParaRPr>
          </a:p>
          <a:p>
            <a:pPr indent="-177165" lvl="0" marL="189230" marR="270510" rtl="0" algn="l">
              <a:lnSpc>
                <a:spcPct val="80000"/>
              </a:lnSpc>
              <a:spcBef>
                <a:spcPts val="1410"/>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Capacity of the thick line is only twice the capacity of the data  line connecting the computers to the routers</a:t>
            </a:r>
            <a:endParaRPr sz="2600">
              <a:solidFill>
                <a:schemeClr val="dk1"/>
              </a:solidFill>
              <a:latin typeface="Calibri"/>
              <a:ea typeface="Calibri"/>
              <a:cs typeface="Calibri"/>
              <a:sym typeface="Calibri"/>
            </a:endParaRPr>
          </a:p>
          <a:p>
            <a:pPr indent="-177165" lvl="0" marL="189230" marR="226695" rtl="0" algn="l">
              <a:lnSpc>
                <a:spcPct val="96153"/>
              </a:lnSpc>
              <a:spcBef>
                <a:spcPts val="1395"/>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If only two computers (one at each site) need to communicate  with each other, there is no waiting for the packets.</a:t>
            </a:r>
            <a:endParaRPr sz="2600">
              <a:solidFill>
                <a:schemeClr val="dk1"/>
              </a:solidFill>
              <a:latin typeface="Calibri"/>
              <a:ea typeface="Calibri"/>
              <a:cs typeface="Calibri"/>
              <a:sym typeface="Calibri"/>
            </a:endParaRPr>
          </a:p>
          <a:p>
            <a:pPr indent="-177165" lvl="0" marL="189230" marR="5080" rtl="0" algn="l">
              <a:lnSpc>
                <a:spcPct val="96153"/>
              </a:lnSpc>
              <a:spcBef>
                <a:spcPts val="1385"/>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However, if packets arrive at one router when the thick line is  already working at its full capacity, the packets should be stored  and forwarded in the order they arrived</a:t>
            </a:r>
            <a:endParaRPr sz="2600">
              <a:solidFill>
                <a:schemeClr val="dk1"/>
              </a:solidFill>
              <a:latin typeface="Calibri"/>
              <a:ea typeface="Calibri"/>
              <a:cs typeface="Calibri"/>
              <a:sym typeface="Calibri"/>
            </a:endParaRPr>
          </a:p>
          <a:p>
            <a:pPr indent="-177165" lvl="0" marL="189230" marR="110489" rtl="0" algn="l">
              <a:lnSpc>
                <a:spcPct val="96153"/>
              </a:lnSpc>
              <a:spcBef>
                <a:spcPts val="1385"/>
              </a:spcBef>
              <a:spcAft>
                <a:spcPts val="0"/>
              </a:spcAft>
              <a:buClr>
                <a:srgbClr val="1CACE3"/>
              </a:buClr>
              <a:buSzPts val="2600"/>
              <a:buFont typeface="Arial"/>
              <a:buChar char="•"/>
            </a:pPr>
            <a:r>
              <a:rPr lang="en-US" sz="2600">
                <a:solidFill>
                  <a:srgbClr val="404040"/>
                </a:solidFill>
                <a:latin typeface="Calibri"/>
                <a:ea typeface="Calibri"/>
                <a:cs typeface="Calibri"/>
                <a:sym typeface="Calibri"/>
              </a:rPr>
              <a:t>packet-switched network is more efficient than a circuit  switched network, but the packets may encounter some delays</a:t>
            </a:r>
            <a:endParaRPr sz="26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9" name="Shape 1619"/>
        <p:cNvGrpSpPr/>
        <p:nvPr/>
      </p:nvGrpSpPr>
      <p:grpSpPr>
        <a:xfrm>
          <a:off x="0" y="0"/>
          <a:ext cx="0" cy="0"/>
          <a:chOff x="0" y="0"/>
          <a:chExt cx="0" cy="0"/>
        </a:xfrm>
      </p:grpSpPr>
      <p:sp>
        <p:nvSpPr>
          <p:cNvPr id="1620" name="Google Shape;1620;p52"/>
          <p:cNvSpPr txBox="1"/>
          <p:nvPr>
            <p:ph type="title"/>
          </p:nvPr>
        </p:nvSpPr>
        <p:spPr>
          <a:xfrm>
            <a:off x="277164" y="320497"/>
            <a:ext cx="65046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Switching Technologies</a:t>
            </a:r>
            <a:endParaRPr sz="4800"/>
          </a:p>
        </p:txBody>
      </p:sp>
      <p:sp>
        <p:nvSpPr>
          <p:cNvPr id="1621" name="Google Shape;1621;p52"/>
          <p:cNvSpPr txBox="1"/>
          <p:nvPr/>
        </p:nvSpPr>
        <p:spPr>
          <a:xfrm>
            <a:off x="240588" y="1311910"/>
            <a:ext cx="4620895" cy="1165860"/>
          </a:xfrm>
          <a:prstGeom prst="rect">
            <a:avLst/>
          </a:prstGeom>
          <a:noFill/>
          <a:ln>
            <a:noFill/>
          </a:ln>
        </p:spPr>
        <p:txBody>
          <a:bodyPr anchorCtr="0" anchor="t" bIns="0" lIns="0" spcFirstLastPara="1" rIns="0" wrap="square" tIns="13325">
            <a:spAutoFit/>
          </a:bodyPr>
          <a:lstStyle/>
          <a:p>
            <a:pPr indent="-177800" lvl="0" marL="189230" marR="0" rtl="0" algn="l">
              <a:lnSpc>
                <a:spcPct val="10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Circuit switching</a:t>
            </a:r>
            <a:endParaRPr sz="2800">
              <a:solidFill>
                <a:schemeClr val="dk1"/>
              </a:solidFill>
              <a:latin typeface="Calibri"/>
              <a:ea typeface="Calibri"/>
              <a:cs typeface="Calibri"/>
              <a:sym typeface="Calibri"/>
            </a:endParaRPr>
          </a:p>
          <a:p>
            <a:pPr indent="-183515" lvl="1" marL="421005" marR="0" rtl="0" algn="l">
              <a:lnSpc>
                <a:spcPct val="114166"/>
              </a:lnSpc>
              <a:spcBef>
                <a:spcPts val="13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A circuit is established for the two</a:t>
            </a:r>
            <a:endParaRPr b="0" i="0" sz="2400" u="none" cap="none" strike="noStrike">
              <a:solidFill>
                <a:schemeClr val="dk1"/>
              </a:solidFill>
              <a:latin typeface="Calibri"/>
              <a:ea typeface="Calibri"/>
              <a:cs typeface="Calibri"/>
              <a:sym typeface="Calibri"/>
            </a:endParaRPr>
          </a:p>
          <a:p>
            <a:pPr indent="0" lvl="0" marL="421005" marR="0" rtl="0" algn="l">
              <a:lnSpc>
                <a:spcPct val="114166"/>
              </a:lnSpc>
              <a:spcBef>
                <a:spcPts val="0"/>
              </a:spcBef>
              <a:spcAft>
                <a:spcPts val="0"/>
              </a:spcAft>
              <a:buNone/>
            </a:pPr>
            <a:r>
              <a:rPr lang="en-US" sz="2400">
                <a:solidFill>
                  <a:srgbClr val="404040"/>
                </a:solidFill>
                <a:latin typeface="Calibri"/>
                <a:ea typeface="Calibri"/>
                <a:cs typeface="Calibri"/>
                <a:sym typeface="Calibri"/>
              </a:rPr>
              <a:t>parties</a:t>
            </a:r>
            <a:endParaRPr sz="2400">
              <a:solidFill>
                <a:schemeClr val="dk1"/>
              </a:solidFill>
              <a:latin typeface="Calibri"/>
              <a:ea typeface="Calibri"/>
              <a:cs typeface="Calibri"/>
              <a:sym typeface="Calibri"/>
            </a:endParaRPr>
          </a:p>
        </p:txBody>
      </p:sp>
      <p:sp>
        <p:nvSpPr>
          <p:cNvPr id="1622" name="Google Shape;1622;p52"/>
          <p:cNvSpPr txBox="1"/>
          <p:nvPr/>
        </p:nvSpPr>
        <p:spPr>
          <a:xfrm>
            <a:off x="240588" y="3016376"/>
            <a:ext cx="5026025" cy="2230120"/>
          </a:xfrm>
          <a:prstGeom prst="rect">
            <a:avLst/>
          </a:prstGeom>
          <a:noFill/>
          <a:ln>
            <a:noFill/>
          </a:ln>
        </p:spPr>
        <p:txBody>
          <a:bodyPr anchorCtr="0" anchor="t" bIns="0" lIns="0" spcFirstLastPara="1" rIns="0" wrap="square" tIns="13325">
            <a:spAutoFit/>
          </a:bodyPr>
          <a:lstStyle/>
          <a:p>
            <a:pPr indent="-177800" lvl="0" marL="189230" marR="0" rtl="0" algn="l">
              <a:lnSpc>
                <a:spcPct val="10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Packet switching</a:t>
            </a:r>
            <a:endParaRPr sz="2800">
              <a:solidFill>
                <a:schemeClr val="dk1"/>
              </a:solidFill>
              <a:latin typeface="Calibri"/>
              <a:ea typeface="Calibri"/>
              <a:cs typeface="Calibri"/>
              <a:sym typeface="Calibri"/>
            </a:endParaRPr>
          </a:p>
          <a:p>
            <a:pPr indent="-182880" lvl="1" marL="421005" marR="5080" rtl="0" algn="l">
              <a:lnSpc>
                <a:spcPct val="90100"/>
              </a:lnSpc>
              <a:spcBef>
                <a:spcPts val="42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Data are put into </a:t>
            </a:r>
            <a:r>
              <a:rPr b="0" i="0" lang="en-US" sz="2400" u="none" cap="none" strike="noStrike">
                <a:solidFill>
                  <a:srgbClr val="6F2F9F"/>
                </a:solidFill>
                <a:latin typeface="Calibri"/>
                <a:ea typeface="Calibri"/>
                <a:cs typeface="Calibri"/>
                <a:sym typeface="Calibri"/>
              </a:rPr>
              <a:t>packets</a:t>
            </a:r>
            <a:r>
              <a:rPr b="0" i="0" lang="en-US" sz="2400" u="none" cap="none" strike="noStrike">
                <a:solidFill>
                  <a:srgbClr val="404040"/>
                </a:solidFill>
                <a:latin typeface="Calibri"/>
                <a:ea typeface="Calibri"/>
                <a:cs typeface="Calibri"/>
                <a:sym typeface="Calibri"/>
              </a:rPr>
              <a:t>, each  stamped with </a:t>
            </a:r>
            <a:r>
              <a:rPr b="0" i="0" lang="en-US" sz="2400" u="none" cap="none" strike="noStrike">
                <a:solidFill>
                  <a:srgbClr val="006FC0"/>
                </a:solidFill>
                <a:latin typeface="Calibri"/>
                <a:ea typeface="Calibri"/>
                <a:cs typeface="Calibri"/>
                <a:sym typeface="Calibri"/>
              </a:rPr>
              <a:t>source </a:t>
            </a:r>
            <a:r>
              <a:rPr b="0" i="0" lang="en-US" sz="2400" u="none" cap="none" strike="noStrike">
                <a:solidFill>
                  <a:srgbClr val="404040"/>
                </a:solidFill>
                <a:latin typeface="Calibri"/>
                <a:ea typeface="Calibri"/>
                <a:cs typeface="Calibri"/>
                <a:sym typeface="Calibri"/>
              </a:rPr>
              <a:t>and </a:t>
            </a:r>
            <a:r>
              <a:rPr b="0" i="0" lang="en-US" sz="2400" u="none" cap="none" strike="noStrike">
                <a:solidFill>
                  <a:srgbClr val="92D050"/>
                </a:solidFill>
                <a:latin typeface="Calibri"/>
                <a:ea typeface="Calibri"/>
                <a:cs typeface="Calibri"/>
                <a:sym typeface="Calibri"/>
              </a:rPr>
              <a:t>destination  </a:t>
            </a:r>
            <a:r>
              <a:rPr b="0" i="0" lang="en-US" sz="2400" u="none" cap="none" strike="noStrike">
                <a:solidFill>
                  <a:srgbClr val="404040"/>
                </a:solidFill>
                <a:latin typeface="Calibri"/>
                <a:ea typeface="Calibri"/>
                <a:cs typeface="Calibri"/>
                <a:sym typeface="Calibri"/>
              </a:rPr>
              <a:t>addresses</a:t>
            </a:r>
            <a:endParaRPr b="0" i="0" sz="2400" u="none" cap="none" strike="noStrike">
              <a:solidFill>
                <a:schemeClr val="dk1"/>
              </a:solidFill>
              <a:latin typeface="Calibri"/>
              <a:ea typeface="Calibri"/>
              <a:cs typeface="Calibri"/>
              <a:sym typeface="Calibri"/>
            </a:endParaRPr>
          </a:p>
          <a:p>
            <a:pPr indent="-182880" lvl="1" marL="421005" marR="673100" rtl="0" algn="l">
              <a:lnSpc>
                <a:spcPct val="107916"/>
              </a:lnSpc>
              <a:spcBef>
                <a:spcPts val="640"/>
              </a:spcBef>
              <a:spcAft>
                <a:spcPts val="0"/>
              </a:spcAft>
              <a:buClr>
                <a:srgbClr val="1CACE3"/>
              </a:buClr>
              <a:buSzPts val="2400"/>
              <a:buFont typeface="Calibri"/>
              <a:buChar char="◦"/>
            </a:pPr>
            <a:r>
              <a:rPr b="0" i="0" lang="en-US" sz="2400" u="none" cap="none" strike="noStrike">
                <a:solidFill>
                  <a:srgbClr val="C00000"/>
                </a:solidFill>
                <a:latin typeface="Calibri"/>
                <a:ea typeface="Calibri"/>
                <a:cs typeface="Calibri"/>
                <a:sym typeface="Calibri"/>
              </a:rPr>
              <a:t>Routers </a:t>
            </a:r>
            <a:r>
              <a:rPr b="0" i="0" lang="en-US" sz="2400" u="none" cap="none" strike="noStrike">
                <a:solidFill>
                  <a:srgbClr val="404040"/>
                </a:solidFill>
                <a:latin typeface="Calibri"/>
                <a:ea typeface="Calibri"/>
                <a:cs typeface="Calibri"/>
                <a:sym typeface="Calibri"/>
              </a:rPr>
              <a:t>know where to forward  packets</a:t>
            </a:r>
            <a:endParaRPr b="0" i="0" sz="2400" u="none" cap="none" strike="noStrike">
              <a:solidFill>
                <a:schemeClr val="dk1"/>
              </a:solidFill>
              <a:latin typeface="Calibri"/>
              <a:ea typeface="Calibri"/>
              <a:cs typeface="Calibri"/>
              <a:sym typeface="Calibri"/>
            </a:endParaRPr>
          </a:p>
        </p:txBody>
      </p:sp>
      <p:grpSp>
        <p:nvGrpSpPr>
          <p:cNvPr id="1623" name="Google Shape;1623;p52"/>
          <p:cNvGrpSpPr/>
          <p:nvPr/>
        </p:nvGrpSpPr>
        <p:grpSpPr>
          <a:xfrm>
            <a:off x="5682996" y="1653540"/>
            <a:ext cx="2819400" cy="1595882"/>
            <a:chOff x="5682996" y="1653540"/>
            <a:chExt cx="2819400" cy="1595882"/>
          </a:xfrm>
        </p:grpSpPr>
        <p:sp>
          <p:nvSpPr>
            <p:cNvPr id="1624" name="Google Shape;1624;p52"/>
            <p:cNvSpPr/>
            <p:nvPr/>
          </p:nvSpPr>
          <p:spPr>
            <a:xfrm>
              <a:off x="6749796" y="2263140"/>
              <a:ext cx="76200" cy="0"/>
            </a:xfrm>
            <a:custGeom>
              <a:rect b="b" l="l" r="r" t="t"/>
              <a:pathLst>
                <a:path extrusionOk="0" h="120000" w="76200">
                  <a:moveTo>
                    <a:pt x="0" y="0"/>
                  </a:moveTo>
                  <a:lnTo>
                    <a:pt x="76200" y="0"/>
                  </a:lnTo>
                </a:path>
              </a:pathLst>
            </a:custGeom>
            <a:noFill/>
            <a:ln cap="flat" cmpd="sng" w="27425">
              <a:solidFill>
                <a:srgbClr val="66FF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5" name="Google Shape;1625;p52"/>
            <p:cNvSpPr/>
            <p:nvPr/>
          </p:nvSpPr>
          <p:spPr>
            <a:xfrm>
              <a:off x="7587233" y="2249424"/>
              <a:ext cx="0" cy="27940"/>
            </a:xfrm>
            <a:custGeom>
              <a:rect b="b" l="l" r="r" t="t"/>
              <a:pathLst>
                <a:path extrusionOk="0" h="27939" w="120000">
                  <a:moveTo>
                    <a:pt x="0" y="0"/>
                  </a:moveTo>
                  <a:lnTo>
                    <a:pt x="0" y="27431"/>
                  </a:lnTo>
                </a:path>
              </a:pathLst>
            </a:custGeom>
            <a:noFill/>
            <a:ln cap="flat" cmpd="sng" w="9525">
              <a:solidFill>
                <a:srgbClr val="66FF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6" name="Google Shape;1626;p52"/>
            <p:cNvSpPr/>
            <p:nvPr/>
          </p:nvSpPr>
          <p:spPr>
            <a:xfrm>
              <a:off x="7587996" y="1653540"/>
              <a:ext cx="914400" cy="685800"/>
            </a:xfrm>
            <a:custGeom>
              <a:rect b="b" l="l" r="r" t="t"/>
              <a:pathLst>
                <a:path extrusionOk="0" h="685800" w="914400">
                  <a:moveTo>
                    <a:pt x="914400" y="609600"/>
                  </a:moveTo>
                  <a:lnTo>
                    <a:pt x="0" y="685800"/>
                  </a:lnTo>
                </a:path>
                <a:path extrusionOk="0" h="685800" w="914400">
                  <a:moveTo>
                    <a:pt x="685800" y="0"/>
                  </a:moveTo>
                  <a:lnTo>
                    <a:pt x="0" y="685800"/>
                  </a:lnTo>
                </a:path>
              </a:pathLst>
            </a:custGeom>
            <a:noFill/>
            <a:ln cap="flat" cmpd="sng" w="27425">
              <a:solidFill>
                <a:srgbClr val="66FF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7" name="Google Shape;1627;p52"/>
            <p:cNvSpPr/>
            <p:nvPr/>
          </p:nvSpPr>
          <p:spPr>
            <a:xfrm>
              <a:off x="7587233" y="2401824"/>
              <a:ext cx="0" cy="27940"/>
            </a:xfrm>
            <a:custGeom>
              <a:rect b="b" l="l" r="r" t="t"/>
              <a:pathLst>
                <a:path extrusionOk="0" h="27939" w="120000">
                  <a:moveTo>
                    <a:pt x="0" y="0"/>
                  </a:moveTo>
                  <a:lnTo>
                    <a:pt x="0" y="27431"/>
                  </a:lnTo>
                </a:path>
              </a:pathLst>
            </a:custGeom>
            <a:noFill/>
            <a:ln cap="flat" cmpd="sng" w="9525">
              <a:solidFill>
                <a:srgbClr val="66FF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8" name="Google Shape;1628;p52"/>
            <p:cNvSpPr/>
            <p:nvPr/>
          </p:nvSpPr>
          <p:spPr>
            <a:xfrm>
              <a:off x="7587996" y="2339340"/>
              <a:ext cx="685800" cy="609600"/>
            </a:xfrm>
            <a:custGeom>
              <a:rect b="b" l="l" r="r" t="t"/>
              <a:pathLst>
                <a:path extrusionOk="0" h="609600" w="685800">
                  <a:moveTo>
                    <a:pt x="685800" y="609600"/>
                  </a:moveTo>
                  <a:lnTo>
                    <a:pt x="0" y="0"/>
                  </a:lnTo>
                </a:path>
              </a:pathLst>
            </a:custGeom>
            <a:noFill/>
            <a:ln cap="flat" cmpd="sng" w="27425">
              <a:solidFill>
                <a:srgbClr val="66FF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9" name="Google Shape;1629;p52"/>
            <p:cNvSpPr/>
            <p:nvPr/>
          </p:nvSpPr>
          <p:spPr>
            <a:xfrm>
              <a:off x="6745224" y="2528062"/>
              <a:ext cx="887094" cy="721360"/>
            </a:xfrm>
            <a:custGeom>
              <a:rect b="b" l="l" r="r" t="t"/>
              <a:pathLst>
                <a:path extrusionOk="0" h="721360" w="887095">
                  <a:moveTo>
                    <a:pt x="802131" y="212089"/>
                  </a:moveTo>
                  <a:lnTo>
                    <a:pt x="84835" y="212089"/>
                  </a:lnTo>
                  <a:lnTo>
                    <a:pt x="51810" y="218755"/>
                  </a:lnTo>
                  <a:lnTo>
                    <a:pt x="24844" y="236934"/>
                  </a:lnTo>
                  <a:lnTo>
                    <a:pt x="6665" y="263900"/>
                  </a:lnTo>
                  <a:lnTo>
                    <a:pt x="0" y="296925"/>
                  </a:lnTo>
                  <a:lnTo>
                    <a:pt x="0" y="636270"/>
                  </a:lnTo>
                  <a:lnTo>
                    <a:pt x="6665" y="669295"/>
                  </a:lnTo>
                  <a:lnTo>
                    <a:pt x="24844" y="696261"/>
                  </a:lnTo>
                  <a:lnTo>
                    <a:pt x="51810" y="714440"/>
                  </a:lnTo>
                  <a:lnTo>
                    <a:pt x="84835" y="721105"/>
                  </a:lnTo>
                  <a:lnTo>
                    <a:pt x="802131" y="721105"/>
                  </a:lnTo>
                  <a:lnTo>
                    <a:pt x="835157" y="714440"/>
                  </a:lnTo>
                  <a:lnTo>
                    <a:pt x="862123" y="696261"/>
                  </a:lnTo>
                  <a:lnTo>
                    <a:pt x="880302" y="669295"/>
                  </a:lnTo>
                  <a:lnTo>
                    <a:pt x="886968" y="636270"/>
                  </a:lnTo>
                  <a:lnTo>
                    <a:pt x="886968" y="296925"/>
                  </a:lnTo>
                  <a:lnTo>
                    <a:pt x="880302" y="263900"/>
                  </a:lnTo>
                  <a:lnTo>
                    <a:pt x="862123" y="236934"/>
                  </a:lnTo>
                  <a:lnTo>
                    <a:pt x="835157" y="218755"/>
                  </a:lnTo>
                  <a:lnTo>
                    <a:pt x="802131" y="212089"/>
                  </a:lnTo>
                  <a:close/>
                </a:path>
                <a:path extrusionOk="0" h="721360" w="887095">
                  <a:moveTo>
                    <a:pt x="740282" y="0"/>
                  </a:moveTo>
                  <a:lnTo>
                    <a:pt x="517398" y="212089"/>
                  </a:lnTo>
                  <a:lnTo>
                    <a:pt x="739140" y="212089"/>
                  </a:lnTo>
                  <a:lnTo>
                    <a:pt x="740282" y="0"/>
                  </a:lnTo>
                  <a:close/>
                </a:path>
              </a:pathLst>
            </a:custGeom>
            <a:solidFill>
              <a:srgbClr val="6DAC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0" name="Google Shape;1630;p52"/>
            <p:cNvSpPr/>
            <p:nvPr/>
          </p:nvSpPr>
          <p:spPr>
            <a:xfrm>
              <a:off x="6745224" y="2528062"/>
              <a:ext cx="887094" cy="721360"/>
            </a:xfrm>
            <a:custGeom>
              <a:rect b="b" l="l" r="r" t="t"/>
              <a:pathLst>
                <a:path extrusionOk="0" h="721360" w="887095">
                  <a:moveTo>
                    <a:pt x="0" y="296925"/>
                  </a:moveTo>
                  <a:lnTo>
                    <a:pt x="6665" y="263900"/>
                  </a:lnTo>
                  <a:lnTo>
                    <a:pt x="24844" y="236934"/>
                  </a:lnTo>
                  <a:lnTo>
                    <a:pt x="51810" y="218755"/>
                  </a:lnTo>
                  <a:lnTo>
                    <a:pt x="84835" y="212089"/>
                  </a:lnTo>
                  <a:lnTo>
                    <a:pt x="517398" y="212089"/>
                  </a:lnTo>
                  <a:lnTo>
                    <a:pt x="740282" y="0"/>
                  </a:lnTo>
                  <a:lnTo>
                    <a:pt x="739140" y="212089"/>
                  </a:lnTo>
                  <a:lnTo>
                    <a:pt x="802131" y="212089"/>
                  </a:lnTo>
                  <a:lnTo>
                    <a:pt x="835157" y="218755"/>
                  </a:lnTo>
                  <a:lnTo>
                    <a:pt x="862123" y="236934"/>
                  </a:lnTo>
                  <a:lnTo>
                    <a:pt x="880302" y="263900"/>
                  </a:lnTo>
                  <a:lnTo>
                    <a:pt x="886968" y="296925"/>
                  </a:lnTo>
                  <a:lnTo>
                    <a:pt x="886968" y="424179"/>
                  </a:lnTo>
                  <a:lnTo>
                    <a:pt x="886968" y="636270"/>
                  </a:lnTo>
                  <a:lnTo>
                    <a:pt x="880302" y="669295"/>
                  </a:lnTo>
                  <a:lnTo>
                    <a:pt x="862123" y="696261"/>
                  </a:lnTo>
                  <a:lnTo>
                    <a:pt x="835157" y="714440"/>
                  </a:lnTo>
                  <a:lnTo>
                    <a:pt x="802131" y="721105"/>
                  </a:lnTo>
                  <a:lnTo>
                    <a:pt x="739140" y="721105"/>
                  </a:lnTo>
                  <a:lnTo>
                    <a:pt x="517398" y="721105"/>
                  </a:lnTo>
                  <a:lnTo>
                    <a:pt x="84835" y="721105"/>
                  </a:lnTo>
                  <a:lnTo>
                    <a:pt x="51810" y="714440"/>
                  </a:lnTo>
                  <a:lnTo>
                    <a:pt x="24844" y="696261"/>
                  </a:lnTo>
                  <a:lnTo>
                    <a:pt x="6665" y="669295"/>
                  </a:lnTo>
                  <a:lnTo>
                    <a:pt x="0" y="636270"/>
                  </a:lnTo>
                  <a:lnTo>
                    <a:pt x="0" y="424179"/>
                  </a:lnTo>
                  <a:lnTo>
                    <a:pt x="0" y="296925"/>
                  </a:lnTo>
                  <a:close/>
                </a:path>
              </a:pathLst>
            </a:custGeom>
            <a:noFill/>
            <a:ln cap="flat" cmpd="sng" w="12175">
              <a:solidFill>
                <a:srgbClr val="66FF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1" name="Google Shape;1631;p52"/>
            <p:cNvSpPr/>
            <p:nvPr/>
          </p:nvSpPr>
          <p:spPr>
            <a:xfrm>
              <a:off x="5682996" y="1729740"/>
              <a:ext cx="990600" cy="1143000"/>
            </a:xfrm>
            <a:custGeom>
              <a:rect b="b" l="l" r="r" t="t"/>
              <a:pathLst>
                <a:path extrusionOk="0" h="1143000" w="990600">
                  <a:moveTo>
                    <a:pt x="990600" y="609600"/>
                  </a:moveTo>
                  <a:lnTo>
                    <a:pt x="457200" y="1143000"/>
                  </a:lnTo>
                </a:path>
                <a:path extrusionOk="0" h="1143000" w="990600">
                  <a:moveTo>
                    <a:pt x="457200" y="0"/>
                  </a:moveTo>
                  <a:lnTo>
                    <a:pt x="914400" y="609600"/>
                  </a:lnTo>
                </a:path>
                <a:path extrusionOk="0" h="1143000" w="990600">
                  <a:moveTo>
                    <a:pt x="914400" y="609600"/>
                  </a:moveTo>
                  <a:lnTo>
                    <a:pt x="0" y="609600"/>
                  </a:lnTo>
                </a:path>
              </a:pathLst>
            </a:custGeom>
            <a:noFill/>
            <a:ln cap="flat" cmpd="sng" w="27425">
              <a:solidFill>
                <a:srgbClr val="66FF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32" name="Google Shape;1632;p52"/>
          <p:cNvSpPr txBox="1"/>
          <p:nvPr/>
        </p:nvSpPr>
        <p:spPr>
          <a:xfrm>
            <a:off x="6858381" y="2789301"/>
            <a:ext cx="668655" cy="391160"/>
          </a:xfrm>
          <a:prstGeom prst="rect">
            <a:avLst/>
          </a:prstGeom>
          <a:noFill/>
          <a:ln>
            <a:noFill/>
          </a:ln>
        </p:spPr>
        <p:txBody>
          <a:bodyPr anchorCtr="0" anchor="t" bIns="0" lIns="0" spcFirstLastPara="1" rIns="0" wrap="square" tIns="12700">
            <a:spAutoFit/>
          </a:bodyPr>
          <a:lstStyle/>
          <a:p>
            <a:pPr indent="-119380" lvl="0" marL="131445" marR="5080" rtl="0" algn="l">
              <a:lnSpc>
                <a:spcPct val="100000"/>
              </a:lnSpc>
              <a:spcBef>
                <a:spcPts val="0"/>
              </a:spcBef>
              <a:spcAft>
                <a:spcPts val="0"/>
              </a:spcAft>
              <a:buNone/>
            </a:pPr>
            <a:r>
              <a:rPr b="1" lang="en-US" sz="1200">
                <a:solidFill>
                  <a:srgbClr val="FFFFFF"/>
                </a:solidFill>
                <a:latin typeface="Calibri"/>
                <a:ea typeface="Calibri"/>
                <a:cs typeface="Calibri"/>
                <a:sym typeface="Calibri"/>
              </a:rPr>
              <a:t>telephone  switch</a:t>
            </a:r>
            <a:endParaRPr sz="1200">
              <a:solidFill>
                <a:schemeClr val="dk1"/>
              </a:solidFill>
              <a:latin typeface="Calibri"/>
              <a:ea typeface="Calibri"/>
              <a:cs typeface="Calibri"/>
              <a:sym typeface="Calibri"/>
            </a:endParaRPr>
          </a:p>
        </p:txBody>
      </p:sp>
      <p:grpSp>
        <p:nvGrpSpPr>
          <p:cNvPr id="1633" name="Google Shape;1633;p52"/>
          <p:cNvGrpSpPr/>
          <p:nvPr/>
        </p:nvGrpSpPr>
        <p:grpSpPr>
          <a:xfrm>
            <a:off x="5376671" y="1347216"/>
            <a:ext cx="3429000" cy="1847088"/>
            <a:chOff x="5376671" y="1347216"/>
            <a:chExt cx="3429000" cy="1847088"/>
          </a:xfrm>
        </p:grpSpPr>
        <p:sp>
          <p:nvSpPr>
            <p:cNvPr id="1634" name="Google Shape;1634;p52"/>
            <p:cNvSpPr/>
            <p:nvPr/>
          </p:nvSpPr>
          <p:spPr>
            <a:xfrm>
              <a:off x="6825995" y="2263140"/>
              <a:ext cx="1371600" cy="609600"/>
            </a:xfrm>
            <a:custGeom>
              <a:rect b="b" l="l" r="r" t="t"/>
              <a:pathLst>
                <a:path extrusionOk="0" h="609600" w="1371600">
                  <a:moveTo>
                    <a:pt x="0" y="0"/>
                  </a:moveTo>
                  <a:lnTo>
                    <a:pt x="685800" y="0"/>
                  </a:lnTo>
                </a:path>
                <a:path extrusionOk="0" h="609600" w="1371600">
                  <a:moveTo>
                    <a:pt x="838200" y="152400"/>
                  </a:moveTo>
                  <a:lnTo>
                    <a:pt x="1371600" y="609600"/>
                  </a:lnTo>
                </a:path>
              </a:pathLst>
            </a:custGeom>
            <a:noFill/>
            <a:ln cap="flat" cmpd="sng" w="57900">
              <a:solidFill>
                <a:srgbClr val="6DAC1C"/>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5" name="Google Shape;1635;p52"/>
            <p:cNvSpPr/>
            <p:nvPr/>
          </p:nvSpPr>
          <p:spPr>
            <a:xfrm>
              <a:off x="6749795" y="1653540"/>
              <a:ext cx="1524000" cy="762000"/>
            </a:xfrm>
            <a:custGeom>
              <a:rect b="b" l="l" r="r" t="t"/>
              <a:pathLst>
                <a:path extrusionOk="0" h="762000" w="1524000">
                  <a:moveTo>
                    <a:pt x="0" y="762000"/>
                  </a:moveTo>
                  <a:lnTo>
                    <a:pt x="762000" y="762000"/>
                  </a:lnTo>
                </a:path>
                <a:path extrusionOk="0" h="762000" w="1524000">
                  <a:moveTo>
                    <a:pt x="914400" y="609600"/>
                  </a:moveTo>
                  <a:lnTo>
                    <a:pt x="1524000" y="0"/>
                  </a:lnTo>
                </a:path>
              </a:pathLst>
            </a:custGeom>
            <a:noFill/>
            <a:ln cap="flat" cmpd="sng" w="57900">
              <a:solidFill>
                <a:srgbClr val="B16B01"/>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36" name="Google Shape;1636;p52"/>
            <p:cNvPicPr preferRelativeResize="0"/>
            <p:nvPr/>
          </p:nvPicPr>
          <p:blipFill rotWithShape="1">
            <a:blip r:embed="rId3">
              <a:alphaModFix/>
            </a:blip>
            <a:srcRect b="0" l="0" r="0" t="0"/>
            <a:stretch/>
          </p:blipFill>
          <p:spPr>
            <a:xfrm>
              <a:off x="8043671" y="2660904"/>
              <a:ext cx="533400" cy="533400"/>
            </a:xfrm>
            <a:prstGeom prst="rect">
              <a:avLst/>
            </a:prstGeom>
            <a:noFill/>
            <a:ln>
              <a:noFill/>
            </a:ln>
          </p:spPr>
        </p:pic>
        <p:pic>
          <p:nvPicPr>
            <p:cNvPr id="1637" name="Google Shape;1637;p52"/>
            <p:cNvPicPr preferRelativeResize="0"/>
            <p:nvPr/>
          </p:nvPicPr>
          <p:blipFill rotWithShape="1">
            <a:blip r:embed="rId3">
              <a:alphaModFix/>
            </a:blip>
            <a:srcRect b="0" l="0" r="0" t="0"/>
            <a:stretch/>
          </p:blipFill>
          <p:spPr>
            <a:xfrm>
              <a:off x="8272271" y="1956816"/>
              <a:ext cx="533400" cy="533400"/>
            </a:xfrm>
            <a:prstGeom prst="rect">
              <a:avLst/>
            </a:prstGeom>
            <a:noFill/>
            <a:ln>
              <a:noFill/>
            </a:ln>
          </p:spPr>
        </p:pic>
        <p:pic>
          <p:nvPicPr>
            <p:cNvPr id="1638" name="Google Shape;1638;p52"/>
            <p:cNvPicPr preferRelativeResize="0"/>
            <p:nvPr/>
          </p:nvPicPr>
          <p:blipFill rotWithShape="1">
            <a:blip r:embed="rId3">
              <a:alphaModFix/>
            </a:blip>
            <a:srcRect b="0" l="0" r="0" t="0"/>
            <a:stretch/>
          </p:blipFill>
          <p:spPr>
            <a:xfrm>
              <a:off x="8043671" y="1347216"/>
              <a:ext cx="533400" cy="533400"/>
            </a:xfrm>
            <a:prstGeom prst="rect">
              <a:avLst/>
            </a:prstGeom>
            <a:noFill/>
            <a:ln>
              <a:noFill/>
            </a:ln>
          </p:spPr>
        </p:pic>
        <p:sp>
          <p:nvSpPr>
            <p:cNvPr id="1639" name="Google Shape;1639;p52"/>
            <p:cNvSpPr/>
            <p:nvPr/>
          </p:nvSpPr>
          <p:spPr>
            <a:xfrm>
              <a:off x="6140195" y="1729740"/>
              <a:ext cx="457200" cy="609600"/>
            </a:xfrm>
            <a:custGeom>
              <a:rect b="b" l="l" r="r" t="t"/>
              <a:pathLst>
                <a:path extrusionOk="0" h="609600" w="457200">
                  <a:moveTo>
                    <a:pt x="0" y="0"/>
                  </a:moveTo>
                  <a:lnTo>
                    <a:pt x="457200" y="609600"/>
                  </a:lnTo>
                </a:path>
              </a:pathLst>
            </a:custGeom>
            <a:noFill/>
            <a:ln cap="flat" cmpd="sng" w="57900">
              <a:solidFill>
                <a:srgbClr val="6DAC1C"/>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0" name="Google Shape;1640;p52"/>
            <p:cNvSpPr/>
            <p:nvPr/>
          </p:nvSpPr>
          <p:spPr>
            <a:xfrm>
              <a:off x="6140195" y="2415540"/>
              <a:ext cx="457200" cy="457200"/>
            </a:xfrm>
            <a:custGeom>
              <a:rect b="b" l="l" r="r" t="t"/>
              <a:pathLst>
                <a:path extrusionOk="0" h="457200" w="457200">
                  <a:moveTo>
                    <a:pt x="0" y="457200"/>
                  </a:moveTo>
                  <a:lnTo>
                    <a:pt x="457200" y="0"/>
                  </a:lnTo>
                </a:path>
              </a:pathLst>
            </a:custGeom>
            <a:noFill/>
            <a:ln cap="flat" cmpd="sng" w="57900">
              <a:solidFill>
                <a:srgbClr val="B16B01"/>
              </a:solidFill>
              <a:prstDash val="dash"/>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41" name="Google Shape;1641;p52"/>
            <p:cNvPicPr preferRelativeResize="0"/>
            <p:nvPr/>
          </p:nvPicPr>
          <p:blipFill rotWithShape="1">
            <a:blip r:embed="rId3">
              <a:alphaModFix/>
            </a:blip>
            <a:srcRect b="0" l="0" r="0" t="0"/>
            <a:stretch/>
          </p:blipFill>
          <p:spPr>
            <a:xfrm>
              <a:off x="5833871" y="1365504"/>
              <a:ext cx="533400" cy="533400"/>
            </a:xfrm>
            <a:prstGeom prst="rect">
              <a:avLst/>
            </a:prstGeom>
            <a:noFill/>
            <a:ln>
              <a:noFill/>
            </a:ln>
          </p:spPr>
        </p:pic>
        <p:pic>
          <p:nvPicPr>
            <p:cNvPr id="1642" name="Google Shape;1642;p52"/>
            <p:cNvPicPr preferRelativeResize="0"/>
            <p:nvPr/>
          </p:nvPicPr>
          <p:blipFill rotWithShape="1">
            <a:blip r:embed="rId3">
              <a:alphaModFix/>
            </a:blip>
            <a:srcRect b="0" l="0" r="0" t="0"/>
            <a:stretch/>
          </p:blipFill>
          <p:spPr>
            <a:xfrm>
              <a:off x="5833871" y="2660904"/>
              <a:ext cx="533400" cy="533400"/>
            </a:xfrm>
            <a:prstGeom prst="rect">
              <a:avLst/>
            </a:prstGeom>
            <a:noFill/>
            <a:ln>
              <a:noFill/>
            </a:ln>
          </p:spPr>
        </p:pic>
        <p:pic>
          <p:nvPicPr>
            <p:cNvPr id="1643" name="Google Shape;1643;p52"/>
            <p:cNvPicPr preferRelativeResize="0"/>
            <p:nvPr/>
          </p:nvPicPr>
          <p:blipFill rotWithShape="1">
            <a:blip r:embed="rId3">
              <a:alphaModFix/>
            </a:blip>
            <a:srcRect b="0" l="0" r="0" t="0"/>
            <a:stretch/>
          </p:blipFill>
          <p:spPr>
            <a:xfrm>
              <a:off x="5376671" y="2033016"/>
              <a:ext cx="533400" cy="533400"/>
            </a:xfrm>
            <a:prstGeom prst="rect">
              <a:avLst/>
            </a:prstGeom>
            <a:noFill/>
            <a:ln>
              <a:noFill/>
            </a:ln>
          </p:spPr>
        </p:pic>
        <p:pic>
          <p:nvPicPr>
            <p:cNvPr id="1644" name="Google Shape;1644;p52"/>
            <p:cNvPicPr preferRelativeResize="0"/>
            <p:nvPr/>
          </p:nvPicPr>
          <p:blipFill rotWithShape="1">
            <a:blip r:embed="rId4">
              <a:alphaModFix/>
            </a:blip>
            <a:srcRect b="0" l="0" r="0" t="0"/>
            <a:stretch/>
          </p:blipFill>
          <p:spPr>
            <a:xfrm>
              <a:off x="6480047" y="1972043"/>
              <a:ext cx="497598" cy="573798"/>
            </a:xfrm>
            <a:prstGeom prst="rect">
              <a:avLst/>
            </a:prstGeom>
            <a:noFill/>
            <a:ln>
              <a:noFill/>
            </a:ln>
          </p:spPr>
        </p:pic>
        <p:sp>
          <p:nvSpPr>
            <p:cNvPr id="1645" name="Google Shape;1645;p52"/>
            <p:cNvSpPr/>
            <p:nvPr/>
          </p:nvSpPr>
          <p:spPr>
            <a:xfrm>
              <a:off x="6595871" y="2203704"/>
              <a:ext cx="76200" cy="76200"/>
            </a:xfrm>
            <a:custGeom>
              <a:rect b="b" l="l" r="r" t="t"/>
              <a:pathLst>
                <a:path extrusionOk="0" h="76200" w="76200">
                  <a:moveTo>
                    <a:pt x="76200" y="0"/>
                  </a:moveTo>
                  <a:lnTo>
                    <a:pt x="0" y="0"/>
                  </a:lnTo>
                  <a:lnTo>
                    <a:pt x="0" y="76200"/>
                  </a:lnTo>
                  <a:lnTo>
                    <a:pt x="76200" y="76200"/>
                  </a:lnTo>
                  <a:lnTo>
                    <a:pt x="76200" y="0"/>
                  </a:lnTo>
                  <a:close/>
                </a:path>
              </a:pathLst>
            </a:custGeom>
            <a:solidFill>
              <a:srgbClr val="6DAC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6" name="Google Shape;1646;p52"/>
            <p:cNvSpPr/>
            <p:nvPr/>
          </p:nvSpPr>
          <p:spPr>
            <a:xfrm>
              <a:off x="6595871" y="2356104"/>
              <a:ext cx="76200" cy="76200"/>
            </a:xfrm>
            <a:custGeom>
              <a:rect b="b" l="l" r="r" t="t"/>
              <a:pathLst>
                <a:path extrusionOk="0" h="76200" w="76200">
                  <a:moveTo>
                    <a:pt x="76200" y="0"/>
                  </a:moveTo>
                  <a:lnTo>
                    <a:pt x="0" y="0"/>
                  </a:lnTo>
                  <a:lnTo>
                    <a:pt x="0" y="76200"/>
                  </a:lnTo>
                  <a:lnTo>
                    <a:pt x="76200" y="76200"/>
                  </a:lnTo>
                  <a:lnTo>
                    <a:pt x="76200" y="0"/>
                  </a:lnTo>
                  <a:close/>
                </a:path>
              </a:pathLst>
            </a:custGeom>
            <a:solidFill>
              <a:srgbClr val="B16B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47" name="Google Shape;1647;p52"/>
            <p:cNvPicPr preferRelativeResize="0"/>
            <p:nvPr/>
          </p:nvPicPr>
          <p:blipFill rotWithShape="1">
            <a:blip r:embed="rId5">
              <a:alphaModFix/>
            </a:blip>
            <a:srcRect b="0" l="0" r="0" t="0"/>
            <a:stretch/>
          </p:blipFill>
          <p:spPr>
            <a:xfrm>
              <a:off x="7394447" y="1972043"/>
              <a:ext cx="497598" cy="573798"/>
            </a:xfrm>
            <a:prstGeom prst="rect">
              <a:avLst/>
            </a:prstGeom>
            <a:noFill/>
            <a:ln>
              <a:noFill/>
            </a:ln>
          </p:spPr>
        </p:pic>
        <p:sp>
          <p:nvSpPr>
            <p:cNvPr id="1648" name="Google Shape;1648;p52"/>
            <p:cNvSpPr/>
            <p:nvPr/>
          </p:nvSpPr>
          <p:spPr>
            <a:xfrm>
              <a:off x="7510271" y="2203704"/>
              <a:ext cx="76200" cy="76200"/>
            </a:xfrm>
            <a:custGeom>
              <a:rect b="b" l="l" r="r" t="t"/>
              <a:pathLst>
                <a:path extrusionOk="0" h="76200" w="76200">
                  <a:moveTo>
                    <a:pt x="76200" y="0"/>
                  </a:moveTo>
                  <a:lnTo>
                    <a:pt x="0" y="0"/>
                  </a:lnTo>
                  <a:lnTo>
                    <a:pt x="0" y="76200"/>
                  </a:lnTo>
                  <a:lnTo>
                    <a:pt x="76200" y="76200"/>
                  </a:lnTo>
                  <a:lnTo>
                    <a:pt x="76200" y="0"/>
                  </a:lnTo>
                  <a:close/>
                </a:path>
              </a:pathLst>
            </a:custGeom>
            <a:solidFill>
              <a:srgbClr val="6DAC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9" name="Google Shape;1649;p52"/>
            <p:cNvSpPr/>
            <p:nvPr/>
          </p:nvSpPr>
          <p:spPr>
            <a:xfrm>
              <a:off x="7510271" y="2356104"/>
              <a:ext cx="76200" cy="76200"/>
            </a:xfrm>
            <a:custGeom>
              <a:rect b="b" l="l" r="r" t="t"/>
              <a:pathLst>
                <a:path extrusionOk="0" h="76200" w="76200">
                  <a:moveTo>
                    <a:pt x="76200" y="0"/>
                  </a:moveTo>
                  <a:lnTo>
                    <a:pt x="0" y="0"/>
                  </a:lnTo>
                  <a:lnTo>
                    <a:pt x="0" y="76200"/>
                  </a:lnTo>
                  <a:lnTo>
                    <a:pt x="76200" y="76200"/>
                  </a:lnTo>
                  <a:lnTo>
                    <a:pt x="76200" y="0"/>
                  </a:lnTo>
                  <a:close/>
                </a:path>
              </a:pathLst>
            </a:custGeom>
            <a:solidFill>
              <a:srgbClr val="B16B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50" name="Google Shape;1650;p52"/>
          <p:cNvGrpSpPr/>
          <p:nvPr/>
        </p:nvGrpSpPr>
        <p:grpSpPr>
          <a:xfrm>
            <a:off x="5362955" y="4610099"/>
            <a:ext cx="2985643" cy="1447800"/>
            <a:chOff x="5362955" y="4610099"/>
            <a:chExt cx="2985643" cy="1447800"/>
          </a:xfrm>
        </p:grpSpPr>
        <p:sp>
          <p:nvSpPr>
            <p:cNvPr id="1651" name="Google Shape;1651;p52"/>
            <p:cNvSpPr/>
            <p:nvPr/>
          </p:nvSpPr>
          <p:spPr>
            <a:xfrm>
              <a:off x="5362955" y="4686299"/>
              <a:ext cx="2743200" cy="1371600"/>
            </a:xfrm>
            <a:custGeom>
              <a:rect b="b" l="l" r="r" t="t"/>
              <a:pathLst>
                <a:path extrusionOk="0" h="1371600" w="2743200">
                  <a:moveTo>
                    <a:pt x="1066800" y="0"/>
                  </a:moveTo>
                  <a:lnTo>
                    <a:pt x="304800" y="0"/>
                  </a:lnTo>
                </a:path>
                <a:path extrusionOk="0" h="1371600" w="2743200">
                  <a:moveTo>
                    <a:pt x="1066800" y="609600"/>
                  </a:moveTo>
                  <a:lnTo>
                    <a:pt x="0" y="990600"/>
                  </a:lnTo>
                </a:path>
                <a:path extrusionOk="0" h="1371600" w="2743200">
                  <a:moveTo>
                    <a:pt x="1066800" y="609600"/>
                  </a:moveTo>
                  <a:lnTo>
                    <a:pt x="609600" y="1371600"/>
                  </a:lnTo>
                </a:path>
                <a:path extrusionOk="0" h="1371600" w="2743200">
                  <a:moveTo>
                    <a:pt x="1981200" y="609600"/>
                  </a:moveTo>
                  <a:lnTo>
                    <a:pt x="1143000" y="609600"/>
                  </a:lnTo>
                </a:path>
                <a:path extrusionOk="0" h="1371600" w="2743200">
                  <a:moveTo>
                    <a:pt x="1981200" y="0"/>
                  </a:moveTo>
                  <a:lnTo>
                    <a:pt x="1143000" y="0"/>
                  </a:lnTo>
                </a:path>
                <a:path extrusionOk="0" h="1371600" w="2743200">
                  <a:moveTo>
                    <a:pt x="1143000" y="609600"/>
                  </a:moveTo>
                  <a:lnTo>
                    <a:pt x="1143000" y="0"/>
                  </a:lnTo>
                </a:path>
                <a:path extrusionOk="0" h="1371600" w="2743200">
                  <a:moveTo>
                    <a:pt x="1981200" y="609600"/>
                  </a:moveTo>
                  <a:lnTo>
                    <a:pt x="1981200" y="0"/>
                  </a:lnTo>
                </a:path>
                <a:path extrusionOk="0" h="1371600" w="2743200">
                  <a:moveTo>
                    <a:pt x="2743200" y="685800"/>
                  </a:moveTo>
                  <a:lnTo>
                    <a:pt x="2057400" y="609600"/>
                  </a:lnTo>
                </a:path>
              </a:pathLst>
            </a:custGeom>
            <a:noFill/>
            <a:ln cap="flat" cmpd="sng" w="27425">
              <a:solidFill>
                <a:srgbClr val="66FF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2" name="Google Shape;1652;p52"/>
            <p:cNvSpPr/>
            <p:nvPr/>
          </p:nvSpPr>
          <p:spPr>
            <a:xfrm>
              <a:off x="7544053" y="5471159"/>
              <a:ext cx="804545" cy="436245"/>
            </a:xfrm>
            <a:custGeom>
              <a:rect b="b" l="l" r="r" t="t"/>
              <a:pathLst>
                <a:path extrusionOk="0" h="436245" w="804545">
                  <a:moveTo>
                    <a:pt x="753110" y="128015"/>
                  </a:moveTo>
                  <a:lnTo>
                    <a:pt x="215646" y="128015"/>
                  </a:lnTo>
                  <a:lnTo>
                    <a:pt x="195681" y="132048"/>
                  </a:lnTo>
                  <a:lnTo>
                    <a:pt x="179371" y="143044"/>
                  </a:lnTo>
                  <a:lnTo>
                    <a:pt x="168372" y="159353"/>
                  </a:lnTo>
                  <a:lnTo>
                    <a:pt x="164338" y="179323"/>
                  </a:lnTo>
                  <a:lnTo>
                    <a:pt x="164338" y="384555"/>
                  </a:lnTo>
                  <a:lnTo>
                    <a:pt x="168372" y="404526"/>
                  </a:lnTo>
                  <a:lnTo>
                    <a:pt x="179371" y="420835"/>
                  </a:lnTo>
                  <a:lnTo>
                    <a:pt x="195681" y="431831"/>
                  </a:lnTo>
                  <a:lnTo>
                    <a:pt x="215646" y="435863"/>
                  </a:lnTo>
                  <a:lnTo>
                    <a:pt x="753110" y="435863"/>
                  </a:lnTo>
                  <a:lnTo>
                    <a:pt x="773074" y="431831"/>
                  </a:lnTo>
                  <a:lnTo>
                    <a:pt x="789384" y="420835"/>
                  </a:lnTo>
                  <a:lnTo>
                    <a:pt x="800383" y="404526"/>
                  </a:lnTo>
                  <a:lnTo>
                    <a:pt x="804418" y="384555"/>
                  </a:lnTo>
                  <a:lnTo>
                    <a:pt x="804418" y="179323"/>
                  </a:lnTo>
                  <a:lnTo>
                    <a:pt x="800383" y="159353"/>
                  </a:lnTo>
                  <a:lnTo>
                    <a:pt x="789384" y="143044"/>
                  </a:lnTo>
                  <a:lnTo>
                    <a:pt x="773074" y="132048"/>
                  </a:lnTo>
                  <a:lnTo>
                    <a:pt x="753110" y="128015"/>
                  </a:lnTo>
                  <a:close/>
                </a:path>
                <a:path extrusionOk="0" h="436245" w="804545">
                  <a:moveTo>
                    <a:pt x="0" y="0"/>
                  </a:moveTo>
                  <a:lnTo>
                    <a:pt x="271018" y="128015"/>
                  </a:lnTo>
                  <a:lnTo>
                    <a:pt x="431038" y="128015"/>
                  </a:lnTo>
                  <a:lnTo>
                    <a:pt x="0" y="0"/>
                  </a:lnTo>
                  <a:close/>
                </a:path>
              </a:pathLst>
            </a:custGeom>
            <a:solidFill>
              <a:srgbClr val="6DAC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3" name="Google Shape;1653;p52"/>
            <p:cNvSpPr/>
            <p:nvPr/>
          </p:nvSpPr>
          <p:spPr>
            <a:xfrm>
              <a:off x="7544053" y="5471159"/>
              <a:ext cx="804545" cy="436245"/>
            </a:xfrm>
            <a:custGeom>
              <a:rect b="b" l="l" r="r" t="t"/>
              <a:pathLst>
                <a:path extrusionOk="0" h="436245" w="804545">
                  <a:moveTo>
                    <a:pt x="164338" y="179323"/>
                  </a:moveTo>
                  <a:lnTo>
                    <a:pt x="168372" y="159353"/>
                  </a:lnTo>
                  <a:lnTo>
                    <a:pt x="179371" y="143044"/>
                  </a:lnTo>
                  <a:lnTo>
                    <a:pt x="195681" y="132048"/>
                  </a:lnTo>
                  <a:lnTo>
                    <a:pt x="215646" y="128015"/>
                  </a:lnTo>
                  <a:lnTo>
                    <a:pt x="271018" y="128015"/>
                  </a:lnTo>
                  <a:lnTo>
                    <a:pt x="0" y="0"/>
                  </a:lnTo>
                  <a:lnTo>
                    <a:pt x="431038" y="128015"/>
                  </a:lnTo>
                  <a:lnTo>
                    <a:pt x="753110" y="128015"/>
                  </a:lnTo>
                  <a:lnTo>
                    <a:pt x="773074" y="132048"/>
                  </a:lnTo>
                  <a:lnTo>
                    <a:pt x="789384" y="143044"/>
                  </a:lnTo>
                  <a:lnTo>
                    <a:pt x="800383" y="159353"/>
                  </a:lnTo>
                  <a:lnTo>
                    <a:pt x="804418" y="179323"/>
                  </a:lnTo>
                  <a:lnTo>
                    <a:pt x="804418" y="256285"/>
                  </a:lnTo>
                  <a:lnTo>
                    <a:pt x="804418" y="384555"/>
                  </a:lnTo>
                  <a:lnTo>
                    <a:pt x="800383" y="404526"/>
                  </a:lnTo>
                  <a:lnTo>
                    <a:pt x="789384" y="420835"/>
                  </a:lnTo>
                  <a:lnTo>
                    <a:pt x="773074" y="431831"/>
                  </a:lnTo>
                  <a:lnTo>
                    <a:pt x="753110" y="435863"/>
                  </a:lnTo>
                  <a:lnTo>
                    <a:pt x="431038" y="435863"/>
                  </a:lnTo>
                  <a:lnTo>
                    <a:pt x="271018" y="435863"/>
                  </a:lnTo>
                  <a:lnTo>
                    <a:pt x="215646" y="435863"/>
                  </a:lnTo>
                  <a:lnTo>
                    <a:pt x="195681" y="431831"/>
                  </a:lnTo>
                  <a:lnTo>
                    <a:pt x="179371" y="420835"/>
                  </a:lnTo>
                  <a:lnTo>
                    <a:pt x="168372" y="404526"/>
                  </a:lnTo>
                  <a:lnTo>
                    <a:pt x="164338" y="384555"/>
                  </a:lnTo>
                  <a:lnTo>
                    <a:pt x="164338" y="256285"/>
                  </a:lnTo>
                  <a:lnTo>
                    <a:pt x="164338" y="179323"/>
                  </a:lnTo>
                  <a:close/>
                </a:path>
              </a:pathLst>
            </a:custGeom>
            <a:noFill/>
            <a:ln cap="flat" cmpd="sng" w="12175">
              <a:solidFill>
                <a:srgbClr val="66FF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4" name="Google Shape;1654;p52"/>
            <p:cNvSpPr/>
            <p:nvPr/>
          </p:nvSpPr>
          <p:spPr>
            <a:xfrm>
              <a:off x="7420355" y="4610099"/>
              <a:ext cx="914400" cy="76200"/>
            </a:xfrm>
            <a:custGeom>
              <a:rect b="b" l="l" r="r" t="t"/>
              <a:pathLst>
                <a:path extrusionOk="0" h="76200" w="914400">
                  <a:moveTo>
                    <a:pt x="914400" y="0"/>
                  </a:moveTo>
                  <a:lnTo>
                    <a:pt x="0" y="76200"/>
                  </a:lnTo>
                </a:path>
              </a:pathLst>
            </a:custGeom>
            <a:noFill/>
            <a:ln cap="flat" cmpd="sng" w="27425">
              <a:solidFill>
                <a:srgbClr val="66FF33"/>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55" name="Google Shape;1655;p52"/>
          <p:cNvSpPr txBox="1"/>
          <p:nvPr/>
        </p:nvSpPr>
        <p:spPr>
          <a:xfrm>
            <a:off x="7804531" y="5641340"/>
            <a:ext cx="45275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rgbClr val="FFFFFF"/>
                </a:solidFill>
                <a:latin typeface="Calibri"/>
                <a:ea typeface="Calibri"/>
                <a:cs typeface="Calibri"/>
                <a:sym typeface="Calibri"/>
              </a:rPr>
              <a:t>Router</a:t>
            </a:r>
            <a:endParaRPr sz="1200">
              <a:solidFill>
                <a:schemeClr val="dk1"/>
              </a:solidFill>
              <a:latin typeface="Calibri"/>
              <a:ea typeface="Calibri"/>
              <a:cs typeface="Calibri"/>
              <a:sym typeface="Calibri"/>
            </a:endParaRPr>
          </a:p>
        </p:txBody>
      </p:sp>
      <p:grpSp>
        <p:nvGrpSpPr>
          <p:cNvPr id="1656" name="Google Shape;1656;p52"/>
          <p:cNvGrpSpPr/>
          <p:nvPr/>
        </p:nvGrpSpPr>
        <p:grpSpPr>
          <a:xfrm>
            <a:off x="5134355" y="4381487"/>
            <a:ext cx="3429001" cy="1752612"/>
            <a:chOff x="5134355" y="4381487"/>
            <a:chExt cx="3429001" cy="1752612"/>
          </a:xfrm>
        </p:grpSpPr>
        <p:pic>
          <p:nvPicPr>
            <p:cNvPr id="1657" name="Google Shape;1657;p52"/>
            <p:cNvPicPr preferRelativeResize="0"/>
            <p:nvPr/>
          </p:nvPicPr>
          <p:blipFill rotWithShape="1">
            <a:blip r:embed="rId6">
              <a:alphaModFix/>
            </a:blip>
            <a:srcRect b="0" l="0" r="0" t="0"/>
            <a:stretch/>
          </p:blipFill>
          <p:spPr>
            <a:xfrm>
              <a:off x="6199631" y="5141975"/>
              <a:ext cx="533400" cy="304800"/>
            </a:xfrm>
            <a:prstGeom prst="rect">
              <a:avLst/>
            </a:prstGeom>
            <a:noFill/>
            <a:ln>
              <a:noFill/>
            </a:ln>
          </p:spPr>
        </p:pic>
        <p:pic>
          <p:nvPicPr>
            <p:cNvPr id="1658" name="Google Shape;1658;p52"/>
            <p:cNvPicPr preferRelativeResize="0"/>
            <p:nvPr/>
          </p:nvPicPr>
          <p:blipFill rotWithShape="1">
            <a:blip r:embed="rId6">
              <a:alphaModFix/>
            </a:blip>
            <a:srcRect b="0" l="0" r="0" t="0"/>
            <a:stretch/>
          </p:blipFill>
          <p:spPr>
            <a:xfrm>
              <a:off x="6199631" y="4532375"/>
              <a:ext cx="533400" cy="304800"/>
            </a:xfrm>
            <a:prstGeom prst="rect">
              <a:avLst/>
            </a:prstGeom>
            <a:noFill/>
            <a:ln>
              <a:noFill/>
            </a:ln>
          </p:spPr>
        </p:pic>
        <p:pic>
          <p:nvPicPr>
            <p:cNvPr id="1659" name="Google Shape;1659;p52"/>
            <p:cNvPicPr preferRelativeResize="0"/>
            <p:nvPr/>
          </p:nvPicPr>
          <p:blipFill rotWithShape="1">
            <a:blip r:embed="rId6">
              <a:alphaModFix/>
            </a:blip>
            <a:srcRect b="0" l="0" r="0" t="0"/>
            <a:stretch/>
          </p:blipFill>
          <p:spPr>
            <a:xfrm>
              <a:off x="7114032" y="5141975"/>
              <a:ext cx="533400" cy="304800"/>
            </a:xfrm>
            <a:prstGeom prst="rect">
              <a:avLst/>
            </a:prstGeom>
            <a:noFill/>
            <a:ln>
              <a:noFill/>
            </a:ln>
          </p:spPr>
        </p:pic>
        <p:pic>
          <p:nvPicPr>
            <p:cNvPr id="1660" name="Google Shape;1660;p52"/>
            <p:cNvPicPr preferRelativeResize="0"/>
            <p:nvPr/>
          </p:nvPicPr>
          <p:blipFill rotWithShape="1">
            <a:blip r:embed="rId6">
              <a:alphaModFix/>
            </a:blip>
            <a:srcRect b="0" l="0" r="0" t="0"/>
            <a:stretch/>
          </p:blipFill>
          <p:spPr>
            <a:xfrm>
              <a:off x="7114032" y="4532375"/>
              <a:ext cx="533400" cy="304800"/>
            </a:xfrm>
            <a:prstGeom prst="rect">
              <a:avLst/>
            </a:prstGeom>
            <a:noFill/>
            <a:ln>
              <a:noFill/>
            </a:ln>
          </p:spPr>
        </p:pic>
        <p:sp>
          <p:nvSpPr>
            <p:cNvPr id="1661" name="Google Shape;1661;p52"/>
            <p:cNvSpPr/>
            <p:nvPr/>
          </p:nvSpPr>
          <p:spPr>
            <a:xfrm>
              <a:off x="5439156" y="4457687"/>
              <a:ext cx="381000" cy="305435"/>
            </a:xfrm>
            <a:custGeom>
              <a:rect b="b" l="l" r="r" t="t"/>
              <a:pathLst>
                <a:path extrusionOk="0" h="305435" w="381000">
                  <a:moveTo>
                    <a:pt x="323278" y="0"/>
                  </a:moveTo>
                  <a:lnTo>
                    <a:pt x="59309" y="0"/>
                  </a:lnTo>
                  <a:lnTo>
                    <a:pt x="59309" y="202450"/>
                  </a:lnTo>
                  <a:lnTo>
                    <a:pt x="323278" y="202450"/>
                  </a:lnTo>
                  <a:lnTo>
                    <a:pt x="323278" y="0"/>
                  </a:lnTo>
                  <a:close/>
                </a:path>
                <a:path extrusionOk="0" h="305435" w="381000">
                  <a:moveTo>
                    <a:pt x="381000" y="280504"/>
                  </a:moveTo>
                  <a:lnTo>
                    <a:pt x="323215" y="212610"/>
                  </a:lnTo>
                  <a:lnTo>
                    <a:pt x="58928" y="212610"/>
                  </a:lnTo>
                  <a:lnTo>
                    <a:pt x="38" y="280504"/>
                  </a:lnTo>
                  <a:lnTo>
                    <a:pt x="0" y="304812"/>
                  </a:lnTo>
                  <a:lnTo>
                    <a:pt x="381000" y="304812"/>
                  </a:lnTo>
                  <a:lnTo>
                    <a:pt x="381000" y="280555"/>
                  </a:lnTo>
                  <a:close/>
                </a:path>
              </a:pathLst>
            </a:custGeom>
            <a:solidFill>
              <a:srgbClr val="C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2" name="Google Shape;1662;p52"/>
            <p:cNvSpPr/>
            <p:nvPr/>
          </p:nvSpPr>
          <p:spPr>
            <a:xfrm>
              <a:off x="5439155" y="4457687"/>
              <a:ext cx="381000" cy="305435"/>
            </a:xfrm>
            <a:custGeom>
              <a:rect b="b" l="l" r="r" t="t"/>
              <a:pathLst>
                <a:path extrusionOk="0" h="305435" w="381000">
                  <a:moveTo>
                    <a:pt x="59309" y="202450"/>
                  </a:moveTo>
                  <a:lnTo>
                    <a:pt x="323278" y="202450"/>
                  </a:lnTo>
                  <a:lnTo>
                    <a:pt x="323278" y="0"/>
                  </a:lnTo>
                  <a:lnTo>
                    <a:pt x="59309" y="0"/>
                  </a:lnTo>
                  <a:lnTo>
                    <a:pt x="59309" y="202450"/>
                  </a:lnTo>
                  <a:close/>
                </a:path>
                <a:path extrusionOk="0" h="305435" w="381000">
                  <a:moveTo>
                    <a:pt x="58928" y="212610"/>
                  </a:moveTo>
                  <a:lnTo>
                    <a:pt x="0" y="280555"/>
                  </a:lnTo>
                  <a:lnTo>
                    <a:pt x="381000" y="280555"/>
                  </a:lnTo>
                  <a:lnTo>
                    <a:pt x="323215" y="212610"/>
                  </a:lnTo>
                  <a:lnTo>
                    <a:pt x="58928" y="212610"/>
                  </a:lnTo>
                  <a:close/>
                </a:path>
                <a:path extrusionOk="0" h="305435" w="381000">
                  <a:moveTo>
                    <a:pt x="0" y="304812"/>
                  </a:moveTo>
                  <a:lnTo>
                    <a:pt x="381000" y="304812"/>
                  </a:lnTo>
                  <a:lnTo>
                    <a:pt x="381000" y="280498"/>
                  </a:lnTo>
                  <a:lnTo>
                    <a:pt x="0" y="280498"/>
                  </a:lnTo>
                  <a:lnTo>
                    <a:pt x="0" y="304812"/>
                  </a:lnTo>
                  <a:close/>
                </a:path>
                <a:path extrusionOk="0" h="305435" w="381000">
                  <a:moveTo>
                    <a:pt x="73787" y="179844"/>
                  </a:moveTo>
                  <a:lnTo>
                    <a:pt x="309460" y="179844"/>
                  </a:lnTo>
                  <a:lnTo>
                    <a:pt x="309460" y="21501"/>
                  </a:lnTo>
                  <a:lnTo>
                    <a:pt x="73787" y="21501"/>
                  </a:lnTo>
                  <a:lnTo>
                    <a:pt x="73787" y="179844"/>
                  </a:lnTo>
                  <a:close/>
                </a:path>
                <a:path extrusionOk="0" h="305435" w="381000">
                  <a:moveTo>
                    <a:pt x="58547" y="219468"/>
                  </a:moveTo>
                  <a:lnTo>
                    <a:pt x="51435" y="227342"/>
                  </a:lnTo>
                  <a:lnTo>
                    <a:pt x="330327" y="227342"/>
                  </a:lnTo>
                  <a:lnTo>
                    <a:pt x="323215" y="219468"/>
                  </a:lnTo>
                  <a:lnTo>
                    <a:pt x="58547" y="219468"/>
                  </a:lnTo>
                  <a:close/>
                </a:path>
                <a:path extrusionOk="0" h="305435" w="381000">
                  <a:moveTo>
                    <a:pt x="109601" y="258457"/>
                  </a:moveTo>
                  <a:lnTo>
                    <a:pt x="104902" y="266331"/>
                  </a:lnTo>
                  <a:lnTo>
                    <a:pt x="278130" y="266331"/>
                  </a:lnTo>
                  <a:lnTo>
                    <a:pt x="273431" y="258457"/>
                  </a:lnTo>
                  <a:lnTo>
                    <a:pt x="109601" y="258457"/>
                  </a:lnTo>
                  <a:close/>
                </a:path>
                <a:path extrusionOk="0" h="305435" w="381000">
                  <a:moveTo>
                    <a:pt x="49911" y="232422"/>
                  </a:moveTo>
                  <a:lnTo>
                    <a:pt x="42418" y="240931"/>
                  </a:lnTo>
                  <a:lnTo>
                    <a:pt x="340106" y="240931"/>
                  </a:lnTo>
                  <a:lnTo>
                    <a:pt x="332359" y="232422"/>
                  </a:lnTo>
                  <a:lnTo>
                    <a:pt x="49911" y="232422"/>
                  </a:lnTo>
                  <a:close/>
                </a:path>
                <a:path extrusionOk="0" h="305435" w="381000">
                  <a:moveTo>
                    <a:pt x="40894" y="244868"/>
                  </a:moveTo>
                  <a:lnTo>
                    <a:pt x="33020" y="253377"/>
                  </a:lnTo>
                  <a:lnTo>
                    <a:pt x="350393" y="253377"/>
                  </a:lnTo>
                  <a:lnTo>
                    <a:pt x="342138" y="244868"/>
                  </a:lnTo>
                  <a:lnTo>
                    <a:pt x="40894" y="24486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3" name="Google Shape;1663;p52"/>
            <p:cNvSpPr/>
            <p:nvPr/>
          </p:nvSpPr>
          <p:spPr>
            <a:xfrm>
              <a:off x="5134356" y="5448299"/>
              <a:ext cx="381000" cy="304800"/>
            </a:xfrm>
            <a:custGeom>
              <a:rect b="b" l="l" r="r" t="t"/>
              <a:pathLst>
                <a:path extrusionOk="0" h="304800" w="381000">
                  <a:moveTo>
                    <a:pt x="323278" y="0"/>
                  </a:moveTo>
                  <a:lnTo>
                    <a:pt x="59309" y="0"/>
                  </a:lnTo>
                  <a:lnTo>
                    <a:pt x="59309" y="202450"/>
                  </a:lnTo>
                  <a:lnTo>
                    <a:pt x="323278" y="202450"/>
                  </a:lnTo>
                  <a:lnTo>
                    <a:pt x="323278" y="0"/>
                  </a:lnTo>
                  <a:close/>
                </a:path>
                <a:path extrusionOk="0" h="304800" w="381000">
                  <a:moveTo>
                    <a:pt x="381000" y="280492"/>
                  </a:moveTo>
                  <a:lnTo>
                    <a:pt x="323215" y="212623"/>
                  </a:lnTo>
                  <a:lnTo>
                    <a:pt x="58928" y="212623"/>
                  </a:lnTo>
                  <a:lnTo>
                    <a:pt x="0" y="280492"/>
                  </a:lnTo>
                  <a:lnTo>
                    <a:pt x="0" y="304800"/>
                  </a:lnTo>
                  <a:lnTo>
                    <a:pt x="381000" y="304800"/>
                  </a:lnTo>
                  <a:lnTo>
                    <a:pt x="381000" y="280492"/>
                  </a:lnTo>
                  <a:close/>
                </a:path>
              </a:pathLst>
            </a:custGeom>
            <a:solidFill>
              <a:srgbClr val="C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4" name="Google Shape;1664;p52"/>
            <p:cNvSpPr/>
            <p:nvPr/>
          </p:nvSpPr>
          <p:spPr>
            <a:xfrm>
              <a:off x="5134355" y="5448299"/>
              <a:ext cx="381000" cy="304800"/>
            </a:xfrm>
            <a:custGeom>
              <a:rect b="b" l="l" r="r" t="t"/>
              <a:pathLst>
                <a:path extrusionOk="0" h="304800" w="381000">
                  <a:moveTo>
                    <a:pt x="59309" y="202450"/>
                  </a:moveTo>
                  <a:lnTo>
                    <a:pt x="323278" y="202450"/>
                  </a:lnTo>
                  <a:lnTo>
                    <a:pt x="323278" y="0"/>
                  </a:lnTo>
                  <a:lnTo>
                    <a:pt x="59309" y="0"/>
                  </a:lnTo>
                  <a:lnTo>
                    <a:pt x="59309" y="202450"/>
                  </a:lnTo>
                  <a:close/>
                </a:path>
                <a:path extrusionOk="0" h="304800" w="381000">
                  <a:moveTo>
                    <a:pt x="58928" y="212623"/>
                  </a:moveTo>
                  <a:lnTo>
                    <a:pt x="0" y="280492"/>
                  </a:lnTo>
                  <a:lnTo>
                    <a:pt x="381000" y="280492"/>
                  </a:lnTo>
                  <a:lnTo>
                    <a:pt x="323215" y="212623"/>
                  </a:lnTo>
                  <a:lnTo>
                    <a:pt x="58928" y="212623"/>
                  </a:lnTo>
                  <a:close/>
                </a:path>
                <a:path extrusionOk="0" h="304800" w="381000">
                  <a:moveTo>
                    <a:pt x="0" y="304800"/>
                  </a:moveTo>
                  <a:lnTo>
                    <a:pt x="381000" y="304800"/>
                  </a:lnTo>
                  <a:lnTo>
                    <a:pt x="381000" y="280485"/>
                  </a:lnTo>
                  <a:lnTo>
                    <a:pt x="0" y="280485"/>
                  </a:lnTo>
                  <a:lnTo>
                    <a:pt x="0" y="304800"/>
                  </a:lnTo>
                  <a:close/>
                </a:path>
                <a:path extrusionOk="0" h="304800" w="381000">
                  <a:moveTo>
                    <a:pt x="73787" y="179831"/>
                  </a:moveTo>
                  <a:lnTo>
                    <a:pt x="309460" y="179831"/>
                  </a:lnTo>
                  <a:lnTo>
                    <a:pt x="309460" y="21488"/>
                  </a:lnTo>
                  <a:lnTo>
                    <a:pt x="73787" y="21488"/>
                  </a:lnTo>
                  <a:lnTo>
                    <a:pt x="73787" y="179831"/>
                  </a:lnTo>
                  <a:close/>
                </a:path>
                <a:path extrusionOk="0" h="304800" w="381000">
                  <a:moveTo>
                    <a:pt x="58547" y="219417"/>
                  </a:moveTo>
                  <a:lnTo>
                    <a:pt x="51435" y="227330"/>
                  </a:lnTo>
                  <a:lnTo>
                    <a:pt x="330327" y="227330"/>
                  </a:lnTo>
                  <a:lnTo>
                    <a:pt x="323215" y="219417"/>
                  </a:lnTo>
                  <a:lnTo>
                    <a:pt x="58547" y="219417"/>
                  </a:lnTo>
                  <a:close/>
                </a:path>
                <a:path extrusionOk="0" h="304800" w="381000">
                  <a:moveTo>
                    <a:pt x="109601" y="258432"/>
                  </a:moveTo>
                  <a:lnTo>
                    <a:pt x="104902" y="266344"/>
                  </a:lnTo>
                  <a:lnTo>
                    <a:pt x="278130" y="266344"/>
                  </a:lnTo>
                  <a:lnTo>
                    <a:pt x="273431" y="258432"/>
                  </a:lnTo>
                  <a:lnTo>
                    <a:pt x="109601" y="258432"/>
                  </a:lnTo>
                  <a:close/>
                </a:path>
                <a:path extrusionOk="0" h="304800" w="381000">
                  <a:moveTo>
                    <a:pt x="49911" y="232422"/>
                  </a:moveTo>
                  <a:lnTo>
                    <a:pt x="42418" y="240906"/>
                  </a:lnTo>
                  <a:lnTo>
                    <a:pt x="340106" y="240906"/>
                  </a:lnTo>
                  <a:lnTo>
                    <a:pt x="332359" y="232422"/>
                  </a:lnTo>
                  <a:lnTo>
                    <a:pt x="49911" y="232422"/>
                  </a:lnTo>
                  <a:close/>
                </a:path>
                <a:path extrusionOk="0" h="304800" w="381000">
                  <a:moveTo>
                    <a:pt x="40894" y="244856"/>
                  </a:moveTo>
                  <a:lnTo>
                    <a:pt x="33020" y="253339"/>
                  </a:lnTo>
                  <a:lnTo>
                    <a:pt x="350393" y="253339"/>
                  </a:lnTo>
                  <a:lnTo>
                    <a:pt x="342138" y="244856"/>
                  </a:lnTo>
                  <a:lnTo>
                    <a:pt x="40894" y="24485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5" name="Google Shape;1665;p52"/>
            <p:cNvSpPr/>
            <p:nvPr/>
          </p:nvSpPr>
          <p:spPr>
            <a:xfrm>
              <a:off x="5743956" y="5829299"/>
              <a:ext cx="381000" cy="304800"/>
            </a:xfrm>
            <a:custGeom>
              <a:rect b="b" l="l" r="r" t="t"/>
              <a:pathLst>
                <a:path extrusionOk="0" h="304800" w="381000">
                  <a:moveTo>
                    <a:pt x="323278" y="0"/>
                  </a:moveTo>
                  <a:lnTo>
                    <a:pt x="59309" y="0"/>
                  </a:lnTo>
                  <a:lnTo>
                    <a:pt x="59309" y="202450"/>
                  </a:lnTo>
                  <a:lnTo>
                    <a:pt x="323278" y="202450"/>
                  </a:lnTo>
                  <a:lnTo>
                    <a:pt x="323278" y="0"/>
                  </a:lnTo>
                  <a:close/>
                </a:path>
                <a:path extrusionOk="0" h="304800" w="381000">
                  <a:moveTo>
                    <a:pt x="381000" y="280492"/>
                  </a:moveTo>
                  <a:lnTo>
                    <a:pt x="323215" y="212636"/>
                  </a:lnTo>
                  <a:lnTo>
                    <a:pt x="58928" y="212636"/>
                  </a:lnTo>
                  <a:lnTo>
                    <a:pt x="0" y="280492"/>
                  </a:lnTo>
                  <a:lnTo>
                    <a:pt x="0" y="304800"/>
                  </a:lnTo>
                  <a:lnTo>
                    <a:pt x="381000" y="304800"/>
                  </a:lnTo>
                  <a:lnTo>
                    <a:pt x="381000" y="280492"/>
                  </a:lnTo>
                  <a:close/>
                </a:path>
              </a:pathLst>
            </a:custGeom>
            <a:solidFill>
              <a:srgbClr val="C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6" name="Google Shape;1666;p52"/>
            <p:cNvSpPr/>
            <p:nvPr/>
          </p:nvSpPr>
          <p:spPr>
            <a:xfrm>
              <a:off x="5743955" y="5829299"/>
              <a:ext cx="381000" cy="304800"/>
            </a:xfrm>
            <a:custGeom>
              <a:rect b="b" l="l" r="r" t="t"/>
              <a:pathLst>
                <a:path extrusionOk="0" h="304800" w="381000">
                  <a:moveTo>
                    <a:pt x="59309" y="202450"/>
                  </a:moveTo>
                  <a:lnTo>
                    <a:pt x="323278" y="202450"/>
                  </a:lnTo>
                  <a:lnTo>
                    <a:pt x="323278" y="0"/>
                  </a:lnTo>
                  <a:lnTo>
                    <a:pt x="59309" y="0"/>
                  </a:lnTo>
                  <a:lnTo>
                    <a:pt x="59309" y="202450"/>
                  </a:lnTo>
                  <a:close/>
                </a:path>
                <a:path extrusionOk="0" h="304800" w="381000">
                  <a:moveTo>
                    <a:pt x="58928" y="212623"/>
                  </a:moveTo>
                  <a:lnTo>
                    <a:pt x="0" y="280492"/>
                  </a:lnTo>
                  <a:lnTo>
                    <a:pt x="381000" y="280492"/>
                  </a:lnTo>
                  <a:lnTo>
                    <a:pt x="323215" y="212623"/>
                  </a:lnTo>
                  <a:lnTo>
                    <a:pt x="58928" y="212623"/>
                  </a:lnTo>
                  <a:close/>
                </a:path>
                <a:path extrusionOk="0" h="304800" w="381000">
                  <a:moveTo>
                    <a:pt x="0" y="304800"/>
                  </a:moveTo>
                  <a:lnTo>
                    <a:pt x="381000" y="304800"/>
                  </a:lnTo>
                  <a:lnTo>
                    <a:pt x="381000" y="280485"/>
                  </a:lnTo>
                  <a:lnTo>
                    <a:pt x="0" y="280485"/>
                  </a:lnTo>
                  <a:lnTo>
                    <a:pt x="0" y="304800"/>
                  </a:lnTo>
                  <a:close/>
                </a:path>
                <a:path extrusionOk="0" h="304800" w="381000">
                  <a:moveTo>
                    <a:pt x="73787" y="179831"/>
                  </a:moveTo>
                  <a:lnTo>
                    <a:pt x="309460" y="179831"/>
                  </a:lnTo>
                  <a:lnTo>
                    <a:pt x="309460" y="21488"/>
                  </a:lnTo>
                  <a:lnTo>
                    <a:pt x="73787" y="21488"/>
                  </a:lnTo>
                  <a:lnTo>
                    <a:pt x="73787" y="179831"/>
                  </a:lnTo>
                  <a:close/>
                </a:path>
                <a:path extrusionOk="0" h="304800" w="381000">
                  <a:moveTo>
                    <a:pt x="58547" y="219417"/>
                  </a:moveTo>
                  <a:lnTo>
                    <a:pt x="51435" y="227329"/>
                  </a:lnTo>
                  <a:lnTo>
                    <a:pt x="330327" y="227329"/>
                  </a:lnTo>
                  <a:lnTo>
                    <a:pt x="323215" y="219417"/>
                  </a:lnTo>
                  <a:lnTo>
                    <a:pt x="58547" y="219417"/>
                  </a:lnTo>
                  <a:close/>
                </a:path>
                <a:path extrusionOk="0" h="304800" w="381000">
                  <a:moveTo>
                    <a:pt x="109601" y="258432"/>
                  </a:moveTo>
                  <a:lnTo>
                    <a:pt x="104902" y="266344"/>
                  </a:lnTo>
                  <a:lnTo>
                    <a:pt x="278130" y="266344"/>
                  </a:lnTo>
                  <a:lnTo>
                    <a:pt x="273431" y="258432"/>
                  </a:lnTo>
                  <a:lnTo>
                    <a:pt x="109601" y="258432"/>
                  </a:lnTo>
                  <a:close/>
                </a:path>
                <a:path extrusionOk="0" h="304800" w="381000">
                  <a:moveTo>
                    <a:pt x="49911" y="232422"/>
                  </a:moveTo>
                  <a:lnTo>
                    <a:pt x="42418" y="240906"/>
                  </a:lnTo>
                  <a:lnTo>
                    <a:pt x="340106" y="240906"/>
                  </a:lnTo>
                  <a:lnTo>
                    <a:pt x="332359" y="232422"/>
                  </a:lnTo>
                  <a:lnTo>
                    <a:pt x="49911" y="232422"/>
                  </a:lnTo>
                  <a:close/>
                </a:path>
                <a:path extrusionOk="0" h="304800" w="381000">
                  <a:moveTo>
                    <a:pt x="40894" y="244856"/>
                  </a:moveTo>
                  <a:lnTo>
                    <a:pt x="33020" y="253339"/>
                  </a:lnTo>
                  <a:lnTo>
                    <a:pt x="350393" y="253339"/>
                  </a:lnTo>
                  <a:lnTo>
                    <a:pt x="342138" y="244856"/>
                  </a:lnTo>
                  <a:lnTo>
                    <a:pt x="40894" y="24485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7" name="Google Shape;1667;p52"/>
            <p:cNvSpPr/>
            <p:nvPr/>
          </p:nvSpPr>
          <p:spPr>
            <a:xfrm>
              <a:off x="7953756" y="5143487"/>
              <a:ext cx="381000" cy="305435"/>
            </a:xfrm>
            <a:custGeom>
              <a:rect b="b" l="l" r="r" t="t"/>
              <a:pathLst>
                <a:path extrusionOk="0" h="305435" w="381000">
                  <a:moveTo>
                    <a:pt x="323278" y="0"/>
                  </a:moveTo>
                  <a:lnTo>
                    <a:pt x="59309" y="0"/>
                  </a:lnTo>
                  <a:lnTo>
                    <a:pt x="59309" y="202450"/>
                  </a:lnTo>
                  <a:lnTo>
                    <a:pt x="323278" y="202450"/>
                  </a:lnTo>
                  <a:lnTo>
                    <a:pt x="323278" y="0"/>
                  </a:lnTo>
                  <a:close/>
                </a:path>
                <a:path extrusionOk="0" h="305435" w="381000">
                  <a:moveTo>
                    <a:pt x="381000" y="280504"/>
                  </a:moveTo>
                  <a:lnTo>
                    <a:pt x="323215" y="212610"/>
                  </a:lnTo>
                  <a:lnTo>
                    <a:pt x="58928" y="212610"/>
                  </a:lnTo>
                  <a:lnTo>
                    <a:pt x="38" y="280504"/>
                  </a:lnTo>
                  <a:lnTo>
                    <a:pt x="0" y="304812"/>
                  </a:lnTo>
                  <a:lnTo>
                    <a:pt x="381000" y="304812"/>
                  </a:lnTo>
                  <a:lnTo>
                    <a:pt x="381000" y="280555"/>
                  </a:lnTo>
                  <a:close/>
                </a:path>
              </a:pathLst>
            </a:custGeom>
            <a:solidFill>
              <a:srgbClr val="C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8" name="Google Shape;1668;p52"/>
            <p:cNvSpPr/>
            <p:nvPr/>
          </p:nvSpPr>
          <p:spPr>
            <a:xfrm>
              <a:off x="7953755" y="5143487"/>
              <a:ext cx="381000" cy="305435"/>
            </a:xfrm>
            <a:custGeom>
              <a:rect b="b" l="l" r="r" t="t"/>
              <a:pathLst>
                <a:path extrusionOk="0" h="305435" w="381000">
                  <a:moveTo>
                    <a:pt x="59309" y="202450"/>
                  </a:moveTo>
                  <a:lnTo>
                    <a:pt x="323278" y="202450"/>
                  </a:lnTo>
                  <a:lnTo>
                    <a:pt x="323278" y="0"/>
                  </a:lnTo>
                  <a:lnTo>
                    <a:pt x="59309" y="0"/>
                  </a:lnTo>
                  <a:lnTo>
                    <a:pt x="59309" y="202450"/>
                  </a:lnTo>
                  <a:close/>
                </a:path>
                <a:path extrusionOk="0" h="305435" w="381000">
                  <a:moveTo>
                    <a:pt x="58927" y="212610"/>
                  </a:moveTo>
                  <a:lnTo>
                    <a:pt x="0" y="280555"/>
                  </a:lnTo>
                  <a:lnTo>
                    <a:pt x="381000" y="280555"/>
                  </a:lnTo>
                  <a:lnTo>
                    <a:pt x="323215" y="212610"/>
                  </a:lnTo>
                  <a:lnTo>
                    <a:pt x="58927" y="212610"/>
                  </a:lnTo>
                  <a:close/>
                </a:path>
                <a:path extrusionOk="0" h="305435" w="381000">
                  <a:moveTo>
                    <a:pt x="0" y="304812"/>
                  </a:moveTo>
                  <a:lnTo>
                    <a:pt x="381000" y="304812"/>
                  </a:lnTo>
                  <a:lnTo>
                    <a:pt x="381000" y="280498"/>
                  </a:lnTo>
                  <a:lnTo>
                    <a:pt x="0" y="280498"/>
                  </a:lnTo>
                  <a:lnTo>
                    <a:pt x="0" y="304812"/>
                  </a:lnTo>
                  <a:close/>
                </a:path>
                <a:path extrusionOk="0" h="305435" w="381000">
                  <a:moveTo>
                    <a:pt x="73787" y="179844"/>
                  </a:moveTo>
                  <a:lnTo>
                    <a:pt x="309460" y="179844"/>
                  </a:lnTo>
                  <a:lnTo>
                    <a:pt x="309460" y="21501"/>
                  </a:lnTo>
                  <a:lnTo>
                    <a:pt x="73787" y="21501"/>
                  </a:lnTo>
                  <a:lnTo>
                    <a:pt x="73787" y="179844"/>
                  </a:lnTo>
                  <a:close/>
                </a:path>
                <a:path extrusionOk="0" h="305435" w="381000">
                  <a:moveTo>
                    <a:pt x="58547" y="219468"/>
                  </a:moveTo>
                  <a:lnTo>
                    <a:pt x="51435" y="227342"/>
                  </a:lnTo>
                  <a:lnTo>
                    <a:pt x="330326" y="227342"/>
                  </a:lnTo>
                  <a:lnTo>
                    <a:pt x="323215" y="219468"/>
                  </a:lnTo>
                  <a:lnTo>
                    <a:pt x="58547" y="219468"/>
                  </a:lnTo>
                  <a:close/>
                </a:path>
                <a:path extrusionOk="0" h="305435" w="381000">
                  <a:moveTo>
                    <a:pt x="109600" y="258457"/>
                  </a:moveTo>
                  <a:lnTo>
                    <a:pt x="104901" y="266331"/>
                  </a:lnTo>
                  <a:lnTo>
                    <a:pt x="278129" y="266331"/>
                  </a:lnTo>
                  <a:lnTo>
                    <a:pt x="273430" y="258457"/>
                  </a:lnTo>
                  <a:lnTo>
                    <a:pt x="109600" y="258457"/>
                  </a:lnTo>
                  <a:close/>
                </a:path>
                <a:path extrusionOk="0" h="305435" w="381000">
                  <a:moveTo>
                    <a:pt x="49911" y="232422"/>
                  </a:moveTo>
                  <a:lnTo>
                    <a:pt x="42418" y="240931"/>
                  </a:lnTo>
                  <a:lnTo>
                    <a:pt x="340105" y="240931"/>
                  </a:lnTo>
                  <a:lnTo>
                    <a:pt x="332359" y="232422"/>
                  </a:lnTo>
                  <a:lnTo>
                    <a:pt x="49911" y="232422"/>
                  </a:lnTo>
                  <a:close/>
                </a:path>
                <a:path extrusionOk="0" h="305435" w="381000">
                  <a:moveTo>
                    <a:pt x="40894" y="244868"/>
                  </a:moveTo>
                  <a:lnTo>
                    <a:pt x="33020" y="253377"/>
                  </a:lnTo>
                  <a:lnTo>
                    <a:pt x="350393" y="253377"/>
                  </a:lnTo>
                  <a:lnTo>
                    <a:pt x="342138" y="244868"/>
                  </a:lnTo>
                  <a:lnTo>
                    <a:pt x="40894" y="24486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9" name="Google Shape;1669;p52"/>
            <p:cNvSpPr/>
            <p:nvPr/>
          </p:nvSpPr>
          <p:spPr>
            <a:xfrm>
              <a:off x="8182356" y="4381487"/>
              <a:ext cx="381000" cy="305435"/>
            </a:xfrm>
            <a:custGeom>
              <a:rect b="b" l="l" r="r" t="t"/>
              <a:pathLst>
                <a:path extrusionOk="0" h="305435" w="381000">
                  <a:moveTo>
                    <a:pt x="323278" y="0"/>
                  </a:moveTo>
                  <a:lnTo>
                    <a:pt x="59309" y="0"/>
                  </a:lnTo>
                  <a:lnTo>
                    <a:pt x="59309" y="202450"/>
                  </a:lnTo>
                  <a:lnTo>
                    <a:pt x="323278" y="202450"/>
                  </a:lnTo>
                  <a:lnTo>
                    <a:pt x="323278" y="0"/>
                  </a:lnTo>
                  <a:close/>
                </a:path>
                <a:path extrusionOk="0" h="305435" w="381000">
                  <a:moveTo>
                    <a:pt x="381000" y="280504"/>
                  </a:moveTo>
                  <a:lnTo>
                    <a:pt x="323215" y="212610"/>
                  </a:lnTo>
                  <a:lnTo>
                    <a:pt x="58928" y="212610"/>
                  </a:lnTo>
                  <a:lnTo>
                    <a:pt x="38" y="280504"/>
                  </a:lnTo>
                  <a:lnTo>
                    <a:pt x="0" y="304812"/>
                  </a:lnTo>
                  <a:lnTo>
                    <a:pt x="381000" y="304812"/>
                  </a:lnTo>
                  <a:lnTo>
                    <a:pt x="381000" y="280555"/>
                  </a:lnTo>
                  <a:close/>
                </a:path>
              </a:pathLst>
            </a:custGeom>
            <a:solidFill>
              <a:srgbClr val="C0C0C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0" name="Google Shape;1670;p52"/>
            <p:cNvSpPr/>
            <p:nvPr/>
          </p:nvSpPr>
          <p:spPr>
            <a:xfrm>
              <a:off x="8182355" y="4381487"/>
              <a:ext cx="381000" cy="305435"/>
            </a:xfrm>
            <a:custGeom>
              <a:rect b="b" l="l" r="r" t="t"/>
              <a:pathLst>
                <a:path extrusionOk="0" h="305435" w="381000">
                  <a:moveTo>
                    <a:pt x="59309" y="202450"/>
                  </a:moveTo>
                  <a:lnTo>
                    <a:pt x="323278" y="202450"/>
                  </a:lnTo>
                  <a:lnTo>
                    <a:pt x="323278" y="0"/>
                  </a:lnTo>
                  <a:lnTo>
                    <a:pt x="59309" y="0"/>
                  </a:lnTo>
                  <a:lnTo>
                    <a:pt x="59309" y="202450"/>
                  </a:lnTo>
                  <a:close/>
                </a:path>
                <a:path extrusionOk="0" h="305435" w="381000">
                  <a:moveTo>
                    <a:pt x="58927" y="212610"/>
                  </a:moveTo>
                  <a:lnTo>
                    <a:pt x="0" y="280555"/>
                  </a:lnTo>
                  <a:lnTo>
                    <a:pt x="381000" y="280555"/>
                  </a:lnTo>
                  <a:lnTo>
                    <a:pt x="323215" y="212610"/>
                  </a:lnTo>
                  <a:lnTo>
                    <a:pt x="58927" y="212610"/>
                  </a:lnTo>
                  <a:close/>
                </a:path>
                <a:path extrusionOk="0" h="305435" w="381000">
                  <a:moveTo>
                    <a:pt x="0" y="304812"/>
                  </a:moveTo>
                  <a:lnTo>
                    <a:pt x="381000" y="304812"/>
                  </a:lnTo>
                  <a:lnTo>
                    <a:pt x="381000" y="280498"/>
                  </a:lnTo>
                  <a:lnTo>
                    <a:pt x="0" y="280498"/>
                  </a:lnTo>
                  <a:lnTo>
                    <a:pt x="0" y="304812"/>
                  </a:lnTo>
                  <a:close/>
                </a:path>
                <a:path extrusionOk="0" h="305435" w="381000">
                  <a:moveTo>
                    <a:pt x="73787" y="179844"/>
                  </a:moveTo>
                  <a:lnTo>
                    <a:pt x="309460" y="179844"/>
                  </a:lnTo>
                  <a:lnTo>
                    <a:pt x="309460" y="21501"/>
                  </a:lnTo>
                  <a:lnTo>
                    <a:pt x="73787" y="21501"/>
                  </a:lnTo>
                  <a:lnTo>
                    <a:pt x="73787" y="179844"/>
                  </a:lnTo>
                  <a:close/>
                </a:path>
                <a:path extrusionOk="0" h="305435" w="381000">
                  <a:moveTo>
                    <a:pt x="58547" y="219468"/>
                  </a:moveTo>
                  <a:lnTo>
                    <a:pt x="51435" y="227342"/>
                  </a:lnTo>
                  <a:lnTo>
                    <a:pt x="330326" y="227342"/>
                  </a:lnTo>
                  <a:lnTo>
                    <a:pt x="323215" y="219468"/>
                  </a:lnTo>
                  <a:lnTo>
                    <a:pt x="58547" y="219468"/>
                  </a:lnTo>
                  <a:close/>
                </a:path>
                <a:path extrusionOk="0" h="305435" w="381000">
                  <a:moveTo>
                    <a:pt x="109600" y="258457"/>
                  </a:moveTo>
                  <a:lnTo>
                    <a:pt x="104901" y="266331"/>
                  </a:lnTo>
                  <a:lnTo>
                    <a:pt x="278129" y="266331"/>
                  </a:lnTo>
                  <a:lnTo>
                    <a:pt x="273430" y="258457"/>
                  </a:lnTo>
                  <a:lnTo>
                    <a:pt x="109600" y="258457"/>
                  </a:lnTo>
                  <a:close/>
                </a:path>
                <a:path extrusionOk="0" h="305435" w="381000">
                  <a:moveTo>
                    <a:pt x="49911" y="232422"/>
                  </a:moveTo>
                  <a:lnTo>
                    <a:pt x="42418" y="240931"/>
                  </a:lnTo>
                  <a:lnTo>
                    <a:pt x="340105" y="240931"/>
                  </a:lnTo>
                  <a:lnTo>
                    <a:pt x="332359" y="232422"/>
                  </a:lnTo>
                  <a:lnTo>
                    <a:pt x="49911" y="232422"/>
                  </a:lnTo>
                  <a:close/>
                </a:path>
                <a:path extrusionOk="0" h="305435" w="381000">
                  <a:moveTo>
                    <a:pt x="40894" y="244868"/>
                  </a:moveTo>
                  <a:lnTo>
                    <a:pt x="33020" y="253377"/>
                  </a:lnTo>
                  <a:lnTo>
                    <a:pt x="350393" y="253377"/>
                  </a:lnTo>
                  <a:lnTo>
                    <a:pt x="342138" y="244868"/>
                  </a:lnTo>
                  <a:lnTo>
                    <a:pt x="40894" y="244868"/>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1" name="Google Shape;1671;p52"/>
            <p:cNvSpPr/>
            <p:nvPr/>
          </p:nvSpPr>
          <p:spPr>
            <a:xfrm>
              <a:off x="5648959" y="5261990"/>
              <a:ext cx="266065" cy="219075"/>
            </a:xfrm>
            <a:custGeom>
              <a:rect b="b" l="l" r="r" t="t"/>
              <a:pathLst>
                <a:path extrusionOk="0" h="219075" w="266064">
                  <a:moveTo>
                    <a:pt x="215900" y="0"/>
                  </a:moveTo>
                  <a:lnTo>
                    <a:pt x="0" y="75184"/>
                  </a:lnTo>
                  <a:lnTo>
                    <a:pt x="50037" y="219075"/>
                  </a:lnTo>
                  <a:lnTo>
                    <a:pt x="265938" y="144018"/>
                  </a:lnTo>
                  <a:lnTo>
                    <a:pt x="215900" y="0"/>
                  </a:lnTo>
                  <a:close/>
                </a:path>
              </a:pathLst>
            </a:custGeom>
            <a:solidFill>
              <a:srgbClr val="B16B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2" name="Google Shape;1672;p52"/>
            <p:cNvSpPr/>
            <p:nvPr/>
          </p:nvSpPr>
          <p:spPr>
            <a:xfrm>
              <a:off x="5648959" y="5261990"/>
              <a:ext cx="266065" cy="219075"/>
            </a:xfrm>
            <a:custGeom>
              <a:rect b="b" l="l" r="r" t="t"/>
              <a:pathLst>
                <a:path extrusionOk="0" h="219075" w="266064">
                  <a:moveTo>
                    <a:pt x="0" y="75184"/>
                  </a:moveTo>
                  <a:lnTo>
                    <a:pt x="215900" y="0"/>
                  </a:lnTo>
                  <a:lnTo>
                    <a:pt x="265938" y="144018"/>
                  </a:lnTo>
                  <a:lnTo>
                    <a:pt x="50037" y="219075"/>
                  </a:lnTo>
                  <a:lnTo>
                    <a:pt x="0" y="75184"/>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73" name="Google Shape;1673;p52"/>
            <p:cNvPicPr preferRelativeResize="0"/>
            <p:nvPr/>
          </p:nvPicPr>
          <p:blipFill rotWithShape="1">
            <a:blip r:embed="rId7">
              <a:alphaModFix/>
            </a:blip>
            <a:srcRect b="0" l="0" r="0" t="0"/>
            <a:stretch/>
          </p:blipFill>
          <p:spPr>
            <a:xfrm>
              <a:off x="5644197" y="5257228"/>
              <a:ext cx="275463" cy="228600"/>
            </a:xfrm>
            <a:prstGeom prst="rect">
              <a:avLst/>
            </a:prstGeom>
            <a:noFill/>
            <a:ln>
              <a:noFill/>
            </a:ln>
          </p:spPr>
        </p:pic>
        <p:pic>
          <p:nvPicPr>
            <p:cNvPr id="1674" name="Google Shape;1674;p52"/>
            <p:cNvPicPr preferRelativeResize="0"/>
            <p:nvPr/>
          </p:nvPicPr>
          <p:blipFill rotWithShape="1">
            <a:blip r:embed="rId8">
              <a:alphaModFix/>
            </a:blip>
            <a:srcRect b="0" l="0" r="0" t="0"/>
            <a:stretch/>
          </p:blipFill>
          <p:spPr>
            <a:xfrm>
              <a:off x="6729983" y="5062727"/>
              <a:ext cx="237744" cy="161544"/>
            </a:xfrm>
            <a:prstGeom prst="rect">
              <a:avLst/>
            </a:prstGeom>
            <a:noFill/>
            <a:ln>
              <a:noFill/>
            </a:ln>
          </p:spPr>
        </p:pic>
        <p:pic>
          <p:nvPicPr>
            <p:cNvPr id="1675" name="Google Shape;1675;p52"/>
            <p:cNvPicPr preferRelativeResize="0"/>
            <p:nvPr/>
          </p:nvPicPr>
          <p:blipFill rotWithShape="1">
            <a:blip r:embed="rId9">
              <a:alphaModFix/>
            </a:blip>
            <a:srcRect b="0" l="0" r="0" t="0"/>
            <a:stretch/>
          </p:blipFill>
          <p:spPr>
            <a:xfrm>
              <a:off x="5891783" y="4453127"/>
              <a:ext cx="237744" cy="161544"/>
            </a:xfrm>
            <a:prstGeom prst="rect">
              <a:avLst/>
            </a:prstGeom>
            <a:noFill/>
            <a:ln>
              <a:noFill/>
            </a:ln>
          </p:spPr>
        </p:pic>
        <p:sp>
          <p:nvSpPr>
            <p:cNvPr id="1676" name="Google Shape;1676;p52"/>
            <p:cNvSpPr/>
            <p:nvPr/>
          </p:nvSpPr>
          <p:spPr>
            <a:xfrm>
              <a:off x="7716392" y="5129402"/>
              <a:ext cx="245745" cy="179705"/>
            </a:xfrm>
            <a:custGeom>
              <a:rect b="b" l="l" r="r" t="t"/>
              <a:pathLst>
                <a:path extrusionOk="0" h="179704" w="245745">
                  <a:moveTo>
                    <a:pt x="18923" y="0"/>
                  </a:moveTo>
                  <a:lnTo>
                    <a:pt x="0" y="151130"/>
                  </a:lnTo>
                  <a:lnTo>
                    <a:pt x="226822" y="179578"/>
                  </a:lnTo>
                  <a:lnTo>
                    <a:pt x="245745" y="28321"/>
                  </a:lnTo>
                  <a:lnTo>
                    <a:pt x="18923" y="0"/>
                  </a:lnTo>
                  <a:close/>
                </a:path>
              </a:pathLst>
            </a:custGeom>
            <a:solidFill>
              <a:srgbClr val="6DAC1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7" name="Google Shape;1677;p52"/>
            <p:cNvSpPr/>
            <p:nvPr/>
          </p:nvSpPr>
          <p:spPr>
            <a:xfrm>
              <a:off x="7716392" y="5129402"/>
              <a:ext cx="245745" cy="179705"/>
            </a:xfrm>
            <a:custGeom>
              <a:rect b="b" l="l" r="r" t="t"/>
              <a:pathLst>
                <a:path extrusionOk="0" h="179704" w="245745">
                  <a:moveTo>
                    <a:pt x="18923" y="0"/>
                  </a:moveTo>
                  <a:lnTo>
                    <a:pt x="245745" y="28321"/>
                  </a:lnTo>
                  <a:lnTo>
                    <a:pt x="226822" y="179578"/>
                  </a:lnTo>
                  <a:lnTo>
                    <a:pt x="0" y="151130"/>
                  </a:lnTo>
                  <a:lnTo>
                    <a:pt x="18923" y="0"/>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78" name="Google Shape;1678;p52"/>
            <p:cNvPicPr preferRelativeResize="0"/>
            <p:nvPr/>
          </p:nvPicPr>
          <p:blipFill rotWithShape="1">
            <a:blip r:embed="rId10">
              <a:alphaModFix/>
            </a:blip>
            <a:srcRect b="0" l="0" r="0" t="0"/>
            <a:stretch/>
          </p:blipFill>
          <p:spPr>
            <a:xfrm>
              <a:off x="7711630" y="5124640"/>
              <a:ext cx="255270" cy="189103"/>
            </a:xfrm>
            <a:prstGeom prst="rect">
              <a:avLst/>
            </a:prstGeom>
            <a:noFill/>
            <a:ln>
              <a:noFill/>
            </a:ln>
          </p:spPr>
        </p:pic>
        <p:pic>
          <p:nvPicPr>
            <p:cNvPr id="1679" name="Google Shape;1679;p52"/>
            <p:cNvPicPr preferRelativeResize="0"/>
            <p:nvPr/>
          </p:nvPicPr>
          <p:blipFill rotWithShape="1">
            <a:blip r:embed="rId11">
              <a:alphaModFix/>
            </a:blip>
            <a:srcRect b="0" l="0" r="0" t="0"/>
            <a:stretch/>
          </p:blipFill>
          <p:spPr>
            <a:xfrm>
              <a:off x="7791894" y="4445444"/>
              <a:ext cx="247142" cy="175768"/>
            </a:xfrm>
            <a:prstGeom prst="rect">
              <a:avLst/>
            </a:prstGeom>
            <a:noFill/>
            <a:ln>
              <a:noFill/>
            </a:ln>
          </p:spPr>
        </p:pic>
        <p:sp>
          <p:nvSpPr>
            <p:cNvPr id="1680" name="Google Shape;1680;p52"/>
            <p:cNvSpPr/>
            <p:nvPr/>
          </p:nvSpPr>
          <p:spPr>
            <a:xfrm>
              <a:off x="6416039" y="5205475"/>
              <a:ext cx="631190" cy="701675"/>
            </a:xfrm>
            <a:custGeom>
              <a:rect b="b" l="l" r="r" t="t"/>
              <a:pathLst>
                <a:path extrusionOk="0" h="701675" w="631190">
                  <a:moveTo>
                    <a:pt x="579628" y="393700"/>
                  </a:moveTo>
                  <a:lnTo>
                    <a:pt x="51308" y="393700"/>
                  </a:lnTo>
                  <a:lnTo>
                    <a:pt x="31343" y="397732"/>
                  </a:lnTo>
                  <a:lnTo>
                    <a:pt x="15033" y="408728"/>
                  </a:lnTo>
                  <a:lnTo>
                    <a:pt x="4034" y="425037"/>
                  </a:lnTo>
                  <a:lnTo>
                    <a:pt x="0" y="445008"/>
                  </a:lnTo>
                  <a:lnTo>
                    <a:pt x="0" y="650240"/>
                  </a:lnTo>
                  <a:lnTo>
                    <a:pt x="4034" y="670210"/>
                  </a:lnTo>
                  <a:lnTo>
                    <a:pt x="15033" y="686519"/>
                  </a:lnTo>
                  <a:lnTo>
                    <a:pt x="31343" y="697515"/>
                  </a:lnTo>
                  <a:lnTo>
                    <a:pt x="51308" y="701548"/>
                  </a:lnTo>
                  <a:lnTo>
                    <a:pt x="579628" y="701548"/>
                  </a:lnTo>
                  <a:lnTo>
                    <a:pt x="599592" y="697515"/>
                  </a:lnTo>
                  <a:lnTo>
                    <a:pt x="615902" y="686519"/>
                  </a:lnTo>
                  <a:lnTo>
                    <a:pt x="626901" y="670210"/>
                  </a:lnTo>
                  <a:lnTo>
                    <a:pt x="630936" y="650240"/>
                  </a:lnTo>
                  <a:lnTo>
                    <a:pt x="630936" y="445008"/>
                  </a:lnTo>
                  <a:lnTo>
                    <a:pt x="626901" y="425037"/>
                  </a:lnTo>
                  <a:lnTo>
                    <a:pt x="615902" y="408728"/>
                  </a:lnTo>
                  <a:lnTo>
                    <a:pt x="599592" y="397732"/>
                  </a:lnTo>
                  <a:lnTo>
                    <a:pt x="579628" y="393700"/>
                  </a:lnTo>
                  <a:close/>
                </a:path>
                <a:path extrusionOk="0" h="701675" w="631190">
                  <a:moveTo>
                    <a:pt x="446659" y="0"/>
                  </a:moveTo>
                  <a:lnTo>
                    <a:pt x="368045" y="393700"/>
                  </a:lnTo>
                  <a:lnTo>
                    <a:pt x="525780" y="393700"/>
                  </a:lnTo>
                  <a:lnTo>
                    <a:pt x="446659" y="0"/>
                  </a:lnTo>
                  <a:close/>
                </a:path>
              </a:pathLst>
            </a:custGeom>
            <a:solidFill>
              <a:srgbClr val="B16B0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1" name="Google Shape;1681;p52"/>
            <p:cNvSpPr/>
            <p:nvPr/>
          </p:nvSpPr>
          <p:spPr>
            <a:xfrm>
              <a:off x="6416039" y="5205475"/>
              <a:ext cx="631190" cy="701675"/>
            </a:xfrm>
            <a:custGeom>
              <a:rect b="b" l="l" r="r" t="t"/>
              <a:pathLst>
                <a:path extrusionOk="0" h="701675" w="631190">
                  <a:moveTo>
                    <a:pt x="0" y="445008"/>
                  </a:moveTo>
                  <a:lnTo>
                    <a:pt x="4034" y="425037"/>
                  </a:lnTo>
                  <a:lnTo>
                    <a:pt x="15033" y="408728"/>
                  </a:lnTo>
                  <a:lnTo>
                    <a:pt x="31343" y="397732"/>
                  </a:lnTo>
                  <a:lnTo>
                    <a:pt x="51308" y="393700"/>
                  </a:lnTo>
                  <a:lnTo>
                    <a:pt x="368045" y="393700"/>
                  </a:lnTo>
                  <a:lnTo>
                    <a:pt x="446659" y="0"/>
                  </a:lnTo>
                  <a:lnTo>
                    <a:pt x="525780" y="393700"/>
                  </a:lnTo>
                  <a:lnTo>
                    <a:pt x="579628" y="393700"/>
                  </a:lnTo>
                  <a:lnTo>
                    <a:pt x="599592" y="397732"/>
                  </a:lnTo>
                  <a:lnTo>
                    <a:pt x="615902" y="408728"/>
                  </a:lnTo>
                  <a:lnTo>
                    <a:pt x="626901" y="425037"/>
                  </a:lnTo>
                  <a:lnTo>
                    <a:pt x="630936" y="445008"/>
                  </a:lnTo>
                  <a:lnTo>
                    <a:pt x="630936" y="521970"/>
                  </a:lnTo>
                  <a:lnTo>
                    <a:pt x="630936" y="650240"/>
                  </a:lnTo>
                  <a:lnTo>
                    <a:pt x="626901" y="670210"/>
                  </a:lnTo>
                  <a:lnTo>
                    <a:pt x="615902" y="686519"/>
                  </a:lnTo>
                  <a:lnTo>
                    <a:pt x="599592" y="697515"/>
                  </a:lnTo>
                  <a:lnTo>
                    <a:pt x="579628" y="701548"/>
                  </a:lnTo>
                  <a:lnTo>
                    <a:pt x="525780" y="701548"/>
                  </a:lnTo>
                  <a:lnTo>
                    <a:pt x="368045" y="701548"/>
                  </a:lnTo>
                  <a:lnTo>
                    <a:pt x="51308" y="701548"/>
                  </a:lnTo>
                  <a:lnTo>
                    <a:pt x="31343" y="697515"/>
                  </a:lnTo>
                  <a:lnTo>
                    <a:pt x="15033" y="686519"/>
                  </a:lnTo>
                  <a:lnTo>
                    <a:pt x="4034" y="670210"/>
                  </a:lnTo>
                  <a:lnTo>
                    <a:pt x="0" y="650240"/>
                  </a:lnTo>
                  <a:lnTo>
                    <a:pt x="0" y="521970"/>
                  </a:lnTo>
                  <a:lnTo>
                    <a:pt x="0" y="445008"/>
                  </a:lnTo>
                  <a:close/>
                </a:path>
              </a:pathLst>
            </a:custGeom>
            <a:noFill/>
            <a:ln cap="flat" cmpd="sng" w="121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82" name="Google Shape;1682;p52"/>
          <p:cNvSpPr txBox="1"/>
          <p:nvPr/>
        </p:nvSpPr>
        <p:spPr>
          <a:xfrm>
            <a:off x="6512179" y="5641340"/>
            <a:ext cx="44386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200">
                <a:solidFill>
                  <a:srgbClr val="FFFFFF"/>
                </a:solidFill>
                <a:latin typeface="Calibri"/>
                <a:ea typeface="Calibri"/>
                <a:cs typeface="Calibri"/>
                <a:sym typeface="Calibri"/>
              </a:rPr>
              <a:t>Packet</a:t>
            </a:r>
            <a:endParaRPr sz="1200">
              <a:solidFill>
                <a:schemeClr val="dk1"/>
              </a:solidFill>
              <a:latin typeface="Calibri"/>
              <a:ea typeface="Calibri"/>
              <a:cs typeface="Calibri"/>
              <a:sym typeface="Calibri"/>
            </a:endParaRPr>
          </a:p>
        </p:txBody>
      </p:sp>
      <p:pic>
        <p:nvPicPr>
          <p:cNvPr id="1683" name="Google Shape;1683;p52"/>
          <p:cNvPicPr preferRelativeResize="0"/>
          <p:nvPr/>
        </p:nvPicPr>
        <p:blipFill rotWithShape="1">
          <a:blip r:embed="rId8">
            <a:alphaModFix/>
          </a:blip>
          <a:srcRect b="0" l="0" r="0" t="0"/>
          <a:stretch/>
        </p:blipFill>
        <p:spPr>
          <a:xfrm>
            <a:off x="6854952" y="4477511"/>
            <a:ext cx="237744" cy="161544"/>
          </a:xfrm>
          <a:prstGeom prst="rect">
            <a:avLst/>
          </a:prstGeom>
          <a:noFill/>
          <a:ln>
            <a:noFill/>
          </a:ln>
        </p:spPr>
      </p:pic>
      <p:sp>
        <p:nvSpPr>
          <p:cNvPr id="1684" name="Google Shape;1684;p52"/>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8" name="Shape 1688"/>
        <p:cNvGrpSpPr/>
        <p:nvPr/>
      </p:nvGrpSpPr>
      <p:grpSpPr>
        <a:xfrm>
          <a:off x="0" y="0"/>
          <a:ext cx="0" cy="0"/>
          <a:chOff x="0" y="0"/>
          <a:chExt cx="0" cy="0"/>
        </a:xfrm>
      </p:grpSpPr>
      <p:sp>
        <p:nvSpPr>
          <p:cNvPr id="1689" name="Google Shape;1689;p53"/>
          <p:cNvSpPr txBox="1"/>
          <p:nvPr>
            <p:ph type="title"/>
          </p:nvPr>
        </p:nvSpPr>
        <p:spPr>
          <a:xfrm>
            <a:off x="277164" y="320497"/>
            <a:ext cx="51330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Key Differences</a:t>
            </a:r>
            <a:endParaRPr sz="4800"/>
          </a:p>
        </p:txBody>
      </p:sp>
      <p:sp>
        <p:nvSpPr>
          <p:cNvPr id="1690" name="Google Shape;1690;p53"/>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graphicFrame>
        <p:nvGraphicFramePr>
          <p:cNvPr id="1691" name="Google Shape;1691;p53"/>
          <p:cNvGraphicFramePr/>
          <p:nvPr/>
        </p:nvGraphicFramePr>
        <p:xfrm>
          <a:off x="499795" y="1898650"/>
          <a:ext cx="3000000" cy="3000000"/>
        </p:xfrm>
        <a:graphic>
          <a:graphicData uri="http://schemas.openxmlformats.org/drawingml/2006/table">
            <a:tbl>
              <a:tblPr bandRow="1" firstRow="1">
                <a:noFill/>
                <a:tableStyleId>{3801E62C-BFC8-483F-9D79-EAD045C5AA1C}</a:tableStyleId>
              </a:tblPr>
              <a:tblGrid>
                <a:gridCol w="2032000"/>
                <a:gridCol w="2556500"/>
                <a:gridCol w="3576325"/>
              </a:tblGrid>
              <a:tr h="396250">
                <a:tc>
                  <a:txBody>
                    <a:bodyPr/>
                    <a:lstStyle/>
                    <a:p>
                      <a:pPr indent="0" lvl="0" marL="659130" marR="0" rtl="0" algn="l">
                        <a:lnSpc>
                          <a:spcPct val="100000"/>
                        </a:lnSpc>
                        <a:spcBef>
                          <a:spcPts val="0"/>
                        </a:spcBef>
                        <a:spcAft>
                          <a:spcPts val="0"/>
                        </a:spcAft>
                        <a:buNone/>
                      </a:pPr>
                      <a:r>
                        <a:rPr b="1" lang="en-US" sz="2000" u="none" cap="none" strike="noStrike">
                          <a:solidFill>
                            <a:srgbClr val="FFFFFF"/>
                          </a:solidFill>
                          <a:latin typeface="Calibri"/>
                          <a:ea typeface="Calibri"/>
                          <a:cs typeface="Calibri"/>
                          <a:sym typeface="Calibri"/>
                        </a:rPr>
                        <a:t>Aspect</a:t>
                      </a:r>
                      <a:endParaRPr sz="20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CACE3"/>
                    </a:solidFill>
                  </a:tcPr>
                </a:tc>
                <a:tc>
                  <a:txBody>
                    <a:bodyPr/>
                    <a:lstStyle/>
                    <a:p>
                      <a:pPr indent="0" lvl="0" marL="406400" marR="0" rtl="0" algn="l">
                        <a:lnSpc>
                          <a:spcPct val="100000"/>
                        </a:lnSpc>
                        <a:spcBef>
                          <a:spcPts val="0"/>
                        </a:spcBef>
                        <a:spcAft>
                          <a:spcPts val="0"/>
                        </a:spcAft>
                        <a:buNone/>
                      </a:pPr>
                      <a:r>
                        <a:rPr b="1" lang="en-US" sz="2000" u="none" cap="none" strike="noStrike">
                          <a:solidFill>
                            <a:srgbClr val="FFFFFF"/>
                          </a:solidFill>
                          <a:latin typeface="Calibri"/>
                          <a:ea typeface="Calibri"/>
                          <a:cs typeface="Calibri"/>
                          <a:sym typeface="Calibri"/>
                        </a:rPr>
                        <a:t>Circuit Switching</a:t>
                      </a:r>
                      <a:endParaRPr sz="20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CACE3"/>
                    </a:solidFill>
                  </a:tcPr>
                </a:tc>
                <a:tc>
                  <a:txBody>
                    <a:bodyPr/>
                    <a:lstStyle/>
                    <a:p>
                      <a:pPr indent="0" lvl="0" marL="907414" marR="0" rtl="0" algn="l">
                        <a:lnSpc>
                          <a:spcPct val="100000"/>
                        </a:lnSpc>
                        <a:spcBef>
                          <a:spcPts val="0"/>
                        </a:spcBef>
                        <a:spcAft>
                          <a:spcPts val="0"/>
                        </a:spcAft>
                        <a:buNone/>
                      </a:pPr>
                      <a:r>
                        <a:rPr b="1" lang="en-US" sz="2000" u="none" cap="none" strike="noStrike">
                          <a:solidFill>
                            <a:srgbClr val="FFFFFF"/>
                          </a:solidFill>
                          <a:latin typeface="Calibri"/>
                          <a:ea typeface="Calibri"/>
                          <a:cs typeface="Calibri"/>
                          <a:sym typeface="Calibri"/>
                        </a:rPr>
                        <a:t>Packet Switching</a:t>
                      </a:r>
                      <a:endParaRPr sz="20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CACE3"/>
                    </a:solidFill>
                  </a:tcPr>
                </a:tc>
              </a:tr>
              <a:tr h="396250">
                <a:tc>
                  <a:txBody>
                    <a:bodyPr/>
                    <a:lstStyle/>
                    <a:p>
                      <a:pPr indent="0" lvl="0" marL="91440" marR="0" rtl="0" algn="l">
                        <a:lnSpc>
                          <a:spcPct val="100000"/>
                        </a:lnSpc>
                        <a:spcBef>
                          <a:spcPts val="0"/>
                        </a:spcBef>
                        <a:spcAft>
                          <a:spcPts val="0"/>
                        </a:spcAft>
                        <a:buNone/>
                      </a:pPr>
                      <a:r>
                        <a:rPr lang="en-US" sz="2000" u="none" cap="none" strike="noStrike">
                          <a:solidFill>
                            <a:srgbClr val="C00000"/>
                          </a:solidFill>
                          <a:latin typeface="Calibri"/>
                          <a:ea typeface="Calibri"/>
                          <a:cs typeface="Calibri"/>
                          <a:sym typeface="Calibri"/>
                        </a:rPr>
                        <a:t>Data path</a:t>
                      </a:r>
                      <a:endParaRPr sz="20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E2F5"/>
                    </a:solidFill>
                  </a:tcPr>
                </a:tc>
                <a:tc>
                  <a:txBody>
                    <a:bodyPr/>
                    <a:lstStyle/>
                    <a:p>
                      <a:pPr indent="0" lvl="0" marL="92075" marR="0" rtl="0" algn="l">
                        <a:lnSpc>
                          <a:spcPct val="100000"/>
                        </a:lnSpc>
                        <a:spcBef>
                          <a:spcPts val="0"/>
                        </a:spcBef>
                        <a:spcAft>
                          <a:spcPts val="0"/>
                        </a:spcAft>
                        <a:buNone/>
                      </a:pPr>
                      <a:r>
                        <a:rPr lang="en-US" sz="2000" u="none" cap="none" strike="noStrike">
                          <a:latin typeface="Calibri"/>
                          <a:ea typeface="Calibri"/>
                          <a:cs typeface="Calibri"/>
                          <a:sym typeface="Calibri"/>
                        </a:rPr>
                        <a:t>Dedicated single route</a:t>
                      </a:r>
                      <a:endParaRPr sz="20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E2F5"/>
                    </a:solidFill>
                  </a:tcPr>
                </a:tc>
                <a:tc>
                  <a:txBody>
                    <a:bodyPr/>
                    <a:lstStyle/>
                    <a:p>
                      <a:pPr indent="0" lvl="0" marL="93345" marR="0" rtl="0" algn="l">
                        <a:lnSpc>
                          <a:spcPct val="100000"/>
                        </a:lnSpc>
                        <a:spcBef>
                          <a:spcPts val="0"/>
                        </a:spcBef>
                        <a:spcAft>
                          <a:spcPts val="0"/>
                        </a:spcAft>
                        <a:buNone/>
                      </a:pPr>
                      <a:r>
                        <a:rPr lang="en-US" sz="2000" u="none" cap="none" strike="noStrike">
                          <a:latin typeface="Calibri"/>
                          <a:ea typeface="Calibri"/>
                          <a:cs typeface="Calibri"/>
                          <a:sym typeface="Calibri"/>
                        </a:rPr>
                        <a:t>Different shared routes</a:t>
                      </a:r>
                      <a:endParaRPr sz="20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E2F5"/>
                    </a:solidFill>
                  </a:tcPr>
                </a:tc>
              </a:tr>
              <a:tr h="396250">
                <a:tc>
                  <a:txBody>
                    <a:bodyPr/>
                    <a:lstStyle/>
                    <a:p>
                      <a:pPr indent="0" lvl="0" marL="91440" marR="0" rtl="0" algn="l">
                        <a:lnSpc>
                          <a:spcPct val="100000"/>
                        </a:lnSpc>
                        <a:spcBef>
                          <a:spcPts val="0"/>
                        </a:spcBef>
                        <a:spcAft>
                          <a:spcPts val="0"/>
                        </a:spcAft>
                        <a:buNone/>
                      </a:pPr>
                      <a:r>
                        <a:rPr lang="en-US" sz="2000" u="none" cap="none" strike="noStrike">
                          <a:solidFill>
                            <a:srgbClr val="C00000"/>
                          </a:solidFill>
                          <a:latin typeface="Calibri"/>
                          <a:ea typeface="Calibri"/>
                          <a:cs typeface="Calibri"/>
                          <a:sym typeface="Calibri"/>
                        </a:rPr>
                        <a:t>Message</a:t>
                      </a:r>
                      <a:endParaRPr sz="20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0F9"/>
                    </a:solidFill>
                  </a:tcPr>
                </a:tc>
                <a:tc>
                  <a:txBody>
                    <a:bodyPr/>
                    <a:lstStyle/>
                    <a:p>
                      <a:pPr indent="0" lvl="0" marL="92075" marR="0" rtl="0" algn="l">
                        <a:lnSpc>
                          <a:spcPct val="100000"/>
                        </a:lnSpc>
                        <a:spcBef>
                          <a:spcPts val="0"/>
                        </a:spcBef>
                        <a:spcAft>
                          <a:spcPts val="0"/>
                        </a:spcAft>
                        <a:buNone/>
                      </a:pPr>
                      <a:r>
                        <a:rPr lang="en-US" sz="2000" u="none" cap="none" strike="noStrike">
                          <a:latin typeface="Calibri"/>
                          <a:ea typeface="Calibri"/>
                          <a:cs typeface="Calibri"/>
                          <a:sym typeface="Calibri"/>
                        </a:rPr>
                        <a:t>Bypass</a:t>
                      </a:r>
                      <a:endParaRPr sz="20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0F9"/>
                    </a:solidFill>
                  </a:tcPr>
                </a:tc>
                <a:tc>
                  <a:txBody>
                    <a:bodyPr/>
                    <a:lstStyle/>
                    <a:p>
                      <a:pPr indent="0" lvl="0" marL="93345" marR="0" rtl="0" algn="l">
                        <a:lnSpc>
                          <a:spcPct val="100000"/>
                        </a:lnSpc>
                        <a:spcBef>
                          <a:spcPts val="0"/>
                        </a:spcBef>
                        <a:spcAft>
                          <a:spcPts val="0"/>
                        </a:spcAft>
                        <a:buNone/>
                      </a:pPr>
                      <a:r>
                        <a:rPr lang="en-US" sz="2000" u="none" cap="none" strike="noStrike">
                          <a:latin typeface="Calibri"/>
                          <a:ea typeface="Calibri"/>
                          <a:cs typeface="Calibri"/>
                          <a:sym typeface="Calibri"/>
                        </a:rPr>
                        <a:t>Temporarily stored at each node</a:t>
                      </a:r>
                      <a:endParaRPr sz="2000" u="none" cap="none" strike="noStrike">
                        <a:latin typeface="Calibri"/>
                        <a:ea typeface="Calibri"/>
                        <a:cs typeface="Calibri"/>
                        <a:sym typeface="Calibri"/>
                      </a:endParaRPr>
                    </a:p>
                  </a:txBody>
                  <a:tcPr marT="30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0F9"/>
                    </a:solidFill>
                  </a:tcPr>
                </a:tc>
              </a:tr>
              <a:tr h="396250">
                <a:tc>
                  <a:txBody>
                    <a:bodyPr/>
                    <a:lstStyle/>
                    <a:p>
                      <a:pPr indent="0" lvl="0" marL="91440" marR="0" rtl="0" algn="l">
                        <a:lnSpc>
                          <a:spcPct val="100000"/>
                        </a:lnSpc>
                        <a:spcBef>
                          <a:spcPts val="0"/>
                        </a:spcBef>
                        <a:spcAft>
                          <a:spcPts val="0"/>
                        </a:spcAft>
                        <a:buNone/>
                      </a:pPr>
                      <a:r>
                        <a:rPr lang="en-US" sz="2000" u="none" cap="none" strike="noStrike">
                          <a:solidFill>
                            <a:srgbClr val="C00000"/>
                          </a:solidFill>
                          <a:latin typeface="Calibri"/>
                          <a:ea typeface="Calibri"/>
                          <a:cs typeface="Calibri"/>
                          <a:sym typeface="Calibri"/>
                        </a:rPr>
                        <a:t>End point's status</a:t>
                      </a:r>
                      <a:endParaRPr sz="20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E2F5"/>
                    </a:solidFill>
                  </a:tcPr>
                </a:tc>
                <a:tc>
                  <a:txBody>
                    <a:bodyPr/>
                    <a:lstStyle/>
                    <a:p>
                      <a:pPr indent="0" lvl="0" marL="92075" marR="0" rtl="0" algn="l">
                        <a:lnSpc>
                          <a:spcPct val="100000"/>
                        </a:lnSpc>
                        <a:spcBef>
                          <a:spcPts val="0"/>
                        </a:spcBef>
                        <a:spcAft>
                          <a:spcPts val="0"/>
                        </a:spcAft>
                        <a:buNone/>
                      </a:pPr>
                      <a:r>
                        <a:rPr lang="en-US" sz="2000" u="none" cap="none" strike="noStrike">
                          <a:latin typeface="Calibri"/>
                          <a:ea typeface="Calibri"/>
                          <a:cs typeface="Calibri"/>
                          <a:sym typeface="Calibri"/>
                        </a:rPr>
                        <a:t>Both must be ready</a:t>
                      </a:r>
                      <a:endParaRPr sz="20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E2F5"/>
                    </a:solidFill>
                  </a:tcPr>
                </a:tc>
                <a:tc>
                  <a:txBody>
                    <a:bodyPr/>
                    <a:lstStyle/>
                    <a:p>
                      <a:pPr indent="0" lvl="0" marL="93345" marR="0" rtl="0" algn="l">
                        <a:lnSpc>
                          <a:spcPct val="100000"/>
                        </a:lnSpc>
                        <a:spcBef>
                          <a:spcPts val="0"/>
                        </a:spcBef>
                        <a:spcAft>
                          <a:spcPts val="0"/>
                        </a:spcAft>
                        <a:buNone/>
                      </a:pPr>
                      <a:r>
                        <a:rPr lang="en-US" sz="2000" u="none" cap="none" strike="noStrike">
                          <a:latin typeface="Calibri"/>
                          <a:ea typeface="Calibri"/>
                          <a:cs typeface="Calibri"/>
                          <a:sym typeface="Calibri"/>
                        </a:rPr>
                        <a:t>Only sender is ready</a:t>
                      </a:r>
                      <a:endParaRPr sz="20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E2F5"/>
                    </a:solidFill>
                  </a:tcPr>
                </a:tc>
              </a:tr>
              <a:tr h="396250">
                <a:tc>
                  <a:txBody>
                    <a:bodyPr/>
                    <a:lstStyle/>
                    <a:p>
                      <a:pPr indent="0" lvl="0" marL="91440" marR="0" rtl="0" algn="l">
                        <a:lnSpc>
                          <a:spcPct val="100000"/>
                        </a:lnSpc>
                        <a:spcBef>
                          <a:spcPts val="0"/>
                        </a:spcBef>
                        <a:spcAft>
                          <a:spcPts val="0"/>
                        </a:spcAft>
                        <a:buNone/>
                      </a:pPr>
                      <a:r>
                        <a:rPr lang="en-US" sz="2000" u="none" cap="none" strike="noStrike">
                          <a:solidFill>
                            <a:srgbClr val="C00000"/>
                          </a:solidFill>
                          <a:latin typeface="Calibri"/>
                          <a:ea typeface="Calibri"/>
                          <a:cs typeface="Calibri"/>
                          <a:sym typeface="Calibri"/>
                        </a:rPr>
                        <a:t>Utilization</a:t>
                      </a:r>
                      <a:endParaRPr sz="20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0F9"/>
                    </a:solidFill>
                  </a:tcPr>
                </a:tc>
                <a:tc>
                  <a:txBody>
                    <a:bodyPr/>
                    <a:lstStyle/>
                    <a:p>
                      <a:pPr indent="0" lvl="0" marL="92075" marR="0" rtl="0" algn="l">
                        <a:lnSpc>
                          <a:spcPct val="100000"/>
                        </a:lnSpc>
                        <a:spcBef>
                          <a:spcPts val="0"/>
                        </a:spcBef>
                        <a:spcAft>
                          <a:spcPts val="0"/>
                        </a:spcAft>
                        <a:buNone/>
                      </a:pPr>
                      <a:r>
                        <a:rPr lang="en-US" sz="2000" u="none" cap="none" strike="noStrike">
                          <a:latin typeface="Calibri"/>
                          <a:ea typeface="Calibri"/>
                          <a:cs typeface="Calibri"/>
                          <a:sym typeface="Calibri"/>
                        </a:rPr>
                        <a:t>Poor</a:t>
                      </a:r>
                      <a:endParaRPr sz="20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0F9"/>
                    </a:solidFill>
                  </a:tcPr>
                </a:tc>
                <a:tc>
                  <a:txBody>
                    <a:bodyPr/>
                    <a:lstStyle/>
                    <a:p>
                      <a:pPr indent="0" lvl="0" marL="93345" marR="0" rtl="0" algn="l">
                        <a:lnSpc>
                          <a:spcPct val="100000"/>
                        </a:lnSpc>
                        <a:spcBef>
                          <a:spcPts val="0"/>
                        </a:spcBef>
                        <a:spcAft>
                          <a:spcPts val="0"/>
                        </a:spcAft>
                        <a:buNone/>
                      </a:pPr>
                      <a:r>
                        <a:rPr lang="en-US" sz="2000" u="none" cap="none" strike="noStrike">
                          <a:latin typeface="Calibri"/>
                          <a:ea typeface="Calibri"/>
                          <a:cs typeface="Calibri"/>
                          <a:sym typeface="Calibri"/>
                        </a:rPr>
                        <a:t>Good</a:t>
                      </a:r>
                      <a:endParaRPr sz="20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0F9"/>
                    </a:solidFill>
                  </a:tcPr>
                </a:tc>
              </a:tr>
              <a:tr h="396250">
                <a:tc>
                  <a:txBody>
                    <a:bodyPr/>
                    <a:lstStyle/>
                    <a:p>
                      <a:pPr indent="0" lvl="0" marL="91440" marR="0" rtl="0" algn="l">
                        <a:lnSpc>
                          <a:spcPct val="100000"/>
                        </a:lnSpc>
                        <a:spcBef>
                          <a:spcPts val="0"/>
                        </a:spcBef>
                        <a:spcAft>
                          <a:spcPts val="0"/>
                        </a:spcAft>
                        <a:buNone/>
                      </a:pPr>
                      <a:r>
                        <a:rPr lang="en-US" sz="2000" u="none" cap="none" strike="noStrike">
                          <a:solidFill>
                            <a:srgbClr val="C00000"/>
                          </a:solidFill>
                          <a:latin typeface="Calibri"/>
                          <a:ea typeface="Calibri"/>
                          <a:cs typeface="Calibri"/>
                          <a:sym typeface="Calibri"/>
                        </a:rPr>
                        <a:t>Data rate</a:t>
                      </a:r>
                      <a:endParaRPr sz="20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E2F5"/>
                    </a:solidFill>
                  </a:tcPr>
                </a:tc>
                <a:tc>
                  <a:txBody>
                    <a:bodyPr/>
                    <a:lstStyle/>
                    <a:p>
                      <a:pPr indent="0" lvl="0" marL="92075" marR="0" rtl="0" algn="l">
                        <a:lnSpc>
                          <a:spcPct val="100000"/>
                        </a:lnSpc>
                        <a:spcBef>
                          <a:spcPts val="0"/>
                        </a:spcBef>
                        <a:spcAft>
                          <a:spcPts val="0"/>
                        </a:spcAft>
                        <a:buNone/>
                      </a:pPr>
                      <a:r>
                        <a:rPr lang="en-US" sz="2000" u="none" cap="none" strike="noStrike">
                          <a:latin typeface="Calibri"/>
                          <a:ea typeface="Calibri"/>
                          <a:cs typeface="Calibri"/>
                          <a:sym typeface="Calibri"/>
                        </a:rPr>
                        <a:t>Fixed</a:t>
                      </a:r>
                      <a:endParaRPr sz="20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E2F5"/>
                    </a:solidFill>
                  </a:tcPr>
                </a:tc>
                <a:tc>
                  <a:txBody>
                    <a:bodyPr/>
                    <a:lstStyle/>
                    <a:p>
                      <a:pPr indent="0" lvl="0" marL="93345" marR="0" rtl="0" algn="l">
                        <a:lnSpc>
                          <a:spcPct val="100000"/>
                        </a:lnSpc>
                        <a:spcBef>
                          <a:spcPts val="0"/>
                        </a:spcBef>
                        <a:spcAft>
                          <a:spcPts val="0"/>
                        </a:spcAft>
                        <a:buNone/>
                      </a:pPr>
                      <a:r>
                        <a:rPr lang="en-US" sz="2000" u="none" cap="none" strike="noStrike">
                          <a:latin typeface="Calibri"/>
                          <a:ea typeface="Calibri"/>
                          <a:cs typeface="Calibri"/>
                          <a:sym typeface="Calibri"/>
                        </a:rPr>
                        <a:t>Varied</a:t>
                      </a:r>
                      <a:endParaRPr sz="20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E2F5"/>
                    </a:solidFill>
                  </a:tcPr>
                </a:tc>
              </a:tr>
              <a:tr h="396250">
                <a:tc>
                  <a:txBody>
                    <a:bodyPr/>
                    <a:lstStyle/>
                    <a:p>
                      <a:pPr indent="0" lvl="0" marL="91440" marR="0" rtl="0" algn="l">
                        <a:lnSpc>
                          <a:spcPct val="100000"/>
                        </a:lnSpc>
                        <a:spcBef>
                          <a:spcPts val="0"/>
                        </a:spcBef>
                        <a:spcAft>
                          <a:spcPts val="0"/>
                        </a:spcAft>
                        <a:buNone/>
                      </a:pPr>
                      <a:r>
                        <a:rPr lang="en-US" sz="2000" u="none" cap="none" strike="noStrike">
                          <a:solidFill>
                            <a:srgbClr val="C00000"/>
                          </a:solidFill>
                          <a:latin typeface="Calibri"/>
                          <a:ea typeface="Calibri"/>
                          <a:cs typeface="Calibri"/>
                          <a:sym typeface="Calibri"/>
                        </a:rPr>
                        <a:t>Prioritization</a:t>
                      </a:r>
                      <a:endParaRPr sz="20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0F9"/>
                    </a:solidFill>
                  </a:tcPr>
                </a:tc>
                <a:tc>
                  <a:txBody>
                    <a:bodyPr/>
                    <a:lstStyle/>
                    <a:p>
                      <a:pPr indent="0" lvl="0" marL="92075" marR="0" rtl="0" algn="l">
                        <a:lnSpc>
                          <a:spcPct val="100000"/>
                        </a:lnSpc>
                        <a:spcBef>
                          <a:spcPts val="0"/>
                        </a:spcBef>
                        <a:spcAft>
                          <a:spcPts val="0"/>
                        </a:spcAft>
                        <a:buNone/>
                      </a:pPr>
                      <a:r>
                        <a:rPr lang="en-US" sz="2000" u="none" cap="none" strike="noStrike">
                          <a:latin typeface="Calibri"/>
                          <a:ea typeface="Calibri"/>
                          <a:cs typeface="Calibri"/>
                          <a:sym typeface="Calibri"/>
                        </a:rPr>
                        <a:t>Not support</a:t>
                      </a:r>
                      <a:endParaRPr sz="20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0F9"/>
                    </a:solidFill>
                  </a:tcPr>
                </a:tc>
                <a:tc>
                  <a:txBody>
                    <a:bodyPr/>
                    <a:lstStyle/>
                    <a:p>
                      <a:pPr indent="0" lvl="0" marL="93345" marR="0" rtl="0" algn="l">
                        <a:lnSpc>
                          <a:spcPct val="100000"/>
                        </a:lnSpc>
                        <a:spcBef>
                          <a:spcPts val="0"/>
                        </a:spcBef>
                        <a:spcAft>
                          <a:spcPts val="0"/>
                        </a:spcAft>
                        <a:buNone/>
                      </a:pPr>
                      <a:r>
                        <a:rPr lang="en-US" sz="2000" u="none" cap="none" strike="noStrike">
                          <a:latin typeface="Calibri"/>
                          <a:ea typeface="Calibri"/>
                          <a:cs typeface="Calibri"/>
                          <a:sym typeface="Calibri"/>
                        </a:rPr>
                        <a:t>Support</a:t>
                      </a:r>
                      <a:endParaRPr sz="20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0F9"/>
                    </a:solidFill>
                  </a:tcPr>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5" name="Shape 1695"/>
        <p:cNvGrpSpPr/>
        <p:nvPr/>
      </p:nvGrpSpPr>
      <p:grpSpPr>
        <a:xfrm>
          <a:off x="0" y="0"/>
          <a:ext cx="0" cy="0"/>
          <a:chOff x="0" y="0"/>
          <a:chExt cx="0" cy="0"/>
        </a:xfrm>
      </p:grpSpPr>
      <p:sp>
        <p:nvSpPr>
          <p:cNvPr id="1696" name="Google Shape;1696;p54"/>
          <p:cNvSpPr txBox="1"/>
          <p:nvPr>
            <p:ph type="title"/>
          </p:nvPr>
        </p:nvSpPr>
        <p:spPr>
          <a:xfrm>
            <a:off x="277164" y="320497"/>
            <a:ext cx="58950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Session-1 Summary</a:t>
            </a:r>
            <a:endParaRPr sz="4800"/>
          </a:p>
        </p:txBody>
      </p:sp>
      <p:sp>
        <p:nvSpPr>
          <p:cNvPr id="1697" name="Google Shape;1697;p54"/>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1698" name="Google Shape;1698;p54"/>
          <p:cNvSpPr txBox="1"/>
          <p:nvPr/>
        </p:nvSpPr>
        <p:spPr>
          <a:xfrm>
            <a:off x="240588" y="1293063"/>
            <a:ext cx="8714105" cy="4398645"/>
          </a:xfrm>
          <a:prstGeom prst="rect">
            <a:avLst/>
          </a:prstGeom>
          <a:noFill/>
          <a:ln>
            <a:noFill/>
          </a:ln>
        </p:spPr>
        <p:txBody>
          <a:bodyPr anchorCtr="0" anchor="t" bIns="0" lIns="0" spcFirstLastPara="1" rIns="0" wrap="square" tIns="12700">
            <a:spAutoFit/>
          </a:bodyPr>
          <a:lstStyle/>
          <a:p>
            <a:pPr indent="-177165" lvl="0" marL="189230" marR="0" rtl="0" algn="l">
              <a:lnSpc>
                <a:spcPct val="101944"/>
              </a:lnSpc>
              <a:spcBef>
                <a:spcPts val="0"/>
              </a:spcBef>
              <a:spcAft>
                <a:spcPts val="0"/>
              </a:spcAft>
              <a:buClr>
                <a:srgbClr val="1CACE3"/>
              </a:buClr>
              <a:buSzPts val="1800"/>
              <a:buFont typeface="Arial"/>
              <a:buChar char="•"/>
            </a:pPr>
            <a:r>
              <a:rPr lang="en-US" sz="1800">
                <a:solidFill>
                  <a:srgbClr val="404040"/>
                </a:solidFill>
                <a:latin typeface="Calibri"/>
                <a:ea typeface="Calibri"/>
                <a:cs typeface="Calibri"/>
                <a:sym typeface="Calibri"/>
              </a:rPr>
              <a:t>Data communications are the transfer of data from one device to another via some form of</a:t>
            </a:r>
            <a:endParaRPr sz="1800">
              <a:solidFill>
                <a:schemeClr val="dk1"/>
              </a:solidFill>
              <a:latin typeface="Calibri"/>
              <a:ea typeface="Calibri"/>
              <a:cs typeface="Calibri"/>
              <a:sym typeface="Calibri"/>
            </a:endParaRPr>
          </a:p>
          <a:p>
            <a:pPr indent="0" lvl="0" marL="189230" marR="0" rtl="0" algn="l">
              <a:lnSpc>
                <a:spcPct val="101944"/>
              </a:lnSpc>
              <a:spcBef>
                <a:spcPts val="0"/>
              </a:spcBef>
              <a:spcAft>
                <a:spcPts val="0"/>
              </a:spcAft>
              <a:buNone/>
            </a:pPr>
            <a:r>
              <a:rPr lang="en-US" sz="1800">
                <a:solidFill>
                  <a:srgbClr val="404040"/>
                </a:solidFill>
                <a:latin typeface="Calibri"/>
                <a:ea typeface="Calibri"/>
                <a:cs typeface="Calibri"/>
                <a:sym typeface="Calibri"/>
              </a:rPr>
              <a:t>transmission medium</a:t>
            </a:r>
            <a:endParaRPr sz="1800">
              <a:solidFill>
                <a:schemeClr val="dk1"/>
              </a:solidFill>
              <a:latin typeface="Calibri"/>
              <a:ea typeface="Calibri"/>
              <a:cs typeface="Calibri"/>
              <a:sym typeface="Calibri"/>
            </a:endParaRPr>
          </a:p>
          <a:p>
            <a:pPr indent="-177165" lvl="0" marL="189230" marR="0" rtl="0" algn="l">
              <a:lnSpc>
                <a:spcPct val="101944"/>
              </a:lnSpc>
              <a:spcBef>
                <a:spcPts val="770"/>
              </a:spcBef>
              <a:spcAft>
                <a:spcPts val="0"/>
              </a:spcAft>
              <a:buClr>
                <a:srgbClr val="1CACE3"/>
              </a:buClr>
              <a:buSzPts val="1800"/>
              <a:buFont typeface="Arial"/>
              <a:buChar char="•"/>
            </a:pPr>
            <a:r>
              <a:rPr lang="en-US" sz="1800">
                <a:solidFill>
                  <a:srgbClr val="404040"/>
                </a:solidFill>
                <a:latin typeface="Calibri"/>
                <a:ea typeface="Calibri"/>
                <a:cs typeface="Calibri"/>
                <a:sym typeface="Calibri"/>
              </a:rPr>
              <a:t>A data communications system must transmit data to the correct destination in an accurate</a:t>
            </a:r>
            <a:endParaRPr sz="1800">
              <a:solidFill>
                <a:schemeClr val="dk1"/>
              </a:solidFill>
              <a:latin typeface="Calibri"/>
              <a:ea typeface="Calibri"/>
              <a:cs typeface="Calibri"/>
              <a:sym typeface="Calibri"/>
            </a:endParaRPr>
          </a:p>
          <a:p>
            <a:pPr indent="0" lvl="0" marL="189230" marR="0" rtl="0" algn="l">
              <a:lnSpc>
                <a:spcPct val="101944"/>
              </a:lnSpc>
              <a:spcBef>
                <a:spcPts val="0"/>
              </a:spcBef>
              <a:spcAft>
                <a:spcPts val="0"/>
              </a:spcAft>
              <a:buNone/>
            </a:pPr>
            <a:r>
              <a:rPr lang="en-US" sz="1800">
                <a:solidFill>
                  <a:srgbClr val="404040"/>
                </a:solidFill>
                <a:latin typeface="Calibri"/>
                <a:ea typeface="Calibri"/>
                <a:cs typeface="Calibri"/>
                <a:sym typeface="Calibri"/>
              </a:rPr>
              <a:t>and timely manner.</a:t>
            </a:r>
            <a:endParaRPr sz="1800">
              <a:solidFill>
                <a:schemeClr val="dk1"/>
              </a:solidFill>
              <a:latin typeface="Calibri"/>
              <a:ea typeface="Calibri"/>
              <a:cs typeface="Calibri"/>
              <a:sym typeface="Calibri"/>
            </a:endParaRPr>
          </a:p>
          <a:p>
            <a:pPr indent="-177165" lvl="0" marL="189230" marR="33655" rtl="0" algn="l">
              <a:lnSpc>
                <a:spcPct val="70000"/>
              </a:lnSpc>
              <a:spcBef>
                <a:spcPts val="1395"/>
              </a:spcBef>
              <a:spcAft>
                <a:spcPts val="0"/>
              </a:spcAft>
              <a:buClr>
                <a:srgbClr val="1CACE3"/>
              </a:buClr>
              <a:buSzPts val="1800"/>
              <a:buFont typeface="Arial"/>
              <a:buChar char="•"/>
            </a:pPr>
            <a:r>
              <a:rPr lang="en-US" sz="1800">
                <a:solidFill>
                  <a:srgbClr val="404040"/>
                </a:solidFill>
                <a:latin typeface="Calibri"/>
                <a:ea typeface="Calibri"/>
                <a:cs typeface="Calibri"/>
                <a:sym typeface="Calibri"/>
              </a:rPr>
              <a:t>The five components that make up a data communications system are the message, sender,  receiver, medium, and protocol.</a:t>
            </a:r>
            <a:endParaRPr sz="1800">
              <a:solidFill>
                <a:schemeClr val="dk1"/>
              </a:solidFill>
              <a:latin typeface="Calibri"/>
              <a:ea typeface="Calibri"/>
              <a:cs typeface="Calibri"/>
              <a:sym typeface="Calibri"/>
            </a:endParaRPr>
          </a:p>
          <a:p>
            <a:pPr indent="-177165" lvl="0" marL="189230" marR="0" rtl="0" algn="l">
              <a:lnSpc>
                <a:spcPct val="100000"/>
              </a:lnSpc>
              <a:spcBef>
                <a:spcPts val="745"/>
              </a:spcBef>
              <a:spcAft>
                <a:spcPts val="0"/>
              </a:spcAft>
              <a:buClr>
                <a:srgbClr val="1CACE3"/>
              </a:buClr>
              <a:buSzPts val="1800"/>
              <a:buFont typeface="Arial"/>
              <a:buChar char="•"/>
            </a:pPr>
            <a:r>
              <a:rPr lang="en-US" sz="1800">
                <a:solidFill>
                  <a:srgbClr val="404040"/>
                </a:solidFill>
                <a:latin typeface="Calibri"/>
                <a:ea typeface="Calibri"/>
                <a:cs typeface="Calibri"/>
                <a:sym typeface="Calibri"/>
              </a:rPr>
              <a:t>Text, numbers, images, audio, and video are different forms of information.</a:t>
            </a:r>
            <a:endParaRPr sz="1800">
              <a:solidFill>
                <a:schemeClr val="dk1"/>
              </a:solidFill>
              <a:latin typeface="Calibri"/>
              <a:ea typeface="Calibri"/>
              <a:cs typeface="Calibri"/>
              <a:sym typeface="Calibri"/>
            </a:endParaRPr>
          </a:p>
          <a:p>
            <a:pPr indent="-177165" lvl="0" marL="189230" marR="0" rtl="0" algn="l">
              <a:lnSpc>
                <a:spcPct val="101944"/>
              </a:lnSpc>
              <a:spcBef>
                <a:spcPts val="770"/>
              </a:spcBef>
              <a:spcAft>
                <a:spcPts val="0"/>
              </a:spcAft>
              <a:buClr>
                <a:srgbClr val="1CACE3"/>
              </a:buClr>
              <a:buSzPts val="1800"/>
              <a:buFont typeface="Arial"/>
              <a:buChar char="•"/>
            </a:pPr>
            <a:r>
              <a:rPr lang="en-US" sz="1800">
                <a:solidFill>
                  <a:srgbClr val="404040"/>
                </a:solidFill>
                <a:latin typeface="Calibri"/>
                <a:ea typeface="Calibri"/>
                <a:cs typeface="Calibri"/>
                <a:sym typeface="Calibri"/>
              </a:rPr>
              <a:t>Data flow between two devices can occur in one of three ways: simplex, half-duplex, or full-</a:t>
            </a:r>
            <a:endParaRPr sz="1800">
              <a:solidFill>
                <a:schemeClr val="dk1"/>
              </a:solidFill>
              <a:latin typeface="Calibri"/>
              <a:ea typeface="Calibri"/>
              <a:cs typeface="Calibri"/>
              <a:sym typeface="Calibri"/>
            </a:endParaRPr>
          </a:p>
          <a:p>
            <a:pPr indent="0" lvl="0" marL="189230" marR="0" rtl="0" algn="l">
              <a:lnSpc>
                <a:spcPct val="101944"/>
              </a:lnSpc>
              <a:spcBef>
                <a:spcPts val="0"/>
              </a:spcBef>
              <a:spcAft>
                <a:spcPts val="0"/>
              </a:spcAft>
              <a:buNone/>
            </a:pPr>
            <a:r>
              <a:rPr lang="en-US" sz="1800">
                <a:solidFill>
                  <a:srgbClr val="404040"/>
                </a:solidFill>
                <a:latin typeface="Calibri"/>
                <a:ea typeface="Calibri"/>
                <a:cs typeface="Calibri"/>
                <a:sym typeface="Calibri"/>
              </a:rPr>
              <a:t>duplex.</a:t>
            </a:r>
            <a:endParaRPr sz="1800">
              <a:solidFill>
                <a:schemeClr val="dk1"/>
              </a:solidFill>
              <a:latin typeface="Calibri"/>
              <a:ea typeface="Calibri"/>
              <a:cs typeface="Calibri"/>
              <a:sym typeface="Calibri"/>
            </a:endParaRPr>
          </a:p>
          <a:p>
            <a:pPr indent="-177165" lvl="0" marL="189230" marR="0" rtl="0" algn="l">
              <a:lnSpc>
                <a:spcPct val="100000"/>
              </a:lnSpc>
              <a:spcBef>
                <a:spcPts val="745"/>
              </a:spcBef>
              <a:spcAft>
                <a:spcPts val="0"/>
              </a:spcAft>
              <a:buClr>
                <a:srgbClr val="1CACE3"/>
              </a:buClr>
              <a:buSzPts val="1800"/>
              <a:buFont typeface="Arial"/>
              <a:buChar char="•"/>
            </a:pPr>
            <a:r>
              <a:rPr lang="en-US" sz="1800">
                <a:solidFill>
                  <a:srgbClr val="404040"/>
                </a:solidFill>
                <a:latin typeface="Calibri"/>
                <a:ea typeface="Calibri"/>
                <a:cs typeface="Calibri"/>
                <a:sym typeface="Calibri"/>
              </a:rPr>
              <a:t>A network is a set of communication devices connected by media links.</a:t>
            </a:r>
            <a:endParaRPr sz="1800">
              <a:solidFill>
                <a:schemeClr val="dk1"/>
              </a:solidFill>
              <a:latin typeface="Calibri"/>
              <a:ea typeface="Calibri"/>
              <a:cs typeface="Calibri"/>
              <a:sym typeface="Calibri"/>
            </a:endParaRPr>
          </a:p>
          <a:p>
            <a:pPr indent="-177165" lvl="0" marL="189230" marR="0" rtl="0" algn="l">
              <a:lnSpc>
                <a:spcPct val="100000"/>
              </a:lnSpc>
              <a:spcBef>
                <a:spcPts val="745"/>
              </a:spcBef>
              <a:spcAft>
                <a:spcPts val="0"/>
              </a:spcAft>
              <a:buClr>
                <a:srgbClr val="1CACE3"/>
              </a:buClr>
              <a:buSzPts val="1800"/>
              <a:buFont typeface="Arial"/>
              <a:buChar char="•"/>
            </a:pPr>
            <a:r>
              <a:rPr lang="en-US" sz="1800">
                <a:solidFill>
                  <a:srgbClr val="404040"/>
                </a:solidFill>
                <a:latin typeface="Calibri"/>
                <a:ea typeface="Calibri"/>
                <a:cs typeface="Calibri"/>
                <a:sym typeface="Calibri"/>
              </a:rPr>
              <a:t>In a point-to-point connection, two and only two devices are connected by a dedicated link.</a:t>
            </a:r>
            <a:endParaRPr sz="1800">
              <a:solidFill>
                <a:schemeClr val="dk1"/>
              </a:solidFill>
              <a:latin typeface="Calibri"/>
              <a:ea typeface="Calibri"/>
              <a:cs typeface="Calibri"/>
              <a:sym typeface="Calibri"/>
            </a:endParaRPr>
          </a:p>
          <a:p>
            <a:pPr indent="-177165" lvl="0" marL="189230" marR="0" rtl="0" algn="l">
              <a:lnSpc>
                <a:spcPct val="100000"/>
              </a:lnSpc>
              <a:spcBef>
                <a:spcPts val="770"/>
              </a:spcBef>
              <a:spcAft>
                <a:spcPts val="0"/>
              </a:spcAft>
              <a:buClr>
                <a:srgbClr val="1CACE3"/>
              </a:buClr>
              <a:buSzPts val="1800"/>
              <a:buFont typeface="Arial"/>
              <a:buChar char="•"/>
            </a:pPr>
            <a:r>
              <a:rPr lang="en-US" sz="1800">
                <a:solidFill>
                  <a:srgbClr val="404040"/>
                </a:solidFill>
                <a:latin typeface="Calibri"/>
                <a:ea typeface="Calibri"/>
                <a:cs typeface="Calibri"/>
                <a:sym typeface="Calibri"/>
              </a:rPr>
              <a:t>In a multipoint connection, three or more devices share a link.</a:t>
            </a:r>
            <a:endParaRPr sz="1800">
              <a:solidFill>
                <a:schemeClr val="dk1"/>
              </a:solidFill>
              <a:latin typeface="Calibri"/>
              <a:ea typeface="Calibri"/>
              <a:cs typeface="Calibri"/>
              <a:sym typeface="Calibri"/>
            </a:endParaRPr>
          </a:p>
          <a:p>
            <a:pPr indent="-177165" lvl="0" marL="189230" marR="0" rtl="0" algn="l">
              <a:lnSpc>
                <a:spcPct val="100000"/>
              </a:lnSpc>
              <a:spcBef>
                <a:spcPts val="745"/>
              </a:spcBef>
              <a:spcAft>
                <a:spcPts val="0"/>
              </a:spcAft>
              <a:buClr>
                <a:srgbClr val="1CACE3"/>
              </a:buClr>
              <a:buSzPts val="1800"/>
              <a:buFont typeface="Arial"/>
              <a:buChar char="•"/>
            </a:pPr>
            <a:r>
              <a:rPr lang="en-US" sz="1800">
                <a:solidFill>
                  <a:srgbClr val="404040"/>
                </a:solidFill>
                <a:latin typeface="Calibri"/>
                <a:ea typeface="Calibri"/>
                <a:cs typeface="Calibri"/>
                <a:sym typeface="Calibri"/>
              </a:rPr>
              <a:t>Topology refers to the physical or logical arrangement of a network.</a:t>
            </a:r>
            <a:endParaRPr sz="1800">
              <a:solidFill>
                <a:schemeClr val="dk1"/>
              </a:solidFill>
              <a:latin typeface="Calibri"/>
              <a:ea typeface="Calibri"/>
              <a:cs typeface="Calibri"/>
              <a:sym typeface="Calibri"/>
            </a:endParaRPr>
          </a:p>
          <a:p>
            <a:pPr indent="-177165" lvl="0" marL="189230" marR="0" rtl="0" algn="l">
              <a:lnSpc>
                <a:spcPct val="100000"/>
              </a:lnSpc>
              <a:spcBef>
                <a:spcPts val="745"/>
              </a:spcBef>
              <a:spcAft>
                <a:spcPts val="0"/>
              </a:spcAft>
              <a:buClr>
                <a:srgbClr val="1CACE3"/>
              </a:buClr>
              <a:buSzPts val="1800"/>
              <a:buFont typeface="Arial"/>
              <a:buChar char="•"/>
            </a:pPr>
            <a:r>
              <a:rPr lang="en-US" sz="1800">
                <a:solidFill>
                  <a:srgbClr val="404040"/>
                </a:solidFill>
                <a:latin typeface="Calibri"/>
                <a:ea typeface="Calibri"/>
                <a:cs typeface="Calibri"/>
                <a:sym typeface="Calibri"/>
              </a:rPr>
              <a:t>Devices may be arranged in a mesh, star, bus, or ring topology.</a:t>
            </a:r>
            <a:endParaRPr sz="1800">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2" name="Shape 1702"/>
        <p:cNvGrpSpPr/>
        <p:nvPr/>
      </p:nvGrpSpPr>
      <p:grpSpPr>
        <a:xfrm>
          <a:off x="0" y="0"/>
          <a:ext cx="0" cy="0"/>
          <a:chOff x="0" y="0"/>
          <a:chExt cx="0" cy="0"/>
        </a:xfrm>
      </p:grpSpPr>
      <p:sp>
        <p:nvSpPr>
          <p:cNvPr id="1703" name="Google Shape;1703;p55"/>
          <p:cNvSpPr txBox="1"/>
          <p:nvPr>
            <p:ph type="title"/>
          </p:nvPr>
        </p:nvSpPr>
        <p:spPr>
          <a:xfrm>
            <a:off x="277164" y="320497"/>
            <a:ext cx="2687320"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Summary…</a:t>
            </a:r>
            <a:endParaRPr sz="4800"/>
          </a:p>
        </p:txBody>
      </p:sp>
      <p:sp>
        <p:nvSpPr>
          <p:cNvPr id="1704" name="Google Shape;1704;p55"/>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1705" name="Google Shape;1705;p55"/>
          <p:cNvSpPr txBox="1"/>
          <p:nvPr/>
        </p:nvSpPr>
        <p:spPr>
          <a:xfrm>
            <a:off x="240588" y="1311910"/>
            <a:ext cx="8496935" cy="3292475"/>
          </a:xfrm>
          <a:prstGeom prst="rect">
            <a:avLst/>
          </a:prstGeom>
          <a:noFill/>
          <a:ln>
            <a:noFill/>
          </a:ln>
        </p:spPr>
        <p:txBody>
          <a:bodyPr anchorCtr="0" anchor="t" bIns="0" lIns="0" spcFirstLastPara="1" rIns="0" wrap="square" tIns="62225">
            <a:spAutoFit/>
          </a:bodyPr>
          <a:lstStyle/>
          <a:p>
            <a:pPr indent="-177800" lvl="0" marL="189230" marR="5080" rtl="0" algn="l">
              <a:lnSpc>
                <a:spcPct val="107857"/>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 network can be categorized as a local area network or a  wide area network</a:t>
            </a:r>
            <a:endParaRPr sz="2800">
              <a:solidFill>
                <a:schemeClr val="dk1"/>
              </a:solidFill>
              <a:latin typeface="Calibri"/>
              <a:ea typeface="Calibri"/>
              <a:cs typeface="Calibri"/>
              <a:sym typeface="Calibri"/>
            </a:endParaRPr>
          </a:p>
          <a:p>
            <a:pPr indent="-177800" lvl="0" marL="189230" marR="456565" rtl="0" algn="l">
              <a:lnSpc>
                <a:spcPct val="107857"/>
              </a:lnSpc>
              <a:spcBef>
                <a:spcPts val="142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LAN is a data communication system within a building,  plant, or campus, or between nearby buildings</a:t>
            </a:r>
            <a:endParaRPr sz="2800">
              <a:solidFill>
                <a:schemeClr val="dk1"/>
              </a:solidFill>
              <a:latin typeface="Calibri"/>
              <a:ea typeface="Calibri"/>
              <a:cs typeface="Calibri"/>
              <a:sym typeface="Calibri"/>
            </a:endParaRPr>
          </a:p>
          <a:p>
            <a:pPr indent="-177800" lvl="0" marL="189230" marR="467359" rtl="0" algn="l">
              <a:lnSpc>
                <a:spcPct val="108214"/>
              </a:lnSpc>
              <a:spcBef>
                <a:spcPts val="139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WAN is a data communication system spanning states,  countries, or the whole world</a:t>
            </a:r>
            <a:endParaRPr sz="2800">
              <a:solidFill>
                <a:schemeClr val="dk1"/>
              </a:solidFill>
              <a:latin typeface="Calibri"/>
              <a:ea typeface="Calibri"/>
              <a:cs typeface="Calibri"/>
              <a:sym typeface="Calibri"/>
            </a:endParaRPr>
          </a:p>
          <a:p>
            <a:pPr indent="-177800" lvl="0" marL="189230" marR="0" rtl="0" algn="l">
              <a:lnSpc>
                <a:spcPct val="100000"/>
              </a:lnSpc>
              <a:spcBef>
                <a:spcPts val="101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An internet is a network of networks</a:t>
            </a:r>
            <a:endParaRPr sz="28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9" name="Shape 1709"/>
        <p:cNvGrpSpPr/>
        <p:nvPr/>
      </p:nvGrpSpPr>
      <p:grpSpPr>
        <a:xfrm>
          <a:off x="0" y="0"/>
          <a:ext cx="0" cy="0"/>
          <a:chOff x="0" y="0"/>
          <a:chExt cx="0" cy="0"/>
        </a:xfrm>
      </p:grpSpPr>
      <p:sp>
        <p:nvSpPr>
          <p:cNvPr id="1710" name="Google Shape;1710;p56"/>
          <p:cNvSpPr txBox="1"/>
          <p:nvPr>
            <p:ph type="title"/>
          </p:nvPr>
        </p:nvSpPr>
        <p:spPr>
          <a:xfrm>
            <a:off x="277164" y="400253"/>
            <a:ext cx="8147684" cy="68072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u="none"/>
              <a:t>Educational tool for computer network</a:t>
            </a:r>
            <a:endParaRPr/>
          </a:p>
        </p:txBody>
      </p:sp>
      <p:sp>
        <p:nvSpPr>
          <p:cNvPr id="1711" name="Google Shape;1711;p56"/>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1712" name="Google Shape;1712;p56"/>
          <p:cNvSpPr txBox="1"/>
          <p:nvPr/>
        </p:nvSpPr>
        <p:spPr>
          <a:xfrm>
            <a:off x="240588" y="1311910"/>
            <a:ext cx="8747125" cy="3832225"/>
          </a:xfrm>
          <a:prstGeom prst="rect">
            <a:avLst/>
          </a:prstGeom>
          <a:noFill/>
          <a:ln>
            <a:noFill/>
          </a:ln>
        </p:spPr>
        <p:txBody>
          <a:bodyPr anchorCtr="0" anchor="t" bIns="0" lIns="0" spcFirstLastPara="1" rIns="0" wrap="square" tIns="55875">
            <a:spAutoFit/>
          </a:bodyPr>
          <a:lstStyle/>
          <a:p>
            <a:pPr indent="-177800" lvl="0" marL="189230" marR="5080" rtl="0" algn="l">
              <a:lnSpc>
                <a:spcPct val="9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many programs and utilities available for Windows and  UNIX operating systems that allow us to sniff, capture,  trace, and analyze packets that are exchanged between our  computer and the Internet</a:t>
            </a:r>
            <a:endParaRPr sz="2800">
              <a:solidFill>
                <a:schemeClr val="dk1"/>
              </a:solidFill>
              <a:latin typeface="Calibri"/>
              <a:ea typeface="Calibri"/>
              <a:cs typeface="Calibri"/>
              <a:sym typeface="Calibri"/>
            </a:endParaRPr>
          </a:p>
          <a:p>
            <a:pPr indent="-177800" lvl="0" marL="189230" marR="0" rtl="0" algn="l">
              <a:lnSpc>
                <a:spcPct val="100000"/>
              </a:lnSpc>
              <a:spcBef>
                <a:spcPts val="108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Some of these</a:t>
            </a:r>
            <a:endParaRPr sz="2800">
              <a:solidFill>
                <a:schemeClr val="dk1"/>
              </a:solidFill>
              <a:latin typeface="Calibri"/>
              <a:ea typeface="Calibri"/>
              <a:cs typeface="Calibri"/>
              <a:sym typeface="Calibri"/>
            </a:endParaRPr>
          </a:p>
          <a:p>
            <a:pPr indent="-182880" lvl="1" marL="421005" marR="626110" rtl="0" algn="l">
              <a:lnSpc>
                <a:spcPct val="108214"/>
              </a:lnSpc>
              <a:spcBef>
                <a:spcPts val="425"/>
              </a:spcBef>
              <a:spcAft>
                <a:spcPts val="0"/>
              </a:spcAft>
              <a:buClr>
                <a:srgbClr val="1CACE3"/>
              </a:buClr>
              <a:buSzPts val="2400"/>
              <a:buFont typeface="Calibri"/>
              <a:buChar char="◦"/>
            </a:pPr>
            <a:r>
              <a:rPr b="0" i="1" lang="en-US" sz="2400" u="none" cap="none" strike="noStrike">
                <a:solidFill>
                  <a:srgbClr val="404040"/>
                </a:solidFill>
                <a:latin typeface="Calibri"/>
                <a:ea typeface="Calibri"/>
                <a:cs typeface="Calibri"/>
                <a:sym typeface="Calibri"/>
              </a:rPr>
              <a:t>Wireshark </a:t>
            </a:r>
            <a:r>
              <a:rPr b="0" i="0" lang="en-US" sz="2800" u="none" cap="none" strike="noStrike">
                <a:solidFill>
                  <a:srgbClr val="404040"/>
                </a:solidFill>
                <a:latin typeface="Calibri"/>
                <a:ea typeface="Calibri"/>
                <a:cs typeface="Calibri"/>
                <a:sym typeface="Calibri"/>
              </a:rPr>
              <a:t>and </a:t>
            </a:r>
            <a:r>
              <a:rPr b="0" i="1" lang="en-US" sz="2400" u="none" cap="none" strike="noStrike">
                <a:solidFill>
                  <a:srgbClr val="404040"/>
                </a:solidFill>
                <a:latin typeface="Calibri"/>
                <a:ea typeface="Calibri"/>
                <a:cs typeface="Calibri"/>
                <a:sym typeface="Calibri"/>
              </a:rPr>
              <a:t>Ping-Plotter, </a:t>
            </a:r>
            <a:r>
              <a:rPr b="0" i="0" lang="en-US" sz="2800" u="none" cap="none" strike="noStrike">
                <a:solidFill>
                  <a:srgbClr val="404040"/>
                </a:solidFill>
                <a:latin typeface="Calibri"/>
                <a:ea typeface="Calibri"/>
                <a:cs typeface="Calibri"/>
                <a:sym typeface="Calibri"/>
              </a:rPr>
              <a:t>have graphical user interface  (GUI)</a:t>
            </a:r>
            <a:endParaRPr b="0" i="0" sz="2800" u="none" cap="none" strike="noStrike">
              <a:solidFill>
                <a:schemeClr val="dk1"/>
              </a:solidFill>
              <a:latin typeface="Calibri"/>
              <a:ea typeface="Calibri"/>
              <a:cs typeface="Calibri"/>
              <a:sym typeface="Calibri"/>
            </a:endParaRPr>
          </a:p>
          <a:p>
            <a:pPr indent="-183515" lvl="1" marL="421005" marR="0" rtl="0" algn="l">
              <a:lnSpc>
                <a:spcPct val="113928"/>
              </a:lnSpc>
              <a:spcBef>
                <a:spcPts val="215"/>
              </a:spcBef>
              <a:spcAft>
                <a:spcPts val="0"/>
              </a:spcAft>
              <a:buClr>
                <a:srgbClr val="1CACE3"/>
              </a:buClr>
              <a:buSzPts val="2800"/>
              <a:buFont typeface="Calibri"/>
              <a:buChar char="◦"/>
            </a:pPr>
            <a:r>
              <a:rPr b="0" i="0" lang="en-US" sz="2800" u="none" cap="none" strike="noStrike">
                <a:solidFill>
                  <a:srgbClr val="404040"/>
                </a:solidFill>
                <a:latin typeface="Calibri"/>
                <a:ea typeface="Calibri"/>
                <a:cs typeface="Calibri"/>
                <a:sym typeface="Calibri"/>
              </a:rPr>
              <a:t>others, such as </a:t>
            </a:r>
            <a:r>
              <a:rPr b="0" i="1" lang="en-US" sz="2400" u="none" cap="none" strike="noStrike">
                <a:solidFill>
                  <a:srgbClr val="404040"/>
                </a:solidFill>
                <a:latin typeface="Calibri"/>
                <a:ea typeface="Calibri"/>
                <a:cs typeface="Calibri"/>
                <a:sym typeface="Calibri"/>
              </a:rPr>
              <a:t>traceroute, nslookup, dig, ipconfig, </a:t>
            </a:r>
            <a:r>
              <a:rPr b="0" i="0" lang="en-US" sz="2800" u="none" cap="none" strike="noStrike">
                <a:solidFill>
                  <a:srgbClr val="404040"/>
                </a:solidFill>
                <a:latin typeface="Calibri"/>
                <a:ea typeface="Calibri"/>
                <a:cs typeface="Calibri"/>
                <a:sym typeface="Calibri"/>
              </a:rPr>
              <a:t>and </a:t>
            </a:r>
            <a:r>
              <a:rPr b="0" i="1" lang="en-US" sz="2400" u="none" cap="none" strike="noStrike">
                <a:solidFill>
                  <a:srgbClr val="404040"/>
                </a:solidFill>
                <a:latin typeface="Calibri"/>
                <a:ea typeface="Calibri"/>
                <a:cs typeface="Calibri"/>
                <a:sym typeface="Calibri"/>
              </a:rPr>
              <a:t>ifconfig,</a:t>
            </a:r>
            <a:endParaRPr b="0" i="0" sz="2400" u="none" cap="none" strike="noStrike">
              <a:solidFill>
                <a:schemeClr val="dk1"/>
              </a:solidFill>
              <a:latin typeface="Calibri"/>
              <a:ea typeface="Calibri"/>
              <a:cs typeface="Calibri"/>
              <a:sym typeface="Calibri"/>
            </a:endParaRPr>
          </a:p>
          <a:p>
            <a:pPr indent="0" lvl="0" marL="421005" marR="0" rtl="0" algn="l">
              <a:lnSpc>
                <a:spcPct val="113928"/>
              </a:lnSpc>
              <a:spcBef>
                <a:spcPts val="0"/>
              </a:spcBef>
              <a:spcAft>
                <a:spcPts val="0"/>
              </a:spcAft>
              <a:buNone/>
            </a:pPr>
            <a:r>
              <a:rPr lang="en-US" sz="2800">
                <a:solidFill>
                  <a:srgbClr val="404040"/>
                </a:solidFill>
                <a:latin typeface="Calibri"/>
                <a:ea typeface="Calibri"/>
                <a:cs typeface="Calibri"/>
                <a:sym typeface="Calibri"/>
              </a:rPr>
              <a:t>are network administration command-line utilities</a:t>
            </a:r>
            <a:endParaRPr sz="28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6" name="Shape 1716"/>
        <p:cNvGrpSpPr/>
        <p:nvPr/>
      </p:nvGrpSpPr>
      <p:grpSpPr>
        <a:xfrm>
          <a:off x="0" y="0"/>
          <a:ext cx="0" cy="0"/>
          <a:chOff x="0" y="0"/>
          <a:chExt cx="0" cy="0"/>
        </a:xfrm>
      </p:grpSpPr>
      <p:sp>
        <p:nvSpPr>
          <p:cNvPr id="1717" name="Google Shape;1717;p57"/>
          <p:cNvSpPr txBox="1"/>
          <p:nvPr>
            <p:ph type="title"/>
          </p:nvPr>
        </p:nvSpPr>
        <p:spPr>
          <a:xfrm>
            <a:off x="277164" y="320497"/>
            <a:ext cx="2639700" cy="7518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4800" u="none"/>
              <a:t>Homework</a:t>
            </a:r>
            <a:endParaRPr sz="4800"/>
          </a:p>
        </p:txBody>
      </p:sp>
      <p:sp>
        <p:nvSpPr>
          <p:cNvPr id="1718" name="Google Shape;1718;p57"/>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1719" name="Google Shape;1719;p57"/>
          <p:cNvSpPr txBox="1"/>
          <p:nvPr/>
        </p:nvSpPr>
        <p:spPr>
          <a:xfrm>
            <a:off x="240588" y="1311910"/>
            <a:ext cx="6820534" cy="1242060"/>
          </a:xfrm>
          <a:prstGeom prst="rect">
            <a:avLst/>
          </a:prstGeom>
          <a:noFill/>
          <a:ln>
            <a:noFill/>
          </a:ln>
        </p:spPr>
        <p:txBody>
          <a:bodyPr anchorCtr="0" anchor="t" bIns="0" lIns="0" spcFirstLastPara="1" rIns="0" wrap="square" tIns="13325">
            <a:spAutoFit/>
          </a:bodyPr>
          <a:lstStyle/>
          <a:p>
            <a:pPr indent="-177800" lvl="0" marL="189230" marR="0" rtl="0" algn="l">
              <a:lnSpc>
                <a:spcPct val="10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Prepare the answers for Chapter 1 Section 1.7</a:t>
            </a:r>
            <a:endParaRPr sz="2800">
              <a:solidFill>
                <a:schemeClr val="dk1"/>
              </a:solidFill>
              <a:latin typeface="Calibri"/>
              <a:ea typeface="Calibri"/>
              <a:cs typeface="Calibri"/>
              <a:sym typeface="Calibri"/>
            </a:endParaRPr>
          </a:p>
          <a:p>
            <a:pPr indent="-183515" lvl="1" marL="421005" marR="0" rtl="0" algn="l">
              <a:lnSpc>
                <a:spcPct val="100000"/>
              </a:lnSpc>
              <a:spcBef>
                <a:spcPts val="13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Questions from Q1-1 to Q1-15</a:t>
            </a:r>
            <a:endParaRPr b="0" i="0" sz="2400" u="none" cap="none" strike="noStrike">
              <a:solidFill>
                <a:schemeClr val="dk1"/>
              </a:solidFill>
              <a:latin typeface="Calibri"/>
              <a:ea typeface="Calibri"/>
              <a:cs typeface="Calibri"/>
              <a:sym typeface="Calibri"/>
            </a:endParaRPr>
          </a:p>
          <a:p>
            <a:pPr indent="-183515" lvl="1" marL="421005" marR="0" rtl="0" algn="l">
              <a:lnSpc>
                <a:spcPct val="100000"/>
              </a:lnSpc>
              <a:spcBef>
                <a:spcPts val="32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Problems	rom P1-1 to P1-10</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6"/>
          <p:cNvSpPr txBox="1"/>
          <p:nvPr>
            <p:ph type="title"/>
          </p:nvPr>
        </p:nvSpPr>
        <p:spPr>
          <a:xfrm>
            <a:off x="277164" y="320497"/>
            <a:ext cx="66570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Outline of Session-1</a:t>
            </a:r>
            <a:endParaRPr sz="4800"/>
          </a:p>
        </p:txBody>
      </p:sp>
      <p:sp>
        <p:nvSpPr>
          <p:cNvPr id="85" name="Google Shape;85;p6"/>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86" name="Google Shape;86;p6"/>
          <p:cNvSpPr txBox="1"/>
          <p:nvPr/>
        </p:nvSpPr>
        <p:spPr>
          <a:xfrm>
            <a:off x="240588" y="1311910"/>
            <a:ext cx="3867785" cy="3023235"/>
          </a:xfrm>
          <a:prstGeom prst="rect">
            <a:avLst/>
          </a:prstGeom>
          <a:noFill/>
          <a:ln>
            <a:noFill/>
          </a:ln>
        </p:spPr>
        <p:txBody>
          <a:bodyPr anchorCtr="0" anchor="t" bIns="0" lIns="0" spcFirstLastPara="1" rIns="0" wrap="square" tIns="13325">
            <a:spAutoFit/>
          </a:bodyPr>
          <a:lstStyle/>
          <a:p>
            <a:pPr indent="-177800" lvl="0" marL="189230" marR="0" rtl="0" algn="l">
              <a:lnSpc>
                <a:spcPct val="10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DATA COMMUNICATIONS</a:t>
            </a:r>
            <a:endParaRPr sz="2800">
              <a:solidFill>
                <a:schemeClr val="dk1"/>
              </a:solidFill>
              <a:latin typeface="Calibri"/>
              <a:ea typeface="Calibri"/>
              <a:cs typeface="Calibri"/>
              <a:sym typeface="Calibri"/>
            </a:endParaRPr>
          </a:p>
          <a:p>
            <a:pPr indent="-183515" lvl="1" marL="421005" marR="0" rtl="0" algn="l">
              <a:lnSpc>
                <a:spcPct val="100000"/>
              </a:lnSpc>
              <a:spcBef>
                <a:spcPts val="13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Components</a:t>
            </a:r>
            <a:endParaRPr b="0" i="0" sz="2400" u="none" cap="none" strike="noStrike">
              <a:solidFill>
                <a:schemeClr val="dk1"/>
              </a:solidFill>
              <a:latin typeface="Calibri"/>
              <a:ea typeface="Calibri"/>
              <a:cs typeface="Calibri"/>
              <a:sym typeface="Calibri"/>
            </a:endParaRPr>
          </a:p>
          <a:p>
            <a:pPr indent="-183515" lvl="1" marL="421005" marR="0" rtl="0" algn="l">
              <a:lnSpc>
                <a:spcPct val="100000"/>
              </a:lnSpc>
              <a:spcBef>
                <a:spcPts val="32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Data Representation</a:t>
            </a:r>
            <a:endParaRPr b="0" i="0" sz="2400" u="none" cap="none" strike="noStrike">
              <a:solidFill>
                <a:schemeClr val="dk1"/>
              </a:solidFill>
              <a:latin typeface="Calibri"/>
              <a:ea typeface="Calibri"/>
              <a:cs typeface="Calibri"/>
              <a:sym typeface="Calibri"/>
            </a:endParaRPr>
          </a:p>
          <a:p>
            <a:pPr indent="-183515" lvl="1" marL="421005" marR="0" rtl="0" algn="l">
              <a:lnSpc>
                <a:spcPct val="100000"/>
              </a:lnSpc>
              <a:spcBef>
                <a:spcPts val="31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Data Flow</a:t>
            </a:r>
            <a:endParaRPr b="0" i="0" sz="2400" u="none" cap="none" strike="noStrike">
              <a:solidFill>
                <a:schemeClr val="dk1"/>
              </a:solidFill>
              <a:latin typeface="Calibri"/>
              <a:ea typeface="Calibri"/>
              <a:cs typeface="Calibri"/>
              <a:sym typeface="Calibri"/>
            </a:endParaRPr>
          </a:p>
          <a:p>
            <a:pPr indent="-177800" lvl="0" marL="189230" marR="0" rtl="0" algn="l">
              <a:lnSpc>
                <a:spcPct val="100000"/>
              </a:lnSpc>
              <a:spcBef>
                <a:spcPts val="1255"/>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NETWORKS</a:t>
            </a:r>
            <a:endParaRPr sz="2800">
              <a:solidFill>
                <a:schemeClr val="dk1"/>
              </a:solidFill>
              <a:latin typeface="Calibri"/>
              <a:ea typeface="Calibri"/>
              <a:cs typeface="Calibri"/>
              <a:sym typeface="Calibri"/>
            </a:endParaRPr>
          </a:p>
          <a:p>
            <a:pPr indent="-183515" lvl="1" marL="421005" marR="0" rtl="0" algn="l">
              <a:lnSpc>
                <a:spcPct val="100000"/>
              </a:lnSpc>
              <a:spcBef>
                <a:spcPts val="14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Network Criteria</a:t>
            </a:r>
            <a:endParaRPr b="0" i="0" sz="2400" u="none" cap="none" strike="noStrike">
              <a:solidFill>
                <a:schemeClr val="dk1"/>
              </a:solidFill>
              <a:latin typeface="Calibri"/>
              <a:ea typeface="Calibri"/>
              <a:cs typeface="Calibri"/>
              <a:sym typeface="Calibri"/>
            </a:endParaRPr>
          </a:p>
          <a:p>
            <a:pPr indent="-183515" lvl="1" marL="421005" marR="0" rtl="0" algn="l">
              <a:lnSpc>
                <a:spcPct val="100000"/>
              </a:lnSpc>
              <a:spcBef>
                <a:spcPts val="31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Physical Structures</a:t>
            </a:r>
            <a:endParaRPr b="0" i="0" sz="2400" u="none" cap="none" strike="noStrike">
              <a:solidFill>
                <a:schemeClr val="dk1"/>
              </a:solidFill>
              <a:latin typeface="Calibri"/>
              <a:ea typeface="Calibri"/>
              <a:cs typeface="Calibri"/>
              <a:sym typeface="Calibri"/>
            </a:endParaRPr>
          </a:p>
        </p:txBody>
      </p:sp>
      <p:sp>
        <p:nvSpPr>
          <p:cNvPr id="87" name="Google Shape;87;p6"/>
          <p:cNvSpPr txBox="1"/>
          <p:nvPr/>
        </p:nvSpPr>
        <p:spPr>
          <a:xfrm>
            <a:off x="4996941" y="1311910"/>
            <a:ext cx="3189605" cy="2458720"/>
          </a:xfrm>
          <a:prstGeom prst="rect">
            <a:avLst/>
          </a:prstGeom>
          <a:noFill/>
          <a:ln>
            <a:noFill/>
          </a:ln>
        </p:spPr>
        <p:txBody>
          <a:bodyPr anchorCtr="0" anchor="t" bIns="0" lIns="0" spcFirstLastPara="1" rIns="0" wrap="square" tIns="13325">
            <a:spAutoFit/>
          </a:bodyPr>
          <a:lstStyle/>
          <a:p>
            <a:pPr indent="-177800" lvl="0" marL="189230" marR="0" rtl="0" algn="l">
              <a:lnSpc>
                <a:spcPct val="100000"/>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NETWORK TYPES</a:t>
            </a:r>
            <a:endParaRPr sz="2800">
              <a:solidFill>
                <a:schemeClr val="dk1"/>
              </a:solidFill>
              <a:latin typeface="Calibri"/>
              <a:ea typeface="Calibri"/>
              <a:cs typeface="Calibri"/>
              <a:sym typeface="Calibri"/>
            </a:endParaRPr>
          </a:p>
          <a:p>
            <a:pPr indent="-183515" lvl="1" marL="421005" marR="0" rtl="0" algn="l">
              <a:lnSpc>
                <a:spcPct val="100000"/>
              </a:lnSpc>
              <a:spcBef>
                <a:spcPts val="13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Local Area Network</a:t>
            </a:r>
            <a:endParaRPr b="0" i="0" sz="2400" u="none" cap="none" strike="noStrike">
              <a:solidFill>
                <a:schemeClr val="dk1"/>
              </a:solidFill>
              <a:latin typeface="Calibri"/>
              <a:ea typeface="Calibri"/>
              <a:cs typeface="Calibri"/>
              <a:sym typeface="Calibri"/>
            </a:endParaRPr>
          </a:p>
          <a:p>
            <a:pPr indent="-183515" lvl="1" marL="421005" marR="0" rtl="0" algn="l">
              <a:lnSpc>
                <a:spcPct val="100000"/>
              </a:lnSpc>
              <a:spcBef>
                <a:spcPts val="32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Wide Area Network</a:t>
            </a:r>
            <a:endParaRPr b="0" i="0" sz="2400" u="none" cap="none" strike="noStrike">
              <a:solidFill>
                <a:schemeClr val="dk1"/>
              </a:solidFill>
              <a:latin typeface="Calibri"/>
              <a:ea typeface="Calibri"/>
              <a:cs typeface="Calibri"/>
              <a:sym typeface="Calibri"/>
            </a:endParaRPr>
          </a:p>
          <a:p>
            <a:pPr indent="-183515" lvl="1" marL="421005" marR="0" rtl="0" algn="l">
              <a:lnSpc>
                <a:spcPct val="100000"/>
              </a:lnSpc>
              <a:spcBef>
                <a:spcPts val="31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Switching</a:t>
            </a:r>
            <a:endParaRPr b="0" i="0" sz="2400" u="none" cap="none" strike="noStrike">
              <a:solidFill>
                <a:schemeClr val="dk1"/>
              </a:solidFill>
              <a:latin typeface="Calibri"/>
              <a:ea typeface="Calibri"/>
              <a:cs typeface="Calibri"/>
              <a:sym typeface="Calibri"/>
            </a:endParaRPr>
          </a:p>
          <a:p>
            <a:pPr indent="-183515" lvl="1" marL="421005" marR="0" rtl="0" algn="l">
              <a:lnSpc>
                <a:spcPct val="100000"/>
              </a:lnSpc>
              <a:spcBef>
                <a:spcPts val="31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The Internet</a:t>
            </a:r>
            <a:endParaRPr b="0" i="0" sz="2400" u="none" cap="none" strike="noStrike">
              <a:solidFill>
                <a:schemeClr val="dk1"/>
              </a:solidFill>
              <a:latin typeface="Calibri"/>
              <a:ea typeface="Calibri"/>
              <a:cs typeface="Calibri"/>
              <a:sym typeface="Calibri"/>
            </a:endParaRPr>
          </a:p>
          <a:p>
            <a:pPr indent="-183515" lvl="1" marL="421005" marR="0" rtl="0" algn="l">
              <a:lnSpc>
                <a:spcPct val="100000"/>
              </a:lnSpc>
              <a:spcBef>
                <a:spcPts val="31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Accessing the Internet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7"/>
          <p:cNvSpPr txBox="1"/>
          <p:nvPr>
            <p:ph type="title"/>
          </p:nvPr>
        </p:nvSpPr>
        <p:spPr>
          <a:xfrm>
            <a:off x="277164" y="320497"/>
            <a:ext cx="68856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Telecom vs. Datacom</a:t>
            </a:r>
            <a:endParaRPr sz="4800"/>
          </a:p>
        </p:txBody>
      </p:sp>
      <p:sp>
        <p:nvSpPr>
          <p:cNvPr id="93" name="Google Shape;93;p7"/>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94" name="Google Shape;94;p7"/>
          <p:cNvSpPr txBox="1"/>
          <p:nvPr/>
        </p:nvSpPr>
        <p:spPr>
          <a:xfrm>
            <a:off x="240588" y="1256487"/>
            <a:ext cx="8501380" cy="4372610"/>
          </a:xfrm>
          <a:prstGeom prst="rect">
            <a:avLst/>
          </a:prstGeom>
          <a:noFill/>
          <a:ln>
            <a:noFill/>
          </a:ln>
        </p:spPr>
        <p:txBody>
          <a:bodyPr anchorCtr="0" anchor="t" bIns="0" lIns="0" spcFirstLastPara="1" rIns="0" wrap="square" tIns="12050">
            <a:spAutoFit/>
          </a:bodyPr>
          <a:lstStyle/>
          <a:p>
            <a:pPr indent="-177165" lvl="0" marL="189230" marR="0" rtl="0" algn="l">
              <a:lnSpc>
                <a:spcPct val="112500"/>
              </a:lnSpc>
              <a:spcBef>
                <a:spcPts val="0"/>
              </a:spcBef>
              <a:spcAft>
                <a:spcPts val="0"/>
              </a:spcAft>
              <a:buClr>
                <a:srgbClr val="1CACE3"/>
              </a:buClr>
              <a:buSzPts val="2600"/>
              <a:buFont typeface="Arial"/>
              <a:buChar char="•"/>
            </a:pPr>
            <a:r>
              <a:rPr lang="en-US" sz="2600">
                <a:solidFill>
                  <a:srgbClr val="C00000"/>
                </a:solidFill>
                <a:latin typeface="Calibri"/>
                <a:ea typeface="Calibri"/>
                <a:cs typeface="Calibri"/>
                <a:sym typeface="Calibri"/>
              </a:rPr>
              <a:t>Communications</a:t>
            </a:r>
            <a:endParaRPr sz="2600">
              <a:solidFill>
                <a:schemeClr val="dk1"/>
              </a:solidFill>
              <a:latin typeface="Calibri"/>
              <a:ea typeface="Calibri"/>
              <a:cs typeface="Calibri"/>
              <a:sym typeface="Calibri"/>
            </a:endParaRPr>
          </a:p>
          <a:p>
            <a:pPr indent="-183515" lvl="1" marL="421005" marR="0" rtl="0" algn="l">
              <a:lnSpc>
                <a:spcPct val="93181"/>
              </a:lnSpc>
              <a:spcBef>
                <a:spcPts val="0"/>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Transfer of data from one device to another via some form of</a:t>
            </a:r>
            <a:endParaRPr b="0" i="0" sz="2200" u="none" cap="none" strike="noStrike">
              <a:solidFill>
                <a:schemeClr val="dk1"/>
              </a:solidFill>
              <a:latin typeface="Calibri"/>
              <a:ea typeface="Calibri"/>
              <a:cs typeface="Calibri"/>
              <a:sym typeface="Calibri"/>
            </a:endParaRPr>
          </a:p>
          <a:p>
            <a:pPr indent="0" lvl="0" marL="421005" marR="0" rtl="0" algn="l">
              <a:lnSpc>
                <a:spcPct val="97727"/>
              </a:lnSpc>
              <a:spcBef>
                <a:spcPts val="0"/>
              </a:spcBef>
              <a:spcAft>
                <a:spcPts val="0"/>
              </a:spcAft>
              <a:buNone/>
            </a:pPr>
            <a:r>
              <a:rPr lang="en-US" sz="2200">
                <a:solidFill>
                  <a:srgbClr val="404040"/>
                </a:solidFill>
                <a:latin typeface="Calibri"/>
                <a:ea typeface="Calibri"/>
                <a:cs typeface="Calibri"/>
                <a:sym typeface="Calibri"/>
              </a:rPr>
              <a:t>transmission medium</a:t>
            </a:r>
            <a:endParaRPr sz="2200">
              <a:solidFill>
                <a:schemeClr val="dk1"/>
              </a:solidFill>
              <a:latin typeface="Calibri"/>
              <a:ea typeface="Calibri"/>
              <a:cs typeface="Calibri"/>
              <a:sym typeface="Calibri"/>
            </a:endParaRPr>
          </a:p>
          <a:p>
            <a:pPr indent="-183515" lvl="1" marL="421005" marR="0" rtl="0" algn="l">
              <a:lnSpc>
                <a:spcPct val="115681"/>
              </a:lnSpc>
              <a:spcBef>
                <a:spcPts val="0"/>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Communicate = sharing information</a:t>
            </a:r>
            <a:endParaRPr b="0" i="0" sz="2200" u="none" cap="none" strike="noStrike">
              <a:solidFill>
                <a:schemeClr val="dk1"/>
              </a:solidFill>
              <a:latin typeface="Calibri"/>
              <a:ea typeface="Calibri"/>
              <a:cs typeface="Calibri"/>
              <a:sym typeface="Calibri"/>
            </a:endParaRPr>
          </a:p>
          <a:p>
            <a:pPr indent="-184150" lvl="2" marL="640715" marR="0" rtl="0" algn="l">
              <a:lnSpc>
                <a:spcPct val="119941"/>
              </a:lnSpc>
              <a:spcBef>
                <a:spcPts val="0"/>
              </a:spcBef>
              <a:spcAft>
                <a:spcPts val="0"/>
              </a:spcAft>
              <a:buClr>
                <a:srgbClr val="1CACE3"/>
              </a:buClr>
              <a:buSzPts val="1700"/>
              <a:buFont typeface="Calibri"/>
              <a:buChar char="◦"/>
            </a:pPr>
            <a:r>
              <a:rPr b="0" i="0" lang="en-US" sz="1700" u="none" cap="none" strike="noStrike">
                <a:solidFill>
                  <a:srgbClr val="404040"/>
                </a:solidFill>
                <a:latin typeface="Calibri"/>
                <a:ea typeface="Calibri"/>
                <a:cs typeface="Calibri"/>
                <a:sym typeface="Calibri"/>
              </a:rPr>
              <a:t>local (usually occurs face to face) or remote (takes place over distance)</a:t>
            </a:r>
            <a:endParaRPr b="0" i="0" sz="1700" u="none" cap="none" strike="noStrike">
              <a:solidFill>
                <a:schemeClr val="dk1"/>
              </a:solidFill>
              <a:latin typeface="Calibri"/>
              <a:ea typeface="Calibri"/>
              <a:cs typeface="Calibri"/>
              <a:sym typeface="Calibri"/>
            </a:endParaRPr>
          </a:p>
          <a:p>
            <a:pPr indent="-177165" lvl="0" marL="189230" marR="0" rtl="0" algn="l">
              <a:lnSpc>
                <a:spcPct val="112500"/>
              </a:lnSpc>
              <a:spcBef>
                <a:spcPts val="660"/>
              </a:spcBef>
              <a:spcAft>
                <a:spcPts val="0"/>
              </a:spcAft>
              <a:buClr>
                <a:srgbClr val="1CACE3"/>
              </a:buClr>
              <a:buSzPts val="2600"/>
              <a:buFont typeface="Arial"/>
              <a:buChar char="•"/>
            </a:pPr>
            <a:r>
              <a:rPr lang="en-US" sz="2600">
                <a:solidFill>
                  <a:srgbClr val="6F2F9F"/>
                </a:solidFill>
                <a:latin typeface="Calibri"/>
                <a:ea typeface="Calibri"/>
                <a:cs typeface="Calibri"/>
                <a:sym typeface="Calibri"/>
              </a:rPr>
              <a:t>Telecommunications (</a:t>
            </a:r>
            <a:r>
              <a:rPr i="1" lang="en-US" sz="2600">
                <a:solidFill>
                  <a:srgbClr val="404040"/>
                </a:solidFill>
                <a:latin typeface="Calibri"/>
                <a:ea typeface="Calibri"/>
                <a:cs typeface="Calibri"/>
                <a:sym typeface="Calibri"/>
              </a:rPr>
              <a:t>tele </a:t>
            </a:r>
            <a:r>
              <a:rPr lang="en-US" sz="2600">
                <a:solidFill>
                  <a:srgbClr val="404040"/>
                </a:solidFill>
                <a:latin typeface="Calibri"/>
                <a:ea typeface="Calibri"/>
                <a:cs typeface="Calibri"/>
                <a:sym typeface="Calibri"/>
              </a:rPr>
              <a:t>is Greek for “far”)</a:t>
            </a:r>
            <a:endParaRPr sz="2600">
              <a:solidFill>
                <a:schemeClr val="dk1"/>
              </a:solidFill>
              <a:latin typeface="Calibri"/>
              <a:ea typeface="Calibri"/>
              <a:cs typeface="Calibri"/>
              <a:sym typeface="Calibri"/>
            </a:endParaRPr>
          </a:p>
          <a:p>
            <a:pPr indent="-183515" lvl="1" marL="421005" marR="0" rtl="0" algn="l">
              <a:lnSpc>
                <a:spcPct val="106818"/>
              </a:lnSpc>
              <a:spcBef>
                <a:spcPts val="0"/>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Communication over a distance by definition</a:t>
            </a:r>
            <a:endParaRPr b="0" i="0" sz="2200" u="none" cap="none" strike="noStrike">
              <a:solidFill>
                <a:schemeClr val="dk1"/>
              </a:solidFill>
              <a:latin typeface="Calibri"/>
              <a:ea typeface="Calibri"/>
              <a:cs typeface="Calibri"/>
              <a:sym typeface="Calibri"/>
            </a:endParaRPr>
          </a:p>
          <a:p>
            <a:pPr indent="-183515" lvl="1" marL="421005" marR="0" rtl="0" algn="l">
              <a:lnSpc>
                <a:spcPct val="97727"/>
              </a:lnSpc>
              <a:spcBef>
                <a:spcPts val="0"/>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All type of communications using signaling such as voice (telephone),</a:t>
            </a:r>
            <a:endParaRPr b="0" i="0" sz="2200" u="none" cap="none" strike="noStrike">
              <a:solidFill>
                <a:schemeClr val="dk1"/>
              </a:solidFill>
              <a:latin typeface="Calibri"/>
              <a:ea typeface="Calibri"/>
              <a:cs typeface="Calibri"/>
              <a:sym typeface="Calibri"/>
            </a:endParaRPr>
          </a:p>
          <a:p>
            <a:pPr indent="0" lvl="0" marL="421005" marR="0" rtl="0" algn="l">
              <a:lnSpc>
                <a:spcPct val="102045"/>
              </a:lnSpc>
              <a:spcBef>
                <a:spcPts val="0"/>
              </a:spcBef>
              <a:spcAft>
                <a:spcPts val="0"/>
              </a:spcAft>
              <a:buNone/>
            </a:pPr>
            <a:r>
              <a:rPr lang="en-US" sz="2200">
                <a:solidFill>
                  <a:srgbClr val="404040"/>
                </a:solidFill>
                <a:latin typeface="Calibri"/>
                <a:ea typeface="Calibri"/>
                <a:cs typeface="Calibri"/>
                <a:sym typeface="Calibri"/>
              </a:rPr>
              <a:t>images (television), data (computers)</a:t>
            </a:r>
            <a:endParaRPr sz="2200">
              <a:solidFill>
                <a:schemeClr val="dk1"/>
              </a:solidFill>
              <a:latin typeface="Calibri"/>
              <a:ea typeface="Calibri"/>
              <a:cs typeface="Calibri"/>
              <a:sym typeface="Calibri"/>
            </a:endParaRPr>
          </a:p>
          <a:p>
            <a:pPr indent="0" lvl="0" marL="0" marR="0" rtl="0" algn="l">
              <a:lnSpc>
                <a:spcPct val="100000"/>
              </a:lnSpc>
              <a:spcBef>
                <a:spcPts val="55"/>
              </a:spcBef>
              <a:spcAft>
                <a:spcPts val="0"/>
              </a:spcAft>
              <a:buNone/>
            </a:pPr>
            <a:r>
              <a:t/>
            </a:r>
            <a:endParaRPr sz="2500">
              <a:solidFill>
                <a:schemeClr val="dk1"/>
              </a:solidFill>
              <a:latin typeface="Calibri"/>
              <a:ea typeface="Calibri"/>
              <a:cs typeface="Calibri"/>
              <a:sym typeface="Calibri"/>
            </a:endParaRPr>
          </a:p>
          <a:p>
            <a:pPr indent="-177165" lvl="0" marL="189230" marR="0" rtl="0" algn="l">
              <a:lnSpc>
                <a:spcPct val="112884"/>
              </a:lnSpc>
              <a:spcBef>
                <a:spcPts val="0"/>
              </a:spcBef>
              <a:spcAft>
                <a:spcPts val="0"/>
              </a:spcAft>
              <a:buClr>
                <a:srgbClr val="1CACE3"/>
              </a:buClr>
              <a:buSzPts val="2600"/>
              <a:buFont typeface="Arial"/>
              <a:buChar char="•"/>
            </a:pPr>
            <a:r>
              <a:rPr lang="en-US" sz="2600">
                <a:solidFill>
                  <a:srgbClr val="006FC0"/>
                </a:solidFill>
                <a:latin typeface="Calibri"/>
                <a:ea typeface="Calibri"/>
                <a:cs typeface="Calibri"/>
                <a:sym typeface="Calibri"/>
              </a:rPr>
              <a:t>Data communications</a:t>
            </a:r>
            <a:endParaRPr sz="2600">
              <a:solidFill>
                <a:schemeClr val="dk1"/>
              </a:solidFill>
              <a:latin typeface="Calibri"/>
              <a:ea typeface="Calibri"/>
              <a:cs typeface="Calibri"/>
              <a:sym typeface="Calibri"/>
            </a:endParaRPr>
          </a:p>
          <a:p>
            <a:pPr indent="-182880" lvl="1" marL="421005" marR="5080" rtl="0" algn="l">
              <a:lnSpc>
                <a:spcPct val="70000"/>
              </a:lnSpc>
              <a:spcBef>
                <a:spcPts val="605"/>
              </a:spcBef>
              <a:spcAft>
                <a:spcPts val="0"/>
              </a:spcAft>
              <a:buClr>
                <a:srgbClr val="1CACE3"/>
              </a:buClr>
              <a:buSzPts val="2200"/>
              <a:buFont typeface="Calibri"/>
              <a:buChar char="◦"/>
            </a:pPr>
            <a:r>
              <a:rPr b="0" i="0" lang="en-US" sz="2200" u="none" cap="none" strike="noStrike">
                <a:solidFill>
                  <a:srgbClr val="404040"/>
                </a:solidFill>
                <a:latin typeface="Calibri"/>
                <a:ea typeface="Calibri"/>
                <a:cs typeface="Calibri"/>
                <a:sym typeface="Calibri"/>
              </a:rPr>
              <a:t>subset of telecommunications that involves the transmission and  reception of data to and from computers and components of computer  systems</a:t>
            </a:r>
            <a:endParaRPr b="0" i="0" sz="22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txBox="1"/>
          <p:nvPr>
            <p:ph type="title"/>
          </p:nvPr>
        </p:nvSpPr>
        <p:spPr>
          <a:xfrm>
            <a:off x="277164" y="320497"/>
            <a:ext cx="64284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solidFill>
                  <a:srgbClr val="000000"/>
                </a:solidFill>
              </a:rPr>
              <a:t>Data communications</a:t>
            </a:r>
            <a:endParaRPr sz="4800"/>
          </a:p>
        </p:txBody>
      </p:sp>
      <p:sp>
        <p:nvSpPr>
          <p:cNvPr id="100" name="Google Shape;100;p8"/>
          <p:cNvSpPr txBox="1"/>
          <p:nvPr/>
        </p:nvSpPr>
        <p:spPr>
          <a:xfrm>
            <a:off x="194563" y="1151966"/>
            <a:ext cx="7752080" cy="2447925"/>
          </a:xfrm>
          <a:prstGeom prst="rect">
            <a:avLst/>
          </a:prstGeom>
          <a:noFill/>
          <a:ln>
            <a:noFill/>
          </a:ln>
        </p:spPr>
        <p:txBody>
          <a:bodyPr anchorCtr="0" anchor="t" bIns="0" lIns="0" spcFirstLastPara="1" rIns="0" wrap="square" tIns="13950">
            <a:spAutoFit/>
          </a:bodyPr>
          <a:lstStyle/>
          <a:p>
            <a:pPr indent="-177800" lvl="0" marL="189230" marR="0" rtl="0" algn="l">
              <a:lnSpc>
                <a:spcPct val="117321"/>
              </a:lnSpc>
              <a:spcBef>
                <a:spcPts val="0"/>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depends on four fundamental characteristics:</a:t>
            </a:r>
            <a:endParaRPr sz="2800">
              <a:solidFill>
                <a:schemeClr val="dk1"/>
              </a:solidFill>
              <a:latin typeface="Calibri"/>
              <a:ea typeface="Calibri"/>
              <a:cs typeface="Calibri"/>
              <a:sym typeface="Calibri"/>
            </a:endParaRPr>
          </a:p>
          <a:p>
            <a:pPr indent="-183515" lvl="1" marL="421005" marR="0" rtl="0" algn="l">
              <a:lnSpc>
                <a:spcPct val="116875"/>
              </a:lnSpc>
              <a:spcBef>
                <a:spcPts val="0"/>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Delivery: deliver data to the correct destination</a:t>
            </a:r>
            <a:endParaRPr b="0" i="0" sz="2400" u="none" cap="none" strike="noStrike">
              <a:solidFill>
                <a:schemeClr val="dk1"/>
              </a:solidFill>
              <a:latin typeface="Calibri"/>
              <a:ea typeface="Calibri"/>
              <a:cs typeface="Calibri"/>
              <a:sym typeface="Calibri"/>
            </a:endParaRPr>
          </a:p>
          <a:p>
            <a:pPr indent="-183515" lvl="1" marL="421005" marR="0" rtl="0" algn="l">
              <a:lnSpc>
                <a:spcPct val="100000"/>
              </a:lnSpc>
              <a:spcBef>
                <a:spcPts val="2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Accuracy: deliver the data accurately</a:t>
            </a:r>
            <a:endParaRPr b="0" i="0" sz="2400" u="none" cap="none" strike="noStrike">
              <a:solidFill>
                <a:schemeClr val="dk1"/>
              </a:solidFill>
              <a:latin typeface="Calibri"/>
              <a:ea typeface="Calibri"/>
              <a:cs typeface="Calibri"/>
              <a:sym typeface="Calibri"/>
            </a:endParaRPr>
          </a:p>
          <a:p>
            <a:pPr indent="-183515" lvl="1" marL="421005" marR="0" rtl="0" algn="l">
              <a:lnSpc>
                <a:spcPct val="100000"/>
              </a:lnSpc>
              <a:spcBef>
                <a:spcPts val="2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Timeliness: deliver data in a timely manner</a:t>
            </a:r>
            <a:endParaRPr b="0" i="0" sz="2400" u="none" cap="none" strike="noStrike">
              <a:solidFill>
                <a:schemeClr val="dk1"/>
              </a:solidFill>
              <a:latin typeface="Calibri"/>
              <a:ea typeface="Calibri"/>
              <a:cs typeface="Calibri"/>
              <a:sym typeface="Calibri"/>
            </a:endParaRPr>
          </a:p>
          <a:p>
            <a:pPr indent="-183515" lvl="1" marL="421005" marR="0" rtl="0" algn="l">
              <a:lnSpc>
                <a:spcPct val="100000"/>
              </a:lnSpc>
              <a:spcBef>
                <a:spcPts val="25"/>
              </a:spcBef>
              <a:spcAft>
                <a:spcPts val="0"/>
              </a:spcAft>
              <a:buClr>
                <a:srgbClr val="1CACE3"/>
              </a:buClr>
              <a:buSzPts val="2400"/>
              <a:buFont typeface="Calibri"/>
              <a:buChar char="◦"/>
            </a:pPr>
            <a:r>
              <a:rPr b="0" i="0" lang="en-US" sz="2400" u="none" cap="none" strike="noStrike">
                <a:solidFill>
                  <a:srgbClr val="404040"/>
                </a:solidFill>
                <a:latin typeface="Calibri"/>
                <a:ea typeface="Calibri"/>
                <a:cs typeface="Calibri"/>
                <a:sym typeface="Calibri"/>
              </a:rPr>
              <a:t>Jitter:	the variation in the packet arrival time</a:t>
            </a:r>
            <a:endParaRPr b="0" i="0" sz="2400" u="none" cap="none" strike="noStrike">
              <a:solidFill>
                <a:schemeClr val="dk1"/>
              </a:solidFill>
              <a:latin typeface="Calibri"/>
              <a:ea typeface="Calibri"/>
              <a:cs typeface="Calibri"/>
              <a:sym typeface="Calibri"/>
            </a:endParaRPr>
          </a:p>
          <a:p>
            <a:pPr indent="-177800" lvl="0" marL="189230" marR="0" rtl="0" algn="l">
              <a:lnSpc>
                <a:spcPct val="100000"/>
              </a:lnSpc>
              <a:spcBef>
                <a:spcPts val="894"/>
              </a:spcBef>
              <a:spcAft>
                <a:spcPts val="0"/>
              </a:spcAft>
              <a:buClr>
                <a:srgbClr val="1CACE3"/>
              </a:buClr>
              <a:buSzPts val="2800"/>
              <a:buFont typeface="Arial"/>
              <a:buChar char="•"/>
            </a:pPr>
            <a:r>
              <a:rPr lang="en-US" sz="2800">
                <a:solidFill>
                  <a:srgbClr val="404040"/>
                </a:solidFill>
                <a:latin typeface="Calibri"/>
                <a:ea typeface="Calibri"/>
                <a:cs typeface="Calibri"/>
                <a:sym typeface="Calibri"/>
              </a:rPr>
              <a:t>A data communications system has five components</a:t>
            </a:r>
            <a:endParaRPr sz="2800">
              <a:solidFill>
                <a:schemeClr val="dk1"/>
              </a:solidFill>
              <a:latin typeface="Calibri"/>
              <a:ea typeface="Calibri"/>
              <a:cs typeface="Calibri"/>
              <a:sym typeface="Calibri"/>
            </a:endParaRPr>
          </a:p>
        </p:txBody>
      </p:sp>
      <p:graphicFrame>
        <p:nvGraphicFramePr>
          <p:cNvPr id="101" name="Google Shape;101;p8"/>
          <p:cNvGraphicFramePr/>
          <p:nvPr/>
        </p:nvGraphicFramePr>
        <p:xfrm>
          <a:off x="69850" y="3651250"/>
          <a:ext cx="3000000" cy="3000000"/>
        </p:xfrm>
        <a:graphic>
          <a:graphicData uri="http://schemas.openxmlformats.org/drawingml/2006/table">
            <a:tbl>
              <a:tblPr bandRow="1" firstRow="1">
                <a:noFill/>
                <a:tableStyleId>{3801E62C-BFC8-483F-9D79-EAD045C5AA1C}</a:tableStyleId>
              </a:tblPr>
              <a:tblGrid>
                <a:gridCol w="1261750"/>
                <a:gridCol w="3919850"/>
                <a:gridCol w="3886200"/>
              </a:tblGrid>
              <a:tr h="370850">
                <a:tc>
                  <a:txBody>
                    <a:bodyPr/>
                    <a:lstStyle/>
                    <a:p>
                      <a:pPr indent="0" lvl="0" marL="90805" marR="0" rtl="0" algn="l">
                        <a:lnSpc>
                          <a:spcPct val="100000"/>
                        </a:lnSpc>
                        <a:spcBef>
                          <a:spcPts val="0"/>
                        </a:spcBef>
                        <a:spcAft>
                          <a:spcPts val="0"/>
                        </a:spcAft>
                        <a:buNone/>
                      </a:pPr>
                      <a:r>
                        <a:rPr b="1" lang="en-US" sz="1400" u="none" cap="none" strike="noStrike">
                          <a:solidFill>
                            <a:srgbClr val="FFFFFF"/>
                          </a:solidFill>
                          <a:latin typeface="Calibri"/>
                          <a:ea typeface="Calibri"/>
                          <a:cs typeface="Calibri"/>
                          <a:sym typeface="Calibri"/>
                        </a:rPr>
                        <a:t>Component</a:t>
                      </a:r>
                      <a:endParaRPr sz="1400" u="none" cap="none" strike="noStrike">
                        <a:latin typeface="Calibri"/>
                        <a:ea typeface="Calibri"/>
                        <a:cs typeface="Calibri"/>
                        <a:sym typeface="Calibri"/>
                      </a:endParaRPr>
                    </a:p>
                  </a:txBody>
                  <a:tcPr marT="36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CACE3"/>
                    </a:solidFill>
                  </a:tcPr>
                </a:tc>
                <a:tc>
                  <a:txBody>
                    <a:bodyPr/>
                    <a:lstStyle/>
                    <a:p>
                      <a:pPr indent="0" lvl="0" marL="91440" marR="0" rtl="0" algn="l">
                        <a:lnSpc>
                          <a:spcPct val="100000"/>
                        </a:lnSpc>
                        <a:spcBef>
                          <a:spcPts val="0"/>
                        </a:spcBef>
                        <a:spcAft>
                          <a:spcPts val="0"/>
                        </a:spcAft>
                        <a:buNone/>
                      </a:pPr>
                      <a:r>
                        <a:rPr b="1" lang="en-US" sz="1400" u="none" cap="none" strike="noStrike">
                          <a:solidFill>
                            <a:srgbClr val="FFFFFF"/>
                          </a:solidFill>
                          <a:latin typeface="Calibri"/>
                          <a:ea typeface="Calibri"/>
                          <a:cs typeface="Calibri"/>
                          <a:sym typeface="Calibri"/>
                        </a:rPr>
                        <a:t>Description</a:t>
                      </a:r>
                      <a:endParaRPr sz="1400" u="none" cap="none" strike="noStrike">
                        <a:latin typeface="Calibri"/>
                        <a:ea typeface="Calibri"/>
                        <a:cs typeface="Calibri"/>
                        <a:sym typeface="Calibri"/>
                      </a:endParaRPr>
                    </a:p>
                  </a:txBody>
                  <a:tcPr marT="36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CACE3"/>
                    </a:solidFill>
                  </a:tcPr>
                </a:tc>
                <a:tc>
                  <a:txBody>
                    <a:bodyPr/>
                    <a:lstStyle/>
                    <a:p>
                      <a:pPr indent="0" lvl="0" marL="92710" marR="0" rtl="0" algn="l">
                        <a:lnSpc>
                          <a:spcPct val="100000"/>
                        </a:lnSpc>
                        <a:spcBef>
                          <a:spcPts val="0"/>
                        </a:spcBef>
                        <a:spcAft>
                          <a:spcPts val="0"/>
                        </a:spcAft>
                        <a:buNone/>
                      </a:pPr>
                      <a:r>
                        <a:rPr b="1" lang="en-US" sz="1400" u="none" cap="none" strike="noStrike">
                          <a:solidFill>
                            <a:srgbClr val="FFFFFF"/>
                          </a:solidFill>
                          <a:latin typeface="Calibri"/>
                          <a:ea typeface="Calibri"/>
                          <a:cs typeface="Calibri"/>
                          <a:sym typeface="Calibri"/>
                        </a:rPr>
                        <a:t>Example</a:t>
                      </a:r>
                      <a:endParaRPr sz="1400" u="none" cap="none" strike="noStrike">
                        <a:latin typeface="Calibri"/>
                        <a:ea typeface="Calibri"/>
                        <a:cs typeface="Calibri"/>
                        <a:sym typeface="Calibri"/>
                      </a:endParaRPr>
                    </a:p>
                  </a:txBody>
                  <a:tcPr marT="368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1CACE3"/>
                    </a:solidFill>
                  </a:tcPr>
                </a:tc>
              </a:tr>
              <a:tr h="518150">
                <a:tc>
                  <a:txBody>
                    <a:bodyPr/>
                    <a:lstStyle/>
                    <a:p>
                      <a:pPr indent="0" lvl="0" marL="90805" marR="0" rtl="0" algn="l">
                        <a:lnSpc>
                          <a:spcPct val="100000"/>
                        </a:lnSpc>
                        <a:spcBef>
                          <a:spcPts val="0"/>
                        </a:spcBef>
                        <a:spcAft>
                          <a:spcPts val="0"/>
                        </a:spcAft>
                        <a:buNone/>
                      </a:pPr>
                      <a:r>
                        <a:rPr b="1" lang="en-US" sz="1400" u="none" cap="none" strike="noStrike">
                          <a:latin typeface="Calibri"/>
                          <a:ea typeface="Calibri"/>
                          <a:cs typeface="Calibri"/>
                          <a:sym typeface="Calibri"/>
                        </a:rPr>
                        <a:t>Message</a:t>
                      </a:r>
                      <a:endParaRPr sz="1400" u="none" cap="none" strike="noStrike">
                        <a:latin typeface="Calibri"/>
                        <a:ea typeface="Calibri"/>
                        <a:cs typeface="Calibri"/>
                        <a:sym typeface="Calibri"/>
                      </a:endParaRPr>
                    </a:p>
                  </a:txBody>
                  <a:tcPr marT="37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E2F5"/>
                    </a:solidFill>
                  </a:tcPr>
                </a:tc>
                <a:tc>
                  <a:txBody>
                    <a:bodyPr/>
                    <a:lstStyle/>
                    <a:p>
                      <a:pPr indent="0" lvl="0" marL="91440" marR="677545" rtl="0" algn="l">
                        <a:lnSpc>
                          <a:spcPct val="100000"/>
                        </a:lnSpc>
                        <a:spcBef>
                          <a:spcPts val="0"/>
                        </a:spcBef>
                        <a:spcAft>
                          <a:spcPts val="0"/>
                        </a:spcAft>
                        <a:buNone/>
                      </a:pPr>
                      <a:r>
                        <a:rPr lang="en-US" sz="1400" u="none" cap="none" strike="noStrike">
                          <a:latin typeface="Calibri"/>
                          <a:ea typeface="Calibri"/>
                          <a:cs typeface="Calibri"/>
                          <a:sym typeface="Calibri"/>
                        </a:rPr>
                        <a:t>The message is the information (data) to be  communicated</a:t>
                      </a:r>
                      <a:endParaRPr sz="1400" u="none" cap="none" strike="noStrike">
                        <a:latin typeface="Calibri"/>
                        <a:ea typeface="Calibri"/>
                        <a:cs typeface="Calibri"/>
                        <a:sym typeface="Calibri"/>
                      </a:endParaRPr>
                    </a:p>
                  </a:txBody>
                  <a:tcPr marT="37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E2F5"/>
                    </a:solidFill>
                  </a:tcPr>
                </a:tc>
                <a:tc>
                  <a:txBody>
                    <a:bodyPr/>
                    <a:lstStyle/>
                    <a:p>
                      <a:pPr indent="0" lvl="0" marL="92710" marR="765175" rtl="0" algn="l">
                        <a:lnSpc>
                          <a:spcPct val="100000"/>
                        </a:lnSpc>
                        <a:spcBef>
                          <a:spcPts val="0"/>
                        </a:spcBef>
                        <a:spcAft>
                          <a:spcPts val="0"/>
                        </a:spcAft>
                        <a:buNone/>
                      </a:pPr>
                      <a:r>
                        <a:rPr lang="en-US" sz="1400" u="none" cap="none" strike="noStrike">
                          <a:latin typeface="Calibri"/>
                          <a:ea typeface="Calibri"/>
                          <a:cs typeface="Calibri"/>
                          <a:sym typeface="Calibri"/>
                        </a:rPr>
                        <a:t>Popular forms of information include text,  numbers, pictures, audio, and video</a:t>
                      </a:r>
                      <a:endParaRPr sz="1400" u="none" cap="none" strike="noStrike">
                        <a:latin typeface="Calibri"/>
                        <a:ea typeface="Calibri"/>
                        <a:cs typeface="Calibri"/>
                        <a:sym typeface="Calibri"/>
                      </a:endParaRPr>
                    </a:p>
                  </a:txBody>
                  <a:tcPr marT="37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E2F5"/>
                    </a:solidFill>
                  </a:tcPr>
                </a:tc>
              </a:tr>
              <a:tr h="518150">
                <a:tc>
                  <a:txBody>
                    <a:bodyPr/>
                    <a:lstStyle/>
                    <a:p>
                      <a:pPr indent="0" lvl="0" marL="90805" marR="0" rtl="0" algn="l">
                        <a:lnSpc>
                          <a:spcPct val="100000"/>
                        </a:lnSpc>
                        <a:spcBef>
                          <a:spcPts val="0"/>
                        </a:spcBef>
                        <a:spcAft>
                          <a:spcPts val="0"/>
                        </a:spcAft>
                        <a:buNone/>
                      </a:pPr>
                      <a:r>
                        <a:rPr b="1" lang="en-US" sz="1400" u="none" cap="none" strike="noStrike">
                          <a:latin typeface="Calibri"/>
                          <a:ea typeface="Calibri"/>
                          <a:cs typeface="Calibri"/>
                          <a:sym typeface="Calibri"/>
                        </a:rPr>
                        <a:t>Sender</a:t>
                      </a:r>
                      <a:endParaRPr sz="1400" u="none" cap="none" strike="noStrike">
                        <a:latin typeface="Calibri"/>
                        <a:ea typeface="Calibri"/>
                        <a:cs typeface="Calibri"/>
                        <a:sym typeface="Calibri"/>
                      </a:endParaRPr>
                    </a:p>
                  </a:txBody>
                  <a:tcPr marT="37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0F9"/>
                    </a:solidFill>
                  </a:tcPr>
                </a:tc>
                <a:tc>
                  <a:txBody>
                    <a:bodyPr/>
                    <a:lstStyle/>
                    <a:p>
                      <a:pPr indent="0" lvl="0" marL="91440" marR="0" rtl="0" algn="l">
                        <a:lnSpc>
                          <a:spcPct val="100000"/>
                        </a:lnSpc>
                        <a:spcBef>
                          <a:spcPts val="0"/>
                        </a:spcBef>
                        <a:spcAft>
                          <a:spcPts val="0"/>
                        </a:spcAft>
                        <a:buNone/>
                      </a:pPr>
                      <a:r>
                        <a:rPr lang="en-US" sz="1400" u="none" cap="none" strike="noStrike">
                          <a:latin typeface="Calibri"/>
                          <a:ea typeface="Calibri"/>
                          <a:cs typeface="Calibri"/>
                          <a:sym typeface="Calibri"/>
                        </a:rPr>
                        <a:t>the device that sends the data message</a:t>
                      </a:r>
                      <a:endParaRPr sz="1400" u="none" cap="none" strike="noStrike">
                        <a:latin typeface="Calibri"/>
                        <a:ea typeface="Calibri"/>
                        <a:cs typeface="Calibri"/>
                        <a:sym typeface="Calibri"/>
                      </a:endParaRPr>
                    </a:p>
                  </a:txBody>
                  <a:tcPr marT="37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0F9"/>
                    </a:solidFill>
                  </a:tcPr>
                </a:tc>
                <a:tc>
                  <a:txBody>
                    <a:bodyPr/>
                    <a:lstStyle/>
                    <a:p>
                      <a:pPr indent="0" lvl="0" marL="92710" marR="0" rtl="0" algn="l">
                        <a:lnSpc>
                          <a:spcPct val="100000"/>
                        </a:lnSpc>
                        <a:spcBef>
                          <a:spcPts val="0"/>
                        </a:spcBef>
                        <a:spcAft>
                          <a:spcPts val="0"/>
                        </a:spcAft>
                        <a:buNone/>
                      </a:pPr>
                      <a:r>
                        <a:rPr lang="en-US" sz="1400" u="none" cap="none" strike="noStrike">
                          <a:latin typeface="Calibri"/>
                          <a:ea typeface="Calibri"/>
                          <a:cs typeface="Calibri"/>
                          <a:sym typeface="Calibri"/>
                        </a:rPr>
                        <a:t>a computer, workstation, telephone handset, video</a:t>
                      </a:r>
                      <a:endParaRPr sz="1400" u="none" cap="none" strike="noStrike">
                        <a:latin typeface="Calibri"/>
                        <a:ea typeface="Calibri"/>
                        <a:cs typeface="Calibri"/>
                        <a:sym typeface="Calibri"/>
                      </a:endParaRPr>
                    </a:p>
                    <a:p>
                      <a:pPr indent="0" lvl="0" marL="92710" marR="0" rtl="0" algn="l">
                        <a:lnSpc>
                          <a:spcPct val="100000"/>
                        </a:lnSpc>
                        <a:spcBef>
                          <a:spcPts val="0"/>
                        </a:spcBef>
                        <a:spcAft>
                          <a:spcPts val="0"/>
                        </a:spcAft>
                        <a:buNone/>
                      </a:pPr>
                      <a:r>
                        <a:rPr lang="en-US" sz="1400" u="none" cap="none" strike="noStrike">
                          <a:latin typeface="Calibri"/>
                          <a:ea typeface="Calibri"/>
                          <a:cs typeface="Calibri"/>
                          <a:sym typeface="Calibri"/>
                        </a:rPr>
                        <a:t>camera, and so on</a:t>
                      </a:r>
                      <a:endParaRPr sz="1400" u="none" cap="none" strike="noStrike">
                        <a:latin typeface="Calibri"/>
                        <a:ea typeface="Calibri"/>
                        <a:cs typeface="Calibri"/>
                        <a:sym typeface="Calibri"/>
                      </a:endParaRPr>
                    </a:p>
                  </a:txBody>
                  <a:tcPr marT="37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0F9"/>
                    </a:solidFill>
                  </a:tcPr>
                </a:tc>
              </a:tr>
              <a:tr h="370850">
                <a:tc>
                  <a:txBody>
                    <a:bodyPr/>
                    <a:lstStyle/>
                    <a:p>
                      <a:pPr indent="0" lvl="0" marL="90805" marR="0" rtl="0" algn="l">
                        <a:lnSpc>
                          <a:spcPct val="100000"/>
                        </a:lnSpc>
                        <a:spcBef>
                          <a:spcPts val="0"/>
                        </a:spcBef>
                        <a:spcAft>
                          <a:spcPts val="0"/>
                        </a:spcAft>
                        <a:buNone/>
                      </a:pPr>
                      <a:r>
                        <a:rPr b="1" lang="en-US" sz="1400" u="none" cap="none" strike="noStrike">
                          <a:latin typeface="Calibri"/>
                          <a:ea typeface="Calibri"/>
                          <a:cs typeface="Calibri"/>
                          <a:sym typeface="Calibri"/>
                        </a:rPr>
                        <a:t>Receiver</a:t>
                      </a:r>
                      <a:endParaRPr sz="1400" u="none" cap="none" strike="noStrike">
                        <a:latin typeface="Calibri"/>
                        <a:ea typeface="Calibri"/>
                        <a:cs typeface="Calibri"/>
                        <a:sym typeface="Calibri"/>
                      </a:endParaRPr>
                    </a:p>
                  </a:txBody>
                  <a:tcPr marT="37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E2F5"/>
                    </a:solidFill>
                  </a:tcPr>
                </a:tc>
                <a:tc>
                  <a:txBody>
                    <a:bodyPr/>
                    <a:lstStyle/>
                    <a:p>
                      <a:pPr indent="0" lvl="0" marL="91440" marR="0" rtl="0" algn="l">
                        <a:lnSpc>
                          <a:spcPct val="100000"/>
                        </a:lnSpc>
                        <a:spcBef>
                          <a:spcPts val="0"/>
                        </a:spcBef>
                        <a:spcAft>
                          <a:spcPts val="0"/>
                        </a:spcAft>
                        <a:buNone/>
                      </a:pPr>
                      <a:r>
                        <a:rPr lang="en-US" sz="1400" u="none" cap="none" strike="noStrike">
                          <a:latin typeface="Calibri"/>
                          <a:ea typeface="Calibri"/>
                          <a:cs typeface="Calibri"/>
                          <a:sym typeface="Calibri"/>
                        </a:rPr>
                        <a:t>the device that receives the message</a:t>
                      </a:r>
                      <a:endParaRPr sz="1400" u="none" cap="none" strike="noStrike">
                        <a:latin typeface="Calibri"/>
                        <a:ea typeface="Calibri"/>
                        <a:cs typeface="Calibri"/>
                        <a:sym typeface="Calibri"/>
                      </a:endParaRPr>
                    </a:p>
                  </a:txBody>
                  <a:tcPr marT="37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E2F5"/>
                    </a:solidFill>
                  </a:tcPr>
                </a:tc>
                <a:tc>
                  <a:txBody>
                    <a:bodyPr/>
                    <a:lstStyle/>
                    <a:p>
                      <a:pPr indent="0" lvl="0" marL="92710" marR="0" rtl="0" algn="l">
                        <a:lnSpc>
                          <a:spcPct val="100000"/>
                        </a:lnSpc>
                        <a:spcBef>
                          <a:spcPts val="0"/>
                        </a:spcBef>
                        <a:spcAft>
                          <a:spcPts val="0"/>
                        </a:spcAft>
                        <a:buNone/>
                      </a:pPr>
                      <a:r>
                        <a:rPr lang="en-US" sz="1400" u="none" cap="none" strike="noStrike">
                          <a:latin typeface="Calibri"/>
                          <a:ea typeface="Calibri"/>
                          <a:cs typeface="Calibri"/>
                          <a:sym typeface="Calibri"/>
                        </a:rPr>
                        <a:t>Same as sender</a:t>
                      </a:r>
                      <a:endParaRPr sz="1400" u="none" cap="none" strike="noStrike">
                        <a:latin typeface="Calibri"/>
                        <a:ea typeface="Calibri"/>
                        <a:cs typeface="Calibri"/>
                        <a:sym typeface="Calibri"/>
                      </a:endParaRPr>
                    </a:p>
                  </a:txBody>
                  <a:tcPr marT="37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CE2F5"/>
                    </a:solidFill>
                  </a:tcPr>
                </a:tc>
              </a:tr>
              <a:tr h="518150">
                <a:tc>
                  <a:txBody>
                    <a:bodyPr/>
                    <a:lstStyle/>
                    <a:p>
                      <a:pPr indent="0" lvl="0" marL="90805" marR="0" rtl="0" algn="l">
                        <a:lnSpc>
                          <a:spcPct val="100000"/>
                        </a:lnSpc>
                        <a:spcBef>
                          <a:spcPts val="0"/>
                        </a:spcBef>
                        <a:spcAft>
                          <a:spcPts val="0"/>
                        </a:spcAft>
                        <a:buNone/>
                      </a:pPr>
                      <a:r>
                        <a:rPr b="1" lang="en-US" sz="1400" u="none" cap="none" strike="noStrike">
                          <a:latin typeface="Calibri"/>
                          <a:ea typeface="Calibri"/>
                          <a:cs typeface="Calibri"/>
                          <a:sym typeface="Calibri"/>
                        </a:rPr>
                        <a:t>Transmission</a:t>
                      </a:r>
                      <a:endParaRPr sz="1400" u="none" cap="none" strike="noStrike">
                        <a:latin typeface="Calibri"/>
                        <a:ea typeface="Calibri"/>
                        <a:cs typeface="Calibri"/>
                        <a:sym typeface="Calibri"/>
                      </a:endParaRPr>
                    </a:p>
                    <a:p>
                      <a:pPr indent="0" lvl="0" marL="90805" marR="0" rtl="0" algn="l">
                        <a:lnSpc>
                          <a:spcPct val="100000"/>
                        </a:lnSpc>
                        <a:spcBef>
                          <a:spcPts val="0"/>
                        </a:spcBef>
                        <a:spcAft>
                          <a:spcPts val="0"/>
                        </a:spcAft>
                        <a:buNone/>
                      </a:pPr>
                      <a:r>
                        <a:rPr b="1" lang="en-US" sz="1400" u="none" cap="none" strike="noStrike">
                          <a:latin typeface="Calibri"/>
                          <a:ea typeface="Calibri"/>
                          <a:cs typeface="Calibri"/>
                          <a:sym typeface="Calibri"/>
                        </a:rPr>
                        <a:t>medium</a:t>
                      </a:r>
                      <a:endParaRPr sz="1400" u="none" cap="none" strike="noStrike">
                        <a:latin typeface="Calibri"/>
                        <a:ea typeface="Calibri"/>
                        <a:cs typeface="Calibri"/>
                        <a:sym typeface="Calibri"/>
                      </a:endParaRPr>
                    </a:p>
                  </a:txBody>
                  <a:tcPr marT="37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0F9"/>
                    </a:solidFill>
                  </a:tcPr>
                </a:tc>
                <a:tc>
                  <a:txBody>
                    <a:bodyPr/>
                    <a:lstStyle/>
                    <a:p>
                      <a:pPr indent="0" lvl="0" marL="91440" marR="0" rtl="0" algn="l">
                        <a:lnSpc>
                          <a:spcPct val="100000"/>
                        </a:lnSpc>
                        <a:spcBef>
                          <a:spcPts val="0"/>
                        </a:spcBef>
                        <a:spcAft>
                          <a:spcPts val="0"/>
                        </a:spcAft>
                        <a:buNone/>
                      </a:pPr>
                      <a:r>
                        <a:rPr lang="en-US" sz="1400" u="none" cap="none" strike="noStrike">
                          <a:latin typeface="Calibri"/>
                          <a:ea typeface="Calibri"/>
                          <a:cs typeface="Calibri"/>
                          <a:sym typeface="Calibri"/>
                        </a:rPr>
                        <a:t>the physical path by which a message travels from</a:t>
                      </a:r>
                      <a:endParaRPr sz="1400" u="none" cap="none" strike="noStrike">
                        <a:latin typeface="Calibri"/>
                        <a:ea typeface="Calibri"/>
                        <a:cs typeface="Calibri"/>
                        <a:sym typeface="Calibri"/>
                      </a:endParaRPr>
                    </a:p>
                    <a:p>
                      <a:pPr indent="0" lvl="0" marL="91440" marR="0" rtl="0" algn="l">
                        <a:lnSpc>
                          <a:spcPct val="100000"/>
                        </a:lnSpc>
                        <a:spcBef>
                          <a:spcPts val="0"/>
                        </a:spcBef>
                        <a:spcAft>
                          <a:spcPts val="0"/>
                        </a:spcAft>
                        <a:buNone/>
                      </a:pPr>
                      <a:r>
                        <a:rPr lang="en-US" sz="1400" u="none" cap="none" strike="noStrike">
                          <a:latin typeface="Calibri"/>
                          <a:ea typeface="Calibri"/>
                          <a:cs typeface="Calibri"/>
                          <a:sym typeface="Calibri"/>
                        </a:rPr>
                        <a:t>sender to receiver</a:t>
                      </a:r>
                      <a:endParaRPr sz="1400" u="none" cap="none" strike="noStrike">
                        <a:latin typeface="Calibri"/>
                        <a:ea typeface="Calibri"/>
                        <a:cs typeface="Calibri"/>
                        <a:sym typeface="Calibri"/>
                      </a:endParaRPr>
                    </a:p>
                  </a:txBody>
                  <a:tcPr marT="37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0F9"/>
                    </a:solidFill>
                  </a:tcPr>
                </a:tc>
                <a:tc>
                  <a:txBody>
                    <a:bodyPr/>
                    <a:lstStyle/>
                    <a:p>
                      <a:pPr indent="0" lvl="0" marL="92710" marR="0" rtl="0" algn="l">
                        <a:lnSpc>
                          <a:spcPct val="100000"/>
                        </a:lnSpc>
                        <a:spcBef>
                          <a:spcPts val="0"/>
                        </a:spcBef>
                        <a:spcAft>
                          <a:spcPts val="0"/>
                        </a:spcAft>
                        <a:buNone/>
                      </a:pPr>
                      <a:r>
                        <a:rPr lang="en-US" sz="1400" u="none" cap="none" strike="noStrike">
                          <a:latin typeface="Calibri"/>
                          <a:ea typeface="Calibri"/>
                          <a:cs typeface="Calibri"/>
                          <a:sym typeface="Calibri"/>
                        </a:rPr>
                        <a:t>twisted-pair wire, coaxial cable, fiber-optic cable,</a:t>
                      </a:r>
                      <a:endParaRPr sz="1400" u="none" cap="none" strike="noStrike">
                        <a:latin typeface="Calibri"/>
                        <a:ea typeface="Calibri"/>
                        <a:cs typeface="Calibri"/>
                        <a:sym typeface="Calibri"/>
                      </a:endParaRPr>
                    </a:p>
                    <a:p>
                      <a:pPr indent="0" lvl="0" marL="92710" marR="0" rtl="0" algn="l">
                        <a:lnSpc>
                          <a:spcPct val="100000"/>
                        </a:lnSpc>
                        <a:spcBef>
                          <a:spcPts val="0"/>
                        </a:spcBef>
                        <a:spcAft>
                          <a:spcPts val="0"/>
                        </a:spcAft>
                        <a:buNone/>
                      </a:pPr>
                      <a:r>
                        <a:rPr lang="en-US" sz="1400" u="none" cap="none" strike="noStrike">
                          <a:latin typeface="Calibri"/>
                          <a:ea typeface="Calibri"/>
                          <a:cs typeface="Calibri"/>
                          <a:sym typeface="Calibri"/>
                        </a:rPr>
                        <a:t>and radio waves</a:t>
                      </a:r>
                      <a:endParaRPr sz="1400" u="none" cap="none" strike="noStrike">
                        <a:latin typeface="Calibri"/>
                        <a:ea typeface="Calibri"/>
                        <a:cs typeface="Calibri"/>
                        <a:sym typeface="Calibri"/>
                      </a:endParaRPr>
                    </a:p>
                  </a:txBody>
                  <a:tcPr marT="374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7F0F9"/>
                    </a:solidFill>
                  </a:tcPr>
                </a:tc>
              </a:tr>
              <a:tr h="377200">
                <a:tc>
                  <a:txBody>
                    <a:bodyPr/>
                    <a:lstStyle/>
                    <a:p>
                      <a:pPr indent="0" lvl="0" marL="90805" marR="0" rtl="0" algn="l">
                        <a:lnSpc>
                          <a:spcPct val="100000"/>
                        </a:lnSpc>
                        <a:spcBef>
                          <a:spcPts val="0"/>
                        </a:spcBef>
                        <a:spcAft>
                          <a:spcPts val="0"/>
                        </a:spcAft>
                        <a:buNone/>
                      </a:pPr>
                      <a:r>
                        <a:rPr b="1" lang="en-US" sz="1400" u="none" cap="none" strike="noStrike">
                          <a:latin typeface="Calibri"/>
                          <a:ea typeface="Calibri"/>
                          <a:cs typeface="Calibri"/>
                          <a:sym typeface="Calibri"/>
                        </a:rPr>
                        <a:t>Protocol</a:t>
                      </a:r>
                      <a:endParaRPr sz="1400" u="none" cap="none" strike="noStrike">
                        <a:latin typeface="Calibri"/>
                        <a:ea typeface="Calibri"/>
                        <a:cs typeface="Calibri"/>
                        <a:sym typeface="Calibri"/>
                      </a:endParaRPr>
                    </a:p>
                  </a:txBody>
                  <a:tcPr marT="381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solidFill>
                      <a:srgbClr val="CCE2F5"/>
                    </a:solidFill>
                  </a:tcPr>
                </a:tc>
                <a:tc>
                  <a:txBody>
                    <a:bodyPr/>
                    <a:lstStyle/>
                    <a:p>
                      <a:pPr indent="0" lvl="0" marL="91440" marR="0" rtl="0" algn="l">
                        <a:lnSpc>
                          <a:spcPct val="100000"/>
                        </a:lnSpc>
                        <a:spcBef>
                          <a:spcPts val="0"/>
                        </a:spcBef>
                        <a:spcAft>
                          <a:spcPts val="0"/>
                        </a:spcAft>
                        <a:buNone/>
                      </a:pPr>
                      <a:r>
                        <a:rPr lang="en-US" sz="1400" u="none" cap="none" strike="noStrike">
                          <a:latin typeface="Calibri"/>
                          <a:ea typeface="Calibri"/>
                          <a:cs typeface="Calibri"/>
                          <a:sym typeface="Calibri"/>
                        </a:rPr>
                        <a:t>a set of rules that govern data communications</a:t>
                      </a:r>
                      <a:endParaRPr sz="1400" u="none" cap="none" strike="noStrike">
                        <a:latin typeface="Calibri"/>
                        <a:ea typeface="Calibri"/>
                        <a:cs typeface="Calibri"/>
                        <a:sym typeface="Calibri"/>
                      </a:endParaRPr>
                    </a:p>
                  </a:txBody>
                  <a:tcPr marT="381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solidFill>
                      <a:srgbClr val="CCE2F5"/>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solidFill>
                      <a:srgbClr val="CCE2F5"/>
                    </a:solidFill>
                  </a:tcPr>
                </a:tc>
              </a:tr>
            </a:tbl>
          </a:graphicData>
        </a:graphic>
      </p:graphicFrame>
      <p:sp>
        <p:nvSpPr>
          <p:cNvPr id="102" name="Google Shape;102;p8"/>
          <p:cNvSpPr/>
          <p:nvPr/>
        </p:nvSpPr>
        <p:spPr>
          <a:xfrm>
            <a:off x="69850" y="6318250"/>
            <a:ext cx="9074150" cy="12700"/>
          </a:xfrm>
          <a:custGeom>
            <a:rect b="b" l="l" r="r" t="t"/>
            <a:pathLst>
              <a:path extrusionOk="0" h="12700" w="9074150">
                <a:moveTo>
                  <a:pt x="0" y="12700"/>
                </a:moveTo>
                <a:lnTo>
                  <a:pt x="9074149" y="12700"/>
                </a:lnTo>
                <a:lnTo>
                  <a:pt x="9074149" y="0"/>
                </a:lnTo>
                <a:lnTo>
                  <a:pt x="0" y="0"/>
                </a:lnTo>
                <a:lnTo>
                  <a:pt x="0" y="1270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8"/>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grpSp>
        <p:nvGrpSpPr>
          <p:cNvPr id="108" name="Google Shape;108;p9"/>
          <p:cNvGrpSpPr/>
          <p:nvPr/>
        </p:nvGrpSpPr>
        <p:grpSpPr>
          <a:xfrm>
            <a:off x="1816607" y="2092451"/>
            <a:ext cx="5197094" cy="3662172"/>
            <a:chOff x="1816607" y="2092451"/>
            <a:chExt cx="5197094" cy="3662172"/>
          </a:xfrm>
        </p:grpSpPr>
        <p:pic>
          <p:nvPicPr>
            <p:cNvPr id="109" name="Google Shape;109;p9"/>
            <p:cNvPicPr preferRelativeResize="0"/>
            <p:nvPr/>
          </p:nvPicPr>
          <p:blipFill rotWithShape="1">
            <a:blip r:embed="rId3">
              <a:alphaModFix/>
            </a:blip>
            <a:srcRect b="0" l="0" r="0" t="0"/>
            <a:stretch/>
          </p:blipFill>
          <p:spPr>
            <a:xfrm>
              <a:off x="2209799" y="3276599"/>
              <a:ext cx="4639056" cy="2478024"/>
            </a:xfrm>
            <a:prstGeom prst="rect">
              <a:avLst/>
            </a:prstGeom>
            <a:noFill/>
            <a:ln>
              <a:noFill/>
            </a:ln>
          </p:spPr>
        </p:pic>
        <p:sp>
          <p:nvSpPr>
            <p:cNvPr id="110" name="Google Shape;110;p9"/>
            <p:cNvSpPr/>
            <p:nvPr/>
          </p:nvSpPr>
          <p:spPr>
            <a:xfrm>
              <a:off x="2240280" y="2135123"/>
              <a:ext cx="4773295" cy="1828800"/>
            </a:xfrm>
            <a:custGeom>
              <a:rect b="b" l="l" r="r" t="t"/>
              <a:pathLst>
                <a:path extrusionOk="0" h="1828800" w="4773295">
                  <a:moveTo>
                    <a:pt x="173736" y="1712976"/>
                  </a:moveTo>
                  <a:lnTo>
                    <a:pt x="115824" y="1712976"/>
                  </a:lnTo>
                  <a:lnTo>
                    <a:pt x="115824" y="1066800"/>
                  </a:lnTo>
                  <a:lnTo>
                    <a:pt x="57912" y="1066800"/>
                  </a:lnTo>
                  <a:lnTo>
                    <a:pt x="57912" y="1712976"/>
                  </a:lnTo>
                  <a:lnTo>
                    <a:pt x="0" y="1712976"/>
                  </a:lnTo>
                  <a:lnTo>
                    <a:pt x="86868" y="1828800"/>
                  </a:lnTo>
                  <a:lnTo>
                    <a:pt x="152019" y="1741932"/>
                  </a:lnTo>
                  <a:lnTo>
                    <a:pt x="173736" y="1712976"/>
                  </a:lnTo>
                  <a:close/>
                </a:path>
                <a:path extrusionOk="0" h="1828800" w="4773295">
                  <a:moveTo>
                    <a:pt x="173736" y="371856"/>
                  </a:moveTo>
                  <a:lnTo>
                    <a:pt x="115824" y="371856"/>
                  </a:lnTo>
                  <a:lnTo>
                    <a:pt x="115824" y="0"/>
                  </a:lnTo>
                  <a:lnTo>
                    <a:pt x="57912" y="0"/>
                  </a:lnTo>
                  <a:lnTo>
                    <a:pt x="57912" y="371856"/>
                  </a:lnTo>
                  <a:lnTo>
                    <a:pt x="0" y="371856"/>
                  </a:lnTo>
                  <a:lnTo>
                    <a:pt x="86868" y="487680"/>
                  </a:lnTo>
                  <a:lnTo>
                    <a:pt x="152006" y="400812"/>
                  </a:lnTo>
                  <a:lnTo>
                    <a:pt x="173736" y="371856"/>
                  </a:lnTo>
                  <a:close/>
                </a:path>
                <a:path extrusionOk="0" h="1828800" w="4773295">
                  <a:moveTo>
                    <a:pt x="4773168" y="1106424"/>
                  </a:moveTo>
                  <a:lnTo>
                    <a:pt x="4751451" y="1077468"/>
                  </a:lnTo>
                  <a:lnTo>
                    <a:pt x="4686300" y="990600"/>
                  </a:lnTo>
                  <a:lnTo>
                    <a:pt x="4599432" y="1106424"/>
                  </a:lnTo>
                  <a:lnTo>
                    <a:pt x="4657344" y="1106424"/>
                  </a:lnTo>
                  <a:lnTo>
                    <a:pt x="4657344" y="1828800"/>
                  </a:lnTo>
                  <a:lnTo>
                    <a:pt x="4715256" y="1828800"/>
                  </a:lnTo>
                  <a:lnTo>
                    <a:pt x="4715256" y="1106424"/>
                  </a:lnTo>
                  <a:lnTo>
                    <a:pt x="4773168" y="1106424"/>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4">
              <a:alphaModFix/>
            </a:blip>
            <a:srcRect b="0" l="0" r="0" t="0"/>
            <a:stretch/>
          </p:blipFill>
          <p:spPr>
            <a:xfrm>
              <a:off x="1847087" y="2569463"/>
              <a:ext cx="1058418" cy="692658"/>
            </a:xfrm>
            <a:prstGeom prst="rect">
              <a:avLst/>
            </a:prstGeom>
            <a:noFill/>
            <a:ln>
              <a:noFill/>
            </a:ln>
          </p:spPr>
        </p:pic>
        <p:pic>
          <p:nvPicPr>
            <p:cNvPr id="112" name="Google Shape;112;p9"/>
            <p:cNvPicPr preferRelativeResize="0"/>
            <p:nvPr/>
          </p:nvPicPr>
          <p:blipFill rotWithShape="1">
            <a:blip r:embed="rId5">
              <a:alphaModFix/>
            </a:blip>
            <a:srcRect b="0" l="0" r="0" t="0"/>
            <a:stretch/>
          </p:blipFill>
          <p:spPr>
            <a:xfrm>
              <a:off x="1816607" y="2545079"/>
              <a:ext cx="1119378" cy="799338"/>
            </a:xfrm>
            <a:prstGeom prst="rect">
              <a:avLst/>
            </a:prstGeom>
            <a:noFill/>
            <a:ln>
              <a:noFill/>
            </a:ln>
          </p:spPr>
        </p:pic>
        <p:pic>
          <p:nvPicPr>
            <p:cNvPr id="113" name="Google Shape;113;p9"/>
            <p:cNvPicPr preferRelativeResize="0"/>
            <p:nvPr/>
          </p:nvPicPr>
          <p:blipFill rotWithShape="1">
            <a:blip r:embed="rId6">
              <a:alphaModFix/>
            </a:blip>
            <a:srcRect b="0" l="0" r="0" t="0"/>
            <a:stretch/>
          </p:blipFill>
          <p:spPr>
            <a:xfrm>
              <a:off x="1868423" y="2590799"/>
              <a:ext cx="914400" cy="548639"/>
            </a:xfrm>
            <a:prstGeom prst="rect">
              <a:avLst/>
            </a:prstGeom>
            <a:noFill/>
            <a:ln>
              <a:noFill/>
            </a:ln>
          </p:spPr>
        </p:pic>
        <p:sp>
          <p:nvSpPr>
            <p:cNvPr id="114" name="Google Shape;114;p9"/>
            <p:cNvSpPr/>
            <p:nvPr/>
          </p:nvSpPr>
          <p:spPr>
            <a:xfrm>
              <a:off x="6839711" y="2092451"/>
              <a:ext cx="173990" cy="463550"/>
            </a:xfrm>
            <a:custGeom>
              <a:rect b="b" l="l" r="r" t="t"/>
              <a:pathLst>
                <a:path extrusionOk="0" h="463550" w="173990">
                  <a:moveTo>
                    <a:pt x="115824" y="86868"/>
                  </a:moveTo>
                  <a:lnTo>
                    <a:pt x="57912" y="86868"/>
                  </a:lnTo>
                  <a:lnTo>
                    <a:pt x="57912" y="463296"/>
                  </a:lnTo>
                  <a:lnTo>
                    <a:pt x="115824" y="463296"/>
                  </a:lnTo>
                  <a:lnTo>
                    <a:pt x="115824" y="86868"/>
                  </a:lnTo>
                  <a:close/>
                </a:path>
                <a:path extrusionOk="0" h="463550" w="173990">
                  <a:moveTo>
                    <a:pt x="86868" y="0"/>
                  </a:moveTo>
                  <a:lnTo>
                    <a:pt x="0" y="115824"/>
                  </a:lnTo>
                  <a:lnTo>
                    <a:pt x="57912" y="115824"/>
                  </a:lnTo>
                  <a:lnTo>
                    <a:pt x="57912" y="86868"/>
                  </a:lnTo>
                  <a:lnTo>
                    <a:pt x="152019" y="86868"/>
                  </a:lnTo>
                  <a:lnTo>
                    <a:pt x="86868" y="0"/>
                  </a:lnTo>
                  <a:close/>
                </a:path>
                <a:path extrusionOk="0" h="463550" w="173990">
                  <a:moveTo>
                    <a:pt x="152019" y="86868"/>
                  </a:moveTo>
                  <a:lnTo>
                    <a:pt x="115824" y="86868"/>
                  </a:lnTo>
                  <a:lnTo>
                    <a:pt x="115824" y="115824"/>
                  </a:lnTo>
                  <a:lnTo>
                    <a:pt x="173736" y="115824"/>
                  </a:lnTo>
                  <a:lnTo>
                    <a:pt x="152019" y="8686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5" name="Google Shape;115;p9"/>
          <p:cNvSpPr txBox="1"/>
          <p:nvPr>
            <p:ph type="title"/>
          </p:nvPr>
        </p:nvSpPr>
        <p:spPr>
          <a:xfrm>
            <a:off x="277164" y="320497"/>
            <a:ext cx="6809436" cy="7575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4800" u="none"/>
              <a:t>Communication Model</a:t>
            </a:r>
            <a:endParaRPr sz="4800"/>
          </a:p>
        </p:txBody>
      </p:sp>
      <p:sp>
        <p:nvSpPr>
          <p:cNvPr id="116" name="Google Shape;116;p9"/>
          <p:cNvSpPr txBox="1"/>
          <p:nvPr/>
        </p:nvSpPr>
        <p:spPr>
          <a:xfrm>
            <a:off x="1854200" y="1804543"/>
            <a:ext cx="1175385"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input message</a:t>
            </a:r>
            <a:endParaRPr sz="1400">
              <a:solidFill>
                <a:schemeClr val="dk1"/>
              </a:solidFill>
              <a:latin typeface="Arial"/>
              <a:ea typeface="Arial"/>
              <a:cs typeface="Arial"/>
              <a:sym typeface="Arial"/>
            </a:endParaRPr>
          </a:p>
        </p:txBody>
      </p:sp>
      <p:sp>
        <p:nvSpPr>
          <p:cNvPr id="117" name="Google Shape;117;p9"/>
          <p:cNvSpPr txBox="1"/>
          <p:nvPr/>
        </p:nvSpPr>
        <p:spPr>
          <a:xfrm>
            <a:off x="1719198" y="1301953"/>
            <a:ext cx="1642110"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0099"/>
                </a:solidFill>
                <a:latin typeface="Arial"/>
                <a:ea typeface="Arial"/>
                <a:cs typeface="Arial"/>
                <a:sym typeface="Arial"/>
              </a:rPr>
              <a:t>Source system</a:t>
            </a:r>
            <a:endParaRPr sz="1800">
              <a:solidFill>
                <a:schemeClr val="dk1"/>
              </a:solidFill>
              <a:latin typeface="Arial"/>
              <a:ea typeface="Arial"/>
              <a:cs typeface="Arial"/>
              <a:sym typeface="Arial"/>
            </a:endParaRPr>
          </a:p>
        </p:txBody>
      </p:sp>
      <p:sp>
        <p:nvSpPr>
          <p:cNvPr id="118" name="Google Shape;118;p9"/>
          <p:cNvSpPr txBox="1"/>
          <p:nvPr/>
        </p:nvSpPr>
        <p:spPr>
          <a:xfrm>
            <a:off x="5878195" y="1322959"/>
            <a:ext cx="21151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0099"/>
                </a:solidFill>
                <a:latin typeface="Arial"/>
                <a:ea typeface="Arial"/>
                <a:cs typeface="Arial"/>
                <a:sym typeface="Arial"/>
              </a:rPr>
              <a:t>Destination system</a:t>
            </a:r>
            <a:endParaRPr sz="1800">
              <a:solidFill>
                <a:schemeClr val="dk1"/>
              </a:solidFill>
              <a:latin typeface="Arial"/>
              <a:ea typeface="Arial"/>
              <a:cs typeface="Arial"/>
              <a:sym typeface="Arial"/>
            </a:endParaRPr>
          </a:p>
        </p:txBody>
      </p:sp>
      <p:sp>
        <p:nvSpPr>
          <p:cNvPr id="119" name="Google Shape;119;p9"/>
          <p:cNvSpPr txBox="1"/>
          <p:nvPr/>
        </p:nvSpPr>
        <p:spPr>
          <a:xfrm>
            <a:off x="1868423" y="2590800"/>
            <a:ext cx="914400" cy="54864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26650">
            <a:spAutoFit/>
          </a:bodyPr>
          <a:lstStyle/>
          <a:p>
            <a:pPr indent="0" lvl="0" marL="86360" marR="0" rtl="0" algn="l">
              <a:lnSpc>
                <a:spcPct val="119375"/>
              </a:lnSpc>
              <a:spcBef>
                <a:spcPts val="0"/>
              </a:spcBef>
              <a:spcAft>
                <a:spcPts val="0"/>
              </a:spcAft>
              <a:buNone/>
            </a:pPr>
            <a:r>
              <a:rPr b="1" lang="en-US" sz="1600">
                <a:solidFill>
                  <a:schemeClr val="dk1"/>
                </a:solidFill>
                <a:latin typeface="Arial"/>
                <a:ea typeface="Arial"/>
                <a:cs typeface="Arial"/>
                <a:sym typeface="Arial"/>
              </a:rPr>
              <a:t>Source</a:t>
            </a:r>
            <a:endParaRPr sz="1600">
              <a:solidFill>
                <a:schemeClr val="dk1"/>
              </a:solidFill>
              <a:latin typeface="Arial"/>
              <a:ea typeface="Arial"/>
              <a:cs typeface="Arial"/>
              <a:sym typeface="Arial"/>
            </a:endParaRPr>
          </a:p>
          <a:p>
            <a:pPr indent="0" lvl="0" marL="128904" marR="0" rtl="0" algn="l">
              <a:lnSpc>
                <a:spcPct val="119375"/>
              </a:lnSpc>
              <a:spcBef>
                <a:spcPts val="0"/>
              </a:spcBef>
              <a:spcAft>
                <a:spcPts val="0"/>
              </a:spcAft>
              <a:buNone/>
            </a:pPr>
            <a:r>
              <a:rPr b="1" lang="en-US" sz="1600">
                <a:solidFill>
                  <a:schemeClr val="dk1"/>
                </a:solidFill>
                <a:latin typeface="Arial"/>
                <a:ea typeface="Arial"/>
                <a:cs typeface="Arial"/>
                <a:sym typeface="Arial"/>
              </a:rPr>
              <a:t>Device</a:t>
            </a:r>
            <a:endParaRPr sz="1600">
              <a:solidFill>
                <a:schemeClr val="dk1"/>
              </a:solidFill>
              <a:latin typeface="Arial"/>
              <a:ea typeface="Arial"/>
              <a:cs typeface="Arial"/>
              <a:sym typeface="Arial"/>
            </a:endParaRPr>
          </a:p>
        </p:txBody>
      </p:sp>
      <p:grpSp>
        <p:nvGrpSpPr>
          <p:cNvPr id="120" name="Google Shape;120;p9"/>
          <p:cNvGrpSpPr/>
          <p:nvPr/>
        </p:nvGrpSpPr>
        <p:grpSpPr>
          <a:xfrm>
            <a:off x="6181344" y="2496311"/>
            <a:ext cx="1540002" cy="799338"/>
            <a:chOff x="6181344" y="2496311"/>
            <a:chExt cx="1540002" cy="799338"/>
          </a:xfrm>
        </p:grpSpPr>
        <p:pic>
          <p:nvPicPr>
            <p:cNvPr id="121" name="Google Shape;121;p9"/>
            <p:cNvPicPr preferRelativeResize="0"/>
            <p:nvPr/>
          </p:nvPicPr>
          <p:blipFill rotWithShape="1">
            <a:blip r:embed="rId7">
              <a:alphaModFix/>
            </a:blip>
            <a:srcRect b="0" l="0" r="0" t="0"/>
            <a:stretch/>
          </p:blipFill>
          <p:spPr>
            <a:xfrm>
              <a:off x="6303264" y="2526791"/>
              <a:ext cx="1296162" cy="677417"/>
            </a:xfrm>
            <a:prstGeom prst="rect">
              <a:avLst/>
            </a:prstGeom>
            <a:noFill/>
            <a:ln>
              <a:noFill/>
            </a:ln>
          </p:spPr>
        </p:pic>
        <p:pic>
          <p:nvPicPr>
            <p:cNvPr id="122" name="Google Shape;122;p9"/>
            <p:cNvPicPr preferRelativeResize="0"/>
            <p:nvPr/>
          </p:nvPicPr>
          <p:blipFill rotWithShape="1">
            <a:blip r:embed="rId8">
              <a:alphaModFix/>
            </a:blip>
            <a:srcRect b="0" l="0" r="0" t="0"/>
            <a:stretch/>
          </p:blipFill>
          <p:spPr>
            <a:xfrm>
              <a:off x="6181344" y="2496311"/>
              <a:ext cx="1540002" cy="799338"/>
            </a:xfrm>
            <a:prstGeom prst="rect">
              <a:avLst/>
            </a:prstGeom>
            <a:noFill/>
            <a:ln>
              <a:noFill/>
            </a:ln>
          </p:spPr>
        </p:pic>
        <p:pic>
          <p:nvPicPr>
            <p:cNvPr id="123" name="Google Shape;123;p9"/>
            <p:cNvPicPr preferRelativeResize="0"/>
            <p:nvPr/>
          </p:nvPicPr>
          <p:blipFill rotWithShape="1">
            <a:blip r:embed="rId9">
              <a:alphaModFix/>
            </a:blip>
            <a:srcRect b="0" l="0" r="0" t="0"/>
            <a:stretch/>
          </p:blipFill>
          <p:spPr>
            <a:xfrm>
              <a:off x="6324600" y="2548127"/>
              <a:ext cx="1152144" cy="533400"/>
            </a:xfrm>
            <a:prstGeom prst="rect">
              <a:avLst/>
            </a:prstGeom>
            <a:noFill/>
            <a:ln>
              <a:noFill/>
            </a:ln>
          </p:spPr>
        </p:pic>
      </p:grpSp>
      <p:sp>
        <p:nvSpPr>
          <p:cNvPr id="124" name="Google Shape;124;p9"/>
          <p:cNvSpPr txBox="1"/>
          <p:nvPr/>
        </p:nvSpPr>
        <p:spPr>
          <a:xfrm>
            <a:off x="6324600" y="2548127"/>
            <a:ext cx="1152525" cy="533400"/>
          </a:xfrm>
          <a:prstGeom prst="rect">
            <a:avLst/>
          </a:prstGeom>
          <a:noFill/>
          <a:ln cap="flat" cmpd="sng" w="12175">
            <a:solidFill>
              <a:srgbClr val="000000"/>
            </a:solidFill>
            <a:prstDash val="solid"/>
            <a:round/>
            <a:headEnd len="sm" w="sm" type="none"/>
            <a:tailEnd len="sm" w="sm" type="none"/>
          </a:ln>
        </p:spPr>
        <p:txBody>
          <a:bodyPr anchorCtr="0" anchor="t" bIns="0" lIns="0" spcFirstLastPara="1" rIns="0" wrap="square" tIns="20300">
            <a:spAutoFit/>
          </a:bodyPr>
          <a:lstStyle/>
          <a:p>
            <a:pPr indent="0" lvl="0" marL="0" marR="38735" rtl="0" algn="ctr">
              <a:lnSpc>
                <a:spcPct val="119375"/>
              </a:lnSpc>
              <a:spcBef>
                <a:spcPts val="0"/>
              </a:spcBef>
              <a:spcAft>
                <a:spcPts val="0"/>
              </a:spcAft>
              <a:buNone/>
            </a:pPr>
            <a:r>
              <a:rPr b="1" lang="en-US" sz="1600">
                <a:solidFill>
                  <a:schemeClr val="dk1"/>
                </a:solidFill>
                <a:latin typeface="Arial"/>
                <a:ea typeface="Arial"/>
                <a:cs typeface="Arial"/>
                <a:sym typeface="Arial"/>
              </a:rPr>
              <a:t>Destination</a:t>
            </a:r>
            <a:endParaRPr sz="1600">
              <a:solidFill>
                <a:schemeClr val="dk1"/>
              </a:solidFill>
              <a:latin typeface="Arial"/>
              <a:ea typeface="Arial"/>
              <a:cs typeface="Arial"/>
              <a:sym typeface="Arial"/>
            </a:endParaRPr>
          </a:p>
          <a:p>
            <a:pPr indent="0" lvl="0" marL="1905" marR="0" rtl="0" algn="ctr">
              <a:lnSpc>
                <a:spcPct val="119375"/>
              </a:lnSpc>
              <a:spcBef>
                <a:spcPts val="0"/>
              </a:spcBef>
              <a:spcAft>
                <a:spcPts val="0"/>
              </a:spcAft>
              <a:buNone/>
            </a:pPr>
            <a:r>
              <a:rPr b="1" lang="en-US" sz="1600">
                <a:solidFill>
                  <a:schemeClr val="dk1"/>
                </a:solidFill>
                <a:latin typeface="Arial"/>
                <a:ea typeface="Arial"/>
                <a:cs typeface="Arial"/>
                <a:sym typeface="Arial"/>
              </a:rPr>
              <a:t>device</a:t>
            </a:r>
            <a:endParaRPr sz="1600">
              <a:solidFill>
                <a:schemeClr val="dk1"/>
              </a:solidFill>
              <a:latin typeface="Arial"/>
              <a:ea typeface="Arial"/>
              <a:cs typeface="Arial"/>
              <a:sym typeface="Arial"/>
            </a:endParaRPr>
          </a:p>
        </p:txBody>
      </p:sp>
      <p:sp>
        <p:nvSpPr>
          <p:cNvPr id="125" name="Google Shape;125;p9"/>
          <p:cNvSpPr txBox="1"/>
          <p:nvPr/>
        </p:nvSpPr>
        <p:spPr>
          <a:xfrm>
            <a:off x="1155903" y="4680584"/>
            <a:ext cx="849630"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input data</a:t>
            </a:r>
            <a:endParaRPr sz="1400">
              <a:solidFill>
                <a:schemeClr val="dk1"/>
              </a:solidFill>
              <a:latin typeface="Arial"/>
              <a:ea typeface="Arial"/>
              <a:cs typeface="Arial"/>
              <a:sym typeface="Arial"/>
            </a:endParaRPr>
          </a:p>
        </p:txBody>
      </p:sp>
      <p:sp>
        <p:nvSpPr>
          <p:cNvPr id="126" name="Google Shape;126;p9"/>
          <p:cNvSpPr txBox="1"/>
          <p:nvPr/>
        </p:nvSpPr>
        <p:spPr>
          <a:xfrm>
            <a:off x="7244588" y="4680584"/>
            <a:ext cx="910590"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output data</a:t>
            </a:r>
            <a:endParaRPr sz="1400">
              <a:solidFill>
                <a:schemeClr val="dk1"/>
              </a:solidFill>
              <a:latin typeface="Arial"/>
              <a:ea typeface="Arial"/>
              <a:cs typeface="Arial"/>
              <a:sym typeface="Arial"/>
            </a:endParaRPr>
          </a:p>
        </p:txBody>
      </p:sp>
      <p:sp>
        <p:nvSpPr>
          <p:cNvPr id="127" name="Google Shape;127;p9"/>
          <p:cNvSpPr txBox="1"/>
          <p:nvPr/>
        </p:nvSpPr>
        <p:spPr>
          <a:xfrm>
            <a:off x="6260719" y="1809114"/>
            <a:ext cx="1334135" cy="238125"/>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1400">
                <a:solidFill>
                  <a:schemeClr val="dk1"/>
                </a:solidFill>
                <a:latin typeface="Arial"/>
                <a:ea typeface="Arial"/>
                <a:cs typeface="Arial"/>
                <a:sym typeface="Arial"/>
              </a:rPr>
              <a:t>output message</a:t>
            </a:r>
            <a:endParaRPr sz="1400">
              <a:solidFill>
                <a:schemeClr val="dk1"/>
              </a:solidFill>
              <a:latin typeface="Arial"/>
              <a:ea typeface="Arial"/>
              <a:cs typeface="Arial"/>
              <a:sym typeface="Arial"/>
            </a:endParaRPr>
          </a:p>
        </p:txBody>
      </p:sp>
      <p:pic>
        <p:nvPicPr>
          <p:cNvPr id="128" name="Google Shape;128;p9"/>
          <p:cNvPicPr preferRelativeResize="0"/>
          <p:nvPr/>
        </p:nvPicPr>
        <p:blipFill rotWithShape="1">
          <a:blip r:embed="rId10">
            <a:alphaModFix/>
          </a:blip>
          <a:srcRect b="0" l="0" r="0" t="0"/>
          <a:stretch/>
        </p:blipFill>
        <p:spPr>
          <a:xfrm>
            <a:off x="1981200" y="3974591"/>
            <a:ext cx="5257800" cy="1359408"/>
          </a:xfrm>
          <a:prstGeom prst="rect">
            <a:avLst/>
          </a:prstGeom>
          <a:noFill/>
          <a:ln>
            <a:noFill/>
          </a:ln>
        </p:spPr>
      </p:pic>
      <p:sp>
        <p:nvSpPr>
          <p:cNvPr id="129" name="Google Shape;129;p9"/>
          <p:cNvSpPr txBox="1"/>
          <p:nvPr/>
        </p:nvSpPr>
        <p:spPr>
          <a:xfrm>
            <a:off x="2905760" y="4604384"/>
            <a:ext cx="898525" cy="451484"/>
          </a:xfrm>
          <a:prstGeom prst="rect">
            <a:avLst/>
          </a:prstGeom>
          <a:noFill/>
          <a:ln>
            <a:noFill/>
          </a:ln>
        </p:spPr>
        <p:txBody>
          <a:bodyPr anchorCtr="0" anchor="t" bIns="0" lIns="0" spcFirstLastPara="1" rIns="0" wrap="square" tIns="11425">
            <a:spAutoFit/>
          </a:bodyPr>
          <a:lstStyle/>
          <a:p>
            <a:pPr indent="-204469" lvl="0" marL="216534" marR="5080" rtl="0" algn="l">
              <a:lnSpc>
                <a:spcPct val="100000"/>
              </a:lnSpc>
              <a:spcBef>
                <a:spcPts val="0"/>
              </a:spcBef>
              <a:spcAft>
                <a:spcPts val="0"/>
              </a:spcAft>
              <a:buNone/>
            </a:pPr>
            <a:r>
              <a:rPr lang="en-US" sz="1400">
                <a:solidFill>
                  <a:schemeClr val="dk1"/>
                </a:solidFill>
                <a:latin typeface="Arial"/>
                <a:ea typeface="Arial"/>
                <a:cs typeface="Arial"/>
                <a:sym typeface="Arial"/>
              </a:rPr>
              <a:t>transmitted  signal</a:t>
            </a:r>
            <a:endParaRPr sz="1400">
              <a:solidFill>
                <a:schemeClr val="dk1"/>
              </a:solidFill>
              <a:latin typeface="Arial"/>
              <a:ea typeface="Arial"/>
              <a:cs typeface="Arial"/>
              <a:sym typeface="Arial"/>
            </a:endParaRPr>
          </a:p>
        </p:txBody>
      </p:sp>
      <p:sp>
        <p:nvSpPr>
          <p:cNvPr id="130" name="Google Shape;130;p9"/>
          <p:cNvSpPr txBox="1"/>
          <p:nvPr/>
        </p:nvSpPr>
        <p:spPr>
          <a:xfrm>
            <a:off x="5601080" y="4528184"/>
            <a:ext cx="692785" cy="451484"/>
          </a:xfrm>
          <a:prstGeom prst="rect">
            <a:avLst/>
          </a:prstGeom>
          <a:noFill/>
          <a:ln>
            <a:noFill/>
          </a:ln>
        </p:spPr>
        <p:txBody>
          <a:bodyPr anchorCtr="0" anchor="t" bIns="0" lIns="0" spcFirstLastPara="1" rIns="0" wrap="square" tIns="11425">
            <a:spAutoFit/>
          </a:bodyPr>
          <a:lstStyle/>
          <a:p>
            <a:pPr indent="-100965" lvl="0" marL="113029" marR="5080" rtl="0" algn="l">
              <a:lnSpc>
                <a:spcPct val="100000"/>
              </a:lnSpc>
              <a:spcBef>
                <a:spcPts val="0"/>
              </a:spcBef>
              <a:spcAft>
                <a:spcPts val="0"/>
              </a:spcAft>
              <a:buNone/>
            </a:pPr>
            <a:r>
              <a:rPr lang="en-US" sz="1400">
                <a:solidFill>
                  <a:schemeClr val="dk1"/>
                </a:solidFill>
                <a:latin typeface="Arial"/>
                <a:ea typeface="Arial"/>
                <a:cs typeface="Arial"/>
                <a:sym typeface="Arial"/>
              </a:rPr>
              <a:t>received  signal</a:t>
            </a:r>
            <a:endParaRPr sz="1400">
              <a:solidFill>
                <a:schemeClr val="dk1"/>
              </a:solidFill>
              <a:latin typeface="Arial"/>
              <a:ea typeface="Arial"/>
              <a:cs typeface="Arial"/>
              <a:sym typeface="Arial"/>
            </a:endParaRPr>
          </a:p>
        </p:txBody>
      </p:sp>
      <p:grpSp>
        <p:nvGrpSpPr>
          <p:cNvPr id="131" name="Google Shape;131;p9"/>
          <p:cNvGrpSpPr/>
          <p:nvPr/>
        </p:nvGrpSpPr>
        <p:grpSpPr>
          <a:xfrm>
            <a:off x="1144523" y="1220723"/>
            <a:ext cx="457200" cy="457200"/>
            <a:chOff x="1144523" y="1220723"/>
            <a:chExt cx="457200" cy="457200"/>
          </a:xfrm>
        </p:grpSpPr>
        <p:sp>
          <p:nvSpPr>
            <p:cNvPr id="132" name="Google Shape;132;p9"/>
            <p:cNvSpPr/>
            <p:nvPr/>
          </p:nvSpPr>
          <p:spPr>
            <a:xfrm>
              <a:off x="1144523" y="1220723"/>
              <a:ext cx="457200" cy="457200"/>
            </a:xfrm>
            <a:custGeom>
              <a:rect b="b" l="l" r="r" t="t"/>
              <a:pathLst>
                <a:path extrusionOk="0" h="457200" w="457200">
                  <a:moveTo>
                    <a:pt x="228600" y="0"/>
                  </a:moveTo>
                  <a:lnTo>
                    <a:pt x="182529" y="4644"/>
                  </a:lnTo>
                  <a:lnTo>
                    <a:pt x="139619" y="17966"/>
                  </a:lnTo>
                  <a:lnTo>
                    <a:pt x="100788" y="39045"/>
                  </a:lnTo>
                  <a:lnTo>
                    <a:pt x="66955" y="66960"/>
                  </a:lnTo>
                  <a:lnTo>
                    <a:pt x="39041" y="100793"/>
                  </a:lnTo>
                  <a:lnTo>
                    <a:pt x="17964" y="139624"/>
                  </a:lnTo>
                  <a:lnTo>
                    <a:pt x="4644" y="182533"/>
                  </a:lnTo>
                  <a:lnTo>
                    <a:pt x="0" y="228600"/>
                  </a:lnTo>
                  <a:lnTo>
                    <a:pt x="4644" y="274666"/>
                  </a:lnTo>
                  <a:lnTo>
                    <a:pt x="17964" y="317575"/>
                  </a:lnTo>
                  <a:lnTo>
                    <a:pt x="39041" y="356406"/>
                  </a:lnTo>
                  <a:lnTo>
                    <a:pt x="66955" y="390239"/>
                  </a:lnTo>
                  <a:lnTo>
                    <a:pt x="100788" y="418154"/>
                  </a:lnTo>
                  <a:lnTo>
                    <a:pt x="139619" y="439233"/>
                  </a:lnTo>
                  <a:lnTo>
                    <a:pt x="182529"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1CACE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9"/>
            <p:cNvSpPr/>
            <p:nvPr/>
          </p:nvSpPr>
          <p:spPr>
            <a:xfrm>
              <a:off x="1144523" y="1220723"/>
              <a:ext cx="457200" cy="457200"/>
            </a:xfrm>
            <a:custGeom>
              <a:rect b="b" l="l" r="r" t="t"/>
              <a:pathLst>
                <a:path extrusionOk="0" h="457200" w="457200">
                  <a:moveTo>
                    <a:pt x="0" y="228600"/>
                  </a:moveTo>
                  <a:lnTo>
                    <a:pt x="4644" y="182533"/>
                  </a:lnTo>
                  <a:lnTo>
                    <a:pt x="17964" y="139624"/>
                  </a:lnTo>
                  <a:lnTo>
                    <a:pt x="39041" y="100793"/>
                  </a:lnTo>
                  <a:lnTo>
                    <a:pt x="66955" y="66960"/>
                  </a:lnTo>
                  <a:lnTo>
                    <a:pt x="100788" y="39045"/>
                  </a:lnTo>
                  <a:lnTo>
                    <a:pt x="139619" y="17966"/>
                  </a:lnTo>
                  <a:lnTo>
                    <a:pt x="182529"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29" y="452555"/>
                  </a:lnTo>
                  <a:lnTo>
                    <a:pt x="139619" y="439233"/>
                  </a:lnTo>
                  <a:lnTo>
                    <a:pt x="100788" y="418154"/>
                  </a:lnTo>
                  <a:lnTo>
                    <a:pt x="66955" y="390239"/>
                  </a:lnTo>
                  <a:lnTo>
                    <a:pt x="39041" y="356406"/>
                  </a:lnTo>
                  <a:lnTo>
                    <a:pt x="17964" y="317575"/>
                  </a:lnTo>
                  <a:lnTo>
                    <a:pt x="4644" y="274666"/>
                  </a:lnTo>
                  <a:lnTo>
                    <a:pt x="0" y="228600"/>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4" name="Google Shape;134;p9"/>
          <p:cNvGrpSpPr/>
          <p:nvPr/>
        </p:nvGrpSpPr>
        <p:grpSpPr>
          <a:xfrm>
            <a:off x="5335523" y="1296923"/>
            <a:ext cx="457200" cy="457200"/>
            <a:chOff x="5335523" y="1296923"/>
            <a:chExt cx="457200" cy="457200"/>
          </a:xfrm>
        </p:grpSpPr>
        <p:sp>
          <p:nvSpPr>
            <p:cNvPr id="135" name="Google Shape;135;p9"/>
            <p:cNvSpPr/>
            <p:nvPr/>
          </p:nvSpPr>
          <p:spPr>
            <a:xfrm>
              <a:off x="5335523" y="1296923"/>
              <a:ext cx="457200" cy="457200"/>
            </a:xfrm>
            <a:custGeom>
              <a:rect b="b" l="l" r="r" t="t"/>
              <a:pathLst>
                <a:path extrusionOk="0" h="457200" w="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92D05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9"/>
            <p:cNvSpPr/>
            <p:nvPr/>
          </p:nvSpPr>
          <p:spPr>
            <a:xfrm>
              <a:off x="5335523" y="1296923"/>
              <a:ext cx="457200" cy="457200"/>
            </a:xfrm>
            <a:custGeom>
              <a:rect b="b" l="l" r="r" t="t"/>
              <a:pathLst>
                <a:path extrusionOk="0" h="457200" w="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7" name="Google Shape;137;p9"/>
          <p:cNvSpPr txBox="1"/>
          <p:nvPr/>
        </p:nvSpPr>
        <p:spPr>
          <a:xfrm>
            <a:off x="5474970" y="1310462"/>
            <a:ext cx="18034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FFFFFF"/>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grpSp>
        <p:nvGrpSpPr>
          <p:cNvPr id="138" name="Google Shape;138;p9"/>
          <p:cNvGrpSpPr/>
          <p:nvPr/>
        </p:nvGrpSpPr>
        <p:grpSpPr>
          <a:xfrm>
            <a:off x="2973324" y="3354323"/>
            <a:ext cx="1752600" cy="2590800"/>
            <a:chOff x="2973324" y="3354323"/>
            <a:chExt cx="1752600" cy="2590800"/>
          </a:xfrm>
        </p:grpSpPr>
        <p:sp>
          <p:nvSpPr>
            <p:cNvPr id="139" name="Google Shape;139;p9"/>
            <p:cNvSpPr/>
            <p:nvPr/>
          </p:nvSpPr>
          <p:spPr>
            <a:xfrm>
              <a:off x="4268724" y="3354323"/>
              <a:ext cx="457200" cy="457200"/>
            </a:xfrm>
            <a:custGeom>
              <a:rect b="b" l="l" r="r" t="t"/>
              <a:pathLst>
                <a:path extrusionOk="0" h="457200" w="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6F2F9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9"/>
            <p:cNvSpPr/>
            <p:nvPr/>
          </p:nvSpPr>
          <p:spPr>
            <a:xfrm>
              <a:off x="4268724" y="3354323"/>
              <a:ext cx="457200" cy="457200"/>
            </a:xfrm>
            <a:custGeom>
              <a:rect b="b" l="l" r="r" t="t"/>
              <a:pathLst>
                <a:path extrusionOk="0" h="457200" w="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9"/>
            <p:cNvSpPr/>
            <p:nvPr/>
          </p:nvSpPr>
          <p:spPr>
            <a:xfrm>
              <a:off x="2973324" y="5411723"/>
              <a:ext cx="533400" cy="533400"/>
            </a:xfrm>
            <a:custGeom>
              <a:rect b="b" l="l" r="r" t="t"/>
              <a:pathLst>
                <a:path extrusionOk="0" h="533400" w="533400">
                  <a:moveTo>
                    <a:pt x="266700" y="0"/>
                  </a:moveTo>
                  <a:lnTo>
                    <a:pt x="218753" y="4296"/>
                  </a:lnTo>
                  <a:lnTo>
                    <a:pt x="173629" y="16682"/>
                  </a:lnTo>
                  <a:lnTo>
                    <a:pt x="132080" y="36406"/>
                  </a:lnTo>
                  <a:lnTo>
                    <a:pt x="94858" y="62716"/>
                  </a:lnTo>
                  <a:lnTo>
                    <a:pt x="62716" y="94858"/>
                  </a:lnTo>
                  <a:lnTo>
                    <a:pt x="36406" y="132079"/>
                  </a:lnTo>
                  <a:lnTo>
                    <a:pt x="16682" y="173629"/>
                  </a:lnTo>
                  <a:lnTo>
                    <a:pt x="4296" y="218753"/>
                  </a:lnTo>
                  <a:lnTo>
                    <a:pt x="0" y="266700"/>
                  </a:lnTo>
                  <a:lnTo>
                    <a:pt x="4296" y="314639"/>
                  </a:lnTo>
                  <a:lnTo>
                    <a:pt x="16682" y="359760"/>
                  </a:lnTo>
                  <a:lnTo>
                    <a:pt x="36406" y="401308"/>
                  </a:lnTo>
                  <a:lnTo>
                    <a:pt x="62716" y="438531"/>
                  </a:lnTo>
                  <a:lnTo>
                    <a:pt x="94858" y="470675"/>
                  </a:lnTo>
                  <a:lnTo>
                    <a:pt x="132080" y="496987"/>
                  </a:lnTo>
                  <a:lnTo>
                    <a:pt x="173629" y="516714"/>
                  </a:lnTo>
                  <a:lnTo>
                    <a:pt x="218753" y="529103"/>
                  </a:lnTo>
                  <a:lnTo>
                    <a:pt x="266700" y="533400"/>
                  </a:lnTo>
                  <a:lnTo>
                    <a:pt x="314646" y="529103"/>
                  </a:lnTo>
                  <a:lnTo>
                    <a:pt x="359770" y="516714"/>
                  </a:lnTo>
                  <a:lnTo>
                    <a:pt x="401320" y="496987"/>
                  </a:lnTo>
                  <a:lnTo>
                    <a:pt x="438541" y="470675"/>
                  </a:lnTo>
                  <a:lnTo>
                    <a:pt x="470683" y="438531"/>
                  </a:lnTo>
                  <a:lnTo>
                    <a:pt x="496993" y="401308"/>
                  </a:lnTo>
                  <a:lnTo>
                    <a:pt x="516717" y="359760"/>
                  </a:lnTo>
                  <a:lnTo>
                    <a:pt x="529103" y="314639"/>
                  </a:lnTo>
                  <a:lnTo>
                    <a:pt x="533400" y="266700"/>
                  </a:lnTo>
                  <a:lnTo>
                    <a:pt x="529103" y="218753"/>
                  </a:lnTo>
                  <a:lnTo>
                    <a:pt x="516717" y="173629"/>
                  </a:lnTo>
                  <a:lnTo>
                    <a:pt x="496993" y="132079"/>
                  </a:lnTo>
                  <a:lnTo>
                    <a:pt x="470683" y="94858"/>
                  </a:lnTo>
                  <a:lnTo>
                    <a:pt x="438541" y="62716"/>
                  </a:lnTo>
                  <a:lnTo>
                    <a:pt x="401319" y="36406"/>
                  </a:lnTo>
                  <a:lnTo>
                    <a:pt x="359770" y="16682"/>
                  </a:lnTo>
                  <a:lnTo>
                    <a:pt x="314646" y="4296"/>
                  </a:lnTo>
                  <a:lnTo>
                    <a:pt x="26670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9"/>
            <p:cNvSpPr/>
            <p:nvPr/>
          </p:nvSpPr>
          <p:spPr>
            <a:xfrm>
              <a:off x="2973324" y="5411723"/>
              <a:ext cx="533400" cy="533400"/>
            </a:xfrm>
            <a:custGeom>
              <a:rect b="b" l="l" r="r" t="t"/>
              <a:pathLst>
                <a:path extrusionOk="0" h="533400" w="533400">
                  <a:moveTo>
                    <a:pt x="0" y="266700"/>
                  </a:moveTo>
                  <a:lnTo>
                    <a:pt x="4296" y="218753"/>
                  </a:lnTo>
                  <a:lnTo>
                    <a:pt x="16682" y="173629"/>
                  </a:lnTo>
                  <a:lnTo>
                    <a:pt x="36406" y="132079"/>
                  </a:lnTo>
                  <a:lnTo>
                    <a:pt x="62716" y="94858"/>
                  </a:lnTo>
                  <a:lnTo>
                    <a:pt x="94858" y="62716"/>
                  </a:lnTo>
                  <a:lnTo>
                    <a:pt x="132080" y="36406"/>
                  </a:lnTo>
                  <a:lnTo>
                    <a:pt x="173629" y="16682"/>
                  </a:lnTo>
                  <a:lnTo>
                    <a:pt x="218753" y="4296"/>
                  </a:lnTo>
                  <a:lnTo>
                    <a:pt x="266700" y="0"/>
                  </a:lnTo>
                  <a:lnTo>
                    <a:pt x="314646" y="4296"/>
                  </a:lnTo>
                  <a:lnTo>
                    <a:pt x="359770" y="16682"/>
                  </a:lnTo>
                  <a:lnTo>
                    <a:pt x="401319" y="36406"/>
                  </a:lnTo>
                  <a:lnTo>
                    <a:pt x="438541" y="62716"/>
                  </a:lnTo>
                  <a:lnTo>
                    <a:pt x="470683" y="94858"/>
                  </a:lnTo>
                  <a:lnTo>
                    <a:pt x="496993" y="132079"/>
                  </a:lnTo>
                  <a:lnTo>
                    <a:pt x="516717" y="173629"/>
                  </a:lnTo>
                  <a:lnTo>
                    <a:pt x="529103" y="218753"/>
                  </a:lnTo>
                  <a:lnTo>
                    <a:pt x="533400" y="266700"/>
                  </a:lnTo>
                  <a:lnTo>
                    <a:pt x="529103" y="314639"/>
                  </a:lnTo>
                  <a:lnTo>
                    <a:pt x="516717" y="359760"/>
                  </a:lnTo>
                  <a:lnTo>
                    <a:pt x="496993" y="401308"/>
                  </a:lnTo>
                  <a:lnTo>
                    <a:pt x="470683" y="438531"/>
                  </a:lnTo>
                  <a:lnTo>
                    <a:pt x="438541" y="470675"/>
                  </a:lnTo>
                  <a:lnTo>
                    <a:pt x="401320" y="496987"/>
                  </a:lnTo>
                  <a:lnTo>
                    <a:pt x="359770" y="516714"/>
                  </a:lnTo>
                  <a:lnTo>
                    <a:pt x="314646" y="529103"/>
                  </a:lnTo>
                  <a:lnTo>
                    <a:pt x="266700" y="533400"/>
                  </a:lnTo>
                  <a:lnTo>
                    <a:pt x="218753" y="529103"/>
                  </a:lnTo>
                  <a:lnTo>
                    <a:pt x="173629" y="516714"/>
                  </a:lnTo>
                  <a:lnTo>
                    <a:pt x="132080" y="496987"/>
                  </a:lnTo>
                  <a:lnTo>
                    <a:pt x="94858" y="470675"/>
                  </a:lnTo>
                  <a:lnTo>
                    <a:pt x="62716" y="438531"/>
                  </a:lnTo>
                  <a:lnTo>
                    <a:pt x="36406" y="401308"/>
                  </a:lnTo>
                  <a:lnTo>
                    <a:pt x="16682" y="359760"/>
                  </a:lnTo>
                  <a:lnTo>
                    <a:pt x="4296" y="314639"/>
                  </a:lnTo>
                  <a:lnTo>
                    <a:pt x="0" y="266700"/>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3" name="Google Shape;143;p9"/>
          <p:cNvGrpSpPr/>
          <p:nvPr/>
        </p:nvGrpSpPr>
        <p:grpSpPr>
          <a:xfrm>
            <a:off x="1220723" y="1754124"/>
            <a:ext cx="457200" cy="457200"/>
            <a:chOff x="1220723" y="1754124"/>
            <a:chExt cx="457200" cy="457200"/>
          </a:xfrm>
        </p:grpSpPr>
        <p:sp>
          <p:nvSpPr>
            <p:cNvPr id="144" name="Google Shape;144;p9"/>
            <p:cNvSpPr/>
            <p:nvPr/>
          </p:nvSpPr>
          <p:spPr>
            <a:xfrm>
              <a:off x="1220723" y="1754124"/>
              <a:ext cx="457200" cy="457200"/>
            </a:xfrm>
            <a:custGeom>
              <a:rect b="b" l="l" r="r" t="t"/>
              <a:pathLst>
                <a:path extrusionOk="0" h="457200" w="457200">
                  <a:moveTo>
                    <a:pt x="228600" y="0"/>
                  </a:moveTo>
                  <a:lnTo>
                    <a:pt x="182533" y="4644"/>
                  </a:lnTo>
                  <a:lnTo>
                    <a:pt x="139624" y="17966"/>
                  </a:lnTo>
                  <a:lnTo>
                    <a:pt x="100793" y="39045"/>
                  </a:lnTo>
                  <a:lnTo>
                    <a:pt x="66960" y="66960"/>
                  </a:lnTo>
                  <a:lnTo>
                    <a:pt x="39045" y="100793"/>
                  </a:lnTo>
                  <a:lnTo>
                    <a:pt x="17966" y="139624"/>
                  </a:lnTo>
                  <a:lnTo>
                    <a:pt x="4644" y="182533"/>
                  </a:lnTo>
                  <a:lnTo>
                    <a:pt x="0" y="228600"/>
                  </a:lnTo>
                  <a:lnTo>
                    <a:pt x="4644" y="274666"/>
                  </a:lnTo>
                  <a:lnTo>
                    <a:pt x="17966" y="317575"/>
                  </a:lnTo>
                  <a:lnTo>
                    <a:pt x="39045" y="356406"/>
                  </a:lnTo>
                  <a:lnTo>
                    <a:pt x="66960" y="390239"/>
                  </a:lnTo>
                  <a:lnTo>
                    <a:pt x="100793" y="418154"/>
                  </a:lnTo>
                  <a:lnTo>
                    <a:pt x="139624" y="439233"/>
                  </a:lnTo>
                  <a:lnTo>
                    <a:pt x="182533" y="452555"/>
                  </a:lnTo>
                  <a:lnTo>
                    <a:pt x="228600" y="457200"/>
                  </a:lnTo>
                  <a:lnTo>
                    <a:pt x="274666" y="452555"/>
                  </a:lnTo>
                  <a:lnTo>
                    <a:pt x="317575" y="439233"/>
                  </a:lnTo>
                  <a:lnTo>
                    <a:pt x="356406" y="418154"/>
                  </a:lnTo>
                  <a:lnTo>
                    <a:pt x="390239" y="390239"/>
                  </a:lnTo>
                  <a:lnTo>
                    <a:pt x="418154" y="356406"/>
                  </a:lnTo>
                  <a:lnTo>
                    <a:pt x="439233" y="317575"/>
                  </a:lnTo>
                  <a:lnTo>
                    <a:pt x="452555" y="274666"/>
                  </a:lnTo>
                  <a:lnTo>
                    <a:pt x="457200" y="228600"/>
                  </a:lnTo>
                  <a:lnTo>
                    <a:pt x="452555" y="182533"/>
                  </a:lnTo>
                  <a:lnTo>
                    <a:pt x="439233" y="139624"/>
                  </a:lnTo>
                  <a:lnTo>
                    <a:pt x="418154" y="100793"/>
                  </a:lnTo>
                  <a:lnTo>
                    <a:pt x="390239" y="66960"/>
                  </a:lnTo>
                  <a:lnTo>
                    <a:pt x="356406" y="39045"/>
                  </a:lnTo>
                  <a:lnTo>
                    <a:pt x="317575" y="17966"/>
                  </a:lnTo>
                  <a:lnTo>
                    <a:pt x="274666" y="4644"/>
                  </a:lnTo>
                  <a:lnTo>
                    <a:pt x="228600" y="0"/>
                  </a:lnTo>
                  <a:close/>
                </a:path>
              </a:pathLst>
            </a:custGeom>
            <a:solidFill>
              <a:srgbClr val="C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9"/>
            <p:cNvSpPr/>
            <p:nvPr/>
          </p:nvSpPr>
          <p:spPr>
            <a:xfrm>
              <a:off x="1220723" y="1754124"/>
              <a:ext cx="457200" cy="457200"/>
            </a:xfrm>
            <a:custGeom>
              <a:rect b="b" l="l" r="r" t="t"/>
              <a:pathLst>
                <a:path extrusionOk="0" h="457200" w="457200">
                  <a:moveTo>
                    <a:pt x="0" y="228600"/>
                  </a:moveTo>
                  <a:lnTo>
                    <a:pt x="4644" y="182533"/>
                  </a:lnTo>
                  <a:lnTo>
                    <a:pt x="17966" y="139624"/>
                  </a:lnTo>
                  <a:lnTo>
                    <a:pt x="39045" y="100793"/>
                  </a:lnTo>
                  <a:lnTo>
                    <a:pt x="66960" y="66960"/>
                  </a:lnTo>
                  <a:lnTo>
                    <a:pt x="100793" y="39045"/>
                  </a:lnTo>
                  <a:lnTo>
                    <a:pt x="139624" y="17966"/>
                  </a:lnTo>
                  <a:lnTo>
                    <a:pt x="182533" y="4644"/>
                  </a:lnTo>
                  <a:lnTo>
                    <a:pt x="228600" y="0"/>
                  </a:lnTo>
                  <a:lnTo>
                    <a:pt x="274666" y="4644"/>
                  </a:lnTo>
                  <a:lnTo>
                    <a:pt x="317575" y="17966"/>
                  </a:lnTo>
                  <a:lnTo>
                    <a:pt x="356406" y="39045"/>
                  </a:lnTo>
                  <a:lnTo>
                    <a:pt x="390239" y="66960"/>
                  </a:lnTo>
                  <a:lnTo>
                    <a:pt x="418154" y="100793"/>
                  </a:lnTo>
                  <a:lnTo>
                    <a:pt x="439233" y="139624"/>
                  </a:lnTo>
                  <a:lnTo>
                    <a:pt x="452555" y="182533"/>
                  </a:lnTo>
                  <a:lnTo>
                    <a:pt x="457200" y="228600"/>
                  </a:lnTo>
                  <a:lnTo>
                    <a:pt x="452555" y="274666"/>
                  </a:lnTo>
                  <a:lnTo>
                    <a:pt x="439233" y="317575"/>
                  </a:lnTo>
                  <a:lnTo>
                    <a:pt x="418154" y="356406"/>
                  </a:lnTo>
                  <a:lnTo>
                    <a:pt x="390239" y="390239"/>
                  </a:lnTo>
                  <a:lnTo>
                    <a:pt x="356406" y="418154"/>
                  </a:lnTo>
                  <a:lnTo>
                    <a:pt x="317575" y="439233"/>
                  </a:lnTo>
                  <a:lnTo>
                    <a:pt x="274666" y="452555"/>
                  </a:lnTo>
                  <a:lnTo>
                    <a:pt x="228600" y="457200"/>
                  </a:lnTo>
                  <a:lnTo>
                    <a:pt x="182533" y="452555"/>
                  </a:lnTo>
                  <a:lnTo>
                    <a:pt x="139624" y="439233"/>
                  </a:lnTo>
                  <a:lnTo>
                    <a:pt x="100793" y="418154"/>
                  </a:lnTo>
                  <a:lnTo>
                    <a:pt x="66960" y="390239"/>
                  </a:lnTo>
                  <a:lnTo>
                    <a:pt x="39045" y="356406"/>
                  </a:lnTo>
                  <a:lnTo>
                    <a:pt x="17966" y="317575"/>
                  </a:lnTo>
                  <a:lnTo>
                    <a:pt x="4644" y="274666"/>
                  </a:lnTo>
                  <a:lnTo>
                    <a:pt x="0" y="228600"/>
                  </a:lnTo>
                  <a:close/>
                </a:path>
              </a:pathLst>
            </a:custGeom>
            <a:noFill/>
            <a:ln cap="flat" cmpd="sng" w="15225">
              <a:solidFill>
                <a:srgbClr val="117DA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6" name="Google Shape;146;p9"/>
          <p:cNvSpPr txBox="1"/>
          <p:nvPr/>
        </p:nvSpPr>
        <p:spPr>
          <a:xfrm>
            <a:off x="1282446" y="1066260"/>
            <a:ext cx="256540" cy="1093470"/>
          </a:xfrm>
          <a:prstGeom prst="rect">
            <a:avLst/>
          </a:prstGeom>
          <a:noFill/>
          <a:ln>
            <a:noFill/>
          </a:ln>
        </p:spPr>
        <p:txBody>
          <a:bodyPr anchorCtr="0" anchor="t" bIns="0" lIns="0" spcFirstLastPara="1" rIns="0" wrap="square" tIns="180975">
            <a:spAutoFit/>
          </a:bodyPr>
          <a:lstStyle/>
          <a:p>
            <a:pPr indent="0" lvl="0" marL="12700" marR="0" rtl="0" algn="l">
              <a:lnSpc>
                <a:spcPct val="100000"/>
              </a:lnSpc>
              <a:spcBef>
                <a:spcPts val="0"/>
              </a:spcBef>
              <a:spcAft>
                <a:spcPts val="0"/>
              </a:spcAft>
              <a:buNone/>
            </a:pPr>
            <a:r>
              <a:rPr b="1" lang="en-US" sz="2400">
                <a:solidFill>
                  <a:srgbClr val="FFFFFF"/>
                </a:solidFill>
                <a:latin typeface="Calibri"/>
                <a:ea typeface="Calibri"/>
                <a:cs typeface="Calibri"/>
                <a:sym typeface="Calibri"/>
              </a:rPr>
              <a:t>1</a:t>
            </a:r>
            <a:endParaRPr sz="2400">
              <a:solidFill>
                <a:schemeClr val="dk1"/>
              </a:solidFill>
              <a:latin typeface="Calibri"/>
              <a:ea typeface="Calibri"/>
              <a:cs typeface="Calibri"/>
              <a:sym typeface="Calibri"/>
            </a:endParaRPr>
          </a:p>
          <a:p>
            <a:pPr indent="0" lvl="0" marL="88900" marR="0" rtl="0" algn="l">
              <a:lnSpc>
                <a:spcPct val="100000"/>
              </a:lnSpc>
              <a:spcBef>
                <a:spcPts val="1320"/>
              </a:spcBef>
              <a:spcAft>
                <a:spcPts val="0"/>
              </a:spcAft>
              <a:buNone/>
            </a:pPr>
            <a:r>
              <a:rPr b="1" lang="en-US" sz="2400">
                <a:solidFill>
                  <a:srgbClr val="FFFFFF"/>
                </a:solidFill>
                <a:latin typeface="Calibri"/>
                <a:ea typeface="Calibri"/>
                <a:cs typeface="Calibri"/>
                <a:sym typeface="Calibri"/>
              </a:rPr>
              <a:t>4</a:t>
            </a:r>
            <a:endParaRPr sz="2400">
              <a:solidFill>
                <a:schemeClr val="dk1"/>
              </a:solidFill>
              <a:latin typeface="Calibri"/>
              <a:ea typeface="Calibri"/>
              <a:cs typeface="Calibri"/>
              <a:sym typeface="Calibri"/>
            </a:endParaRPr>
          </a:p>
        </p:txBody>
      </p:sp>
      <p:sp>
        <p:nvSpPr>
          <p:cNvPr id="147" name="Google Shape;147;p9"/>
          <p:cNvSpPr txBox="1"/>
          <p:nvPr>
            <p:ph idx="12" type="sldNum"/>
          </p:nvPr>
        </p:nvSpPr>
        <p:spPr>
          <a:xfrm>
            <a:off x="8803893" y="6604203"/>
            <a:ext cx="210820" cy="160020"/>
          </a:xfrm>
          <a:prstGeom prst="rect">
            <a:avLst/>
          </a:prstGeom>
          <a:noFill/>
          <a:ln>
            <a:noFill/>
          </a:ln>
        </p:spPr>
        <p:txBody>
          <a:bodyPr anchorCtr="0" anchor="t" bIns="0" lIns="0" spcFirstLastPara="1" rIns="0" wrap="square" tIns="0">
            <a:spAutoFit/>
          </a:bodyPr>
          <a:lstStyle/>
          <a:p>
            <a:pPr indent="0" lvl="0" marL="38100" rtl="0" algn="l">
              <a:lnSpc>
                <a:spcPct val="110000"/>
              </a:lnSpc>
              <a:spcBef>
                <a:spcPts val="0"/>
              </a:spcBef>
              <a:spcAft>
                <a:spcPts val="0"/>
              </a:spcAft>
              <a:buNone/>
            </a:pPr>
            <a:fld id="{00000000-1234-1234-1234-123412341234}" type="slidenum">
              <a:rPr lang="en-US"/>
              <a:t>‹#›</a:t>
            </a:fld>
            <a:endParaRPr/>
          </a:p>
        </p:txBody>
      </p:sp>
      <p:sp>
        <p:nvSpPr>
          <p:cNvPr id="148" name="Google Shape;148;p9"/>
          <p:cNvSpPr txBox="1"/>
          <p:nvPr/>
        </p:nvSpPr>
        <p:spPr>
          <a:xfrm>
            <a:off x="3148329" y="5465470"/>
            <a:ext cx="18034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FFFFFF"/>
                </a:solidFill>
                <a:latin typeface="Calibri"/>
                <a:ea typeface="Calibri"/>
                <a:cs typeface="Calibri"/>
                <a:sym typeface="Calibri"/>
              </a:rPr>
              <a:t>5</a:t>
            </a:r>
            <a:endParaRPr sz="2400">
              <a:solidFill>
                <a:schemeClr val="dk1"/>
              </a:solidFill>
              <a:latin typeface="Calibri"/>
              <a:ea typeface="Calibri"/>
              <a:cs typeface="Calibri"/>
              <a:sym typeface="Calibri"/>
            </a:endParaRPr>
          </a:p>
        </p:txBody>
      </p:sp>
      <p:sp>
        <p:nvSpPr>
          <p:cNvPr id="149" name="Google Shape;149;p9"/>
          <p:cNvSpPr txBox="1"/>
          <p:nvPr/>
        </p:nvSpPr>
        <p:spPr>
          <a:xfrm>
            <a:off x="3606800" y="5517896"/>
            <a:ext cx="80772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Protocol</a:t>
            </a:r>
            <a:endParaRPr sz="1800">
              <a:solidFill>
                <a:schemeClr val="dk1"/>
              </a:solidFill>
              <a:latin typeface="Calibri"/>
              <a:ea typeface="Calibri"/>
              <a:cs typeface="Calibri"/>
              <a:sym typeface="Calibri"/>
            </a:endParaRPr>
          </a:p>
        </p:txBody>
      </p:sp>
      <p:sp>
        <p:nvSpPr>
          <p:cNvPr id="150" name="Google Shape;150;p9"/>
          <p:cNvSpPr txBox="1"/>
          <p:nvPr/>
        </p:nvSpPr>
        <p:spPr>
          <a:xfrm>
            <a:off x="3692397" y="3213633"/>
            <a:ext cx="1684020" cy="1136650"/>
          </a:xfrm>
          <a:prstGeom prst="rect">
            <a:avLst/>
          </a:prstGeom>
          <a:noFill/>
          <a:ln>
            <a:noFill/>
          </a:ln>
        </p:spPr>
        <p:txBody>
          <a:bodyPr anchorCtr="0" anchor="t" bIns="0" lIns="0" spcFirstLastPara="1" rIns="0" wrap="square" tIns="167625">
            <a:spAutoFit/>
          </a:bodyPr>
          <a:lstStyle/>
          <a:p>
            <a:pPr indent="0" lvl="0" marL="0" marR="65405" rtl="0" algn="ctr">
              <a:lnSpc>
                <a:spcPct val="100000"/>
              </a:lnSpc>
              <a:spcBef>
                <a:spcPts val="0"/>
              </a:spcBef>
              <a:spcAft>
                <a:spcPts val="0"/>
              </a:spcAft>
              <a:buNone/>
            </a:pPr>
            <a:r>
              <a:rPr b="1" lang="en-US" sz="2400">
                <a:solidFill>
                  <a:srgbClr val="FFFFFF"/>
                </a:solidFill>
                <a:latin typeface="Calibri"/>
                <a:ea typeface="Calibri"/>
                <a:cs typeface="Calibri"/>
                <a:sym typeface="Calibri"/>
              </a:rPr>
              <a:t>3</a:t>
            </a:r>
            <a:endParaRPr sz="2400">
              <a:solidFill>
                <a:schemeClr val="dk1"/>
              </a:solidFill>
              <a:latin typeface="Calibri"/>
              <a:ea typeface="Calibri"/>
              <a:cs typeface="Calibri"/>
              <a:sym typeface="Calibri"/>
            </a:endParaRPr>
          </a:p>
          <a:p>
            <a:pPr indent="-506729" lvl="0" marL="518794" marR="5080" rtl="0" algn="l">
              <a:lnSpc>
                <a:spcPct val="118750"/>
              </a:lnSpc>
              <a:spcBef>
                <a:spcPts val="910"/>
              </a:spcBef>
              <a:spcAft>
                <a:spcPts val="0"/>
              </a:spcAft>
              <a:buNone/>
            </a:pPr>
            <a:r>
              <a:rPr b="1" lang="en-US" sz="1600">
                <a:solidFill>
                  <a:srgbClr val="000099"/>
                </a:solidFill>
                <a:latin typeface="Arial"/>
                <a:ea typeface="Arial"/>
                <a:cs typeface="Arial"/>
                <a:sym typeface="Arial"/>
              </a:rPr>
              <a:t>Communications  system</a:t>
            </a:r>
            <a:endParaRPr sz="16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2021-03-08T05:57:09Z</dcterms:created>
  <dc:creator>cpj</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2019-03-07T00:00:00Z</vt:filetime>
  </property>
  <property fmtid="{D5CDD505-2E9C-101B-9397-08002B2CF9AE}" pid="3" name="Creator">
    <vt:lpwstr>Microsoft® PowerPoint® 2016</vt:lpwstr>
  </property>
  <property fmtid="{D5CDD505-2E9C-101B-9397-08002B2CF9AE}" pid="4" name="LastSaved">
    <vt:filetime>2021-03-08T00:00:00Z</vt:filetime>
  </property>
</Properties>
</file>