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D881-D321-231F-6E89-D5FD8F84A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B3FED-3CAB-36CB-C565-AE8C7BE85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6CE0-8CFF-87C9-B6F1-A1235C5A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3F2E-2374-4C50-D07C-F7CBB88C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85DC-E829-04EE-178B-ABEC417F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E917-DE96-503D-AE89-32168F74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28302-C56A-9FF3-3241-F6A6918A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6621-5D16-3286-4B55-6835A8AD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17E3-E3B6-4037-9EBA-72174F2B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9F61-5E53-AA83-C8B9-F50D0A83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82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7C449-D7CD-F1BC-980C-A32F16F61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C6839-21AD-2A1E-F886-262EAE02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14AC-AFE0-0EBB-260D-66DDEBF9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A58F-6482-835A-EE9C-3FEA89C3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F030-5723-B1B1-B6E2-55D877E9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FB28-062F-412A-CAAA-6E0ABCED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0478-0790-E25D-6341-682E9AD6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5856-2396-19C9-938F-B3C4AEE1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17F8-91E6-6450-B022-3DCE8480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7616-0812-1C3D-5728-670EEBB1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66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DE43-87E8-E421-DF44-C404B957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DB70-2ABC-40CE-4ECA-E02C15E8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89E5-BF96-E8D6-530D-82992F56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BC22-AD29-B713-F19B-A8B75C89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F0A48-6D50-45F3-2B1D-C5B0F5E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85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9229-014A-6E1B-93EB-3C84EDE4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DB48-1069-7E03-0C77-2D85E01DB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7000D-BCA9-0AE4-1E4B-0A77A1792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0E96B-4E61-2969-AC7C-2E44145C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A214-9ECE-B268-DBDF-4DDCE5A3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8059E-6A7F-EAA7-B971-0F49AB96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32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4F60-28B0-83C7-4321-6C0D32FD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3301D-AF00-C0A5-60E6-E2BA046D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F35C1-78E9-5573-6425-403F380ED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5732B-D227-1B17-FD3E-0ABACBC68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CE933-373C-E9A0-DFDF-77DE5BC7B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5C18B-6689-BC88-552D-559FD450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BF1EB-83FC-0DA3-64EB-64C9ACD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5A5F4-3DA0-0ED9-6199-31A96957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7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2EAC-FBE6-BB5A-C814-856C2AFE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6DC7-15C8-E36C-E22E-82CE0CA6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1303C-5993-C2D3-103B-8F531B05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66B1-F2A6-7C7E-A53C-500F2DBC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0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47F6B-2333-15FF-02CE-8519C6F2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31A72-2FF9-A161-98E9-B0CE07B6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4E8CD-7406-1575-4DB4-26D78D1B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7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A2C4-E099-B083-B60D-ADD35D8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7076-E613-87C2-B24D-2ED62E33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3C2E4-9190-4460-45C3-956EED31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5F25C-1A6B-7121-AFCC-F6C21D88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4DA2-A6B9-1ECA-7E31-435D06DD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FE8E-4524-E8B8-8411-2E9F9BB2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5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A151-5AC4-DB9F-85C1-4CF37882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A58AC-1EB2-58D4-5E1A-F6E5D82F0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A504C-ACCF-948E-33F8-82D59CDF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7C67C-AFD8-C429-2D95-240F81AB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E6A77-2E8B-99CA-9FCB-7B98A896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74A2-E36B-74C4-9AFF-20C10EBE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AFB89-56BC-065E-A03A-2DF47E6D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2299A-B5EB-2055-5218-39BFB0B4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8928-D648-D89D-71C6-EE248AD0C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FE8BB-BCF9-41FE-B482-F60DD1513E83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239C-78AB-503A-9240-9AE74DCFE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E349-3CDE-1BF0-EAAB-297E19A7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FAE2-3A87-4CED-B063-C34F4E23E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8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3ED3-9DDF-3553-23C2-25BC72DB4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960" y="548640"/>
            <a:ext cx="5682615" cy="564102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= {</a:t>
            </a:r>
            <a:r>
              <a:rPr lang="pt-BR" sz="18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m, n &gt; 0}</a:t>
            </a:r>
          </a:p>
          <a:p>
            <a:pPr marL="342900" indent="-342900">
              <a:buFont typeface="+mj-lt"/>
              <a:buAutoNum type="arabicParenR"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m, n ≥ 0}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length palindromes over {a, b}</a:t>
            </a:r>
          </a:p>
          <a:p>
            <a:pPr marL="342900" indent="-342900" algn="l">
              <a:buFont typeface="+mj-lt"/>
              <a:buAutoNum type="arabicParenR"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{a</a:t>
            </a:r>
            <a:r>
              <a:rPr lang="en-IN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IN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0 ≤ n ≤ m ≤ 2n}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over {a, b} that contain exactly 2 b’s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over {a, b} that contain at least 2 b’s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length strings over {a, b}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over {a, b} with even number of b’s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with even number of a’s and b’s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with even number of a’s and odd number of b’s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with odd number of a’s and even number of b’s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with odd number of a’s and b’s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over {a, b, c} that do not contain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substring</a:t>
            </a:r>
          </a:p>
          <a:p>
            <a:pPr marL="342900" indent="-342900">
              <a:buFont typeface="+mj-lt"/>
              <a:buAutoNum type="arabicParenR"/>
            </a:pPr>
            <a:r>
              <a:rPr lang="pl-P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with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l-P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l-P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 = n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l-P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</a:t>
            </a:r>
            <a:endParaRPr lang="en-US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678641-5754-80FB-3078-74031A1B6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4" y="473074"/>
            <a:ext cx="5682615" cy="605980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16) Strings without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substring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17) L = {0*1(0+1)*}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18) L = {(011+1)*(01)*}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19) L = {a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&gt; 0}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20) L = {a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m, n &gt; 0}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21) L = {a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m, n &gt; 0}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22) L = {a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&gt; m &gt; 0}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23) L = {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wcw</a:t>
            </a:r>
            <a:r>
              <a:rPr lang="en-IN" sz="1800" b="0" i="0" u="none" strike="noStrike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w </a:t>
            </a:r>
            <a:r>
              <a:rPr lang="el-G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 {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b}*}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24) L = {a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&gt; 0}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25) L = {</a:t>
            </a:r>
            <a:r>
              <a:rPr lang="pt-BR" sz="18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m, n &gt; 0}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26) L = {a</a:t>
            </a:r>
            <a:r>
              <a:rPr lang="pt-BR" sz="1800" b="0" i="0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&gt; 0}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27) L = {(ab)</a:t>
            </a:r>
            <a:r>
              <a:rPr lang="pt-BR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&gt; 0}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28) L = {0</a:t>
            </a:r>
            <a:r>
              <a:rPr lang="en-IN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IN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IN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 j &gt;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k}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29) L = {a</a:t>
            </a:r>
            <a:r>
              <a:rPr lang="en-IN" sz="1800" b="0" i="0" u="none" strike="noStrik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800" b="0" i="0" u="none" strike="noStrike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2j}</a:t>
            </a:r>
          </a:p>
          <a:p>
            <a:pPr marL="0" indent="0" algn="l">
              <a:buNone/>
            </a:pPr>
            <a:r>
              <a:rPr lang="pl-P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30) L = {w | n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 = n</a:t>
            </a:r>
            <a:r>
              <a:rPr lang="en-US" sz="18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(w) + 1}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31) Strings of even length such that the two symbols in the middle are same</a:t>
            </a:r>
          </a:p>
        </p:txBody>
      </p:sp>
    </p:spTree>
    <p:extLst>
      <p:ext uri="{BB962C8B-B14F-4D97-AF65-F5344CB8AC3E}">
        <p14:creationId xmlns:p14="http://schemas.microsoft.com/office/powerpoint/2010/main" val="388536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Pallavi N</dc:creator>
  <cp:lastModifiedBy>Pallavi N</cp:lastModifiedBy>
  <cp:revision>1</cp:revision>
  <dcterms:created xsi:type="dcterms:W3CDTF">2023-06-28T04:14:59Z</dcterms:created>
  <dcterms:modified xsi:type="dcterms:W3CDTF">2023-06-28T04:18:48Z</dcterms:modified>
</cp:coreProperties>
</file>