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6/12/2025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6/12/2025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6/12/2025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6/12/2025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6/12/2025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6/12/2025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6/12/2025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6/12/2025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6/12/2025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6/12/2025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6/12/2025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876E-9DAA-476D-9C3B-7856A66F21F7}" type="datetimeFigureOut">
              <a:rPr lang="en-US" smtClean="0"/>
              <a:pPr/>
              <a:t>6/12/2025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Intermediate Code Generation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24" cy="161450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Unit 4</a:t>
            </a:r>
          </a:p>
          <a:p>
            <a:endParaRPr lang="en-IN" dirty="0" smtClean="0"/>
          </a:p>
          <a:p>
            <a:pPr algn="r"/>
            <a:r>
              <a:rPr lang="en-IN" dirty="0" smtClean="0"/>
              <a:t>                                                                                   </a:t>
            </a:r>
            <a:r>
              <a:rPr lang="en-IN" sz="2400" dirty="0" smtClean="0"/>
              <a:t>Sini Anna Alex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143116"/>
          </a:xfrm>
        </p:spPr>
        <p:txBody>
          <a:bodyPr>
            <a:normAutofit/>
          </a:bodyPr>
          <a:lstStyle/>
          <a:p>
            <a:r>
              <a:rPr lang="en-IN" dirty="0" smtClean="0"/>
              <a:t>What is the triple representation of </a:t>
            </a:r>
            <a:br>
              <a:rPr lang="en-IN" dirty="0" smtClean="0"/>
            </a:br>
            <a:r>
              <a:rPr lang="en-IN" dirty="0" smtClean="0"/>
              <a:t>x[</a:t>
            </a:r>
            <a:r>
              <a:rPr lang="en-IN" dirty="0" err="1" smtClean="0"/>
              <a:t>i</a:t>
            </a:r>
            <a:r>
              <a:rPr lang="en-IN" dirty="0" smtClean="0"/>
              <a:t>]=y </a:t>
            </a:r>
            <a:br>
              <a:rPr lang="en-IN" dirty="0" smtClean="0"/>
            </a:br>
            <a:r>
              <a:rPr lang="en-IN" dirty="0" smtClean="0"/>
              <a:t>(Assume x is an integer array)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472518" cy="4214842"/>
          </a:xfrm>
        </p:spPr>
        <p:txBody>
          <a:bodyPr/>
          <a:lstStyle/>
          <a:p>
            <a:pPr>
              <a:buNone/>
            </a:pPr>
            <a:r>
              <a:rPr lang="en-IN" b="1" u="sng" dirty="0" smtClean="0"/>
              <a:t>Three address Code: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t1=</a:t>
            </a:r>
            <a:r>
              <a:rPr lang="en-IN" dirty="0" err="1" smtClean="0"/>
              <a:t>i</a:t>
            </a:r>
            <a:r>
              <a:rPr lang="en-IN" dirty="0" smtClean="0"/>
              <a:t>*4</a:t>
            </a:r>
          </a:p>
          <a:p>
            <a:pPr>
              <a:buNone/>
            </a:pPr>
            <a:r>
              <a:rPr lang="en-IN" dirty="0"/>
              <a:t>x</a:t>
            </a:r>
            <a:r>
              <a:rPr lang="en-IN" dirty="0" smtClean="0"/>
              <a:t>[t1]=y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*x[t1] is computed as base address(x)+t1 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57620" y="3500438"/>
          <a:ext cx="4857783" cy="1785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op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arg1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arg2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*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i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4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[]=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(0)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y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8992" y="48577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428992" y="42862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500562" y="3000372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/>
              <a:t>Triple</a:t>
            </a:r>
            <a:endParaRPr lang="en-IN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357167"/>
            <a:ext cx="8286808" cy="595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24568" y="0"/>
            <a:ext cx="9168568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215206" y="2357430"/>
            <a:ext cx="285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4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 flipV="1">
            <a:off x="6500826" y="2500306"/>
            <a:ext cx="357190" cy="71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49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Intermediate Code Generation</vt:lpstr>
      <vt:lpstr>What is the triple representation of  x[i]=y  (Assume x is an integer array)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</dc:title>
  <dc:creator>sini</dc:creator>
  <cp:lastModifiedBy>ADMIN</cp:lastModifiedBy>
  <cp:revision>27</cp:revision>
  <dcterms:created xsi:type="dcterms:W3CDTF">2020-04-06T08:28:09Z</dcterms:created>
  <dcterms:modified xsi:type="dcterms:W3CDTF">2025-06-12T06:22:00Z</dcterms:modified>
</cp:coreProperties>
</file>