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5" r:id="rId2"/>
    <p:sldId id="276" r:id="rId3"/>
    <p:sldId id="283" r:id="rId4"/>
    <p:sldId id="282" r:id="rId5"/>
    <p:sldId id="281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F68E-9034-412B-870A-6AF49D67DC2C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93E7E-DE82-4F5F-B408-3C6A56569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4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7B3054-D348-4F92-A989-BC8C8A4703AB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088A-98E4-4C76-AFF0-02B3F5CCD93B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16EC-D539-4DF1-B703-EC3501DE9B6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482D-4A9F-47B1-9B7C-56CF6C9688B4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FFC0-1973-4283-9431-18C72AD2059D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CFE-BFF3-455E-A697-FDB18F081B48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7737-3516-4284-A8A0-641D49136AAF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882BC7-AA40-4E9E-8B31-4D1D8E8CCB6F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0B59CA-E679-4912-B4A2-D8531C68A741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3191-B456-4777-A252-6B97E4408784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6DA6B-3179-4C1D-B879-432BCEE03CD5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9E4F-9998-4D9E-A41F-B8229DDB0D11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D415-549B-405C-90A3-F011348C6681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256-2DF1-4CB0-9B42-3DC9EA7C7874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F70B-96C6-4C43-89E1-2B5407B659B4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CC19-91EC-4CD7-85AF-7F8BDA1C09D9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9EC9-88EA-446E-A228-57645FBD1E6E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A6514A-19B6-4368-A956-0AC654B21F33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1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731520"/>
            <a:ext cx="8936653" cy="949112"/>
          </a:xfrm>
        </p:spPr>
        <p:txBody>
          <a:bodyPr/>
          <a:lstStyle/>
          <a:p>
            <a:r>
              <a:rPr lang="en-US" dirty="0" smtClean="0"/>
              <a:t>Syntax Directed Definition for flow of control statements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4214" y="2278742"/>
            <a:ext cx="8637343" cy="311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74721" y="5771832"/>
            <a:ext cx="43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next, true, false-inherited attributes</a:t>
            </a:r>
          </a:p>
          <a:p>
            <a:r>
              <a:rPr lang="en-US" b="1" dirty="0" smtClean="0"/>
              <a:t>code- synthesized attribute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03" y="522513"/>
            <a:ext cx="10789920" cy="1319349"/>
          </a:xfrm>
        </p:spPr>
        <p:txBody>
          <a:bodyPr/>
          <a:lstStyle/>
          <a:p>
            <a:r>
              <a:rPr lang="en-US" dirty="0" smtClean="0"/>
              <a:t>Control-Flow Translation of Boolean Expressions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3701" y="1449976"/>
            <a:ext cx="6221841" cy="368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873" y="5133703"/>
            <a:ext cx="6227155" cy="17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3395" y="572680"/>
            <a:ext cx="5534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949" y="962025"/>
            <a:ext cx="8486775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4709" y="984886"/>
            <a:ext cx="2849610" cy="324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113417" y="1110343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1429" y="4598125"/>
            <a:ext cx="5660571" cy="12439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3489" y="5881549"/>
            <a:ext cx="6688511" cy="7805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8608423" y="1123405"/>
            <a:ext cx="391886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55638" y="2292350"/>
            <a:ext cx="480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881" y="468494"/>
            <a:ext cx="5267325" cy="904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7030" y="3136582"/>
            <a:ext cx="6339839" cy="187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87737" y="4988298"/>
            <a:ext cx="2173195" cy="164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98774" y="3440294"/>
            <a:ext cx="1143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50471" y="4338229"/>
            <a:ext cx="5810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630025" y="4238625"/>
            <a:ext cx="561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696700" y="4385853"/>
            <a:ext cx="495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80959" y="4412796"/>
            <a:ext cx="868347" cy="4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787652" y="5267870"/>
            <a:ext cx="523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483103" y="5263243"/>
            <a:ext cx="790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9855" y="1384390"/>
            <a:ext cx="5276007" cy="16070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72171" y="3820884"/>
            <a:ext cx="2876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75462" y="4699229"/>
            <a:ext cx="876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180002" y="4650514"/>
            <a:ext cx="542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929754" y="5022123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234837" y="5396186"/>
            <a:ext cx="1295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262733" y="5872570"/>
            <a:ext cx="1762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70263" y="2994659"/>
            <a:ext cx="5876925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0" y="3958045"/>
            <a:ext cx="25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Address Code: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552303" y="3707674"/>
            <a:ext cx="4221480" cy="3294017"/>
          </a:xfrm>
          <a:custGeom>
            <a:avLst/>
            <a:gdLst>
              <a:gd name="connsiteX0" fmla="*/ 4221480 w 4221480"/>
              <a:gd name="connsiteY0" fmla="*/ 132806 h 3294017"/>
              <a:gd name="connsiteX1" fmla="*/ 3124200 w 4221480"/>
              <a:gd name="connsiteY1" fmla="*/ 2836817 h 3294017"/>
              <a:gd name="connsiteX2" fmla="*/ 3124200 w 4221480"/>
              <a:gd name="connsiteY2" fmla="*/ 2836817 h 3294017"/>
              <a:gd name="connsiteX3" fmla="*/ 446314 w 4221480"/>
              <a:gd name="connsiteY3" fmla="*/ 2941320 h 3294017"/>
              <a:gd name="connsiteX4" fmla="*/ 446314 w 4221480"/>
              <a:gd name="connsiteY4" fmla="*/ 2928257 h 3294017"/>
              <a:gd name="connsiteX5" fmla="*/ 511628 w 4221480"/>
              <a:gd name="connsiteY5" fmla="*/ 746760 h 3294017"/>
              <a:gd name="connsiteX6" fmla="*/ 563880 w 4221480"/>
              <a:gd name="connsiteY6" fmla="*/ 864326 h 3294017"/>
              <a:gd name="connsiteX7" fmla="*/ 1086394 w 4221480"/>
              <a:gd name="connsiteY7" fmla="*/ 812075 h 3294017"/>
              <a:gd name="connsiteX8" fmla="*/ 1099457 w 4221480"/>
              <a:gd name="connsiteY8" fmla="*/ 119743 h 3294017"/>
              <a:gd name="connsiteX9" fmla="*/ 4221480 w 4221480"/>
              <a:gd name="connsiteY9" fmla="*/ 132806 h 329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1480" h="3294017">
                <a:moveTo>
                  <a:pt x="4221480" y="132806"/>
                </a:moveTo>
                <a:lnTo>
                  <a:pt x="3124200" y="2836817"/>
                </a:lnTo>
                <a:lnTo>
                  <a:pt x="3124200" y="2836817"/>
                </a:lnTo>
                <a:lnTo>
                  <a:pt x="446314" y="2941320"/>
                </a:lnTo>
                <a:cubicBezTo>
                  <a:pt x="0" y="2956560"/>
                  <a:pt x="435428" y="3294017"/>
                  <a:pt x="446314" y="2928257"/>
                </a:cubicBezTo>
                <a:cubicBezTo>
                  <a:pt x="457200" y="2562497"/>
                  <a:pt x="492034" y="1090748"/>
                  <a:pt x="511628" y="746760"/>
                </a:cubicBezTo>
                <a:cubicBezTo>
                  <a:pt x="531222" y="402772"/>
                  <a:pt x="468086" y="853440"/>
                  <a:pt x="563880" y="864326"/>
                </a:cubicBezTo>
                <a:cubicBezTo>
                  <a:pt x="659674" y="875212"/>
                  <a:pt x="997131" y="936172"/>
                  <a:pt x="1086394" y="812075"/>
                </a:cubicBezTo>
                <a:cubicBezTo>
                  <a:pt x="1175657" y="687978"/>
                  <a:pt x="574766" y="239486"/>
                  <a:pt x="1099457" y="119743"/>
                </a:cubicBezTo>
                <a:cubicBezTo>
                  <a:pt x="1624149" y="0"/>
                  <a:pt x="2929346" y="46808"/>
                  <a:pt x="4221480" y="13280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5198" y="910863"/>
            <a:ext cx="4086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6264" y="1541691"/>
            <a:ext cx="3714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5972" y="2301512"/>
            <a:ext cx="127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5587" y="2926898"/>
            <a:ext cx="5586546" cy="69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2542" y="4526280"/>
            <a:ext cx="2619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00785" y="5478238"/>
            <a:ext cx="1038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6779" y="5808209"/>
            <a:ext cx="1428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09516" y="4614864"/>
            <a:ext cx="600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71281" y="5372508"/>
            <a:ext cx="781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24919" y="6254931"/>
            <a:ext cx="2076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497913" y="3600450"/>
            <a:ext cx="1123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49441" y="3552845"/>
            <a:ext cx="1335814" cy="59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79646" y="4114664"/>
            <a:ext cx="2734607" cy="246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504191" y="3343821"/>
            <a:ext cx="10096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422969" y="4703251"/>
            <a:ext cx="610687" cy="56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437506" y="4749166"/>
            <a:ext cx="1076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0965220" y="3265714"/>
            <a:ext cx="1226780" cy="37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22068" y="5564777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57435" y="1343706"/>
            <a:ext cx="5267325" cy="904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05618" y="2272664"/>
            <a:ext cx="5162550" cy="158115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195943" y="3830682"/>
            <a:ext cx="5876925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2" name="Freeform 31"/>
          <p:cNvSpPr/>
          <p:nvPr/>
        </p:nvSpPr>
        <p:spPr>
          <a:xfrm>
            <a:off x="2532018" y="4519749"/>
            <a:ext cx="4852850" cy="2523308"/>
          </a:xfrm>
          <a:custGeom>
            <a:avLst/>
            <a:gdLst>
              <a:gd name="connsiteX0" fmla="*/ 4221479 w 4852850"/>
              <a:gd name="connsiteY0" fmla="*/ 0 h 2523308"/>
              <a:gd name="connsiteX1" fmla="*/ 603068 w 4852850"/>
              <a:gd name="connsiteY1" fmla="*/ 65314 h 2523308"/>
              <a:gd name="connsiteX2" fmla="*/ 603068 w 4852850"/>
              <a:gd name="connsiteY2" fmla="*/ 65314 h 2523308"/>
              <a:gd name="connsiteX3" fmla="*/ 616131 w 4852850"/>
              <a:gd name="connsiteY3" fmla="*/ 2168434 h 2523308"/>
              <a:gd name="connsiteX4" fmla="*/ 4299856 w 4852850"/>
              <a:gd name="connsiteY4" fmla="*/ 2194560 h 2523308"/>
              <a:gd name="connsiteX5" fmla="*/ 3934096 w 4852850"/>
              <a:gd name="connsiteY5" fmla="*/ 2129245 h 2523308"/>
              <a:gd name="connsiteX6" fmla="*/ 4221479 w 4852850"/>
              <a:gd name="connsiteY6" fmla="*/ 0 h 25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2850" h="2523308">
                <a:moveTo>
                  <a:pt x="4221479" y="0"/>
                </a:moveTo>
                <a:lnTo>
                  <a:pt x="603068" y="65314"/>
                </a:lnTo>
                <a:lnTo>
                  <a:pt x="603068" y="65314"/>
                </a:lnTo>
                <a:cubicBezTo>
                  <a:pt x="605245" y="415834"/>
                  <a:pt x="0" y="1813560"/>
                  <a:pt x="616131" y="2168434"/>
                </a:cubicBezTo>
                <a:cubicBezTo>
                  <a:pt x="1232262" y="2523308"/>
                  <a:pt x="3746862" y="2201091"/>
                  <a:pt x="4299856" y="2194560"/>
                </a:cubicBezTo>
                <a:cubicBezTo>
                  <a:pt x="4852850" y="2188029"/>
                  <a:pt x="3949336" y="2497182"/>
                  <a:pt x="3934096" y="2129245"/>
                </a:cubicBezTo>
                <a:cubicBezTo>
                  <a:pt x="3918856" y="1761308"/>
                  <a:pt x="4063636" y="874122"/>
                  <a:pt x="4221479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1" y="679269"/>
            <a:ext cx="8858277" cy="1001363"/>
          </a:xfrm>
        </p:spPr>
        <p:txBody>
          <a:bodyPr/>
          <a:lstStyle/>
          <a:p>
            <a:r>
              <a:rPr lang="en-US" dirty="0" smtClean="0"/>
              <a:t>Syntax Directed Definition for flow of control statements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5" y="2285999"/>
            <a:ext cx="7737638" cy="180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7543" y="4077100"/>
            <a:ext cx="7811588" cy="106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749" y="470262"/>
            <a:ext cx="9874665" cy="574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590</TotalTime>
  <Words>75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Syntax Directed Definition for flow of control statements</vt:lpstr>
      <vt:lpstr>Control-Flow Translation of Boolean Expressions</vt:lpstr>
      <vt:lpstr>PowerPoint Presentation</vt:lpstr>
      <vt:lpstr>PowerPoint Presentation</vt:lpstr>
      <vt:lpstr>PowerPoint Presentation</vt:lpstr>
      <vt:lpstr>Syntax Directed Definition for flow of control 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164</cp:revision>
  <dcterms:created xsi:type="dcterms:W3CDTF">2020-03-04T06:24:59Z</dcterms:created>
  <dcterms:modified xsi:type="dcterms:W3CDTF">2025-06-12T07:09:36Z</dcterms:modified>
</cp:coreProperties>
</file>