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01" r:id="rId3"/>
    <p:sldId id="299" r:id="rId4"/>
    <p:sldId id="292" r:id="rId5"/>
    <p:sldId id="294" r:id="rId6"/>
    <p:sldId id="296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90" y="548640"/>
            <a:ext cx="9419978" cy="1131992"/>
          </a:xfrm>
        </p:spPr>
        <p:txBody>
          <a:bodyPr/>
          <a:lstStyle/>
          <a:p>
            <a:r>
              <a:rPr lang="en-US" dirty="0" smtClean="0"/>
              <a:t>Translation Scheme using Backpatching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3" y="2351314"/>
            <a:ext cx="10489474" cy="3668486"/>
          </a:xfrm>
        </p:spPr>
        <p:txBody>
          <a:bodyPr/>
          <a:lstStyle/>
          <a:p>
            <a:r>
              <a:rPr lang="en-US" sz="2400" dirty="0" smtClean="0"/>
              <a:t>One pass Translation</a:t>
            </a:r>
          </a:p>
          <a:p>
            <a:r>
              <a:rPr lang="en-US" sz="2400" dirty="0" smtClean="0"/>
              <a:t>Only synthesized attributes -  list of jumps are passed as synthesized attributes</a:t>
            </a:r>
          </a:p>
          <a:p>
            <a:r>
              <a:rPr lang="en-US" sz="2400" dirty="0" smtClean="0"/>
              <a:t>Suitable for bottom up parsing</a:t>
            </a:r>
          </a:p>
          <a:p>
            <a:r>
              <a:rPr lang="en-US" sz="2400" dirty="0" smtClean="0"/>
              <a:t>Uses position numbers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Backpatching for Boolean Expressions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5888" y="2325189"/>
            <a:ext cx="9764491" cy="78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66651" y="3396342"/>
            <a:ext cx="1043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Now we will design a translation scheme suitable for generating code for boolean expression during bottom up parsing.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marker nonterminal M in the grammar causes a semantic action to pick up, at appropriate times, the index of the next instruction to be generated.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8007" y="4976949"/>
            <a:ext cx="6094772" cy="51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manipulate list of jumps, three functions are used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115" y="3399290"/>
            <a:ext cx="10146163" cy="172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" y="2312126"/>
            <a:ext cx="10199506" cy="75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60" y="496388"/>
            <a:ext cx="7550346" cy="44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0261" y="953589"/>
            <a:ext cx="7837129" cy="428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546" y="2508070"/>
            <a:ext cx="88716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1218" y="4010297"/>
            <a:ext cx="848061" cy="56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8088" y="3997234"/>
            <a:ext cx="887507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72705" y="2148567"/>
            <a:ext cx="648826" cy="24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88021" y="2560320"/>
            <a:ext cx="1350018" cy="59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71060" y="3647259"/>
            <a:ext cx="695053" cy="23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34961" y="1018904"/>
            <a:ext cx="1332683" cy="57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9287691" y="2351313"/>
            <a:ext cx="190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 </a:t>
            </a:r>
            <a:r>
              <a:rPr lang="en-US" b="1" dirty="0" err="1" smtClean="0"/>
              <a:t>truelist</a:t>
            </a:r>
            <a:r>
              <a:rPr lang="en-US" b="1" dirty="0" smtClean="0"/>
              <a:t>, </a:t>
            </a:r>
            <a:r>
              <a:rPr lang="en-US" b="1" dirty="0" err="1" smtClean="0"/>
              <a:t>falselist</a:t>
            </a:r>
            <a:r>
              <a:rPr lang="en-US" b="1" dirty="0" smtClean="0"/>
              <a:t>, </a:t>
            </a:r>
            <a:r>
              <a:rPr lang="en-US" b="1" dirty="0" err="1" smtClean="0"/>
              <a:t>instr</a:t>
            </a:r>
            <a:r>
              <a:rPr lang="en-US" b="1" dirty="0" smtClean="0"/>
              <a:t> are represented by </a:t>
            </a:r>
            <a:r>
              <a:rPr lang="en-US" b="1" dirty="0" err="1" smtClean="0"/>
              <a:t>t,f</a:t>
            </a:r>
            <a:r>
              <a:rPr lang="en-US" b="1" dirty="0" smtClean="0"/>
              <a:t> and </a:t>
            </a:r>
            <a:r>
              <a:rPr lang="en-US" b="1" dirty="0" err="1" smtClean="0"/>
              <a:t>i</a:t>
            </a:r>
            <a:r>
              <a:rPr lang="en-US" b="1" dirty="0" smtClean="0"/>
              <a:t>  respectively</a:t>
            </a:r>
            <a:endParaRPr lang="en-US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20043" y="940525"/>
            <a:ext cx="6379330" cy="119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68834" y="5159830"/>
            <a:ext cx="6823166" cy="10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5690852"/>
            <a:ext cx="6322423" cy="113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23" y="490342"/>
            <a:ext cx="8761413" cy="450184"/>
          </a:xfrm>
        </p:spPr>
        <p:txBody>
          <a:bodyPr/>
          <a:lstStyle/>
          <a:p>
            <a:r>
              <a:rPr lang="en-US" dirty="0" smtClean="0"/>
              <a:t>Translation using backpatching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9373" y="2255324"/>
            <a:ext cx="3330182" cy="7458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276" y="2963811"/>
            <a:ext cx="3517170" cy="7591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9745" y="3661273"/>
            <a:ext cx="3052782" cy="6233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52042" y="2690949"/>
            <a:ext cx="600892" cy="3004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38634" y="2990544"/>
            <a:ext cx="499927" cy="36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78160" y="4963885"/>
            <a:ext cx="111550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Steps in the backpatching process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1319" y="979713"/>
            <a:ext cx="6831630" cy="36083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39589" y="4858434"/>
            <a:ext cx="4609851" cy="19995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6275" y="4761276"/>
            <a:ext cx="4445726" cy="20967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1593668" y="5486400"/>
            <a:ext cx="352697" cy="22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171509" y="4297680"/>
            <a:ext cx="5020491" cy="4039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45920" y="4506686"/>
            <a:ext cx="5238206" cy="3657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90304" y="1031966"/>
            <a:ext cx="6379330" cy="11978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6" name="Freeform 15"/>
          <p:cNvSpPr/>
          <p:nvPr/>
        </p:nvSpPr>
        <p:spPr>
          <a:xfrm>
            <a:off x="2035267" y="3396343"/>
            <a:ext cx="1831339" cy="1058091"/>
          </a:xfrm>
          <a:custGeom>
            <a:avLst/>
            <a:gdLst>
              <a:gd name="connsiteX0" fmla="*/ 1752962 w 1831339"/>
              <a:gd name="connsiteY0" fmla="*/ 182880 h 1267097"/>
              <a:gd name="connsiteX1" fmla="*/ 1609270 w 1831339"/>
              <a:gd name="connsiteY1" fmla="*/ 91440 h 1267097"/>
              <a:gd name="connsiteX2" fmla="*/ 1530893 w 1831339"/>
              <a:gd name="connsiteY2" fmla="*/ 52251 h 1267097"/>
              <a:gd name="connsiteX3" fmla="*/ 1413327 w 1831339"/>
              <a:gd name="connsiteY3" fmla="*/ 13063 h 1267097"/>
              <a:gd name="connsiteX4" fmla="*/ 1086756 w 1831339"/>
              <a:gd name="connsiteY4" fmla="*/ 0 h 1267097"/>
              <a:gd name="connsiteX5" fmla="*/ 316047 w 1831339"/>
              <a:gd name="connsiteY5" fmla="*/ 13063 h 1267097"/>
              <a:gd name="connsiteX6" fmla="*/ 172356 w 1831339"/>
              <a:gd name="connsiteY6" fmla="*/ 39188 h 1267097"/>
              <a:gd name="connsiteX7" fmla="*/ 133167 w 1831339"/>
              <a:gd name="connsiteY7" fmla="*/ 52251 h 1267097"/>
              <a:gd name="connsiteX8" fmla="*/ 54790 w 1831339"/>
              <a:gd name="connsiteY8" fmla="*/ 104503 h 1267097"/>
              <a:gd name="connsiteX9" fmla="*/ 15602 w 1831339"/>
              <a:gd name="connsiteY9" fmla="*/ 130628 h 1267097"/>
              <a:gd name="connsiteX10" fmla="*/ 2539 w 1831339"/>
              <a:gd name="connsiteY10" fmla="*/ 182880 h 1267097"/>
              <a:gd name="connsiteX11" fmla="*/ 28664 w 1831339"/>
              <a:gd name="connsiteY11" fmla="*/ 222068 h 1267097"/>
              <a:gd name="connsiteX12" fmla="*/ 67853 w 1831339"/>
              <a:gd name="connsiteY12" fmla="*/ 313508 h 1267097"/>
              <a:gd name="connsiteX13" fmla="*/ 120104 w 1831339"/>
              <a:gd name="connsiteY13" fmla="*/ 404948 h 1267097"/>
              <a:gd name="connsiteX14" fmla="*/ 146230 w 1831339"/>
              <a:gd name="connsiteY14" fmla="*/ 496388 h 1267097"/>
              <a:gd name="connsiteX15" fmla="*/ 159293 w 1831339"/>
              <a:gd name="connsiteY15" fmla="*/ 535577 h 1267097"/>
              <a:gd name="connsiteX16" fmla="*/ 172356 w 1831339"/>
              <a:gd name="connsiteY16" fmla="*/ 587828 h 1267097"/>
              <a:gd name="connsiteX17" fmla="*/ 198482 w 1831339"/>
              <a:gd name="connsiteY17" fmla="*/ 666206 h 1267097"/>
              <a:gd name="connsiteX18" fmla="*/ 211544 w 1831339"/>
              <a:gd name="connsiteY18" fmla="*/ 705394 h 1267097"/>
              <a:gd name="connsiteX19" fmla="*/ 237670 w 1831339"/>
              <a:gd name="connsiteY19" fmla="*/ 744583 h 1267097"/>
              <a:gd name="connsiteX20" fmla="*/ 263796 w 1831339"/>
              <a:gd name="connsiteY20" fmla="*/ 822960 h 1267097"/>
              <a:gd name="connsiteX21" fmla="*/ 276859 w 1831339"/>
              <a:gd name="connsiteY21" fmla="*/ 862148 h 1267097"/>
              <a:gd name="connsiteX22" fmla="*/ 316047 w 1831339"/>
              <a:gd name="connsiteY22" fmla="*/ 1018903 h 1267097"/>
              <a:gd name="connsiteX23" fmla="*/ 329110 w 1831339"/>
              <a:gd name="connsiteY23" fmla="*/ 1058091 h 1267097"/>
              <a:gd name="connsiteX24" fmla="*/ 407487 w 1831339"/>
              <a:gd name="connsiteY24" fmla="*/ 1110343 h 1267097"/>
              <a:gd name="connsiteX25" fmla="*/ 446676 w 1831339"/>
              <a:gd name="connsiteY25" fmla="*/ 1123406 h 1267097"/>
              <a:gd name="connsiteX26" fmla="*/ 485864 w 1831339"/>
              <a:gd name="connsiteY26" fmla="*/ 1149531 h 1267097"/>
              <a:gd name="connsiteX27" fmla="*/ 525053 w 1831339"/>
              <a:gd name="connsiteY27" fmla="*/ 1162594 h 1267097"/>
              <a:gd name="connsiteX28" fmla="*/ 603430 w 1831339"/>
              <a:gd name="connsiteY28" fmla="*/ 1201783 h 1267097"/>
              <a:gd name="connsiteX29" fmla="*/ 825499 w 1831339"/>
              <a:gd name="connsiteY29" fmla="*/ 1214846 h 1267097"/>
              <a:gd name="connsiteX30" fmla="*/ 930002 w 1831339"/>
              <a:gd name="connsiteY30" fmla="*/ 1240971 h 1267097"/>
              <a:gd name="connsiteX31" fmla="*/ 1008379 w 1831339"/>
              <a:gd name="connsiteY31" fmla="*/ 1267097 h 1267097"/>
              <a:gd name="connsiteX32" fmla="*/ 1308824 w 1831339"/>
              <a:gd name="connsiteY32" fmla="*/ 1254034 h 1267097"/>
              <a:gd name="connsiteX33" fmla="*/ 1361076 w 1831339"/>
              <a:gd name="connsiteY33" fmla="*/ 1240971 h 1267097"/>
              <a:gd name="connsiteX34" fmla="*/ 1426390 w 1831339"/>
              <a:gd name="connsiteY34" fmla="*/ 1227908 h 1267097"/>
              <a:gd name="connsiteX35" fmla="*/ 1504767 w 1831339"/>
              <a:gd name="connsiteY35" fmla="*/ 1201783 h 1267097"/>
              <a:gd name="connsiteX36" fmla="*/ 1557019 w 1831339"/>
              <a:gd name="connsiteY36" fmla="*/ 1188720 h 1267097"/>
              <a:gd name="connsiteX37" fmla="*/ 1635396 w 1831339"/>
              <a:gd name="connsiteY37" fmla="*/ 1136468 h 1267097"/>
              <a:gd name="connsiteX38" fmla="*/ 1713773 w 1831339"/>
              <a:gd name="connsiteY38" fmla="*/ 1018903 h 1267097"/>
              <a:gd name="connsiteX39" fmla="*/ 1739899 w 1831339"/>
              <a:gd name="connsiteY39" fmla="*/ 979714 h 1267097"/>
              <a:gd name="connsiteX40" fmla="*/ 1752962 w 1831339"/>
              <a:gd name="connsiteY40" fmla="*/ 940526 h 1267097"/>
              <a:gd name="connsiteX41" fmla="*/ 1779087 w 1831339"/>
              <a:gd name="connsiteY41" fmla="*/ 901337 h 1267097"/>
              <a:gd name="connsiteX42" fmla="*/ 1805213 w 1831339"/>
              <a:gd name="connsiteY42" fmla="*/ 822960 h 1267097"/>
              <a:gd name="connsiteX43" fmla="*/ 1831339 w 1831339"/>
              <a:gd name="connsiteY43" fmla="*/ 718457 h 1267097"/>
              <a:gd name="connsiteX44" fmla="*/ 1818276 w 1831339"/>
              <a:gd name="connsiteY44" fmla="*/ 444137 h 1267097"/>
              <a:gd name="connsiteX45" fmla="*/ 1805213 w 1831339"/>
              <a:gd name="connsiteY45" fmla="*/ 391886 h 1267097"/>
              <a:gd name="connsiteX46" fmla="*/ 1766024 w 1831339"/>
              <a:gd name="connsiteY46" fmla="*/ 352697 h 1267097"/>
              <a:gd name="connsiteX47" fmla="*/ 1726836 w 1831339"/>
              <a:gd name="connsiteY47" fmla="*/ 300446 h 1267097"/>
              <a:gd name="connsiteX48" fmla="*/ 1661522 w 1831339"/>
              <a:gd name="connsiteY48" fmla="*/ 222068 h 1267097"/>
              <a:gd name="connsiteX49" fmla="*/ 1635396 w 1831339"/>
              <a:gd name="connsiteY49" fmla="*/ 182880 h 1267097"/>
              <a:gd name="connsiteX50" fmla="*/ 1517830 w 1831339"/>
              <a:gd name="connsiteY50" fmla="*/ 91440 h 1267097"/>
              <a:gd name="connsiteX51" fmla="*/ 1439453 w 1831339"/>
              <a:gd name="connsiteY51" fmla="*/ 65314 h 1267097"/>
              <a:gd name="connsiteX52" fmla="*/ 1374139 w 1831339"/>
              <a:gd name="connsiteY52" fmla="*/ 52251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31339" h="1267097">
                <a:moveTo>
                  <a:pt x="1752962" y="182880"/>
                </a:moveTo>
                <a:cubicBezTo>
                  <a:pt x="1663335" y="153004"/>
                  <a:pt x="1753660" y="187703"/>
                  <a:pt x="1609270" y="91440"/>
                </a:cubicBezTo>
                <a:cubicBezTo>
                  <a:pt x="1496978" y="16577"/>
                  <a:pt x="1639045" y="106326"/>
                  <a:pt x="1530893" y="52251"/>
                </a:cubicBezTo>
                <a:cubicBezTo>
                  <a:pt x="1459286" y="16448"/>
                  <a:pt x="1524702" y="20249"/>
                  <a:pt x="1413327" y="13063"/>
                </a:cubicBezTo>
                <a:cubicBezTo>
                  <a:pt x="1304609" y="6049"/>
                  <a:pt x="1195613" y="4354"/>
                  <a:pt x="1086756" y="0"/>
                </a:cubicBezTo>
                <a:lnTo>
                  <a:pt x="316047" y="13063"/>
                </a:lnTo>
                <a:cubicBezTo>
                  <a:pt x="274662" y="14317"/>
                  <a:pt x="214928" y="27025"/>
                  <a:pt x="172356" y="39188"/>
                </a:cubicBezTo>
                <a:cubicBezTo>
                  <a:pt x="159116" y="42971"/>
                  <a:pt x="146230" y="47897"/>
                  <a:pt x="133167" y="52251"/>
                </a:cubicBezTo>
                <a:lnTo>
                  <a:pt x="54790" y="104503"/>
                </a:lnTo>
                <a:lnTo>
                  <a:pt x="15602" y="130628"/>
                </a:lnTo>
                <a:cubicBezTo>
                  <a:pt x="11248" y="148045"/>
                  <a:pt x="0" y="165107"/>
                  <a:pt x="2539" y="182880"/>
                </a:cubicBezTo>
                <a:cubicBezTo>
                  <a:pt x="4759" y="198422"/>
                  <a:pt x="20875" y="208437"/>
                  <a:pt x="28664" y="222068"/>
                </a:cubicBezTo>
                <a:cubicBezTo>
                  <a:pt x="78178" y="308719"/>
                  <a:pt x="36448" y="240232"/>
                  <a:pt x="67853" y="313508"/>
                </a:cubicBezTo>
                <a:cubicBezTo>
                  <a:pt x="136567" y="473838"/>
                  <a:pt x="54503" y="273745"/>
                  <a:pt x="120104" y="404948"/>
                </a:cubicBezTo>
                <a:cubicBezTo>
                  <a:pt x="130544" y="425828"/>
                  <a:pt x="140649" y="476856"/>
                  <a:pt x="146230" y="496388"/>
                </a:cubicBezTo>
                <a:cubicBezTo>
                  <a:pt x="150013" y="509628"/>
                  <a:pt x="155510" y="522337"/>
                  <a:pt x="159293" y="535577"/>
                </a:cubicBezTo>
                <a:cubicBezTo>
                  <a:pt x="164225" y="552839"/>
                  <a:pt x="167197" y="570632"/>
                  <a:pt x="172356" y="587828"/>
                </a:cubicBezTo>
                <a:cubicBezTo>
                  <a:pt x="180269" y="614206"/>
                  <a:pt x="189773" y="640080"/>
                  <a:pt x="198482" y="666206"/>
                </a:cubicBezTo>
                <a:cubicBezTo>
                  <a:pt x="202836" y="679269"/>
                  <a:pt x="203906" y="693937"/>
                  <a:pt x="211544" y="705394"/>
                </a:cubicBezTo>
                <a:cubicBezTo>
                  <a:pt x="220253" y="718457"/>
                  <a:pt x="231294" y="730236"/>
                  <a:pt x="237670" y="744583"/>
                </a:cubicBezTo>
                <a:cubicBezTo>
                  <a:pt x="248855" y="769748"/>
                  <a:pt x="255087" y="796834"/>
                  <a:pt x="263796" y="822960"/>
                </a:cubicBezTo>
                <a:lnTo>
                  <a:pt x="276859" y="862148"/>
                </a:lnTo>
                <a:cubicBezTo>
                  <a:pt x="294449" y="967687"/>
                  <a:pt x="281547" y="915402"/>
                  <a:pt x="316047" y="1018903"/>
                </a:cubicBezTo>
                <a:cubicBezTo>
                  <a:pt x="320401" y="1031966"/>
                  <a:pt x="317653" y="1050453"/>
                  <a:pt x="329110" y="1058091"/>
                </a:cubicBezTo>
                <a:cubicBezTo>
                  <a:pt x="355236" y="1075508"/>
                  <a:pt x="377699" y="1100414"/>
                  <a:pt x="407487" y="1110343"/>
                </a:cubicBezTo>
                <a:cubicBezTo>
                  <a:pt x="420550" y="1114697"/>
                  <a:pt x="434360" y="1117248"/>
                  <a:pt x="446676" y="1123406"/>
                </a:cubicBezTo>
                <a:cubicBezTo>
                  <a:pt x="460718" y="1130427"/>
                  <a:pt x="471822" y="1142510"/>
                  <a:pt x="485864" y="1149531"/>
                </a:cubicBezTo>
                <a:cubicBezTo>
                  <a:pt x="498180" y="1155689"/>
                  <a:pt x="512737" y="1156436"/>
                  <a:pt x="525053" y="1162594"/>
                </a:cubicBezTo>
                <a:cubicBezTo>
                  <a:pt x="560829" y="1180482"/>
                  <a:pt x="562389" y="1197679"/>
                  <a:pt x="603430" y="1201783"/>
                </a:cubicBezTo>
                <a:cubicBezTo>
                  <a:pt x="677213" y="1209161"/>
                  <a:pt x="751476" y="1210492"/>
                  <a:pt x="825499" y="1214846"/>
                </a:cubicBezTo>
                <a:cubicBezTo>
                  <a:pt x="944425" y="1254486"/>
                  <a:pt x="756573" y="1193672"/>
                  <a:pt x="930002" y="1240971"/>
                </a:cubicBezTo>
                <a:cubicBezTo>
                  <a:pt x="956571" y="1248217"/>
                  <a:pt x="1008379" y="1267097"/>
                  <a:pt x="1008379" y="1267097"/>
                </a:cubicBezTo>
                <a:cubicBezTo>
                  <a:pt x="1108527" y="1262743"/>
                  <a:pt x="1208855" y="1261439"/>
                  <a:pt x="1308824" y="1254034"/>
                </a:cubicBezTo>
                <a:cubicBezTo>
                  <a:pt x="1326728" y="1252708"/>
                  <a:pt x="1343550" y="1244866"/>
                  <a:pt x="1361076" y="1240971"/>
                </a:cubicBezTo>
                <a:cubicBezTo>
                  <a:pt x="1382750" y="1236155"/>
                  <a:pt x="1404970" y="1233750"/>
                  <a:pt x="1426390" y="1227908"/>
                </a:cubicBezTo>
                <a:cubicBezTo>
                  <a:pt x="1452958" y="1220662"/>
                  <a:pt x="1478050" y="1208462"/>
                  <a:pt x="1504767" y="1201783"/>
                </a:cubicBezTo>
                <a:lnTo>
                  <a:pt x="1557019" y="1188720"/>
                </a:lnTo>
                <a:cubicBezTo>
                  <a:pt x="1583145" y="1171303"/>
                  <a:pt x="1617979" y="1162594"/>
                  <a:pt x="1635396" y="1136468"/>
                </a:cubicBezTo>
                <a:lnTo>
                  <a:pt x="1713773" y="1018903"/>
                </a:lnTo>
                <a:cubicBezTo>
                  <a:pt x="1722482" y="1005840"/>
                  <a:pt x="1734934" y="994608"/>
                  <a:pt x="1739899" y="979714"/>
                </a:cubicBezTo>
                <a:cubicBezTo>
                  <a:pt x="1744253" y="966651"/>
                  <a:pt x="1746804" y="952842"/>
                  <a:pt x="1752962" y="940526"/>
                </a:cubicBezTo>
                <a:cubicBezTo>
                  <a:pt x="1759983" y="926484"/>
                  <a:pt x="1772711" y="915683"/>
                  <a:pt x="1779087" y="901337"/>
                </a:cubicBezTo>
                <a:cubicBezTo>
                  <a:pt x="1790272" y="876172"/>
                  <a:pt x="1798534" y="849677"/>
                  <a:pt x="1805213" y="822960"/>
                </a:cubicBezTo>
                <a:lnTo>
                  <a:pt x="1831339" y="718457"/>
                </a:lnTo>
                <a:cubicBezTo>
                  <a:pt x="1826985" y="627017"/>
                  <a:pt x="1825576" y="535389"/>
                  <a:pt x="1818276" y="444137"/>
                </a:cubicBezTo>
                <a:cubicBezTo>
                  <a:pt x="1816844" y="426241"/>
                  <a:pt x="1814120" y="407474"/>
                  <a:pt x="1805213" y="391886"/>
                </a:cubicBezTo>
                <a:cubicBezTo>
                  <a:pt x="1796047" y="375846"/>
                  <a:pt x="1778047" y="366723"/>
                  <a:pt x="1766024" y="352697"/>
                </a:cubicBezTo>
                <a:cubicBezTo>
                  <a:pt x="1751856" y="336167"/>
                  <a:pt x="1739490" y="318162"/>
                  <a:pt x="1726836" y="300446"/>
                </a:cubicBezTo>
                <a:cubicBezTo>
                  <a:pt x="1629545" y="164238"/>
                  <a:pt x="1783492" y="368433"/>
                  <a:pt x="1661522" y="222068"/>
                </a:cubicBezTo>
                <a:cubicBezTo>
                  <a:pt x="1651471" y="210007"/>
                  <a:pt x="1645447" y="194941"/>
                  <a:pt x="1635396" y="182880"/>
                </a:cubicBezTo>
                <a:cubicBezTo>
                  <a:pt x="1609385" y="151668"/>
                  <a:pt x="1551443" y="102645"/>
                  <a:pt x="1517830" y="91440"/>
                </a:cubicBezTo>
                <a:cubicBezTo>
                  <a:pt x="1491704" y="82731"/>
                  <a:pt x="1466170" y="71993"/>
                  <a:pt x="1439453" y="65314"/>
                </a:cubicBezTo>
                <a:cubicBezTo>
                  <a:pt x="1382978" y="51195"/>
                  <a:pt x="1405155" y="52251"/>
                  <a:pt x="1374139" y="52251"/>
                </a:cubicBezTo>
              </a:path>
            </a:pathLst>
          </a:cu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313509" y="2050869"/>
            <a:ext cx="1689817" cy="1489165"/>
          </a:xfrm>
          <a:custGeom>
            <a:avLst/>
            <a:gdLst>
              <a:gd name="connsiteX0" fmla="*/ 1672045 w 1689817"/>
              <a:gd name="connsiteY0" fmla="*/ 404948 h 1489165"/>
              <a:gd name="connsiteX1" fmla="*/ 1606731 w 1689817"/>
              <a:gd name="connsiteY1" fmla="*/ 326571 h 1489165"/>
              <a:gd name="connsiteX2" fmla="*/ 1528354 w 1689817"/>
              <a:gd name="connsiteY2" fmla="*/ 222068 h 1489165"/>
              <a:gd name="connsiteX3" fmla="*/ 1489165 w 1689817"/>
              <a:gd name="connsiteY3" fmla="*/ 195942 h 1489165"/>
              <a:gd name="connsiteX4" fmla="*/ 1449977 w 1689817"/>
              <a:gd name="connsiteY4" fmla="*/ 156754 h 1489165"/>
              <a:gd name="connsiteX5" fmla="*/ 1397725 w 1689817"/>
              <a:gd name="connsiteY5" fmla="*/ 130628 h 1489165"/>
              <a:gd name="connsiteX6" fmla="*/ 1371600 w 1689817"/>
              <a:gd name="connsiteY6" fmla="*/ 91440 h 1489165"/>
              <a:gd name="connsiteX7" fmla="*/ 1254034 w 1689817"/>
              <a:gd name="connsiteY7" fmla="*/ 26125 h 1489165"/>
              <a:gd name="connsiteX8" fmla="*/ 1175657 w 1689817"/>
              <a:gd name="connsiteY8" fmla="*/ 13062 h 1489165"/>
              <a:gd name="connsiteX9" fmla="*/ 548640 w 1689817"/>
              <a:gd name="connsiteY9" fmla="*/ 0 h 1489165"/>
              <a:gd name="connsiteX10" fmla="*/ 195942 w 1689817"/>
              <a:gd name="connsiteY10" fmla="*/ 13062 h 1489165"/>
              <a:gd name="connsiteX11" fmla="*/ 156754 w 1689817"/>
              <a:gd name="connsiteY11" fmla="*/ 26125 h 1489165"/>
              <a:gd name="connsiteX12" fmla="*/ 117565 w 1689817"/>
              <a:gd name="connsiteY12" fmla="*/ 52251 h 1489165"/>
              <a:gd name="connsiteX13" fmla="*/ 91440 w 1689817"/>
              <a:gd name="connsiteY13" fmla="*/ 91440 h 1489165"/>
              <a:gd name="connsiteX14" fmla="*/ 52251 w 1689817"/>
              <a:gd name="connsiteY14" fmla="*/ 130628 h 1489165"/>
              <a:gd name="connsiteX15" fmla="*/ 39188 w 1689817"/>
              <a:gd name="connsiteY15" fmla="*/ 169817 h 1489165"/>
              <a:gd name="connsiteX16" fmla="*/ 78377 w 1689817"/>
              <a:gd name="connsiteY16" fmla="*/ 287382 h 1489165"/>
              <a:gd name="connsiteX17" fmla="*/ 91440 w 1689817"/>
              <a:gd name="connsiteY17" fmla="*/ 326571 h 1489165"/>
              <a:gd name="connsiteX18" fmla="*/ 104502 w 1689817"/>
              <a:gd name="connsiteY18" fmla="*/ 365760 h 1489165"/>
              <a:gd name="connsiteX19" fmla="*/ 78377 w 1689817"/>
              <a:gd name="connsiteY19" fmla="*/ 522514 h 1489165"/>
              <a:gd name="connsiteX20" fmla="*/ 52251 w 1689817"/>
              <a:gd name="connsiteY20" fmla="*/ 561702 h 1489165"/>
              <a:gd name="connsiteX21" fmla="*/ 13062 w 1689817"/>
              <a:gd name="connsiteY21" fmla="*/ 679268 h 1489165"/>
              <a:gd name="connsiteX22" fmla="*/ 0 w 1689817"/>
              <a:gd name="connsiteY22" fmla="*/ 718457 h 1489165"/>
              <a:gd name="connsiteX23" fmla="*/ 13062 w 1689817"/>
              <a:gd name="connsiteY23" fmla="*/ 927462 h 1489165"/>
              <a:gd name="connsiteX24" fmla="*/ 78377 w 1689817"/>
              <a:gd name="connsiteY24" fmla="*/ 1031965 h 1489165"/>
              <a:gd name="connsiteX25" fmla="*/ 104502 w 1689817"/>
              <a:gd name="connsiteY25" fmla="*/ 1071154 h 1489165"/>
              <a:gd name="connsiteX26" fmla="*/ 117565 w 1689817"/>
              <a:gd name="connsiteY26" fmla="*/ 1110342 h 1489165"/>
              <a:gd name="connsiteX27" fmla="*/ 156754 w 1689817"/>
              <a:gd name="connsiteY27" fmla="*/ 1149531 h 1489165"/>
              <a:gd name="connsiteX28" fmla="*/ 209005 w 1689817"/>
              <a:gd name="connsiteY28" fmla="*/ 1227908 h 1489165"/>
              <a:gd name="connsiteX29" fmla="*/ 222068 w 1689817"/>
              <a:gd name="connsiteY29" fmla="*/ 1267097 h 1489165"/>
              <a:gd name="connsiteX30" fmla="*/ 261257 w 1689817"/>
              <a:gd name="connsiteY30" fmla="*/ 1280160 h 1489165"/>
              <a:gd name="connsiteX31" fmla="*/ 378822 w 1689817"/>
              <a:gd name="connsiteY31" fmla="*/ 1358537 h 1489165"/>
              <a:gd name="connsiteX32" fmla="*/ 457200 w 1689817"/>
              <a:gd name="connsiteY32" fmla="*/ 1410788 h 1489165"/>
              <a:gd name="connsiteX33" fmla="*/ 496388 w 1689817"/>
              <a:gd name="connsiteY33" fmla="*/ 1436914 h 1489165"/>
              <a:gd name="connsiteX34" fmla="*/ 613954 w 1689817"/>
              <a:gd name="connsiteY34" fmla="*/ 1489165 h 1489165"/>
              <a:gd name="connsiteX35" fmla="*/ 875211 w 1689817"/>
              <a:gd name="connsiteY35" fmla="*/ 1476102 h 1489165"/>
              <a:gd name="connsiteX36" fmla="*/ 1005840 w 1689817"/>
              <a:gd name="connsiteY36" fmla="*/ 1436914 h 1489165"/>
              <a:gd name="connsiteX37" fmla="*/ 1097280 w 1689817"/>
              <a:gd name="connsiteY37" fmla="*/ 1410788 h 1489165"/>
              <a:gd name="connsiteX38" fmla="*/ 1149531 w 1689817"/>
              <a:gd name="connsiteY38" fmla="*/ 1384662 h 1489165"/>
              <a:gd name="connsiteX39" fmla="*/ 1188720 w 1689817"/>
              <a:gd name="connsiteY39" fmla="*/ 1371600 h 1489165"/>
              <a:gd name="connsiteX40" fmla="*/ 1227908 w 1689817"/>
              <a:gd name="connsiteY40" fmla="*/ 1345474 h 1489165"/>
              <a:gd name="connsiteX41" fmla="*/ 1293222 w 1689817"/>
              <a:gd name="connsiteY41" fmla="*/ 1293222 h 1489165"/>
              <a:gd name="connsiteX42" fmla="*/ 1332411 w 1689817"/>
              <a:gd name="connsiteY42" fmla="*/ 1280160 h 1489165"/>
              <a:gd name="connsiteX43" fmla="*/ 1371600 w 1689817"/>
              <a:gd name="connsiteY43" fmla="*/ 1240971 h 1489165"/>
              <a:gd name="connsiteX44" fmla="*/ 1463040 w 1689817"/>
              <a:gd name="connsiteY44" fmla="*/ 1162594 h 1489165"/>
              <a:gd name="connsiteX45" fmla="*/ 1515291 w 1689817"/>
              <a:gd name="connsiteY45" fmla="*/ 1084217 h 1489165"/>
              <a:gd name="connsiteX46" fmla="*/ 1528354 w 1689817"/>
              <a:gd name="connsiteY46" fmla="*/ 1045028 h 1489165"/>
              <a:gd name="connsiteX47" fmla="*/ 1554480 w 1689817"/>
              <a:gd name="connsiteY47" fmla="*/ 1005840 h 1489165"/>
              <a:gd name="connsiteX48" fmla="*/ 1567542 w 1689817"/>
              <a:gd name="connsiteY48" fmla="*/ 940525 h 1489165"/>
              <a:gd name="connsiteX49" fmla="*/ 1593668 w 1689817"/>
              <a:gd name="connsiteY49" fmla="*/ 862148 h 1489165"/>
              <a:gd name="connsiteX50" fmla="*/ 1606731 w 1689817"/>
              <a:gd name="connsiteY50" fmla="*/ 809897 h 1489165"/>
              <a:gd name="connsiteX51" fmla="*/ 1619794 w 1689817"/>
              <a:gd name="connsiteY51" fmla="*/ 770708 h 1489165"/>
              <a:gd name="connsiteX52" fmla="*/ 1645920 w 1689817"/>
              <a:gd name="connsiteY52" fmla="*/ 653142 h 1489165"/>
              <a:gd name="connsiteX53" fmla="*/ 1672045 w 1689817"/>
              <a:gd name="connsiteY53" fmla="*/ 587828 h 1489165"/>
              <a:gd name="connsiteX54" fmla="*/ 1685108 w 1689817"/>
              <a:gd name="connsiteY54" fmla="*/ 548640 h 1489165"/>
              <a:gd name="connsiteX55" fmla="*/ 1645920 w 1689817"/>
              <a:gd name="connsiteY55" fmla="*/ 418011 h 1489165"/>
              <a:gd name="connsiteX56" fmla="*/ 1632857 w 1689817"/>
              <a:gd name="connsiteY56" fmla="*/ 378822 h 1489165"/>
              <a:gd name="connsiteX57" fmla="*/ 1606731 w 1689817"/>
              <a:gd name="connsiteY57" fmla="*/ 339634 h 1489165"/>
              <a:gd name="connsiteX58" fmla="*/ 1541417 w 1689817"/>
              <a:gd name="connsiteY58" fmla="*/ 235131 h 1489165"/>
              <a:gd name="connsiteX59" fmla="*/ 1463040 w 1689817"/>
              <a:gd name="connsiteY59" fmla="*/ 182880 h 1489165"/>
              <a:gd name="connsiteX60" fmla="*/ 1397725 w 1689817"/>
              <a:gd name="connsiteY60" fmla="*/ 169817 h 1489165"/>
              <a:gd name="connsiteX61" fmla="*/ 1358537 w 1689817"/>
              <a:gd name="connsiteY61" fmla="*/ 156754 h 1489165"/>
              <a:gd name="connsiteX62" fmla="*/ 1306285 w 1689817"/>
              <a:gd name="connsiteY62" fmla="*/ 143691 h 1489165"/>
              <a:gd name="connsiteX63" fmla="*/ 1306285 w 1689817"/>
              <a:gd name="connsiteY63" fmla="*/ 117565 h 148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89817" h="1489165">
                <a:moveTo>
                  <a:pt x="1672045" y="404948"/>
                </a:moveTo>
                <a:cubicBezTo>
                  <a:pt x="1604549" y="269953"/>
                  <a:pt x="1689817" y="418889"/>
                  <a:pt x="1606731" y="326571"/>
                </a:cubicBezTo>
                <a:cubicBezTo>
                  <a:pt x="1577602" y="294206"/>
                  <a:pt x="1564584" y="246221"/>
                  <a:pt x="1528354" y="222068"/>
                </a:cubicBezTo>
                <a:cubicBezTo>
                  <a:pt x="1515291" y="213359"/>
                  <a:pt x="1501226" y="205993"/>
                  <a:pt x="1489165" y="195942"/>
                </a:cubicBezTo>
                <a:cubicBezTo>
                  <a:pt x="1474973" y="184116"/>
                  <a:pt x="1465009" y="167491"/>
                  <a:pt x="1449977" y="156754"/>
                </a:cubicBezTo>
                <a:cubicBezTo>
                  <a:pt x="1434131" y="145435"/>
                  <a:pt x="1415142" y="139337"/>
                  <a:pt x="1397725" y="130628"/>
                </a:cubicBezTo>
                <a:cubicBezTo>
                  <a:pt x="1389017" y="117565"/>
                  <a:pt x="1383415" y="101778"/>
                  <a:pt x="1371600" y="91440"/>
                </a:cubicBezTo>
                <a:cubicBezTo>
                  <a:pt x="1337211" y="61349"/>
                  <a:pt x="1298696" y="36050"/>
                  <a:pt x="1254034" y="26125"/>
                </a:cubicBezTo>
                <a:cubicBezTo>
                  <a:pt x="1228179" y="20379"/>
                  <a:pt x="1202125" y="14042"/>
                  <a:pt x="1175657" y="13062"/>
                </a:cubicBezTo>
                <a:cubicBezTo>
                  <a:pt x="966749" y="5325"/>
                  <a:pt x="757646" y="4354"/>
                  <a:pt x="548640" y="0"/>
                </a:cubicBezTo>
                <a:cubicBezTo>
                  <a:pt x="431074" y="4354"/>
                  <a:pt x="313328" y="5236"/>
                  <a:pt x="195942" y="13062"/>
                </a:cubicBezTo>
                <a:cubicBezTo>
                  <a:pt x="182203" y="13978"/>
                  <a:pt x="169070" y="19967"/>
                  <a:pt x="156754" y="26125"/>
                </a:cubicBezTo>
                <a:cubicBezTo>
                  <a:pt x="142712" y="33146"/>
                  <a:pt x="130628" y="43542"/>
                  <a:pt x="117565" y="52251"/>
                </a:cubicBezTo>
                <a:cubicBezTo>
                  <a:pt x="108857" y="65314"/>
                  <a:pt x="101491" y="79379"/>
                  <a:pt x="91440" y="91440"/>
                </a:cubicBezTo>
                <a:cubicBezTo>
                  <a:pt x="79613" y="105632"/>
                  <a:pt x="62498" y="115257"/>
                  <a:pt x="52251" y="130628"/>
                </a:cubicBezTo>
                <a:cubicBezTo>
                  <a:pt x="44613" y="142085"/>
                  <a:pt x="43542" y="156754"/>
                  <a:pt x="39188" y="169817"/>
                </a:cubicBezTo>
                <a:lnTo>
                  <a:pt x="78377" y="287382"/>
                </a:lnTo>
                <a:lnTo>
                  <a:pt x="91440" y="326571"/>
                </a:lnTo>
                <a:lnTo>
                  <a:pt x="104502" y="365760"/>
                </a:lnTo>
                <a:cubicBezTo>
                  <a:pt x="100363" y="403011"/>
                  <a:pt x="100262" y="478746"/>
                  <a:pt x="78377" y="522514"/>
                </a:cubicBezTo>
                <a:cubicBezTo>
                  <a:pt x="71356" y="536556"/>
                  <a:pt x="60960" y="548639"/>
                  <a:pt x="52251" y="561702"/>
                </a:cubicBezTo>
                <a:lnTo>
                  <a:pt x="13062" y="679268"/>
                </a:lnTo>
                <a:lnTo>
                  <a:pt x="0" y="718457"/>
                </a:lnTo>
                <a:cubicBezTo>
                  <a:pt x="4354" y="788125"/>
                  <a:pt x="2707" y="858430"/>
                  <a:pt x="13062" y="927462"/>
                </a:cubicBezTo>
                <a:cubicBezTo>
                  <a:pt x="17724" y="958541"/>
                  <a:pt x="62387" y="1009579"/>
                  <a:pt x="78377" y="1031965"/>
                </a:cubicBezTo>
                <a:cubicBezTo>
                  <a:pt x="87502" y="1044740"/>
                  <a:pt x="97481" y="1057112"/>
                  <a:pt x="104502" y="1071154"/>
                </a:cubicBezTo>
                <a:cubicBezTo>
                  <a:pt x="110660" y="1083470"/>
                  <a:pt x="109927" y="1098885"/>
                  <a:pt x="117565" y="1110342"/>
                </a:cubicBezTo>
                <a:cubicBezTo>
                  <a:pt x="127813" y="1125713"/>
                  <a:pt x="145412" y="1134949"/>
                  <a:pt x="156754" y="1149531"/>
                </a:cubicBezTo>
                <a:cubicBezTo>
                  <a:pt x="176031" y="1174316"/>
                  <a:pt x="199076" y="1198120"/>
                  <a:pt x="209005" y="1227908"/>
                </a:cubicBezTo>
                <a:cubicBezTo>
                  <a:pt x="213359" y="1240971"/>
                  <a:pt x="212331" y="1257360"/>
                  <a:pt x="222068" y="1267097"/>
                </a:cubicBezTo>
                <a:cubicBezTo>
                  <a:pt x="231805" y="1276834"/>
                  <a:pt x="248194" y="1275806"/>
                  <a:pt x="261257" y="1280160"/>
                </a:cubicBezTo>
                <a:cubicBezTo>
                  <a:pt x="356857" y="1351860"/>
                  <a:pt x="267973" y="1287997"/>
                  <a:pt x="378822" y="1358537"/>
                </a:cubicBezTo>
                <a:cubicBezTo>
                  <a:pt x="405312" y="1375394"/>
                  <a:pt x="431074" y="1393371"/>
                  <a:pt x="457200" y="1410788"/>
                </a:cubicBezTo>
                <a:cubicBezTo>
                  <a:pt x="470263" y="1419496"/>
                  <a:pt x="481494" y="1431949"/>
                  <a:pt x="496388" y="1436914"/>
                </a:cubicBezTo>
                <a:cubicBezTo>
                  <a:pt x="589659" y="1468005"/>
                  <a:pt x="551851" y="1447765"/>
                  <a:pt x="613954" y="1489165"/>
                </a:cubicBezTo>
                <a:cubicBezTo>
                  <a:pt x="701040" y="1484811"/>
                  <a:pt x="788294" y="1483055"/>
                  <a:pt x="875211" y="1476102"/>
                </a:cubicBezTo>
                <a:cubicBezTo>
                  <a:pt x="943103" y="1470671"/>
                  <a:pt x="941472" y="1458370"/>
                  <a:pt x="1005840" y="1436914"/>
                </a:cubicBezTo>
                <a:cubicBezTo>
                  <a:pt x="1035913" y="1426890"/>
                  <a:pt x="1067489" y="1421621"/>
                  <a:pt x="1097280" y="1410788"/>
                </a:cubicBezTo>
                <a:cubicBezTo>
                  <a:pt x="1115580" y="1404133"/>
                  <a:pt x="1131633" y="1392333"/>
                  <a:pt x="1149531" y="1384662"/>
                </a:cubicBezTo>
                <a:cubicBezTo>
                  <a:pt x="1162187" y="1379238"/>
                  <a:pt x="1175657" y="1375954"/>
                  <a:pt x="1188720" y="1371600"/>
                </a:cubicBezTo>
                <a:cubicBezTo>
                  <a:pt x="1201783" y="1362891"/>
                  <a:pt x="1215348" y="1354894"/>
                  <a:pt x="1227908" y="1345474"/>
                </a:cubicBezTo>
                <a:cubicBezTo>
                  <a:pt x="1250213" y="1328745"/>
                  <a:pt x="1269579" y="1307999"/>
                  <a:pt x="1293222" y="1293222"/>
                </a:cubicBezTo>
                <a:cubicBezTo>
                  <a:pt x="1304899" y="1285924"/>
                  <a:pt x="1319348" y="1284514"/>
                  <a:pt x="1332411" y="1280160"/>
                </a:cubicBezTo>
                <a:cubicBezTo>
                  <a:pt x="1345474" y="1267097"/>
                  <a:pt x="1357574" y="1252994"/>
                  <a:pt x="1371600" y="1240971"/>
                </a:cubicBezTo>
                <a:cubicBezTo>
                  <a:pt x="1412498" y="1205916"/>
                  <a:pt x="1430630" y="1204264"/>
                  <a:pt x="1463040" y="1162594"/>
                </a:cubicBezTo>
                <a:cubicBezTo>
                  <a:pt x="1482317" y="1137809"/>
                  <a:pt x="1515291" y="1084217"/>
                  <a:pt x="1515291" y="1084217"/>
                </a:cubicBezTo>
                <a:cubicBezTo>
                  <a:pt x="1519645" y="1071154"/>
                  <a:pt x="1522196" y="1057344"/>
                  <a:pt x="1528354" y="1045028"/>
                </a:cubicBezTo>
                <a:cubicBezTo>
                  <a:pt x="1535375" y="1030986"/>
                  <a:pt x="1548968" y="1020540"/>
                  <a:pt x="1554480" y="1005840"/>
                </a:cubicBezTo>
                <a:cubicBezTo>
                  <a:pt x="1562276" y="985051"/>
                  <a:pt x="1561700" y="961945"/>
                  <a:pt x="1567542" y="940525"/>
                </a:cubicBezTo>
                <a:cubicBezTo>
                  <a:pt x="1574788" y="913956"/>
                  <a:pt x="1586989" y="888865"/>
                  <a:pt x="1593668" y="862148"/>
                </a:cubicBezTo>
                <a:cubicBezTo>
                  <a:pt x="1598022" y="844731"/>
                  <a:pt x="1601799" y="827159"/>
                  <a:pt x="1606731" y="809897"/>
                </a:cubicBezTo>
                <a:cubicBezTo>
                  <a:pt x="1610514" y="796657"/>
                  <a:pt x="1616454" y="784066"/>
                  <a:pt x="1619794" y="770708"/>
                </a:cubicBezTo>
                <a:cubicBezTo>
                  <a:pt x="1630148" y="729293"/>
                  <a:pt x="1632510" y="693373"/>
                  <a:pt x="1645920" y="653142"/>
                </a:cubicBezTo>
                <a:cubicBezTo>
                  <a:pt x="1653335" y="630897"/>
                  <a:pt x="1663812" y="609783"/>
                  <a:pt x="1672045" y="587828"/>
                </a:cubicBezTo>
                <a:cubicBezTo>
                  <a:pt x="1676880" y="574935"/>
                  <a:pt x="1680754" y="561703"/>
                  <a:pt x="1685108" y="548640"/>
                </a:cubicBezTo>
                <a:cubicBezTo>
                  <a:pt x="1665366" y="469674"/>
                  <a:pt x="1677721" y="513417"/>
                  <a:pt x="1645920" y="418011"/>
                </a:cubicBezTo>
                <a:cubicBezTo>
                  <a:pt x="1641566" y="404948"/>
                  <a:pt x="1640495" y="390279"/>
                  <a:pt x="1632857" y="378822"/>
                </a:cubicBezTo>
                <a:lnTo>
                  <a:pt x="1606731" y="339634"/>
                </a:lnTo>
                <a:cubicBezTo>
                  <a:pt x="1567261" y="221225"/>
                  <a:pt x="1608296" y="290864"/>
                  <a:pt x="1541417" y="235131"/>
                </a:cubicBezTo>
                <a:cubicBezTo>
                  <a:pt x="1489383" y="191769"/>
                  <a:pt x="1522071" y="197637"/>
                  <a:pt x="1463040" y="182880"/>
                </a:cubicBezTo>
                <a:cubicBezTo>
                  <a:pt x="1441500" y="177495"/>
                  <a:pt x="1419265" y="175202"/>
                  <a:pt x="1397725" y="169817"/>
                </a:cubicBezTo>
                <a:cubicBezTo>
                  <a:pt x="1384367" y="166477"/>
                  <a:pt x="1371776" y="160537"/>
                  <a:pt x="1358537" y="156754"/>
                </a:cubicBezTo>
                <a:cubicBezTo>
                  <a:pt x="1341274" y="151822"/>
                  <a:pt x="1320648" y="154463"/>
                  <a:pt x="1306285" y="143691"/>
                </a:cubicBezTo>
                <a:cubicBezTo>
                  <a:pt x="1299318" y="138466"/>
                  <a:pt x="1306285" y="126274"/>
                  <a:pt x="1306285" y="1175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509452"/>
            <a:ext cx="4389119" cy="6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699" y="1120957"/>
            <a:ext cx="8025568" cy="526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7182" y="4232366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4001" y="3904162"/>
            <a:ext cx="6477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2724" y="3974375"/>
            <a:ext cx="1533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59458" y="4218214"/>
            <a:ext cx="933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0790" y="2684826"/>
            <a:ext cx="1323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57025" y="2955881"/>
            <a:ext cx="2085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68330" y="2060393"/>
            <a:ext cx="168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857706" y="3310482"/>
            <a:ext cx="3124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899344" y="4079966"/>
            <a:ext cx="3067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32001" y="4989603"/>
            <a:ext cx="1695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Freeform 18"/>
          <p:cNvSpPr/>
          <p:nvPr/>
        </p:nvSpPr>
        <p:spPr>
          <a:xfrm>
            <a:off x="209006" y="5159829"/>
            <a:ext cx="2899954" cy="1619794"/>
          </a:xfrm>
          <a:custGeom>
            <a:avLst/>
            <a:gdLst>
              <a:gd name="connsiteX0" fmla="*/ 2664823 w 2899954"/>
              <a:gd name="connsiteY0" fmla="*/ 235131 h 1619794"/>
              <a:gd name="connsiteX1" fmla="*/ 2508068 w 2899954"/>
              <a:gd name="connsiteY1" fmla="*/ 222068 h 1619794"/>
              <a:gd name="connsiteX2" fmla="*/ 2455817 w 2899954"/>
              <a:gd name="connsiteY2" fmla="*/ 209005 h 1619794"/>
              <a:gd name="connsiteX3" fmla="*/ 2351314 w 2899954"/>
              <a:gd name="connsiteY3" fmla="*/ 195942 h 1619794"/>
              <a:gd name="connsiteX4" fmla="*/ 2299063 w 2899954"/>
              <a:gd name="connsiteY4" fmla="*/ 182880 h 1619794"/>
              <a:gd name="connsiteX5" fmla="*/ 2050868 w 2899954"/>
              <a:gd name="connsiteY5" fmla="*/ 169817 h 1619794"/>
              <a:gd name="connsiteX6" fmla="*/ 1972491 w 2899954"/>
              <a:gd name="connsiteY6" fmla="*/ 143691 h 1619794"/>
              <a:gd name="connsiteX7" fmla="*/ 1907177 w 2899954"/>
              <a:gd name="connsiteY7" fmla="*/ 130628 h 1619794"/>
              <a:gd name="connsiteX8" fmla="*/ 1854925 w 2899954"/>
              <a:gd name="connsiteY8" fmla="*/ 117565 h 1619794"/>
              <a:gd name="connsiteX9" fmla="*/ 1789611 w 2899954"/>
              <a:gd name="connsiteY9" fmla="*/ 104502 h 1619794"/>
              <a:gd name="connsiteX10" fmla="*/ 1737360 w 2899954"/>
              <a:gd name="connsiteY10" fmla="*/ 91440 h 1619794"/>
              <a:gd name="connsiteX11" fmla="*/ 1672045 w 2899954"/>
              <a:gd name="connsiteY11" fmla="*/ 78377 h 1619794"/>
              <a:gd name="connsiteX12" fmla="*/ 1632857 w 2899954"/>
              <a:gd name="connsiteY12" fmla="*/ 65314 h 1619794"/>
              <a:gd name="connsiteX13" fmla="*/ 1580605 w 2899954"/>
              <a:gd name="connsiteY13" fmla="*/ 52251 h 1619794"/>
              <a:gd name="connsiteX14" fmla="*/ 1502228 w 2899954"/>
              <a:gd name="connsiteY14" fmla="*/ 26125 h 1619794"/>
              <a:gd name="connsiteX15" fmla="*/ 1397725 w 2899954"/>
              <a:gd name="connsiteY15" fmla="*/ 0 h 1619794"/>
              <a:gd name="connsiteX16" fmla="*/ 1097280 w 2899954"/>
              <a:gd name="connsiteY16" fmla="*/ 13062 h 1619794"/>
              <a:gd name="connsiteX17" fmla="*/ 966651 w 2899954"/>
              <a:gd name="connsiteY17" fmla="*/ 52251 h 1619794"/>
              <a:gd name="connsiteX18" fmla="*/ 862148 w 2899954"/>
              <a:gd name="connsiteY18" fmla="*/ 78377 h 1619794"/>
              <a:gd name="connsiteX19" fmla="*/ 600891 w 2899954"/>
              <a:gd name="connsiteY19" fmla="*/ 117565 h 1619794"/>
              <a:gd name="connsiteX20" fmla="*/ 483325 w 2899954"/>
              <a:gd name="connsiteY20" fmla="*/ 169817 h 1619794"/>
              <a:gd name="connsiteX21" fmla="*/ 431074 w 2899954"/>
              <a:gd name="connsiteY21" fmla="*/ 182880 h 1619794"/>
              <a:gd name="connsiteX22" fmla="*/ 391885 w 2899954"/>
              <a:gd name="connsiteY22" fmla="*/ 195942 h 1619794"/>
              <a:gd name="connsiteX23" fmla="*/ 352697 w 2899954"/>
              <a:gd name="connsiteY23" fmla="*/ 235131 h 1619794"/>
              <a:gd name="connsiteX24" fmla="*/ 274320 w 2899954"/>
              <a:gd name="connsiteY24" fmla="*/ 287382 h 1619794"/>
              <a:gd name="connsiteX25" fmla="*/ 235131 w 2899954"/>
              <a:gd name="connsiteY25" fmla="*/ 326571 h 1619794"/>
              <a:gd name="connsiteX26" fmla="*/ 156754 w 2899954"/>
              <a:gd name="connsiteY26" fmla="*/ 378822 h 1619794"/>
              <a:gd name="connsiteX27" fmla="*/ 117565 w 2899954"/>
              <a:gd name="connsiteY27" fmla="*/ 457200 h 1619794"/>
              <a:gd name="connsiteX28" fmla="*/ 78377 w 2899954"/>
              <a:gd name="connsiteY28" fmla="*/ 587828 h 1619794"/>
              <a:gd name="connsiteX29" fmla="*/ 39188 w 2899954"/>
              <a:gd name="connsiteY29" fmla="*/ 653142 h 1619794"/>
              <a:gd name="connsiteX30" fmla="*/ 0 w 2899954"/>
              <a:gd name="connsiteY30" fmla="*/ 822960 h 1619794"/>
              <a:gd name="connsiteX31" fmla="*/ 13063 w 2899954"/>
              <a:gd name="connsiteY31" fmla="*/ 1031965 h 1619794"/>
              <a:gd name="connsiteX32" fmla="*/ 26125 w 2899954"/>
              <a:gd name="connsiteY32" fmla="*/ 1084217 h 1619794"/>
              <a:gd name="connsiteX33" fmla="*/ 65314 w 2899954"/>
              <a:gd name="connsiteY33" fmla="*/ 1110342 h 1619794"/>
              <a:gd name="connsiteX34" fmla="*/ 117565 w 2899954"/>
              <a:gd name="connsiteY34" fmla="*/ 1188720 h 1619794"/>
              <a:gd name="connsiteX35" fmla="*/ 182880 w 2899954"/>
              <a:gd name="connsiteY35" fmla="*/ 1267097 h 1619794"/>
              <a:gd name="connsiteX36" fmla="*/ 274320 w 2899954"/>
              <a:gd name="connsiteY36" fmla="*/ 1319348 h 1619794"/>
              <a:gd name="connsiteX37" fmla="*/ 326571 w 2899954"/>
              <a:gd name="connsiteY37" fmla="*/ 1358537 h 1619794"/>
              <a:gd name="connsiteX38" fmla="*/ 365760 w 2899954"/>
              <a:gd name="connsiteY38" fmla="*/ 1384662 h 1619794"/>
              <a:gd name="connsiteX39" fmla="*/ 470263 w 2899954"/>
              <a:gd name="connsiteY39" fmla="*/ 1371600 h 1619794"/>
              <a:gd name="connsiteX40" fmla="*/ 522514 w 2899954"/>
              <a:gd name="connsiteY40" fmla="*/ 1358537 h 1619794"/>
              <a:gd name="connsiteX41" fmla="*/ 600891 w 2899954"/>
              <a:gd name="connsiteY41" fmla="*/ 1345474 h 1619794"/>
              <a:gd name="connsiteX42" fmla="*/ 914400 w 2899954"/>
              <a:gd name="connsiteY42" fmla="*/ 1358537 h 1619794"/>
              <a:gd name="connsiteX43" fmla="*/ 1201783 w 2899954"/>
              <a:gd name="connsiteY43" fmla="*/ 1449977 h 1619794"/>
              <a:gd name="connsiteX44" fmla="*/ 1423851 w 2899954"/>
              <a:gd name="connsiteY44" fmla="*/ 1541417 h 1619794"/>
              <a:gd name="connsiteX45" fmla="*/ 1541417 w 2899954"/>
              <a:gd name="connsiteY45" fmla="*/ 1580605 h 1619794"/>
              <a:gd name="connsiteX46" fmla="*/ 1632857 w 2899954"/>
              <a:gd name="connsiteY46" fmla="*/ 1619794 h 1619794"/>
              <a:gd name="connsiteX47" fmla="*/ 1881051 w 2899954"/>
              <a:gd name="connsiteY47" fmla="*/ 1580605 h 1619794"/>
              <a:gd name="connsiteX48" fmla="*/ 1933303 w 2899954"/>
              <a:gd name="connsiteY48" fmla="*/ 1567542 h 1619794"/>
              <a:gd name="connsiteX49" fmla="*/ 2037805 w 2899954"/>
              <a:gd name="connsiteY49" fmla="*/ 1528354 h 1619794"/>
              <a:gd name="connsiteX50" fmla="*/ 2116183 w 2899954"/>
              <a:gd name="connsiteY50" fmla="*/ 1489165 h 1619794"/>
              <a:gd name="connsiteX51" fmla="*/ 2220685 w 2899954"/>
              <a:gd name="connsiteY51" fmla="*/ 1463040 h 1619794"/>
              <a:gd name="connsiteX52" fmla="*/ 2299063 w 2899954"/>
              <a:gd name="connsiteY52" fmla="*/ 1423851 h 1619794"/>
              <a:gd name="connsiteX53" fmla="*/ 2612571 w 2899954"/>
              <a:gd name="connsiteY53" fmla="*/ 1227908 h 1619794"/>
              <a:gd name="connsiteX54" fmla="*/ 2651760 w 2899954"/>
              <a:gd name="connsiteY54" fmla="*/ 1214845 h 1619794"/>
              <a:gd name="connsiteX55" fmla="*/ 2690948 w 2899954"/>
              <a:gd name="connsiteY55" fmla="*/ 1175657 h 1619794"/>
              <a:gd name="connsiteX56" fmla="*/ 2808514 w 2899954"/>
              <a:gd name="connsiteY56" fmla="*/ 1110342 h 1619794"/>
              <a:gd name="connsiteX57" fmla="*/ 2886891 w 2899954"/>
              <a:gd name="connsiteY57" fmla="*/ 1058091 h 1619794"/>
              <a:gd name="connsiteX58" fmla="*/ 2899954 w 2899954"/>
              <a:gd name="connsiteY58" fmla="*/ 1018902 h 1619794"/>
              <a:gd name="connsiteX59" fmla="*/ 2886891 w 2899954"/>
              <a:gd name="connsiteY59" fmla="*/ 901337 h 1619794"/>
              <a:gd name="connsiteX60" fmla="*/ 2834640 w 2899954"/>
              <a:gd name="connsiteY60" fmla="*/ 809897 h 1619794"/>
              <a:gd name="connsiteX61" fmla="*/ 2808514 w 2899954"/>
              <a:gd name="connsiteY61" fmla="*/ 757645 h 1619794"/>
              <a:gd name="connsiteX62" fmla="*/ 2782388 w 2899954"/>
              <a:gd name="connsiteY62" fmla="*/ 718457 h 1619794"/>
              <a:gd name="connsiteX63" fmla="*/ 2756263 w 2899954"/>
              <a:gd name="connsiteY63" fmla="*/ 666205 h 1619794"/>
              <a:gd name="connsiteX64" fmla="*/ 2743200 w 2899954"/>
              <a:gd name="connsiteY64" fmla="*/ 613954 h 1619794"/>
              <a:gd name="connsiteX65" fmla="*/ 2730137 w 2899954"/>
              <a:gd name="connsiteY65" fmla="*/ 574765 h 1619794"/>
              <a:gd name="connsiteX66" fmla="*/ 2704011 w 2899954"/>
              <a:gd name="connsiteY66" fmla="*/ 391885 h 1619794"/>
              <a:gd name="connsiteX67" fmla="*/ 2651760 w 2899954"/>
              <a:gd name="connsiteY67" fmla="*/ 313508 h 1619794"/>
              <a:gd name="connsiteX68" fmla="*/ 2625634 w 2899954"/>
              <a:gd name="connsiteY68" fmla="*/ 274320 h 16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899954" h="1619794">
                <a:moveTo>
                  <a:pt x="2664823" y="235131"/>
                </a:moveTo>
                <a:cubicBezTo>
                  <a:pt x="2612571" y="230777"/>
                  <a:pt x="2560096" y="228572"/>
                  <a:pt x="2508068" y="222068"/>
                </a:cubicBezTo>
                <a:cubicBezTo>
                  <a:pt x="2490254" y="219841"/>
                  <a:pt x="2473526" y="211957"/>
                  <a:pt x="2455817" y="209005"/>
                </a:cubicBezTo>
                <a:cubicBezTo>
                  <a:pt x="2421189" y="203234"/>
                  <a:pt x="2385942" y="201713"/>
                  <a:pt x="2351314" y="195942"/>
                </a:cubicBezTo>
                <a:cubicBezTo>
                  <a:pt x="2333605" y="192991"/>
                  <a:pt x="2316948" y="184435"/>
                  <a:pt x="2299063" y="182880"/>
                </a:cubicBezTo>
                <a:cubicBezTo>
                  <a:pt x="2216528" y="175703"/>
                  <a:pt x="2133600" y="174171"/>
                  <a:pt x="2050868" y="169817"/>
                </a:cubicBezTo>
                <a:cubicBezTo>
                  <a:pt x="2024742" y="161108"/>
                  <a:pt x="1999060" y="150937"/>
                  <a:pt x="1972491" y="143691"/>
                </a:cubicBezTo>
                <a:cubicBezTo>
                  <a:pt x="1951071" y="137849"/>
                  <a:pt x="1928851" y="135444"/>
                  <a:pt x="1907177" y="130628"/>
                </a:cubicBezTo>
                <a:cubicBezTo>
                  <a:pt x="1889651" y="126733"/>
                  <a:pt x="1872451" y="121460"/>
                  <a:pt x="1854925" y="117565"/>
                </a:cubicBezTo>
                <a:cubicBezTo>
                  <a:pt x="1833251" y="112749"/>
                  <a:pt x="1811285" y="109318"/>
                  <a:pt x="1789611" y="104502"/>
                </a:cubicBezTo>
                <a:cubicBezTo>
                  <a:pt x="1772086" y="100608"/>
                  <a:pt x="1754885" y="95334"/>
                  <a:pt x="1737360" y="91440"/>
                </a:cubicBezTo>
                <a:cubicBezTo>
                  <a:pt x="1715686" y="86624"/>
                  <a:pt x="1693585" y="83762"/>
                  <a:pt x="1672045" y="78377"/>
                </a:cubicBezTo>
                <a:cubicBezTo>
                  <a:pt x="1658687" y="75037"/>
                  <a:pt x="1646096" y="69097"/>
                  <a:pt x="1632857" y="65314"/>
                </a:cubicBezTo>
                <a:cubicBezTo>
                  <a:pt x="1615594" y="60382"/>
                  <a:pt x="1597801" y="57410"/>
                  <a:pt x="1580605" y="52251"/>
                </a:cubicBezTo>
                <a:cubicBezTo>
                  <a:pt x="1554228" y="44338"/>
                  <a:pt x="1528945" y="32804"/>
                  <a:pt x="1502228" y="26125"/>
                </a:cubicBezTo>
                <a:lnTo>
                  <a:pt x="1397725" y="0"/>
                </a:lnTo>
                <a:cubicBezTo>
                  <a:pt x="1297577" y="4354"/>
                  <a:pt x="1197249" y="5657"/>
                  <a:pt x="1097280" y="13062"/>
                </a:cubicBezTo>
                <a:cubicBezTo>
                  <a:pt x="1071897" y="14942"/>
                  <a:pt x="979865" y="47846"/>
                  <a:pt x="966651" y="52251"/>
                </a:cubicBezTo>
                <a:cubicBezTo>
                  <a:pt x="906398" y="72336"/>
                  <a:pt x="940967" y="62613"/>
                  <a:pt x="862148" y="78377"/>
                </a:cubicBezTo>
                <a:cubicBezTo>
                  <a:pt x="754540" y="150115"/>
                  <a:pt x="870382" y="82414"/>
                  <a:pt x="600891" y="117565"/>
                </a:cubicBezTo>
                <a:cubicBezTo>
                  <a:pt x="484103" y="132798"/>
                  <a:pt x="558835" y="137455"/>
                  <a:pt x="483325" y="169817"/>
                </a:cubicBezTo>
                <a:cubicBezTo>
                  <a:pt x="466824" y="176889"/>
                  <a:pt x="448336" y="177948"/>
                  <a:pt x="431074" y="182880"/>
                </a:cubicBezTo>
                <a:cubicBezTo>
                  <a:pt x="417834" y="186663"/>
                  <a:pt x="404948" y="191588"/>
                  <a:pt x="391885" y="195942"/>
                </a:cubicBezTo>
                <a:cubicBezTo>
                  <a:pt x="378822" y="209005"/>
                  <a:pt x="367279" y="223789"/>
                  <a:pt x="352697" y="235131"/>
                </a:cubicBezTo>
                <a:cubicBezTo>
                  <a:pt x="327912" y="254408"/>
                  <a:pt x="296523" y="265179"/>
                  <a:pt x="274320" y="287382"/>
                </a:cubicBezTo>
                <a:cubicBezTo>
                  <a:pt x="261257" y="300445"/>
                  <a:pt x="249713" y="315229"/>
                  <a:pt x="235131" y="326571"/>
                </a:cubicBezTo>
                <a:cubicBezTo>
                  <a:pt x="210346" y="345848"/>
                  <a:pt x="156754" y="378822"/>
                  <a:pt x="156754" y="378822"/>
                </a:cubicBezTo>
                <a:cubicBezTo>
                  <a:pt x="128129" y="421759"/>
                  <a:pt x="131085" y="409878"/>
                  <a:pt x="117565" y="457200"/>
                </a:cubicBezTo>
                <a:cubicBezTo>
                  <a:pt x="107517" y="492370"/>
                  <a:pt x="95313" y="559602"/>
                  <a:pt x="78377" y="587828"/>
                </a:cubicBezTo>
                <a:lnTo>
                  <a:pt x="39188" y="653142"/>
                </a:lnTo>
                <a:cubicBezTo>
                  <a:pt x="10363" y="797273"/>
                  <a:pt x="27105" y="741644"/>
                  <a:pt x="0" y="822960"/>
                </a:cubicBezTo>
                <a:cubicBezTo>
                  <a:pt x="4354" y="892628"/>
                  <a:pt x="6117" y="962507"/>
                  <a:pt x="13063" y="1031965"/>
                </a:cubicBezTo>
                <a:cubicBezTo>
                  <a:pt x="14849" y="1049829"/>
                  <a:pt x="16166" y="1069279"/>
                  <a:pt x="26125" y="1084217"/>
                </a:cubicBezTo>
                <a:cubicBezTo>
                  <a:pt x="34834" y="1097280"/>
                  <a:pt x="52251" y="1101634"/>
                  <a:pt x="65314" y="1110342"/>
                </a:cubicBezTo>
                <a:cubicBezTo>
                  <a:pt x="88270" y="1179211"/>
                  <a:pt x="63205" y="1123488"/>
                  <a:pt x="117565" y="1188720"/>
                </a:cubicBezTo>
                <a:cubicBezTo>
                  <a:pt x="164268" y="1244764"/>
                  <a:pt x="120435" y="1215060"/>
                  <a:pt x="182880" y="1267097"/>
                </a:cubicBezTo>
                <a:cubicBezTo>
                  <a:pt x="226025" y="1303051"/>
                  <a:pt x="223215" y="1287407"/>
                  <a:pt x="274320" y="1319348"/>
                </a:cubicBezTo>
                <a:cubicBezTo>
                  <a:pt x="292782" y="1330887"/>
                  <a:pt x="308855" y="1345883"/>
                  <a:pt x="326571" y="1358537"/>
                </a:cubicBezTo>
                <a:cubicBezTo>
                  <a:pt x="339346" y="1367662"/>
                  <a:pt x="352697" y="1375954"/>
                  <a:pt x="365760" y="1384662"/>
                </a:cubicBezTo>
                <a:cubicBezTo>
                  <a:pt x="400594" y="1380308"/>
                  <a:pt x="435635" y="1377371"/>
                  <a:pt x="470263" y="1371600"/>
                </a:cubicBezTo>
                <a:cubicBezTo>
                  <a:pt x="487972" y="1368649"/>
                  <a:pt x="504910" y="1362058"/>
                  <a:pt x="522514" y="1358537"/>
                </a:cubicBezTo>
                <a:cubicBezTo>
                  <a:pt x="548486" y="1353343"/>
                  <a:pt x="574765" y="1349828"/>
                  <a:pt x="600891" y="1345474"/>
                </a:cubicBezTo>
                <a:cubicBezTo>
                  <a:pt x="705394" y="1349828"/>
                  <a:pt x="810483" y="1346661"/>
                  <a:pt x="914400" y="1358537"/>
                </a:cubicBezTo>
                <a:cubicBezTo>
                  <a:pt x="993416" y="1367567"/>
                  <a:pt x="1128304" y="1425484"/>
                  <a:pt x="1201783" y="1449977"/>
                </a:cubicBezTo>
                <a:cubicBezTo>
                  <a:pt x="1636571" y="1594906"/>
                  <a:pt x="1084025" y="1392743"/>
                  <a:pt x="1423851" y="1541417"/>
                </a:cubicBezTo>
                <a:cubicBezTo>
                  <a:pt x="1461696" y="1557974"/>
                  <a:pt x="1502739" y="1566101"/>
                  <a:pt x="1541417" y="1580605"/>
                </a:cubicBezTo>
                <a:cubicBezTo>
                  <a:pt x="1572467" y="1592249"/>
                  <a:pt x="1602377" y="1606731"/>
                  <a:pt x="1632857" y="1619794"/>
                </a:cubicBezTo>
                <a:lnTo>
                  <a:pt x="1881051" y="1580605"/>
                </a:lnTo>
                <a:cubicBezTo>
                  <a:pt x="1898739" y="1577529"/>
                  <a:pt x="1916801" y="1574614"/>
                  <a:pt x="1933303" y="1567542"/>
                </a:cubicBezTo>
                <a:cubicBezTo>
                  <a:pt x="2051031" y="1517088"/>
                  <a:pt x="1872149" y="1561486"/>
                  <a:pt x="2037805" y="1528354"/>
                </a:cubicBezTo>
                <a:cubicBezTo>
                  <a:pt x="2078964" y="1500915"/>
                  <a:pt x="2070421" y="1501645"/>
                  <a:pt x="2116183" y="1489165"/>
                </a:cubicBezTo>
                <a:cubicBezTo>
                  <a:pt x="2150824" y="1479718"/>
                  <a:pt x="2220685" y="1463040"/>
                  <a:pt x="2220685" y="1463040"/>
                </a:cubicBezTo>
                <a:cubicBezTo>
                  <a:pt x="2246811" y="1449977"/>
                  <a:pt x="2274016" y="1438879"/>
                  <a:pt x="2299063" y="1423851"/>
                </a:cubicBezTo>
                <a:cubicBezTo>
                  <a:pt x="2605288" y="1240116"/>
                  <a:pt x="2173630" y="1471764"/>
                  <a:pt x="2612571" y="1227908"/>
                </a:cubicBezTo>
                <a:cubicBezTo>
                  <a:pt x="2624608" y="1221221"/>
                  <a:pt x="2638697" y="1219199"/>
                  <a:pt x="2651760" y="1214845"/>
                </a:cubicBezTo>
                <a:cubicBezTo>
                  <a:pt x="2664823" y="1201782"/>
                  <a:pt x="2676169" y="1186741"/>
                  <a:pt x="2690948" y="1175657"/>
                </a:cubicBezTo>
                <a:cubicBezTo>
                  <a:pt x="2756102" y="1126792"/>
                  <a:pt x="2746483" y="1147560"/>
                  <a:pt x="2808514" y="1110342"/>
                </a:cubicBezTo>
                <a:cubicBezTo>
                  <a:pt x="2835438" y="1094187"/>
                  <a:pt x="2886891" y="1058091"/>
                  <a:pt x="2886891" y="1058091"/>
                </a:cubicBezTo>
                <a:cubicBezTo>
                  <a:pt x="2891245" y="1045028"/>
                  <a:pt x="2899954" y="1032672"/>
                  <a:pt x="2899954" y="1018902"/>
                </a:cubicBezTo>
                <a:cubicBezTo>
                  <a:pt x="2899954" y="979472"/>
                  <a:pt x="2895757" y="939757"/>
                  <a:pt x="2886891" y="901337"/>
                </a:cubicBezTo>
                <a:cubicBezTo>
                  <a:pt x="2879251" y="868230"/>
                  <a:pt x="2851003" y="838533"/>
                  <a:pt x="2834640" y="809897"/>
                </a:cubicBezTo>
                <a:cubicBezTo>
                  <a:pt x="2824979" y="792990"/>
                  <a:pt x="2818175" y="774552"/>
                  <a:pt x="2808514" y="757645"/>
                </a:cubicBezTo>
                <a:cubicBezTo>
                  <a:pt x="2800725" y="744014"/>
                  <a:pt x="2790177" y="732088"/>
                  <a:pt x="2782388" y="718457"/>
                </a:cubicBezTo>
                <a:cubicBezTo>
                  <a:pt x="2772727" y="701550"/>
                  <a:pt x="2763100" y="684438"/>
                  <a:pt x="2756263" y="666205"/>
                </a:cubicBezTo>
                <a:cubicBezTo>
                  <a:pt x="2749959" y="649395"/>
                  <a:pt x="2748132" y="631216"/>
                  <a:pt x="2743200" y="613954"/>
                </a:cubicBezTo>
                <a:cubicBezTo>
                  <a:pt x="2739417" y="600714"/>
                  <a:pt x="2734491" y="587828"/>
                  <a:pt x="2730137" y="574765"/>
                </a:cubicBezTo>
                <a:cubicBezTo>
                  <a:pt x="2729837" y="572363"/>
                  <a:pt x="2710738" y="408029"/>
                  <a:pt x="2704011" y="391885"/>
                </a:cubicBezTo>
                <a:cubicBezTo>
                  <a:pt x="2691934" y="362901"/>
                  <a:pt x="2661689" y="343296"/>
                  <a:pt x="2651760" y="313508"/>
                </a:cubicBezTo>
                <a:cubicBezTo>
                  <a:pt x="2637320" y="270189"/>
                  <a:pt x="2652466" y="274320"/>
                  <a:pt x="2625634" y="2743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990011" y="4990011"/>
            <a:ext cx="3461658" cy="1449978"/>
          </a:xfrm>
          <a:custGeom>
            <a:avLst/>
            <a:gdLst>
              <a:gd name="connsiteX0" fmla="*/ 2978332 w 3461658"/>
              <a:gd name="connsiteY0" fmla="*/ 65315 h 1449978"/>
              <a:gd name="connsiteX1" fmla="*/ 2756263 w 3461658"/>
              <a:gd name="connsiteY1" fmla="*/ 78378 h 1449978"/>
              <a:gd name="connsiteX2" fmla="*/ 2547258 w 3461658"/>
              <a:gd name="connsiteY2" fmla="*/ 104503 h 1449978"/>
              <a:gd name="connsiteX3" fmla="*/ 2063932 w 3461658"/>
              <a:gd name="connsiteY3" fmla="*/ 117566 h 1449978"/>
              <a:gd name="connsiteX4" fmla="*/ 1907178 w 3461658"/>
              <a:gd name="connsiteY4" fmla="*/ 130629 h 1449978"/>
              <a:gd name="connsiteX5" fmla="*/ 1776549 w 3461658"/>
              <a:gd name="connsiteY5" fmla="*/ 156755 h 1449978"/>
              <a:gd name="connsiteX6" fmla="*/ 1293223 w 3461658"/>
              <a:gd name="connsiteY6" fmla="*/ 143692 h 1449978"/>
              <a:gd name="connsiteX7" fmla="*/ 1084218 w 3461658"/>
              <a:gd name="connsiteY7" fmla="*/ 130629 h 1449978"/>
              <a:gd name="connsiteX8" fmla="*/ 300446 w 3461658"/>
              <a:gd name="connsiteY8" fmla="*/ 143692 h 1449978"/>
              <a:gd name="connsiteX9" fmla="*/ 169818 w 3461658"/>
              <a:gd name="connsiteY9" fmla="*/ 248195 h 1449978"/>
              <a:gd name="connsiteX10" fmla="*/ 117566 w 3461658"/>
              <a:gd name="connsiteY10" fmla="*/ 300446 h 1449978"/>
              <a:gd name="connsiteX11" fmla="*/ 52252 w 3461658"/>
              <a:gd name="connsiteY11" fmla="*/ 391886 h 1449978"/>
              <a:gd name="connsiteX12" fmla="*/ 26126 w 3461658"/>
              <a:gd name="connsiteY12" fmla="*/ 444138 h 1449978"/>
              <a:gd name="connsiteX13" fmla="*/ 0 w 3461658"/>
              <a:gd name="connsiteY13" fmla="*/ 522515 h 1449978"/>
              <a:gd name="connsiteX14" fmla="*/ 13063 w 3461658"/>
              <a:gd name="connsiteY14" fmla="*/ 1031966 h 1449978"/>
              <a:gd name="connsiteX15" fmla="*/ 65315 w 3461658"/>
              <a:gd name="connsiteY15" fmla="*/ 1201783 h 1449978"/>
              <a:gd name="connsiteX16" fmla="*/ 91440 w 3461658"/>
              <a:gd name="connsiteY16" fmla="*/ 1240972 h 1449978"/>
              <a:gd name="connsiteX17" fmla="*/ 130629 w 3461658"/>
              <a:gd name="connsiteY17" fmla="*/ 1267098 h 1449978"/>
              <a:gd name="connsiteX18" fmla="*/ 326572 w 3461658"/>
              <a:gd name="connsiteY18" fmla="*/ 1280160 h 1449978"/>
              <a:gd name="connsiteX19" fmla="*/ 444138 w 3461658"/>
              <a:gd name="connsiteY19" fmla="*/ 1293223 h 1449978"/>
              <a:gd name="connsiteX20" fmla="*/ 548640 w 3461658"/>
              <a:gd name="connsiteY20" fmla="*/ 1319349 h 1449978"/>
              <a:gd name="connsiteX21" fmla="*/ 770709 w 3461658"/>
              <a:gd name="connsiteY21" fmla="*/ 1358538 h 1449978"/>
              <a:gd name="connsiteX22" fmla="*/ 914400 w 3461658"/>
              <a:gd name="connsiteY22" fmla="*/ 1293223 h 1449978"/>
              <a:gd name="connsiteX23" fmla="*/ 1593669 w 3461658"/>
              <a:gd name="connsiteY23" fmla="*/ 1306286 h 1449978"/>
              <a:gd name="connsiteX24" fmla="*/ 1724298 w 3461658"/>
              <a:gd name="connsiteY24" fmla="*/ 1358538 h 1449978"/>
              <a:gd name="connsiteX25" fmla="*/ 1789612 w 3461658"/>
              <a:gd name="connsiteY25" fmla="*/ 1371600 h 1449978"/>
              <a:gd name="connsiteX26" fmla="*/ 1920240 w 3461658"/>
              <a:gd name="connsiteY26" fmla="*/ 1397726 h 1449978"/>
              <a:gd name="connsiteX27" fmla="*/ 2090058 w 3461658"/>
              <a:gd name="connsiteY27" fmla="*/ 1371600 h 1449978"/>
              <a:gd name="connsiteX28" fmla="*/ 2207623 w 3461658"/>
              <a:gd name="connsiteY28" fmla="*/ 1293223 h 1449978"/>
              <a:gd name="connsiteX29" fmla="*/ 2325189 w 3461658"/>
              <a:gd name="connsiteY29" fmla="*/ 1280160 h 1449978"/>
              <a:gd name="connsiteX30" fmla="*/ 2429692 w 3461658"/>
              <a:gd name="connsiteY30" fmla="*/ 1267098 h 1449978"/>
              <a:gd name="connsiteX31" fmla="*/ 2913018 w 3461658"/>
              <a:gd name="connsiteY31" fmla="*/ 1293223 h 1449978"/>
              <a:gd name="connsiteX32" fmla="*/ 3043646 w 3461658"/>
              <a:gd name="connsiteY32" fmla="*/ 1332412 h 1449978"/>
              <a:gd name="connsiteX33" fmla="*/ 3187338 w 3461658"/>
              <a:gd name="connsiteY33" fmla="*/ 1358538 h 1449978"/>
              <a:gd name="connsiteX34" fmla="*/ 3383280 w 3461658"/>
              <a:gd name="connsiteY34" fmla="*/ 1436915 h 1449978"/>
              <a:gd name="connsiteX35" fmla="*/ 3461658 w 3461658"/>
              <a:gd name="connsiteY35" fmla="*/ 1449978 h 1449978"/>
              <a:gd name="connsiteX36" fmla="*/ 3422469 w 3461658"/>
              <a:gd name="connsiteY36" fmla="*/ 1280160 h 1449978"/>
              <a:gd name="connsiteX37" fmla="*/ 3409406 w 3461658"/>
              <a:gd name="connsiteY37" fmla="*/ 1188720 h 1449978"/>
              <a:gd name="connsiteX38" fmla="*/ 3396343 w 3461658"/>
              <a:gd name="connsiteY38" fmla="*/ 1123406 h 1449978"/>
              <a:gd name="connsiteX39" fmla="*/ 3370218 w 3461658"/>
              <a:gd name="connsiteY39" fmla="*/ 862149 h 1449978"/>
              <a:gd name="connsiteX40" fmla="*/ 3344092 w 3461658"/>
              <a:gd name="connsiteY40" fmla="*/ 587829 h 1449978"/>
              <a:gd name="connsiteX41" fmla="*/ 3304903 w 3461658"/>
              <a:gd name="connsiteY41" fmla="*/ 365760 h 1449978"/>
              <a:gd name="connsiteX42" fmla="*/ 3239589 w 3461658"/>
              <a:gd name="connsiteY42" fmla="*/ 300446 h 1449978"/>
              <a:gd name="connsiteX43" fmla="*/ 3161212 w 3461658"/>
              <a:gd name="connsiteY43" fmla="*/ 274320 h 1449978"/>
              <a:gd name="connsiteX44" fmla="*/ 3082835 w 3461658"/>
              <a:gd name="connsiteY44" fmla="*/ 222069 h 1449978"/>
              <a:gd name="connsiteX45" fmla="*/ 3043646 w 3461658"/>
              <a:gd name="connsiteY45" fmla="*/ 195943 h 1449978"/>
              <a:gd name="connsiteX46" fmla="*/ 3004458 w 3461658"/>
              <a:gd name="connsiteY46" fmla="*/ 156755 h 1449978"/>
              <a:gd name="connsiteX47" fmla="*/ 2952206 w 3461658"/>
              <a:gd name="connsiteY47" fmla="*/ 143692 h 1449978"/>
              <a:gd name="connsiteX48" fmla="*/ 2939143 w 3461658"/>
              <a:gd name="connsiteY48" fmla="*/ 0 h 14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61658" h="1449978">
                <a:moveTo>
                  <a:pt x="2978332" y="65315"/>
                </a:moveTo>
                <a:cubicBezTo>
                  <a:pt x="2904309" y="69669"/>
                  <a:pt x="2830109" y="71665"/>
                  <a:pt x="2756263" y="78378"/>
                </a:cubicBezTo>
                <a:cubicBezTo>
                  <a:pt x="2686341" y="84734"/>
                  <a:pt x="2617443" y="102606"/>
                  <a:pt x="2547258" y="104503"/>
                </a:cubicBezTo>
                <a:lnTo>
                  <a:pt x="2063932" y="117566"/>
                </a:lnTo>
                <a:cubicBezTo>
                  <a:pt x="2011681" y="121920"/>
                  <a:pt x="1959290" y="124839"/>
                  <a:pt x="1907178" y="130629"/>
                </a:cubicBezTo>
                <a:cubicBezTo>
                  <a:pt x="1849524" y="137035"/>
                  <a:pt x="1828445" y="143781"/>
                  <a:pt x="1776549" y="156755"/>
                </a:cubicBezTo>
                <a:lnTo>
                  <a:pt x="1293223" y="143692"/>
                </a:lnTo>
                <a:cubicBezTo>
                  <a:pt x="1223468" y="141060"/>
                  <a:pt x="1154022" y="130629"/>
                  <a:pt x="1084218" y="130629"/>
                </a:cubicBezTo>
                <a:cubicBezTo>
                  <a:pt x="822924" y="130629"/>
                  <a:pt x="561703" y="139338"/>
                  <a:pt x="300446" y="143692"/>
                </a:cubicBezTo>
                <a:cubicBezTo>
                  <a:pt x="220365" y="170386"/>
                  <a:pt x="270995" y="147018"/>
                  <a:pt x="169818" y="248195"/>
                </a:cubicBezTo>
                <a:cubicBezTo>
                  <a:pt x="152401" y="265612"/>
                  <a:pt x="132345" y="280741"/>
                  <a:pt x="117566" y="300446"/>
                </a:cubicBezTo>
                <a:cubicBezTo>
                  <a:pt x="100752" y="322865"/>
                  <a:pt x="67528" y="365152"/>
                  <a:pt x="52252" y="391886"/>
                </a:cubicBezTo>
                <a:cubicBezTo>
                  <a:pt x="42591" y="408793"/>
                  <a:pt x="33358" y="426058"/>
                  <a:pt x="26126" y="444138"/>
                </a:cubicBezTo>
                <a:cubicBezTo>
                  <a:pt x="15898" y="469707"/>
                  <a:pt x="0" y="522515"/>
                  <a:pt x="0" y="522515"/>
                </a:cubicBezTo>
                <a:cubicBezTo>
                  <a:pt x="4354" y="692332"/>
                  <a:pt x="2242" y="862438"/>
                  <a:pt x="13063" y="1031966"/>
                </a:cubicBezTo>
                <a:cubicBezTo>
                  <a:pt x="15508" y="1070270"/>
                  <a:pt x="45032" y="1161217"/>
                  <a:pt x="65315" y="1201783"/>
                </a:cubicBezTo>
                <a:cubicBezTo>
                  <a:pt x="72336" y="1215825"/>
                  <a:pt x="80339" y="1229871"/>
                  <a:pt x="91440" y="1240972"/>
                </a:cubicBezTo>
                <a:cubicBezTo>
                  <a:pt x="102541" y="1252074"/>
                  <a:pt x="115143" y="1264517"/>
                  <a:pt x="130629" y="1267098"/>
                </a:cubicBezTo>
                <a:cubicBezTo>
                  <a:pt x="195198" y="1277859"/>
                  <a:pt x="261339" y="1274724"/>
                  <a:pt x="326572" y="1280160"/>
                </a:cubicBezTo>
                <a:cubicBezTo>
                  <a:pt x="365866" y="1283434"/>
                  <a:pt x="404949" y="1288869"/>
                  <a:pt x="444138" y="1293223"/>
                </a:cubicBezTo>
                <a:cubicBezTo>
                  <a:pt x="478972" y="1301932"/>
                  <a:pt x="513280" y="1313109"/>
                  <a:pt x="548640" y="1319349"/>
                </a:cubicBezTo>
                <a:cubicBezTo>
                  <a:pt x="838121" y="1370434"/>
                  <a:pt x="503899" y="1291835"/>
                  <a:pt x="770709" y="1358538"/>
                </a:cubicBezTo>
                <a:cubicBezTo>
                  <a:pt x="887528" y="1300128"/>
                  <a:pt x="838265" y="1318602"/>
                  <a:pt x="914400" y="1293223"/>
                </a:cubicBezTo>
                <a:cubicBezTo>
                  <a:pt x="1140823" y="1297577"/>
                  <a:pt x="1367506" y="1294588"/>
                  <a:pt x="1593669" y="1306286"/>
                </a:cubicBezTo>
                <a:cubicBezTo>
                  <a:pt x="1658019" y="1309614"/>
                  <a:pt x="1670396" y="1340571"/>
                  <a:pt x="1724298" y="1358538"/>
                </a:cubicBezTo>
                <a:cubicBezTo>
                  <a:pt x="1745361" y="1365559"/>
                  <a:pt x="1767938" y="1366784"/>
                  <a:pt x="1789612" y="1371600"/>
                </a:cubicBezTo>
                <a:cubicBezTo>
                  <a:pt x="1906549" y="1397586"/>
                  <a:pt x="1766631" y="1372124"/>
                  <a:pt x="1920240" y="1397726"/>
                </a:cubicBezTo>
                <a:cubicBezTo>
                  <a:pt x="1935037" y="1396246"/>
                  <a:pt x="2050113" y="1394425"/>
                  <a:pt x="2090058" y="1371600"/>
                </a:cubicBezTo>
                <a:cubicBezTo>
                  <a:pt x="2128755" y="1349488"/>
                  <a:pt x="2163135" y="1305934"/>
                  <a:pt x="2207623" y="1293223"/>
                </a:cubicBezTo>
                <a:cubicBezTo>
                  <a:pt x="2245536" y="1282391"/>
                  <a:pt x="2286029" y="1284767"/>
                  <a:pt x="2325189" y="1280160"/>
                </a:cubicBezTo>
                <a:lnTo>
                  <a:pt x="2429692" y="1267098"/>
                </a:lnTo>
                <a:cubicBezTo>
                  <a:pt x="2590801" y="1275806"/>
                  <a:pt x="2752579" y="1276155"/>
                  <a:pt x="2913018" y="1293223"/>
                </a:cubicBezTo>
                <a:cubicBezTo>
                  <a:pt x="2958223" y="1298032"/>
                  <a:pt x="2999422" y="1321882"/>
                  <a:pt x="3043646" y="1332412"/>
                </a:cubicBezTo>
                <a:cubicBezTo>
                  <a:pt x="3091005" y="1343688"/>
                  <a:pt x="3139441" y="1349829"/>
                  <a:pt x="3187338" y="1358538"/>
                </a:cubicBezTo>
                <a:cubicBezTo>
                  <a:pt x="3250605" y="1386657"/>
                  <a:pt x="3315248" y="1419907"/>
                  <a:pt x="3383280" y="1436915"/>
                </a:cubicBezTo>
                <a:cubicBezTo>
                  <a:pt x="3408976" y="1443339"/>
                  <a:pt x="3435532" y="1445624"/>
                  <a:pt x="3461658" y="1449978"/>
                </a:cubicBezTo>
                <a:cubicBezTo>
                  <a:pt x="3432832" y="1305847"/>
                  <a:pt x="3449574" y="1361476"/>
                  <a:pt x="3422469" y="1280160"/>
                </a:cubicBezTo>
                <a:cubicBezTo>
                  <a:pt x="3418115" y="1249680"/>
                  <a:pt x="3414468" y="1219091"/>
                  <a:pt x="3409406" y="1188720"/>
                </a:cubicBezTo>
                <a:cubicBezTo>
                  <a:pt x="3405756" y="1166820"/>
                  <a:pt x="3399719" y="1145350"/>
                  <a:pt x="3396343" y="1123406"/>
                </a:cubicBezTo>
                <a:cubicBezTo>
                  <a:pt x="3383787" y="1041794"/>
                  <a:pt x="3375724" y="941991"/>
                  <a:pt x="3370218" y="862149"/>
                </a:cubicBezTo>
                <a:cubicBezTo>
                  <a:pt x="3352740" y="608717"/>
                  <a:pt x="3375953" y="715271"/>
                  <a:pt x="3344092" y="587829"/>
                </a:cubicBezTo>
                <a:cubicBezTo>
                  <a:pt x="3332873" y="441982"/>
                  <a:pt x="3355274" y="453910"/>
                  <a:pt x="3304903" y="365760"/>
                </a:cubicBezTo>
                <a:cubicBezTo>
                  <a:pt x="3285633" y="332037"/>
                  <a:pt x="3276277" y="316752"/>
                  <a:pt x="3239589" y="300446"/>
                </a:cubicBezTo>
                <a:cubicBezTo>
                  <a:pt x="3214424" y="289261"/>
                  <a:pt x="3184126" y="289596"/>
                  <a:pt x="3161212" y="274320"/>
                </a:cubicBezTo>
                <a:lnTo>
                  <a:pt x="3082835" y="222069"/>
                </a:lnTo>
                <a:cubicBezTo>
                  <a:pt x="3069772" y="213360"/>
                  <a:pt x="3054747" y="207044"/>
                  <a:pt x="3043646" y="195943"/>
                </a:cubicBezTo>
                <a:cubicBezTo>
                  <a:pt x="3030583" y="182880"/>
                  <a:pt x="3020497" y="165920"/>
                  <a:pt x="3004458" y="156755"/>
                </a:cubicBezTo>
                <a:cubicBezTo>
                  <a:pt x="2988870" y="147848"/>
                  <a:pt x="2969623" y="148046"/>
                  <a:pt x="2952206" y="143692"/>
                </a:cubicBezTo>
                <a:cubicBezTo>
                  <a:pt x="2931751" y="61870"/>
                  <a:pt x="2939143" y="109393"/>
                  <a:pt x="293914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181841" y="3381448"/>
            <a:ext cx="1742856" cy="483740"/>
          </a:xfrm>
          <a:custGeom>
            <a:avLst/>
            <a:gdLst>
              <a:gd name="connsiteX0" fmla="*/ 44685 w 1742856"/>
              <a:gd name="connsiteY0" fmla="*/ 14895 h 483740"/>
              <a:gd name="connsiteX1" fmla="*/ 162250 w 1742856"/>
              <a:gd name="connsiteY1" fmla="*/ 54083 h 483740"/>
              <a:gd name="connsiteX2" fmla="*/ 227565 w 1742856"/>
              <a:gd name="connsiteY2" fmla="*/ 67146 h 483740"/>
              <a:gd name="connsiteX3" fmla="*/ 279816 w 1742856"/>
              <a:gd name="connsiteY3" fmla="*/ 93272 h 483740"/>
              <a:gd name="connsiteX4" fmla="*/ 319005 w 1742856"/>
              <a:gd name="connsiteY4" fmla="*/ 119398 h 483740"/>
              <a:gd name="connsiteX5" fmla="*/ 371256 w 1742856"/>
              <a:gd name="connsiteY5" fmla="*/ 158586 h 483740"/>
              <a:gd name="connsiteX6" fmla="*/ 410445 w 1742856"/>
              <a:gd name="connsiteY6" fmla="*/ 171649 h 483740"/>
              <a:gd name="connsiteX7" fmla="*/ 475759 w 1742856"/>
              <a:gd name="connsiteY7" fmla="*/ 250026 h 483740"/>
              <a:gd name="connsiteX8" fmla="*/ 514948 w 1742856"/>
              <a:gd name="connsiteY8" fmla="*/ 263089 h 483740"/>
              <a:gd name="connsiteX9" fmla="*/ 606388 w 1742856"/>
              <a:gd name="connsiteY9" fmla="*/ 341466 h 483740"/>
              <a:gd name="connsiteX10" fmla="*/ 632513 w 1742856"/>
              <a:gd name="connsiteY10" fmla="*/ 380655 h 483740"/>
              <a:gd name="connsiteX11" fmla="*/ 737016 w 1742856"/>
              <a:gd name="connsiteY11" fmla="*/ 419843 h 483740"/>
              <a:gd name="connsiteX12" fmla="*/ 789268 w 1742856"/>
              <a:gd name="connsiteY12" fmla="*/ 445969 h 483740"/>
              <a:gd name="connsiteX13" fmla="*/ 1050525 w 1742856"/>
              <a:gd name="connsiteY13" fmla="*/ 445969 h 483740"/>
              <a:gd name="connsiteX14" fmla="*/ 1155028 w 1742856"/>
              <a:gd name="connsiteY14" fmla="*/ 406781 h 483740"/>
              <a:gd name="connsiteX15" fmla="*/ 1272593 w 1742856"/>
              <a:gd name="connsiteY15" fmla="*/ 354529 h 483740"/>
              <a:gd name="connsiteX16" fmla="*/ 1442410 w 1742856"/>
              <a:gd name="connsiteY16" fmla="*/ 210838 h 483740"/>
              <a:gd name="connsiteX17" fmla="*/ 1455473 w 1742856"/>
              <a:gd name="connsiteY17" fmla="*/ 145523 h 483740"/>
              <a:gd name="connsiteX18" fmla="*/ 1494662 w 1742856"/>
              <a:gd name="connsiteY18" fmla="*/ 106335 h 483740"/>
              <a:gd name="connsiteX19" fmla="*/ 1625290 w 1742856"/>
              <a:gd name="connsiteY19" fmla="*/ 54083 h 483740"/>
              <a:gd name="connsiteX20" fmla="*/ 1677542 w 1742856"/>
              <a:gd name="connsiteY20" fmla="*/ 41021 h 483740"/>
              <a:gd name="connsiteX21" fmla="*/ 1742856 w 1742856"/>
              <a:gd name="connsiteY21" fmla="*/ 27958 h 48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42856" h="483740">
                <a:moveTo>
                  <a:pt x="44685" y="14895"/>
                </a:moveTo>
                <a:cubicBezTo>
                  <a:pt x="231871" y="52333"/>
                  <a:pt x="0" y="0"/>
                  <a:pt x="162250" y="54083"/>
                </a:cubicBezTo>
                <a:cubicBezTo>
                  <a:pt x="183313" y="61104"/>
                  <a:pt x="205793" y="62792"/>
                  <a:pt x="227565" y="67146"/>
                </a:cubicBezTo>
                <a:cubicBezTo>
                  <a:pt x="244982" y="75855"/>
                  <a:pt x="262909" y="83611"/>
                  <a:pt x="279816" y="93272"/>
                </a:cubicBezTo>
                <a:cubicBezTo>
                  <a:pt x="293447" y="101061"/>
                  <a:pt x="306230" y="110273"/>
                  <a:pt x="319005" y="119398"/>
                </a:cubicBezTo>
                <a:cubicBezTo>
                  <a:pt x="336721" y="132052"/>
                  <a:pt x="352353" y="147785"/>
                  <a:pt x="371256" y="158586"/>
                </a:cubicBezTo>
                <a:cubicBezTo>
                  <a:pt x="383211" y="165418"/>
                  <a:pt x="397382" y="167295"/>
                  <a:pt x="410445" y="171649"/>
                </a:cubicBezTo>
                <a:cubicBezTo>
                  <a:pt x="429724" y="200568"/>
                  <a:pt x="445582" y="229909"/>
                  <a:pt x="475759" y="250026"/>
                </a:cubicBezTo>
                <a:cubicBezTo>
                  <a:pt x="487216" y="257664"/>
                  <a:pt x="501885" y="258735"/>
                  <a:pt x="514948" y="263089"/>
                </a:cubicBezTo>
                <a:cubicBezTo>
                  <a:pt x="619279" y="402201"/>
                  <a:pt x="486847" y="241849"/>
                  <a:pt x="606388" y="341466"/>
                </a:cubicBezTo>
                <a:cubicBezTo>
                  <a:pt x="618449" y="351517"/>
                  <a:pt x="620452" y="370604"/>
                  <a:pt x="632513" y="380655"/>
                </a:cubicBezTo>
                <a:cubicBezTo>
                  <a:pt x="661789" y="405052"/>
                  <a:pt x="701860" y="411054"/>
                  <a:pt x="737016" y="419843"/>
                </a:cubicBezTo>
                <a:cubicBezTo>
                  <a:pt x="754433" y="428552"/>
                  <a:pt x="771369" y="438298"/>
                  <a:pt x="789268" y="445969"/>
                </a:cubicBezTo>
                <a:cubicBezTo>
                  <a:pt x="877400" y="483740"/>
                  <a:pt x="929966" y="453061"/>
                  <a:pt x="1050525" y="445969"/>
                </a:cubicBezTo>
                <a:cubicBezTo>
                  <a:pt x="1139657" y="423685"/>
                  <a:pt x="1067205" y="445813"/>
                  <a:pt x="1155028" y="406781"/>
                </a:cubicBezTo>
                <a:cubicBezTo>
                  <a:pt x="1177118" y="396963"/>
                  <a:pt x="1250280" y="371592"/>
                  <a:pt x="1272593" y="354529"/>
                </a:cubicBezTo>
                <a:cubicBezTo>
                  <a:pt x="1331495" y="309486"/>
                  <a:pt x="1442410" y="210838"/>
                  <a:pt x="1442410" y="210838"/>
                </a:cubicBezTo>
                <a:cubicBezTo>
                  <a:pt x="1446764" y="189066"/>
                  <a:pt x="1445544" y="165382"/>
                  <a:pt x="1455473" y="145523"/>
                </a:cubicBezTo>
                <a:cubicBezTo>
                  <a:pt x="1463735" y="129000"/>
                  <a:pt x="1479629" y="117073"/>
                  <a:pt x="1494662" y="106335"/>
                </a:cubicBezTo>
                <a:cubicBezTo>
                  <a:pt x="1523769" y="85545"/>
                  <a:pt x="1596005" y="61404"/>
                  <a:pt x="1625290" y="54083"/>
                </a:cubicBezTo>
                <a:cubicBezTo>
                  <a:pt x="1642707" y="49729"/>
                  <a:pt x="1660016" y="44916"/>
                  <a:pt x="1677542" y="41021"/>
                </a:cubicBezTo>
                <a:cubicBezTo>
                  <a:pt x="1699216" y="36205"/>
                  <a:pt x="1742856" y="27958"/>
                  <a:pt x="1742856" y="2795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90087" y="3325314"/>
            <a:ext cx="666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973253" y="3071269"/>
            <a:ext cx="2571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89627" y="1458822"/>
            <a:ext cx="23145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Freeform 26"/>
          <p:cNvSpPr/>
          <p:nvPr/>
        </p:nvSpPr>
        <p:spPr>
          <a:xfrm>
            <a:off x="3709851" y="2090057"/>
            <a:ext cx="509452" cy="535577"/>
          </a:xfrm>
          <a:custGeom>
            <a:avLst/>
            <a:gdLst>
              <a:gd name="connsiteX0" fmla="*/ 326572 w 509452"/>
              <a:gd name="connsiteY0" fmla="*/ 52252 h 535577"/>
              <a:gd name="connsiteX1" fmla="*/ 143692 w 509452"/>
              <a:gd name="connsiteY1" fmla="*/ 26126 h 535577"/>
              <a:gd name="connsiteX2" fmla="*/ 65315 w 509452"/>
              <a:gd name="connsiteY2" fmla="*/ 0 h 535577"/>
              <a:gd name="connsiteX3" fmla="*/ 39189 w 509452"/>
              <a:gd name="connsiteY3" fmla="*/ 39189 h 535577"/>
              <a:gd name="connsiteX4" fmla="*/ 13063 w 509452"/>
              <a:gd name="connsiteY4" fmla="*/ 156754 h 535577"/>
              <a:gd name="connsiteX5" fmla="*/ 0 w 509452"/>
              <a:gd name="connsiteY5" fmla="*/ 209006 h 535577"/>
              <a:gd name="connsiteX6" fmla="*/ 13063 w 509452"/>
              <a:gd name="connsiteY6" fmla="*/ 378823 h 535577"/>
              <a:gd name="connsiteX7" fmla="*/ 26126 w 509452"/>
              <a:gd name="connsiteY7" fmla="*/ 418012 h 535577"/>
              <a:gd name="connsiteX8" fmla="*/ 117566 w 509452"/>
              <a:gd name="connsiteY8" fmla="*/ 522514 h 535577"/>
              <a:gd name="connsiteX9" fmla="*/ 156755 w 509452"/>
              <a:gd name="connsiteY9" fmla="*/ 535577 h 535577"/>
              <a:gd name="connsiteX10" fmla="*/ 418012 w 509452"/>
              <a:gd name="connsiteY10" fmla="*/ 522514 h 535577"/>
              <a:gd name="connsiteX11" fmla="*/ 457200 w 509452"/>
              <a:gd name="connsiteY11" fmla="*/ 509452 h 535577"/>
              <a:gd name="connsiteX12" fmla="*/ 496389 w 509452"/>
              <a:gd name="connsiteY12" fmla="*/ 483326 h 535577"/>
              <a:gd name="connsiteX13" fmla="*/ 509452 w 509452"/>
              <a:gd name="connsiteY13" fmla="*/ 444137 h 535577"/>
              <a:gd name="connsiteX14" fmla="*/ 470263 w 509452"/>
              <a:gd name="connsiteY14" fmla="*/ 222069 h 535577"/>
              <a:gd name="connsiteX15" fmla="*/ 444138 w 509452"/>
              <a:gd name="connsiteY15" fmla="*/ 182880 h 535577"/>
              <a:gd name="connsiteX16" fmla="*/ 326572 w 509452"/>
              <a:gd name="connsiteY16" fmla="*/ 117566 h 535577"/>
              <a:gd name="connsiteX17" fmla="*/ 300446 w 509452"/>
              <a:gd name="connsiteY17" fmla="*/ 78377 h 535577"/>
              <a:gd name="connsiteX18" fmla="*/ 261258 w 509452"/>
              <a:gd name="connsiteY18" fmla="*/ 52252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9452" h="535577">
                <a:moveTo>
                  <a:pt x="326572" y="52252"/>
                </a:moveTo>
                <a:cubicBezTo>
                  <a:pt x="235788" y="43174"/>
                  <a:pt x="214721" y="47435"/>
                  <a:pt x="143692" y="26126"/>
                </a:cubicBezTo>
                <a:cubicBezTo>
                  <a:pt x="117315" y="18213"/>
                  <a:pt x="65315" y="0"/>
                  <a:pt x="65315" y="0"/>
                </a:cubicBezTo>
                <a:cubicBezTo>
                  <a:pt x="56606" y="13063"/>
                  <a:pt x="46210" y="25147"/>
                  <a:pt x="39189" y="39189"/>
                </a:cubicBezTo>
                <a:cubicBezTo>
                  <a:pt x="22240" y="73086"/>
                  <a:pt x="19753" y="123305"/>
                  <a:pt x="13063" y="156754"/>
                </a:cubicBezTo>
                <a:cubicBezTo>
                  <a:pt x="9542" y="174359"/>
                  <a:pt x="4354" y="191589"/>
                  <a:pt x="0" y="209006"/>
                </a:cubicBezTo>
                <a:cubicBezTo>
                  <a:pt x="4354" y="265612"/>
                  <a:pt x="6021" y="322489"/>
                  <a:pt x="13063" y="378823"/>
                </a:cubicBezTo>
                <a:cubicBezTo>
                  <a:pt x="14771" y="392486"/>
                  <a:pt x="19439" y="405975"/>
                  <a:pt x="26126" y="418012"/>
                </a:cubicBezTo>
                <a:cubicBezTo>
                  <a:pt x="56271" y="472273"/>
                  <a:pt x="67660" y="497561"/>
                  <a:pt x="117566" y="522514"/>
                </a:cubicBezTo>
                <a:cubicBezTo>
                  <a:pt x="129882" y="528672"/>
                  <a:pt x="143692" y="531223"/>
                  <a:pt x="156755" y="535577"/>
                </a:cubicBezTo>
                <a:cubicBezTo>
                  <a:pt x="243841" y="531223"/>
                  <a:pt x="331145" y="530067"/>
                  <a:pt x="418012" y="522514"/>
                </a:cubicBezTo>
                <a:cubicBezTo>
                  <a:pt x="431729" y="521321"/>
                  <a:pt x="444884" y="515610"/>
                  <a:pt x="457200" y="509452"/>
                </a:cubicBezTo>
                <a:cubicBezTo>
                  <a:pt x="471242" y="502431"/>
                  <a:pt x="483326" y="492035"/>
                  <a:pt x="496389" y="483326"/>
                </a:cubicBezTo>
                <a:cubicBezTo>
                  <a:pt x="500743" y="470263"/>
                  <a:pt x="509452" y="457907"/>
                  <a:pt x="509452" y="444137"/>
                </a:cubicBezTo>
                <a:cubicBezTo>
                  <a:pt x="509452" y="404631"/>
                  <a:pt x="502690" y="270712"/>
                  <a:pt x="470263" y="222069"/>
                </a:cubicBezTo>
                <a:cubicBezTo>
                  <a:pt x="461555" y="209006"/>
                  <a:pt x="455953" y="193218"/>
                  <a:pt x="444138" y="182880"/>
                </a:cubicBezTo>
                <a:cubicBezTo>
                  <a:pt x="388858" y="134510"/>
                  <a:pt x="380395" y="135508"/>
                  <a:pt x="326572" y="117566"/>
                </a:cubicBezTo>
                <a:cubicBezTo>
                  <a:pt x="317863" y="104503"/>
                  <a:pt x="311547" y="89478"/>
                  <a:pt x="300446" y="78377"/>
                </a:cubicBezTo>
                <a:cubicBezTo>
                  <a:pt x="289345" y="67276"/>
                  <a:pt x="261258" y="52252"/>
                  <a:pt x="261258" y="522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557554" y="2923367"/>
            <a:ext cx="737240" cy="421791"/>
          </a:xfrm>
          <a:custGeom>
            <a:avLst/>
            <a:gdLst>
              <a:gd name="connsiteX0" fmla="*/ 222069 w 737240"/>
              <a:gd name="connsiteY0" fmla="*/ 54964 h 421791"/>
              <a:gd name="connsiteX1" fmla="*/ 156755 w 737240"/>
              <a:gd name="connsiteY1" fmla="*/ 159467 h 421791"/>
              <a:gd name="connsiteX2" fmla="*/ 78377 w 737240"/>
              <a:gd name="connsiteY2" fmla="*/ 290096 h 421791"/>
              <a:gd name="connsiteX3" fmla="*/ 39189 w 737240"/>
              <a:gd name="connsiteY3" fmla="*/ 329284 h 421791"/>
              <a:gd name="connsiteX4" fmla="*/ 0 w 737240"/>
              <a:gd name="connsiteY4" fmla="*/ 342347 h 421791"/>
              <a:gd name="connsiteX5" fmla="*/ 39189 w 737240"/>
              <a:gd name="connsiteY5" fmla="*/ 355410 h 421791"/>
              <a:gd name="connsiteX6" fmla="*/ 117566 w 737240"/>
              <a:gd name="connsiteY6" fmla="*/ 394599 h 421791"/>
              <a:gd name="connsiteX7" fmla="*/ 378823 w 737240"/>
              <a:gd name="connsiteY7" fmla="*/ 407662 h 421791"/>
              <a:gd name="connsiteX8" fmla="*/ 692332 w 737240"/>
              <a:gd name="connsiteY8" fmla="*/ 394599 h 421791"/>
              <a:gd name="connsiteX9" fmla="*/ 718457 w 737240"/>
              <a:gd name="connsiteY9" fmla="*/ 316222 h 421791"/>
              <a:gd name="connsiteX10" fmla="*/ 679269 w 737240"/>
              <a:gd name="connsiteY10" fmla="*/ 120279 h 421791"/>
              <a:gd name="connsiteX11" fmla="*/ 666206 w 737240"/>
              <a:gd name="connsiteY11" fmla="*/ 81090 h 421791"/>
              <a:gd name="connsiteX12" fmla="*/ 627017 w 737240"/>
              <a:gd name="connsiteY12" fmla="*/ 68027 h 421791"/>
              <a:gd name="connsiteX13" fmla="*/ 587829 w 737240"/>
              <a:gd name="connsiteY13" fmla="*/ 28839 h 421791"/>
              <a:gd name="connsiteX14" fmla="*/ 431075 w 737240"/>
              <a:gd name="connsiteY14" fmla="*/ 28839 h 421791"/>
              <a:gd name="connsiteX15" fmla="*/ 313509 w 737240"/>
              <a:gd name="connsiteY15" fmla="*/ 54964 h 421791"/>
              <a:gd name="connsiteX16" fmla="*/ 222069 w 737240"/>
              <a:gd name="connsiteY16" fmla="*/ 68027 h 421791"/>
              <a:gd name="connsiteX17" fmla="*/ 169817 w 737240"/>
              <a:gd name="connsiteY17" fmla="*/ 81090 h 421791"/>
              <a:gd name="connsiteX18" fmla="*/ 169817 w 737240"/>
              <a:gd name="connsiteY18" fmla="*/ 107216 h 42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7240" h="421791">
                <a:moveTo>
                  <a:pt x="222069" y="54964"/>
                </a:moveTo>
                <a:cubicBezTo>
                  <a:pt x="194848" y="95795"/>
                  <a:pt x="183015" y="112198"/>
                  <a:pt x="156755" y="159467"/>
                </a:cubicBezTo>
                <a:cubicBezTo>
                  <a:pt x="130985" y="205854"/>
                  <a:pt x="118215" y="250258"/>
                  <a:pt x="78377" y="290096"/>
                </a:cubicBezTo>
                <a:cubicBezTo>
                  <a:pt x="65314" y="303159"/>
                  <a:pt x="54560" y="319037"/>
                  <a:pt x="39189" y="329284"/>
                </a:cubicBezTo>
                <a:cubicBezTo>
                  <a:pt x="27732" y="336922"/>
                  <a:pt x="13063" y="337993"/>
                  <a:pt x="0" y="342347"/>
                </a:cubicBezTo>
                <a:cubicBezTo>
                  <a:pt x="13063" y="346701"/>
                  <a:pt x="26873" y="349252"/>
                  <a:pt x="39189" y="355410"/>
                </a:cubicBezTo>
                <a:cubicBezTo>
                  <a:pt x="73490" y="372561"/>
                  <a:pt x="77818" y="391143"/>
                  <a:pt x="117566" y="394599"/>
                </a:cubicBezTo>
                <a:cubicBezTo>
                  <a:pt x="204433" y="402153"/>
                  <a:pt x="291737" y="403308"/>
                  <a:pt x="378823" y="407662"/>
                </a:cubicBezTo>
                <a:cubicBezTo>
                  <a:pt x="483326" y="403308"/>
                  <a:pt x="591335" y="421791"/>
                  <a:pt x="692332" y="394599"/>
                </a:cubicBezTo>
                <a:cubicBezTo>
                  <a:pt x="718924" y="387440"/>
                  <a:pt x="718457" y="316222"/>
                  <a:pt x="718457" y="316222"/>
                </a:cubicBezTo>
                <a:cubicBezTo>
                  <a:pt x="694872" y="33185"/>
                  <a:pt x="737240" y="236220"/>
                  <a:pt x="679269" y="120279"/>
                </a:cubicBezTo>
                <a:cubicBezTo>
                  <a:pt x="673111" y="107963"/>
                  <a:pt x="675943" y="90827"/>
                  <a:pt x="666206" y="81090"/>
                </a:cubicBezTo>
                <a:cubicBezTo>
                  <a:pt x="656469" y="71353"/>
                  <a:pt x="640080" y="72381"/>
                  <a:pt x="627017" y="68027"/>
                </a:cubicBezTo>
                <a:cubicBezTo>
                  <a:pt x="613954" y="54964"/>
                  <a:pt x="603200" y="39086"/>
                  <a:pt x="587829" y="28839"/>
                </a:cubicBezTo>
                <a:cubicBezTo>
                  <a:pt x="544570" y="0"/>
                  <a:pt x="466866" y="23726"/>
                  <a:pt x="431075" y="28839"/>
                </a:cubicBezTo>
                <a:cubicBezTo>
                  <a:pt x="310082" y="46124"/>
                  <a:pt x="418086" y="35950"/>
                  <a:pt x="313509" y="54964"/>
                </a:cubicBezTo>
                <a:cubicBezTo>
                  <a:pt x="283216" y="60472"/>
                  <a:pt x="252362" y="62519"/>
                  <a:pt x="222069" y="68027"/>
                </a:cubicBezTo>
                <a:cubicBezTo>
                  <a:pt x="204405" y="71239"/>
                  <a:pt x="184180" y="70318"/>
                  <a:pt x="169817" y="81090"/>
                </a:cubicBezTo>
                <a:cubicBezTo>
                  <a:pt x="162850" y="86315"/>
                  <a:pt x="169817" y="98507"/>
                  <a:pt x="169817" y="1072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794069" y="4167051"/>
            <a:ext cx="758153" cy="561703"/>
          </a:xfrm>
          <a:custGeom>
            <a:avLst/>
            <a:gdLst>
              <a:gd name="connsiteX0" fmla="*/ 522514 w 758153"/>
              <a:gd name="connsiteY0" fmla="*/ 13063 h 561703"/>
              <a:gd name="connsiteX1" fmla="*/ 195942 w 758153"/>
              <a:gd name="connsiteY1" fmla="*/ 26126 h 561703"/>
              <a:gd name="connsiteX2" fmla="*/ 104502 w 758153"/>
              <a:gd name="connsiteY2" fmla="*/ 117566 h 561703"/>
              <a:gd name="connsiteX3" fmla="*/ 52251 w 758153"/>
              <a:gd name="connsiteY3" fmla="*/ 209006 h 561703"/>
              <a:gd name="connsiteX4" fmla="*/ 26125 w 758153"/>
              <a:gd name="connsiteY4" fmla="*/ 248195 h 561703"/>
              <a:gd name="connsiteX5" fmla="*/ 13062 w 758153"/>
              <a:gd name="connsiteY5" fmla="*/ 300446 h 561703"/>
              <a:gd name="connsiteX6" fmla="*/ 0 w 758153"/>
              <a:gd name="connsiteY6" fmla="*/ 339635 h 561703"/>
              <a:gd name="connsiteX7" fmla="*/ 13062 w 758153"/>
              <a:gd name="connsiteY7" fmla="*/ 470263 h 561703"/>
              <a:gd name="connsiteX8" fmla="*/ 52251 w 758153"/>
              <a:gd name="connsiteY8" fmla="*/ 509452 h 561703"/>
              <a:gd name="connsiteX9" fmla="*/ 130628 w 758153"/>
              <a:gd name="connsiteY9" fmla="*/ 535578 h 561703"/>
              <a:gd name="connsiteX10" fmla="*/ 182880 w 758153"/>
              <a:gd name="connsiteY10" fmla="*/ 561703 h 561703"/>
              <a:gd name="connsiteX11" fmla="*/ 431074 w 758153"/>
              <a:gd name="connsiteY11" fmla="*/ 548640 h 561703"/>
              <a:gd name="connsiteX12" fmla="*/ 587828 w 758153"/>
              <a:gd name="connsiteY12" fmla="*/ 535578 h 561703"/>
              <a:gd name="connsiteX13" fmla="*/ 679268 w 758153"/>
              <a:gd name="connsiteY13" fmla="*/ 444138 h 561703"/>
              <a:gd name="connsiteX14" fmla="*/ 744582 w 758153"/>
              <a:gd name="connsiteY14" fmla="*/ 365760 h 561703"/>
              <a:gd name="connsiteX15" fmla="*/ 757645 w 758153"/>
              <a:gd name="connsiteY15" fmla="*/ 326572 h 561703"/>
              <a:gd name="connsiteX16" fmla="*/ 744582 w 758153"/>
              <a:gd name="connsiteY16" fmla="*/ 182880 h 561703"/>
              <a:gd name="connsiteX17" fmla="*/ 692331 w 758153"/>
              <a:gd name="connsiteY17" fmla="*/ 104503 h 561703"/>
              <a:gd name="connsiteX18" fmla="*/ 574765 w 758153"/>
              <a:gd name="connsiteY18" fmla="*/ 13063 h 561703"/>
              <a:gd name="connsiteX19" fmla="*/ 535577 w 758153"/>
              <a:gd name="connsiteY19" fmla="*/ 0 h 561703"/>
              <a:gd name="connsiteX20" fmla="*/ 457200 w 758153"/>
              <a:gd name="connsiteY20" fmla="*/ 13063 h 56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8153" h="561703">
                <a:moveTo>
                  <a:pt x="522514" y="13063"/>
                </a:moveTo>
                <a:cubicBezTo>
                  <a:pt x="413657" y="17417"/>
                  <a:pt x="304610" y="18364"/>
                  <a:pt x="195942" y="26126"/>
                </a:cubicBezTo>
                <a:cubicBezTo>
                  <a:pt x="139612" y="30150"/>
                  <a:pt x="135553" y="70989"/>
                  <a:pt x="104502" y="117566"/>
                </a:cubicBezTo>
                <a:cubicBezTo>
                  <a:pt x="40858" y="213032"/>
                  <a:pt x="118537" y="93007"/>
                  <a:pt x="52251" y="209006"/>
                </a:cubicBezTo>
                <a:cubicBezTo>
                  <a:pt x="44462" y="222637"/>
                  <a:pt x="34834" y="235132"/>
                  <a:pt x="26125" y="248195"/>
                </a:cubicBezTo>
                <a:cubicBezTo>
                  <a:pt x="21771" y="265612"/>
                  <a:pt x="17994" y="283184"/>
                  <a:pt x="13062" y="300446"/>
                </a:cubicBezTo>
                <a:cubicBezTo>
                  <a:pt x="9279" y="313686"/>
                  <a:pt x="0" y="325865"/>
                  <a:pt x="0" y="339635"/>
                </a:cubicBezTo>
                <a:cubicBezTo>
                  <a:pt x="0" y="383395"/>
                  <a:pt x="193" y="428438"/>
                  <a:pt x="13062" y="470263"/>
                </a:cubicBezTo>
                <a:cubicBezTo>
                  <a:pt x="18495" y="487920"/>
                  <a:pt x="36102" y="500480"/>
                  <a:pt x="52251" y="509452"/>
                </a:cubicBezTo>
                <a:cubicBezTo>
                  <a:pt x="76324" y="522826"/>
                  <a:pt x="105996" y="523263"/>
                  <a:pt x="130628" y="535578"/>
                </a:cubicBezTo>
                <a:lnTo>
                  <a:pt x="182880" y="561703"/>
                </a:lnTo>
                <a:lnTo>
                  <a:pt x="431074" y="548640"/>
                </a:lnTo>
                <a:cubicBezTo>
                  <a:pt x="483398" y="545264"/>
                  <a:pt x="539504" y="555925"/>
                  <a:pt x="587828" y="535578"/>
                </a:cubicBezTo>
                <a:cubicBezTo>
                  <a:pt x="627555" y="518851"/>
                  <a:pt x="648788" y="474618"/>
                  <a:pt x="679268" y="444138"/>
                </a:cubicBezTo>
                <a:cubicBezTo>
                  <a:pt x="708160" y="415246"/>
                  <a:pt x="726394" y="402136"/>
                  <a:pt x="744582" y="365760"/>
                </a:cubicBezTo>
                <a:cubicBezTo>
                  <a:pt x="750740" y="353444"/>
                  <a:pt x="753291" y="339635"/>
                  <a:pt x="757645" y="326572"/>
                </a:cubicBezTo>
                <a:cubicBezTo>
                  <a:pt x="753291" y="278675"/>
                  <a:pt x="758153" y="229021"/>
                  <a:pt x="744582" y="182880"/>
                </a:cubicBezTo>
                <a:cubicBezTo>
                  <a:pt x="735722" y="152757"/>
                  <a:pt x="714534" y="126705"/>
                  <a:pt x="692331" y="104503"/>
                </a:cubicBezTo>
                <a:cubicBezTo>
                  <a:pt x="658519" y="70691"/>
                  <a:pt x="621637" y="28687"/>
                  <a:pt x="574765" y="13063"/>
                </a:cubicBezTo>
                <a:lnTo>
                  <a:pt x="535577" y="0"/>
                </a:lnTo>
                <a:lnTo>
                  <a:pt x="457200" y="130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0404838" y="3745774"/>
            <a:ext cx="552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1266851" y="3255237"/>
            <a:ext cx="657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1534775" y="4047717"/>
            <a:ext cx="657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126980" y="4400006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374674" y="1136469"/>
            <a:ext cx="5408024" cy="83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269192" y="470263"/>
            <a:ext cx="6380577" cy="72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Freeform 29"/>
          <p:cNvSpPr/>
          <p:nvPr/>
        </p:nvSpPr>
        <p:spPr>
          <a:xfrm>
            <a:off x="8033657" y="974140"/>
            <a:ext cx="3095897" cy="541151"/>
          </a:xfrm>
          <a:custGeom>
            <a:avLst/>
            <a:gdLst>
              <a:gd name="connsiteX0" fmla="*/ 91440 w 3095897"/>
              <a:gd name="connsiteY0" fmla="*/ 488900 h 541151"/>
              <a:gd name="connsiteX1" fmla="*/ 222069 w 3095897"/>
              <a:gd name="connsiteY1" fmla="*/ 449711 h 541151"/>
              <a:gd name="connsiteX2" fmla="*/ 261257 w 3095897"/>
              <a:gd name="connsiteY2" fmla="*/ 436649 h 541151"/>
              <a:gd name="connsiteX3" fmla="*/ 300446 w 3095897"/>
              <a:gd name="connsiteY3" fmla="*/ 423586 h 541151"/>
              <a:gd name="connsiteX4" fmla="*/ 378823 w 3095897"/>
              <a:gd name="connsiteY4" fmla="*/ 436649 h 541151"/>
              <a:gd name="connsiteX5" fmla="*/ 444137 w 3095897"/>
              <a:gd name="connsiteY5" fmla="*/ 449711 h 541151"/>
              <a:gd name="connsiteX6" fmla="*/ 836023 w 3095897"/>
              <a:gd name="connsiteY6" fmla="*/ 462774 h 541151"/>
              <a:gd name="connsiteX7" fmla="*/ 901337 w 3095897"/>
              <a:gd name="connsiteY7" fmla="*/ 488900 h 541151"/>
              <a:gd name="connsiteX8" fmla="*/ 940526 w 3095897"/>
              <a:gd name="connsiteY8" fmla="*/ 515026 h 541151"/>
              <a:gd name="connsiteX9" fmla="*/ 1084217 w 3095897"/>
              <a:gd name="connsiteY9" fmla="*/ 475837 h 541151"/>
              <a:gd name="connsiteX10" fmla="*/ 1332412 w 3095897"/>
              <a:gd name="connsiteY10" fmla="*/ 462774 h 541151"/>
              <a:gd name="connsiteX11" fmla="*/ 1384663 w 3095897"/>
              <a:gd name="connsiteY11" fmla="*/ 436649 h 541151"/>
              <a:gd name="connsiteX12" fmla="*/ 1449977 w 3095897"/>
              <a:gd name="connsiteY12" fmla="*/ 423586 h 541151"/>
              <a:gd name="connsiteX13" fmla="*/ 1489166 w 3095897"/>
              <a:gd name="connsiteY13" fmla="*/ 410523 h 541151"/>
              <a:gd name="connsiteX14" fmla="*/ 1985554 w 3095897"/>
              <a:gd name="connsiteY14" fmla="*/ 423586 h 541151"/>
              <a:gd name="connsiteX15" fmla="*/ 2076994 w 3095897"/>
              <a:gd name="connsiteY15" fmla="*/ 462774 h 541151"/>
              <a:gd name="connsiteX16" fmla="*/ 2233749 w 3095897"/>
              <a:gd name="connsiteY16" fmla="*/ 475837 h 541151"/>
              <a:gd name="connsiteX17" fmla="*/ 2272937 w 3095897"/>
              <a:gd name="connsiteY17" fmla="*/ 488900 h 541151"/>
              <a:gd name="connsiteX18" fmla="*/ 2468880 w 3095897"/>
              <a:gd name="connsiteY18" fmla="*/ 462774 h 541151"/>
              <a:gd name="connsiteX19" fmla="*/ 2782389 w 3095897"/>
              <a:gd name="connsiteY19" fmla="*/ 475837 h 541151"/>
              <a:gd name="connsiteX20" fmla="*/ 2991394 w 3095897"/>
              <a:gd name="connsiteY20" fmla="*/ 462774 h 541151"/>
              <a:gd name="connsiteX21" fmla="*/ 3095897 w 3095897"/>
              <a:gd name="connsiteY21" fmla="*/ 436649 h 541151"/>
              <a:gd name="connsiteX22" fmla="*/ 3082834 w 3095897"/>
              <a:gd name="connsiteY22" fmla="*/ 201517 h 541151"/>
              <a:gd name="connsiteX23" fmla="*/ 3056709 w 3095897"/>
              <a:gd name="connsiteY23" fmla="*/ 162329 h 541151"/>
              <a:gd name="connsiteX24" fmla="*/ 2978332 w 3095897"/>
              <a:gd name="connsiteY24" fmla="*/ 149266 h 541151"/>
              <a:gd name="connsiteX25" fmla="*/ 2886892 w 3095897"/>
              <a:gd name="connsiteY25" fmla="*/ 136203 h 541151"/>
              <a:gd name="connsiteX26" fmla="*/ 2690949 w 3095897"/>
              <a:gd name="connsiteY26" fmla="*/ 162329 h 541151"/>
              <a:gd name="connsiteX27" fmla="*/ 2468880 w 3095897"/>
              <a:gd name="connsiteY27" fmla="*/ 123140 h 541151"/>
              <a:gd name="connsiteX28" fmla="*/ 1959429 w 3095897"/>
              <a:gd name="connsiteY28" fmla="*/ 110077 h 541151"/>
              <a:gd name="connsiteX29" fmla="*/ 1672046 w 3095897"/>
              <a:gd name="connsiteY29" fmla="*/ 83951 h 541151"/>
              <a:gd name="connsiteX30" fmla="*/ 1528354 w 3095897"/>
              <a:gd name="connsiteY30" fmla="*/ 70889 h 541151"/>
              <a:gd name="connsiteX31" fmla="*/ 992777 w 3095897"/>
              <a:gd name="connsiteY31" fmla="*/ 57826 h 541151"/>
              <a:gd name="connsiteX32" fmla="*/ 613954 w 3095897"/>
              <a:gd name="connsiteY32" fmla="*/ 44763 h 541151"/>
              <a:gd name="connsiteX33" fmla="*/ 326572 w 3095897"/>
              <a:gd name="connsiteY33" fmla="*/ 83951 h 541151"/>
              <a:gd name="connsiteX34" fmla="*/ 182880 w 3095897"/>
              <a:gd name="connsiteY34" fmla="*/ 110077 h 541151"/>
              <a:gd name="connsiteX35" fmla="*/ 143692 w 3095897"/>
              <a:gd name="connsiteY35" fmla="*/ 123140 h 541151"/>
              <a:gd name="connsiteX36" fmla="*/ 39189 w 3095897"/>
              <a:gd name="connsiteY36" fmla="*/ 149266 h 541151"/>
              <a:gd name="connsiteX37" fmla="*/ 26126 w 3095897"/>
              <a:gd name="connsiteY37" fmla="*/ 188454 h 541151"/>
              <a:gd name="connsiteX38" fmla="*/ 0 w 3095897"/>
              <a:gd name="connsiteY38" fmla="*/ 306020 h 541151"/>
              <a:gd name="connsiteX39" fmla="*/ 39189 w 3095897"/>
              <a:gd name="connsiteY39" fmla="*/ 384397 h 541151"/>
              <a:gd name="connsiteX40" fmla="*/ 78377 w 3095897"/>
              <a:gd name="connsiteY40" fmla="*/ 397460 h 541151"/>
              <a:gd name="connsiteX41" fmla="*/ 104503 w 3095897"/>
              <a:gd name="connsiteY41" fmla="*/ 541151 h 54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95897" h="541151">
                <a:moveTo>
                  <a:pt x="91440" y="488900"/>
                </a:moveTo>
                <a:cubicBezTo>
                  <a:pt x="170414" y="469157"/>
                  <a:pt x="126652" y="481516"/>
                  <a:pt x="222069" y="449711"/>
                </a:cubicBezTo>
                <a:lnTo>
                  <a:pt x="261257" y="436649"/>
                </a:lnTo>
                <a:lnTo>
                  <a:pt x="300446" y="423586"/>
                </a:lnTo>
                <a:lnTo>
                  <a:pt x="378823" y="436649"/>
                </a:lnTo>
                <a:cubicBezTo>
                  <a:pt x="400667" y="440621"/>
                  <a:pt x="421971" y="448444"/>
                  <a:pt x="444137" y="449711"/>
                </a:cubicBezTo>
                <a:cubicBezTo>
                  <a:pt x="574625" y="457167"/>
                  <a:pt x="705394" y="458420"/>
                  <a:pt x="836023" y="462774"/>
                </a:cubicBezTo>
                <a:cubicBezTo>
                  <a:pt x="857794" y="471483"/>
                  <a:pt x="880364" y="478413"/>
                  <a:pt x="901337" y="488900"/>
                </a:cubicBezTo>
                <a:cubicBezTo>
                  <a:pt x="915379" y="495921"/>
                  <a:pt x="924947" y="513079"/>
                  <a:pt x="940526" y="515026"/>
                </a:cubicBezTo>
                <a:cubicBezTo>
                  <a:pt x="990626" y="521289"/>
                  <a:pt x="1037142" y="478315"/>
                  <a:pt x="1084217" y="475837"/>
                </a:cubicBezTo>
                <a:lnTo>
                  <a:pt x="1332412" y="462774"/>
                </a:lnTo>
                <a:cubicBezTo>
                  <a:pt x="1349829" y="454066"/>
                  <a:pt x="1366190" y="442807"/>
                  <a:pt x="1384663" y="436649"/>
                </a:cubicBezTo>
                <a:cubicBezTo>
                  <a:pt x="1405726" y="429628"/>
                  <a:pt x="1428437" y="428971"/>
                  <a:pt x="1449977" y="423586"/>
                </a:cubicBezTo>
                <a:cubicBezTo>
                  <a:pt x="1463335" y="420246"/>
                  <a:pt x="1476103" y="414877"/>
                  <a:pt x="1489166" y="410523"/>
                </a:cubicBezTo>
                <a:cubicBezTo>
                  <a:pt x="1654629" y="414877"/>
                  <a:pt x="1820221" y="415713"/>
                  <a:pt x="1985554" y="423586"/>
                </a:cubicBezTo>
                <a:cubicBezTo>
                  <a:pt x="2152973" y="431558"/>
                  <a:pt x="1935479" y="434471"/>
                  <a:pt x="2076994" y="462774"/>
                </a:cubicBezTo>
                <a:cubicBezTo>
                  <a:pt x="2128409" y="473057"/>
                  <a:pt x="2181497" y="471483"/>
                  <a:pt x="2233749" y="475837"/>
                </a:cubicBezTo>
                <a:cubicBezTo>
                  <a:pt x="2246812" y="480191"/>
                  <a:pt x="2259168" y="488900"/>
                  <a:pt x="2272937" y="488900"/>
                </a:cubicBezTo>
                <a:cubicBezTo>
                  <a:pt x="2400795" y="488900"/>
                  <a:pt x="2391142" y="488687"/>
                  <a:pt x="2468880" y="462774"/>
                </a:cubicBezTo>
                <a:cubicBezTo>
                  <a:pt x="2573383" y="467128"/>
                  <a:pt x="2677795" y="475837"/>
                  <a:pt x="2782389" y="475837"/>
                </a:cubicBezTo>
                <a:cubicBezTo>
                  <a:pt x="2852193" y="475837"/>
                  <a:pt x="2922129" y="471432"/>
                  <a:pt x="2991394" y="462774"/>
                </a:cubicBezTo>
                <a:cubicBezTo>
                  <a:pt x="3027023" y="458320"/>
                  <a:pt x="3095897" y="436649"/>
                  <a:pt x="3095897" y="436649"/>
                </a:cubicBezTo>
                <a:cubicBezTo>
                  <a:pt x="3091543" y="358272"/>
                  <a:pt x="3093935" y="279226"/>
                  <a:pt x="3082834" y="201517"/>
                </a:cubicBezTo>
                <a:cubicBezTo>
                  <a:pt x="3080614" y="185975"/>
                  <a:pt x="3070751" y="169350"/>
                  <a:pt x="3056709" y="162329"/>
                </a:cubicBezTo>
                <a:cubicBezTo>
                  <a:pt x="3033019" y="150484"/>
                  <a:pt x="3004510" y="153293"/>
                  <a:pt x="2978332" y="149266"/>
                </a:cubicBezTo>
                <a:cubicBezTo>
                  <a:pt x="2947901" y="144584"/>
                  <a:pt x="2917372" y="140557"/>
                  <a:pt x="2886892" y="136203"/>
                </a:cubicBezTo>
                <a:cubicBezTo>
                  <a:pt x="2821578" y="144912"/>
                  <a:pt x="2756773" y="159337"/>
                  <a:pt x="2690949" y="162329"/>
                </a:cubicBezTo>
                <a:cubicBezTo>
                  <a:pt x="2640714" y="164612"/>
                  <a:pt x="2506875" y="124114"/>
                  <a:pt x="2468880" y="123140"/>
                </a:cubicBezTo>
                <a:lnTo>
                  <a:pt x="1959429" y="110077"/>
                </a:lnTo>
                <a:lnTo>
                  <a:pt x="1672046" y="83951"/>
                </a:lnTo>
                <a:cubicBezTo>
                  <a:pt x="1624149" y="79597"/>
                  <a:pt x="1576435" y="72062"/>
                  <a:pt x="1528354" y="70889"/>
                </a:cubicBezTo>
                <a:lnTo>
                  <a:pt x="992777" y="57826"/>
                </a:lnTo>
                <a:cubicBezTo>
                  <a:pt x="819301" y="0"/>
                  <a:pt x="941913" y="30504"/>
                  <a:pt x="613954" y="44763"/>
                </a:cubicBezTo>
                <a:cubicBezTo>
                  <a:pt x="478799" y="78552"/>
                  <a:pt x="607655" y="48816"/>
                  <a:pt x="326572" y="83951"/>
                </a:cubicBezTo>
                <a:cubicBezTo>
                  <a:pt x="303278" y="86863"/>
                  <a:pt x="209633" y="103389"/>
                  <a:pt x="182880" y="110077"/>
                </a:cubicBezTo>
                <a:cubicBezTo>
                  <a:pt x="169522" y="113417"/>
                  <a:pt x="157050" y="119800"/>
                  <a:pt x="143692" y="123140"/>
                </a:cubicBezTo>
                <a:lnTo>
                  <a:pt x="39189" y="149266"/>
                </a:lnTo>
                <a:cubicBezTo>
                  <a:pt x="34835" y="162329"/>
                  <a:pt x="29909" y="175215"/>
                  <a:pt x="26126" y="188454"/>
                </a:cubicBezTo>
                <a:cubicBezTo>
                  <a:pt x="13828" y="231496"/>
                  <a:pt x="8979" y="261128"/>
                  <a:pt x="0" y="306020"/>
                </a:cubicBezTo>
                <a:cubicBezTo>
                  <a:pt x="8606" y="331837"/>
                  <a:pt x="16167" y="365980"/>
                  <a:pt x="39189" y="384397"/>
                </a:cubicBezTo>
                <a:cubicBezTo>
                  <a:pt x="49941" y="392999"/>
                  <a:pt x="65314" y="393106"/>
                  <a:pt x="78377" y="397460"/>
                </a:cubicBezTo>
                <a:cubicBezTo>
                  <a:pt x="92515" y="524703"/>
                  <a:pt x="73806" y="479759"/>
                  <a:pt x="104503" y="54115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014754" y="274025"/>
            <a:ext cx="3488978" cy="679564"/>
          </a:xfrm>
          <a:custGeom>
            <a:avLst/>
            <a:gdLst>
              <a:gd name="connsiteX0" fmla="*/ 65315 w 3488978"/>
              <a:gd name="connsiteY0" fmla="*/ 157049 h 679564"/>
              <a:gd name="connsiteX1" fmla="*/ 52252 w 3488978"/>
              <a:gd name="connsiteY1" fmla="*/ 196238 h 679564"/>
              <a:gd name="connsiteX2" fmla="*/ 91440 w 3488978"/>
              <a:gd name="connsiteY2" fmla="*/ 366055 h 679564"/>
              <a:gd name="connsiteX3" fmla="*/ 130629 w 3488978"/>
              <a:gd name="connsiteY3" fmla="*/ 418306 h 679564"/>
              <a:gd name="connsiteX4" fmla="*/ 156755 w 3488978"/>
              <a:gd name="connsiteY4" fmla="*/ 470558 h 679564"/>
              <a:gd name="connsiteX5" fmla="*/ 182880 w 3488978"/>
              <a:gd name="connsiteY5" fmla="*/ 548935 h 679564"/>
              <a:gd name="connsiteX6" fmla="*/ 209006 w 3488978"/>
              <a:gd name="connsiteY6" fmla="*/ 588124 h 679564"/>
              <a:gd name="connsiteX7" fmla="*/ 235132 w 3488978"/>
              <a:gd name="connsiteY7" fmla="*/ 679564 h 679564"/>
              <a:gd name="connsiteX8" fmla="*/ 248195 w 3488978"/>
              <a:gd name="connsiteY8" fmla="*/ 640375 h 679564"/>
              <a:gd name="connsiteX9" fmla="*/ 287383 w 3488978"/>
              <a:gd name="connsiteY9" fmla="*/ 601186 h 679564"/>
              <a:gd name="connsiteX10" fmla="*/ 326572 w 3488978"/>
              <a:gd name="connsiteY10" fmla="*/ 588124 h 679564"/>
              <a:gd name="connsiteX11" fmla="*/ 613955 w 3488978"/>
              <a:gd name="connsiteY11" fmla="*/ 575061 h 679564"/>
              <a:gd name="connsiteX12" fmla="*/ 1227909 w 3488978"/>
              <a:gd name="connsiteY12" fmla="*/ 561998 h 679564"/>
              <a:gd name="connsiteX13" fmla="*/ 1410789 w 3488978"/>
              <a:gd name="connsiteY13" fmla="*/ 509746 h 679564"/>
              <a:gd name="connsiteX14" fmla="*/ 1476103 w 3488978"/>
              <a:gd name="connsiteY14" fmla="*/ 522809 h 679564"/>
              <a:gd name="connsiteX15" fmla="*/ 1567543 w 3488978"/>
              <a:gd name="connsiteY15" fmla="*/ 535872 h 679564"/>
              <a:gd name="connsiteX16" fmla="*/ 2142309 w 3488978"/>
              <a:gd name="connsiteY16" fmla="*/ 548935 h 679564"/>
              <a:gd name="connsiteX17" fmla="*/ 2939143 w 3488978"/>
              <a:gd name="connsiteY17" fmla="*/ 575061 h 679564"/>
              <a:gd name="connsiteX18" fmla="*/ 3095897 w 3488978"/>
              <a:gd name="connsiteY18" fmla="*/ 614249 h 679564"/>
              <a:gd name="connsiteX19" fmla="*/ 3187337 w 3488978"/>
              <a:gd name="connsiteY19" fmla="*/ 640375 h 679564"/>
              <a:gd name="connsiteX20" fmla="*/ 3409406 w 3488978"/>
              <a:gd name="connsiteY20" fmla="*/ 614249 h 679564"/>
              <a:gd name="connsiteX21" fmla="*/ 3474720 w 3488978"/>
              <a:gd name="connsiteY21" fmla="*/ 601186 h 679564"/>
              <a:gd name="connsiteX22" fmla="*/ 3461657 w 3488978"/>
              <a:gd name="connsiteY22" fmla="*/ 496684 h 679564"/>
              <a:gd name="connsiteX23" fmla="*/ 3435532 w 3488978"/>
              <a:gd name="connsiteY23" fmla="*/ 431369 h 679564"/>
              <a:gd name="connsiteX24" fmla="*/ 3422469 w 3488978"/>
              <a:gd name="connsiteY24" fmla="*/ 366055 h 679564"/>
              <a:gd name="connsiteX25" fmla="*/ 3370217 w 3488978"/>
              <a:gd name="connsiteY25" fmla="*/ 248489 h 679564"/>
              <a:gd name="connsiteX26" fmla="*/ 3331029 w 3488978"/>
              <a:gd name="connsiteY26" fmla="*/ 222364 h 679564"/>
              <a:gd name="connsiteX27" fmla="*/ 3291840 w 3488978"/>
              <a:gd name="connsiteY27" fmla="*/ 209301 h 679564"/>
              <a:gd name="connsiteX28" fmla="*/ 2782389 w 3488978"/>
              <a:gd name="connsiteY28" fmla="*/ 196238 h 679564"/>
              <a:gd name="connsiteX29" fmla="*/ 2638697 w 3488978"/>
              <a:gd name="connsiteY29" fmla="*/ 157049 h 679564"/>
              <a:gd name="connsiteX30" fmla="*/ 2495006 w 3488978"/>
              <a:gd name="connsiteY30" fmla="*/ 104798 h 679564"/>
              <a:gd name="connsiteX31" fmla="*/ 2050869 w 3488978"/>
              <a:gd name="connsiteY31" fmla="*/ 65609 h 679564"/>
              <a:gd name="connsiteX32" fmla="*/ 1998617 w 3488978"/>
              <a:gd name="connsiteY32" fmla="*/ 52546 h 679564"/>
              <a:gd name="connsiteX33" fmla="*/ 1920240 w 3488978"/>
              <a:gd name="connsiteY33" fmla="*/ 13358 h 679564"/>
              <a:gd name="connsiteX34" fmla="*/ 1789612 w 3488978"/>
              <a:gd name="connsiteY34" fmla="*/ 295 h 679564"/>
              <a:gd name="connsiteX35" fmla="*/ 1436915 w 3488978"/>
              <a:gd name="connsiteY35" fmla="*/ 13358 h 679564"/>
              <a:gd name="connsiteX36" fmla="*/ 1332412 w 3488978"/>
              <a:gd name="connsiteY36" fmla="*/ 52546 h 679564"/>
              <a:gd name="connsiteX37" fmla="*/ 1201783 w 3488978"/>
              <a:gd name="connsiteY37" fmla="*/ 143986 h 679564"/>
              <a:gd name="connsiteX38" fmla="*/ 940526 w 3488978"/>
              <a:gd name="connsiteY38" fmla="*/ 130924 h 679564"/>
              <a:gd name="connsiteX39" fmla="*/ 901337 w 3488978"/>
              <a:gd name="connsiteY39" fmla="*/ 117861 h 679564"/>
              <a:gd name="connsiteX40" fmla="*/ 783772 w 3488978"/>
              <a:gd name="connsiteY40" fmla="*/ 104798 h 679564"/>
              <a:gd name="connsiteX41" fmla="*/ 548640 w 3488978"/>
              <a:gd name="connsiteY41" fmla="*/ 117861 h 679564"/>
              <a:gd name="connsiteX42" fmla="*/ 509452 w 3488978"/>
              <a:gd name="connsiteY42" fmla="*/ 130924 h 679564"/>
              <a:gd name="connsiteX43" fmla="*/ 378823 w 3488978"/>
              <a:gd name="connsiteY43" fmla="*/ 170112 h 679564"/>
              <a:gd name="connsiteX44" fmla="*/ 313509 w 3488978"/>
              <a:gd name="connsiteY44" fmla="*/ 209301 h 679564"/>
              <a:gd name="connsiteX45" fmla="*/ 248195 w 3488978"/>
              <a:gd name="connsiteY45" fmla="*/ 143986 h 679564"/>
              <a:gd name="connsiteX46" fmla="*/ 209006 w 3488978"/>
              <a:gd name="connsiteY46" fmla="*/ 117861 h 679564"/>
              <a:gd name="connsiteX47" fmla="*/ 182880 w 3488978"/>
              <a:gd name="connsiteY47" fmla="*/ 78672 h 679564"/>
              <a:gd name="connsiteX48" fmla="*/ 104503 w 3488978"/>
              <a:gd name="connsiteY48" fmla="*/ 39484 h 679564"/>
              <a:gd name="connsiteX49" fmla="*/ 91440 w 3488978"/>
              <a:gd name="connsiteY49" fmla="*/ 78672 h 679564"/>
              <a:gd name="connsiteX50" fmla="*/ 52252 w 3488978"/>
              <a:gd name="connsiteY50" fmla="*/ 117861 h 679564"/>
              <a:gd name="connsiteX51" fmla="*/ 26126 w 3488978"/>
              <a:gd name="connsiteY51" fmla="*/ 157049 h 679564"/>
              <a:gd name="connsiteX52" fmla="*/ 0 w 3488978"/>
              <a:gd name="connsiteY52" fmla="*/ 209301 h 67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488978" h="679564">
                <a:moveTo>
                  <a:pt x="65315" y="157049"/>
                </a:moveTo>
                <a:cubicBezTo>
                  <a:pt x="60961" y="170112"/>
                  <a:pt x="52252" y="182468"/>
                  <a:pt x="52252" y="196238"/>
                </a:cubicBezTo>
                <a:cubicBezTo>
                  <a:pt x="52252" y="273370"/>
                  <a:pt x="55195" y="308063"/>
                  <a:pt x="91440" y="366055"/>
                </a:cubicBezTo>
                <a:cubicBezTo>
                  <a:pt x="102979" y="384517"/>
                  <a:pt x="119090" y="399844"/>
                  <a:pt x="130629" y="418306"/>
                </a:cubicBezTo>
                <a:cubicBezTo>
                  <a:pt x="140950" y="434819"/>
                  <a:pt x="149523" y="452478"/>
                  <a:pt x="156755" y="470558"/>
                </a:cubicBezTo>
                <a:cubicBezTo>
                  <a:pt x="166983" y="496127"/>
                  <a:pt x="167604" y="526021"/>
                  <a:pt x="182880" y="548935"/>
                </a:cubicBezTo>
                <a:cubicBezTo>
                  <a:pt x="191589" y="561998"/>
                  <a:pt x="201985" y="574082"/>
                  <a:pt x="209006" y="588124"/>
                </a:cubicBezTo>
                <a:cubicBezTo>
                  <a:pt x="218377" y="606865"/>
                  <a:pt x="230946" y="662821"/>
                  <a:pt x="235132" y="679564"/>
                </a:cubicBezTo>
                <a:cubicBezTo>
                  <a:pt x="239486" y="666501"/>
                  <a:pt x="240557" y="651832"/>
                  <a:pt x="248195" y="640375"/>
                </a:cubicBezTo>
                <a:cubicBezTo>
                  <a:pt x="258442" y="625004"/>
                  <a:pt x="272012" y="611433"/>
                  <a:pt x="287383" y="601186"/>
                </a:cubicBezTo>
                <a:cubicBezTo>
                  <a:pt x="298840" y="593548"/>
                  <a:pt x="312846" y="589222"/>
                  <a:pt x="326572" y="588124"/>
                </a:cubicBezTo>
                <a:cubicBezTo>
                  <a:pt x="422160" y="580477"/>
                  <a:pt x="518102" y="577839"/>
                  <a:pt x="613955" y="575061"/>
                </a:cubicBezTo>
                <a:lnTo>
                  <a:pt x="1227909" y="561998"/>
                </a:lnTo>
                <a:cubicBezTo>
                  <a:pt x="1288869" y="544581"/>
                  <a:pt x="1348165" y="519634"/>
                  <a:pt x="1410789" y="509746"/>
                </a:cubicBezTo>
                <a:cubicBezTo>
                  <a:pt x="1432720" y="506283"/>
                  <a:pt x="1454203" y="519159"/>
                  <a:pt x="1476103" y="522809"/>
                </a:cubicBezTo>
                <a:cubicBezTo>
                  <a:pt x="1506474" y="527871"/>
                  <a:pt x="1536777" y="534665"/>
                  <a:pt x="1567543" y="535872"/>
                </a:cubicBezTo>
                <a:cubicBezTo>
                  <a:pt x="1759034" y="543382"/>
                  <a:pt x="1950720" y="544581"/>
                  <a:pt x="2142309" y="548935"/>
                </a:cubicBezTo>
                <a:cubicBezTo>
                  <a:pt x="2476682" y="604664"/>
                  <a:pt x="2015782" y="531779"/>
                  <a:pt x="2939143" y="575061"/>
                </a:cubicBezTo>
                <a:cubicBezTo>
                  <a:pt x="3018896" y="578799"/>
                  <a:pt x="3036205" y="597194"/>
                  <a:pt x="3095897" y="614249"/>
                </a:cubicBezTo>
                <a:cubicBezTo>
                  <a:pt x="3210714" y="647054"/>
                  <a:pt x="3093378" y="609055"/>
                  <a:pt x="3187337" y="640375"/>
                </a:cubicBezTo>
                <a:lnTo>
                  <a:pt x="3409406" y="614249"/>
                </a:lnTo>
                <a:cubicBezTo>
                  <a:pt x="3431405" y="611249"/>
                  <a:pt x="3465703" y="621475"/>
                  <a:pt x="3474720" y="601186"/>
                </a:cubicBezTo>
                <a:cubicBezTo>
                  <a:pt x="3488978" y="569107"/>
                  <a:pt x="3469551" y="530890"/>
                  <a:pt x="3461657" y="496684"/>
                </a:cubicBezTo>
                <a:cubicBezTo>
                  <a:pt x="3456384" y="473836"/>
                  <a:pt x="3442270" y="453829"/>
                  <a:pt x="3435532" y="431369"/>
                </a:cubicBezTo>
                <a:cubicBezTo>
                  <a:pt x="3429152" y="410103"/>
                  <a:pt x="3428311" y="387475"/>
                  <a:pt x="3422469" y="366055"/>
                </a:cubicBezTo>
                <a:cubicBezTo>
                  <a:pt x="3412768" y="330485"/>
                  <a:pt x="3399425" y="277697"/>
                  <a:pt x="3370217" y="248489"/>
                </a:cubicBezTo>
                <a:cubicBezTo>
                  <a:pt x="3359116" y="237388"/>
                  <a:pt x="3345071" y="229385"/>
                  <a:pt x="3331029" y="222364"/>
                </a:cubicBezTo>
                <a:cubicBezTo>
                  <a:pt x="3318713" y="216206"/>
                  <a:pt x="3305594" y="209956"/>
                  <a:pt x="3291840" y="209301"/>
                </a:cubicBezTo>
                <a:cubicBezTo>
                  <a:pt x="3122159" y="201221"/>
                  <a:pt x="2952206" y="200592"/>
                  <a:pt x="2782389" y="196238"/>
                </a:cubicBezTo>
                <a:cubicBezTo>
                  <a:pt x="2572682" y="112354"/>
                  <a:pt x="2875527" y="228097"/>
                  <a:pt x="2638697" y="157049"/>
                </a:cubicBezTo>
                <a:cubicBezTo>
                  <a:pt x="2434779" y="95875"/>
                  <a:pt x="2805912" y="170253"/>
                  <a:pt x="2495006" y="104798"/>
                </a:cubicBezTo>
                <a:cubicBezTo>
                  <a:pt x="2310445" y="65943"/>
                  <a:pt x="2270277" y="75582"/>
                  <a:pt x="2050869" y="65609"/>
                </a:cubicBezTo>
                <a:cubicBezTo>
                  <a:pt x="2033452" y="61255"/>
                  <a:pt x="2015119" y="59618"/>
                  <a:pt x="1998617" y="52546"/>
                </a:cubicBezTo>
                <a:cubicBezTo>
                  <a:pt x="1944365" y="29296"/>
                  <a:pt x="1977486" y="22165"/>
                  <a:pt x="1920240" y="13358"/>
                </a:cubicBezTo>
                <a:cubicBezTo>
                  <a:pt x="1876989" y="6704"/>
                  <a:pt x="1833155" y="4649"/>
                  <a:pt x="1789612" y="295"/>
                </a:cubicBezTo>
                <a:cubicBezTo>
                  <a:pt x="1672046" y="4649"/>
                  <a:pt x="1553800" y="0"/>
                  <a:pt x="1436915" y="13358"/>
                </a:cubicBezTo>
                <a:cubicBezTo>
                  <a:pt x="1399953" y="17582"/>
                  <a:pt x="1366191" y="36956"/>
                  <a:pt x="1332412" y="52546"/>
                </a:cubicBezTo>
                <a:cubicBezTo>
                  <a:pt x="1279690" y="76879"/>
                  <a:pt x="1246841" y="107940"/>
                  <a:pt x="1201783" y="143986"/>
                </a:cubicBezTo>
                <a:cubicBezTo>
                  <a:pt x="1114697" y="139632"/>
                  <a:pt x="1027393" y="138477"/>
                  <a:pt x="940526" y="130924"/>
                </a:cubicBezTo>
                <a:cubicBezTo>
                  <a:pt x="926808" y="129731"/>
                  <a:pt x="914919" y="120125"/>
                  <a:pt x="901337" y="117861"/>
                </a:cubicBezTo>
                <a:cubicBezTo>
                  <a:pt x="862444" y="111379"/>
                  <a:pt x="822960" y="109152"/>
                  <a:pt x="783772" y="104798"/>
                </a:cubicBezTo>
                <a:cubicBezTo>
                  <a:pt x="705395" y="109152"/>
                  <a:pt x="626785" y="110419"/>
                  <a:pt x="548640" y="117861"/>
                </a:cubicBezTo>
                <a:cubicBezTo>
                  <a:pt x="534933" y="119166"/>
                  <a:pt x="522692" y="127141"/>
                  <a:pt x="509452" y="130924"/>
                </a:cubicBezTo>
                <a:cubicBezTo>
                  <a:pt x="458427" y="145502"/>
                  <a:pt x="431368" y="146228"/>
                  <a:pt x="378823" y="170112"/>
                </a:cubicBezTo>
                <a:cubicBezTo>
                  <a:pt x="355709" y="180618"/>
                  <a:pt x="335280" y="196238"/>
                  <a:pt x="313509" y="209301"/>
                </a:cubicBezTo>
                <a:cubicBezTo>
                  <a:pt x="209000" y="139629"/>
                  <a:pt x="335285" y="231076"/>
                  <a:pt x="248195" y="143986"/>
                </a:cubicBezTo>
                <a:cubicBezTo>
                  <a:pt x="237094" y="132885"/>
                  <a:pt x="222069" y="126569"/>
                  <a:pt x="209006" y="117861"/>
                </a:cubicBezTo>
                <a:cubicBezTo>
                  <a:pt x="200297" y="104798"/>
                  <a:pt x="193981" y="89774"/>
                  <a:pt x="182880" y="78672"/>
                </a:cubicBezTo>
                <a:cubicBezTo>
                  <a:pt x="157556" y="53348"/>
                  <a:pt x="136378" y="50108"/>
                  <a:pt x="104503" y="39484"/>
                </a:cubicBezTo>
                <a:cubicBezTo>
                  <a:pt x="100149" y="52547"/>
                  <a:pt x="99078" y="67215"/>
                  <a:pt x="91440" y="78672"/>
                </a:cubicBezTo>
                <a:cubicBezTo>
                  <a:pt x="81193" y="94043"/>
                  <a:pt x="64079" y="103669"/>
                  <a:pt x="52252" y="117861"/>
                </a:cubicBezTo>
                <a:cubicBezTo>
                  <a:pt x="42201" y="129922"/>
                  <a:pt x="33915" y="143418"/>
                  <a:pt x="26126" y="157049"/>
                </a:cubicBezTo>
                <a:cubicBezTo>
                  <a:pt x="16465" y="173956"/>
                  <a:pt x="0" y="209301"/>
                  <a:pt x="0" y="2093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96389"/>
            <a:ext cx="6831873" cy="640080"/>
          </a:xfrm>
        </p:spPr>
        <p:txBody>
          <a:bodyPr/>
          <a:lstStyle/>
          <a:p>
            <a:r>
              <a:rPr lang="en-US" dirty="0" smtClean="0"/>
              <a:t>Translation of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5752" y="499792"/>
            <a:ext cx="3362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01291" y="2468093"/>
            <a:ext cx="8390710" cy="438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226" y="3213465"/>
            <a:ext cx="4202619" cy="168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071155"/>
            <a:ext cx="6583680" cy="88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1733" y="1946366"/>
            <a:ext cx="6379330" cy="119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own Arrow 10"/>
          <p:cNvSpPr/>
          <p:nvPr/>
        </p:nvSpPr>
        <p:spPr>
          <a:xfrm flipV="1">
            <a:off x="1449976" y="5003075"/>
            <a:ext cx="744583" cy="378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8011" y="5525589"/>
            <a:ext cx="258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86" y="477280"/>
            <a:ext cx="4827835" cy="580811"/>
          </a:xfrm>
        </p:spPr>
        <p:txBody>
          <a:bodyPr/>
          <a:lstStyle/>
          <a:p>
            <a:r>
              <a:rPr lang="en-US" dirty="0" smtClean="0"/>
              <a:t>If else statement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936" y="992777"/>
            <a:ext cx="8274140" cy="560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88" y="4950823"/>
            <a:ext cx="5949781" cy="190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99509"/>
            <a:ext cx="4454434" cy="8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FFFFFF"/>
      </a:dk1>
      <a:lt1>
        <a:sysClr val="window" lastClr="000000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1141</TotalTime>
  <Words>118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Translation Scheme using Backpatching</vt:lpstr>
      <vt:lpstr>Backpatching for Boolean Expressions</vt:lpstr>
      <vt:lpstr>To manipulate list of jumps, three functions are used</vt:lpstr>
      <vt:lpstr>Slide 4</vt:lpstr>
      <vt:lpstr>Translation using backpatching</vt:lpstr>
      <vt:lpstr>Slide 6</vt:lpstr>
      <vt:lpstr>Translation of</vt:lpstr>
      <vt:lpstr>If else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sini</cp:lastModifiedBy>
  <cp:revision>230</cp:revision>
  <dcterms:created xsi:type="dcterms:W3CDTF">2020-03-04T06:24:59Z</dcterms:created>
  <dcterms:modified xsi:type="dcterms:W3CDTF">2020-04-23T09:58:32Z</dcterms:modified>
</cp:coreProperties>
</file>