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2" d="100"/>
          <a:sy n="9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8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991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129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466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5876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39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2326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34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404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8873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5190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111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8163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8752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520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796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9984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31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718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81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540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933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77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207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257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971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960" y="2854114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Anandraj.M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asunm13112022batch/2230067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243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016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28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5054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2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907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85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467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8694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184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79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500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0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2024-09-02T02:40:49Z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