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2" r:id="rId2"/>
    <p:sldId id="301" r:id="rId3"/>
    <p:sldId id="302" r:id="rId4"/>
    <p:sldId id="303" r:id="rId5"/>
    <p:sldId id="305" r:id="rId6"/>
    <p:sldId id="304" r:id="rId7"/>
    <p:sldId id="25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57" r:id="rId19"/>
    <p:sldId id="259" r:id="rId20"/>
    <p:sldId id="258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RAJ A" initials="ARA" lastIdx="1" clrIdx="0">
    <p:extLst>
      <p:ext uri="{19B8F6BF-5375-455C-9EA6-DF929625EA0E}">
        <p15:presenceInfo xmlns:p15="http://schemas.microsoft.com/office/powerpoint/2012/main" userId="a55a817b169baa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RAJ A" userId="a55a817b169baa5f" providerId="LiveId" clId="{DC163746-AAD8-46E2-A59C-8655FD4B93A5}"/>
    <pc:docChg chg="undo custSel addSld delSld modSld sldOrd">
      <pc:chgData name="ANAND RAJ A" userId="a55a817b169baa5f" providerId="LiveId" clId="{DC163746-AAD8-46E2-A59C-8655FD4B93A5}" dt="2023-01-09T02:51:01.694" v="536" actId="14100"/>
      <pc:docMkLst>
        <pc:docMk/>
      </pc:docMkLst>
      <pc:sldChg chg="modSp mod">
        <pc:chgData name="ANAND RAJ A" userId="a55a817b169baa5f" providerId="LiveId" clId="{DC163746-AAD8-46E2-A59C-8655FD4B93A5}" dt="2023-01-09T02:51:01.694" v="536" actId="14100"/>
        <pc:sldMkLst>
          <pc:docMk/>
          <pc:sldMk cId="4256289337" sldId="257"/>
        </pc:sldMkLst>
        <pc:spChg chg="mod">
          <ac:chgData name="ANAND RAJ A" userId="a55a817b169baa5f" providerId="LiveId" clId="{DC163746-AAD8-46E2-A59C-8655FD4B93A5}" dt="2023-01-09T02:51:01.694" v="536" actId="14100"/>
          <ac:spMkLst>
            <pc:docMk/>
            <pc:sldMk cId="4256289337" sldId="257"/>
            <ac:spMk id="8" creationId="{9956BFBF-F2B2-C555-9E01-A0A88A6F7122}"/>
          </ac:spMkLst>
        </pc:spChg>
      </pc:sldChg>
      <pc:sldChg chg="ord">
        <pc:chgData name="ANAND RAJ A" userId="a55a817b169baa5f" providerId="LiveId" clId="{DC163746-AAD8-46E2-A59C-8655FD4B93A5}" dt="2023-01-08T18:29:59.653" v="507"/>
        <pc:sldMkLst>
          <pc:docMk/>
          <pc:sldMk cId="1174225777" sldId="258"/>
        </pc:sldMkLst>
      </pc:sldChg>
      <pc:sldChg chg="modSp mod">
        <pc:chgData name="ANAND RAJ A" userId="a55a817b169baa5f" providerId="LiveId" clId="{DC163746-AAD8-46E2-A59C-8655FD4B93A5}" dt="2023-01-08T18:12:13.616" v="442" actId="20577"/>
        <pc:sldMkLst>
          <pc:docMk/>
          <pc:sldMk cId="2410627511" sldId="259"/>
        </pc:sldMkLst>
        <pc:graphicFrameChg chg="modGraphic">
          <ac:chgData name="ANAND RAJ A" userId="a55a817b169baa5f" providerId="LiveId" clId="{DC163746-AAD8-46E2-A59C-8655FD4B93A5}" dt="2023-01-08T18:12:13.616" v="442" actId="20577"/>
          <ac:graphicFrameMkLst>
            <pc:docMk/>
            <pc:sldMk cId="2410627511" sldId="259"/>
            <ac:graphicFrameMk id="4" creationId="{1F56C0DE-829F-1EB7-BBC2-822D1494AECF}"/>
          </ac:graphicFrameMkLst>
        </pc:graphicFrameChg>
      </pc:sldChg>
      <pc:sldChg chg="modSp mod">
        <pc:chgData name="ANAND RAJ A" userId="a55a817b169baa5f" providerId="LiveId" clId="{DC163746-AAD8-46E2-A59C-8655FD4B93A5}" dt="2023-01-08T18:33:40.457" v="524" actId="2710"/>
        <pc:sldMkLst>
          <pc:docMk/>
          <pc:sldMk cId="2327206348" sldId="260"/>
        </pc:sldMkLst>
        <pc:graphicFrameChg chg="mod modGraphic">
          <ac:chgData name="ANAND RAJ A" userId="a55a817b169baa5f" providerId="LiveId" clId="{DC163746-AAD8-46E2-A59C-8655FD4B93A5}" dt="2023-01-08T18:33:40.457" v="524" actId="2710"/>
          <ac:graphicFrameMkLst>
            <pc:docMk/>
            <pc:sldMk cId="2327206348" sldId="260"/>
            <ac:graphicFrameMk id="3" creationId="{AD8C82A1-08FF-D97A-E788-96F7AC596806}"/>
          </ac:graphicFrameMkLst>
        </pc:graphicFrameChg>
      </pc:sldChg>
      <pc:sldChg chg="modSp mod">
        <pc:chgData name="ANAND RAJ A" userId="a55a817b169baa5f" providerId="LiveId" clId="{DC163746-AAD8-46E2-A59C-8655FD4B93A5}" dt="2023-01-08T18:10:57.114" v="430" actId="14100"/>
        <pc:sldMkLst>
          <pc:docMk/>
          <pc:sldMk cId="4021943549" sldId="261"/>
        </pc:sldMkLst>
        <pc:picChg chg="mod">
          <ac:chgData name="ANAND RAJ A" userId="a55a817b169baa5f" providerId="LiveId" clId="{DC163746-AAD8-46E2-A59C-8655FD4B93A5}" dt="2023-01-08T18:10:57.114" v="430" actId="14100"/>
          <ac:picMkLst>
            <pc:docMk/>
            <pc:sldMk cId="4021943549" sldId="261"/>
            <ac:picMk id="3" creationId="{B5AB801E-3DC1-56FB-1011-56C73DC160ED}"/>
          </ac:picMkLst>
        </pc:picChg>
      </pc:sldChg>
      <pc:sldChg chg="modSp del mod">
        <pc:chgData name="ANAND RAJ A" userId="a55a817b169baa5f" providerId="LiveId" clId="{DC163746-AAD8-46E2-A59C-8655FD4B93A5}" dt="2023-01-08T09:30:02.181" v="2" actId="2696"/>
        <pc:sldMkLst>
          <pc:docMk/>
          <pc:sldMk cId="1787094635" sldId="266"/>
        </pc:sldMkLst>
        <pc:picChg chg="mod">
          <ac:chgData name="ANAND RAJ A" userId="a55a817b169baa5f" providerId="LiveId" clId="{DC163746-AAD8-46E2-A59C-8655FD4B93A5}" dt="2023-01-08T09:29:13.636" v="1" actId="1076"/>
          <ac:picMkLst>
            <pc:docMk/>
            <pc:sldMk cId="1787094635" sldId="266"/>
            <ac:picMk id="3" creationId="{5DECE9B4-62FF-A2D7-149C-E6F53C658B88}"/>
          </ac:picMkLst>
        </pc:picChg>
      </pc:sldChg>
      <pc:sldChg chg="addSp modSp mod">
        <pc:chgData name="ANAND RAJ A" userId="a55a817b169baa5f" providerId="LiveId" clId="{DC163746-AAD8-46E2-A59C-8655FD4B93A5}" dt="2023-01-09T02:49:54.124" v="533" actId="1076"/>
        <pc:sldMkLst>
          <pc:docMk/>
          <pc:sldMk cId="44904854" sldId="272"/>
        </pc:sldMkLst>
        <pc:spChg chg="add mod">
          <ac:chgData name="ANAND RAJ A" userId="a55a817b169baa5f" providerId="LiveId" clId="{DC163746-AAD8-46E2-A59C-8655FD4B93A5}" dt="2023-01-08T18:27:08.804" v="502" actId="255"/>
          <ac:spMkLst>
            <pc:docMk/>
            <pc:sldMk cId="44904854" sldId="272"/>
            <ac:spMk id="2" creationId="{7DB7B056-00F8-D163-EA35-B1FDCD2F929D}"/>
          </ac:spMkLst>
        </pc:spChg>
        <pc:spChg chg="add mod">
          <ac:chgData name="ANAND RAJ A" userId="a55a817b169baa5f" providerId="LiveId" clId="{DC163746-AAD8-46E2-A59C-8655FD4B93A5}" dt="2023-01-09T02:49:22.550" v="531" actId="14100"/>
          <ac:spMkLst>
            <pc:docMk/>
            <pc:sldMk cId="44904854" sldId="272"/>
            <ac:spMk id="3" creationId="{1CB7E903-96AB-4BC2-29F6-94EEC5265400}"/>
          </ac:spMkLst>
        </pc:spChg>
        <pc:spChg chg="mod">
          <ac:chgData name="ANAND RAJ A" userId="a55a817b169baa5f" providerId="LiveId" clId="{DC163746-AAD8-46E2-A59C-8655FD4B93A5}" dt="2023-01-08T18:23:49.428" v="443" actId="1076"/>
          <ac:spMkLst>
            <pc:docMk/>
            <pc:sldMk cId="44904854" sldId="272"/>
            <ac:spMk id="5" creationId="{3B95A575-4944-44FE-8343-886F3F62894C}"/>
          </ac:spMkLst>
        </pc:spChg>
        <pc:spChg chg="mod">
          <ac:chgData name="ANAND RAJ A" userId="a55a817b169baa5f" providerId="LiveId" clId="{DC163746-AAD8-46E2-A59C-8655FD4B93A5}" dt="2023-01-08T18:23:58.411" v="444" actId="1076"/>
          <ac:spMkLst>
            <pc:docMk/>
            <pc:sldMk cId="44904854" sldId="272"/>
            <ac:spMk id="7" creationId="{9C522CE7-8601-4799-A188-72F4C128D33A}"/>
          </ac:spMkLst>
        </pc:spChg>
        <pc:picChg chg="mod">
          <ac:chgData name="ANAND RAJ A" userId="a55a817b169baa5f" providerId="LiveId" clId="{DC163746-AAD8-46E2-A59C-8655FD4B93A5}" dt="2023-01-09T02:49:54.124" v="533" actId="1076"/>
          <ac:picMkLst>
            <pc:docMk/>
            <pc:sldMk cId="44904854" sldId="272"/>
            <ac:picMk id="8" creationId="{96D6DE01-D902-4482-9C44-25411826C9AE}"/>
          </ac:picMkLst>
        </pc:picChg>
      </pc:sldChg>
      <pc:sldChg chg="modSp mod">
        <pc:chgData name="ANAND RAJ A" userId="a55a817b169baa5f" providerId="LiveId" clId="{DC163746-AAD8-46E2-A59C-8655FD4B93A5}" dt="2023-01-08T18:05:32.586" v="364" actId="20577"/>
        <pc:sldMkLst>
          <pc:docMk/>
          <pc:sldMk cId="1374405810" sldId="302"/>
        </pc:sldMkLst>
        <pc:spChg chg="mod">
          <ac:chgData name="ANAND RAJ A" userId="a55a817b169baa5f" providerId="LiveId" clId="{DC163746-AAD8-46E2-A59C-8655FD4B93A5}" dt="2023-01-08T18:05:32.586" v="364" actId="20577"/>
          <ac:spMkLst>
            <pc:docMk/>
            <pc:sldMk cId="1374405810" sldId="302"/>
            <ac:spMk id="46" creationId="{F845A907-CC82-47DD-86EC-58C44C2EA61D}"/>
          </ac:spMkLst>
        </pc:spChg>
      </pc:sldChg>
      <pc:sldChg chg="addSp delSp modSp add del mod">
        <pc:chgData name="ANAND RAJ A" userId="a55a817b169baa5f" providerId="LiveId" clId="{DC163746-AAD8-46E2-A59C-8655FD4B93A5}" dt="2023-01-08T18:06:28.857" v="396" actId="1035"/>
        <pc:sldMkLst>
          <pc:docMk/>
          <pc:sldMk cId="2592720265" sldId="303"/>
        </pc:sldMkLst>
        <pc:spChg chg="mod">
          <ac:chgData name="ANAND RAJ A" userId="a55a817b169baa5f" providerId="LiveId" clId="{DC163746-AAD8-46E2-A59C-8655FD4B93A5}" dt="2023-01-08T18:05:58.738" v="366" actId="1035"/>
          <ac:spMkLst>
            <pc:docMk/>
            <pc:sldMk cId="2592720265" sldId="303"/>
            <ac:spMk id="3" creationId="{D4A2EB3F-4D60-451F-8F45-7D6654D2FCD9}"/>
          </ac:spMkLst>
        </pc:spChg>
        <pc:spChg chg="mod">
          <ac:chgData name="ANAND RAJ A" userId="a55a817b169baa5f" providerId="LiveId" clId="{DC163746-AAD8-46E2-A59C-8655FD4B93A5}" dt="2023-01-08T18:06:07.944" v="373" actId="1035"/>
          <ac:spMkLst>
            <pc:docMk/>
            <pc:sldMk cId="2592720265" sldId="303"/>
            <ac:spMk id="24" creationId="{C03AC016-5A46-4B6E-943F-B9F46486290F}"/>
          </ac:spMkLst>
        </pc:spChg>
        <pc:spChg chg="mod">
          <ac:chgData name="ANAND RAJ A" userId="a55a817b169baa5f" providerId="LiveId" clId="{DC163746-AAD8-46E2-A59C-8655FD4B93A5}" dt="2023-01-08T18:06:23.278" v="384" actId="1035"/>
          <ac:spMkLst>
            <pc:docMk/>
            <pc:sldMk cId="2592720265" sldId="303"/>
            <ac:spMk id="25" creationId="{10A43BEE-B04F-469B-9957-9AF5947E5A19}"/>
          </ac:spMkLst>
        </pc:spChg>
        <pc:spChg chg="mod">
          <ac:chgData name="ANAND RAJ A" userId="a55a817b169baa5f" providerId="LiveId" clId="{DC163746-AAD8-46E2-A59C-8655FD4B93A5}" dt="2023-01-08T18:06:28.857" v="396" actId="1035"/>
          <ac:spMkLst>
            <pc:docMk/>
            <pc:sldMk cId="2592720265" sldId="303"/>
            <ac:spMk id="26" creationId="{2631719C-FC8F-4C94-8D70-74C636AC876C}"/>
          </ac:spMkLst>
        </pc:spChg>
        <pc:spChg chg="mod">
          <ac:chgData name="ANAND RAJ A" userId="a55a817b169baa5f" providerId="LiveId" clId="{DC163746-AAD8-46E2-A59C-8655FD4B93A5}" dt="2023-01-08T15:31:32.700" v="16" actId="27636"/>
          <ac:spMkLst>
            <pc:docMk/>
            <pc:sldMk cId="2592720265" sldId="303"/>
            <ac:spMk id="27" creationId="{58552BB2-2387-4A2C-8668-B6633FE46EE4}"/>
          </ac:spMkLst>
        </pc:spChg>
        <pc:graphicFrameChg chg="add del">
          <ac:chgData name="ANAND RAJ A" userId="a55a817b169baa5f" providerId="LiveId" clId="{DC163746-AAD8-46E2-A59C-8655FD4B93A5}" dt="2023-01-08T15:57:07.152" v="25" actId="3680"/>
          <ac:graphicFrameMkLst>
            <pc:docMk/>
            <pc:sldMk cId="2592720265" sldId="303"/>
            <ac:graphicFrameMk id="4" creationId="{F0BB7461-7C9A-2371-FEE5-CDCFE653D870}"/>
          </ac:graphicFrameMkLst>
        </pc:graphicFrameChg>
      </pc:sldChg>
      <pc:sldChg chg="modSp mod">
        <pc:chgData name="ANAND RAJ A" userId="a55a817b169baa5f" providerId="LiveId" clId="{DC163746-AAD8-46E2-A59C-8655FD4B93A5}" dt="2023-01-09T02:50:29.797" v="534" actId="14100"/>
        <pc:sldMkLst>
          <pc:docMk/>
          <pc:sldMk cId="4179829094" sldId="304"/>
        </pc:sldMkLst>
        <pc:spChg chg="mod">
          <ac:chgData name="ANAND RAJ A" userId="a55a817b169baa5f" providerId="LiveId" clId="{DC163746-AAD8-46E2-A59C-8655FD4B93A5}" dt="2023-01-09T02:50:29.797" v="534" actId="14100"/>
          <ac:spMkLst>
            <pc:docMk/>
            <pc:sldMk cId="4179829094" sldId="304"/>
            <ac:spMk id="2" creationId="{7291CFAB-A735-4A31-A51D-42FE1F5E94E0}"/>
          </ac:spMkLst>
        </pc:spChg>
        <pc:spChg chg="mod">
          <ac:chgData name="ANAND RAJ A" userId="a55a817b169baa5f" providerId="LiveId" clId="{DC163746-AAD8-46E2-A59C-8655FD4B93A5}" dt="2023-01-08T18:09:47.067" v="421" actId="108"/>
          <ac:spMkLst>
            <pc:docMk/>
            <pc:sldMk cId="4179829094" sldId="304"/>
            <ac:spMk id="4" creationId="{8421587F-8DFD-4A31-9931-8A346A92D87A}"/>
          </ac:spMkLst>
        </pc:spChg>
        <pc:spChg chg="mod">
          <ac:chgData name="ANAND RAJ A" userId="a55a817b169baa5f" providerId="LiveId" clId="{DC163746-AAD8-46E2-A59C-8655FD4B93A5}" dt="2023-01-08T18:07:50.586" v="406" actId="14100"/>
          <ac:spMkLst>
            <pc:docMk/>
            <pc:sldMk cId="4179829094" sldId="304"/>
            <ac:spMk id="12" creationId="{511B0752-C624-457B-B12B-B88C90BBA8D7}"/>
          </ac:spMkLst>
        </pc:spChg>
        <pc:spChg chg="mod">
          <ac:chgData name="ANAND RAJ A" userId="a55a817b169baa5f" providerId="LiveId" clId="{DC163746-AAD8-46E2-A59C-8655FD4B93A5}" dt="2023-01-08T18:10:10.849" v="426" actId="20577"/>
          <ac:spMkLst>
            <pc:docMk/>
            <pc:sldMk cId="4179829094" sldId="304"/>
            <ac:spMk id="25" creationId="{6E0EDB3B-C0A8-4C28-A8CE-248E9B2BF5F1}"/>
          </ac:spMkLst>
        </pc:spChg>
        <pc:spChg chg="mod">
          <ac:chgData name="ANAND RAJ A" userId="a55a817b169baa5f" providerId="LiveId" clId="{DC163746-AAD8-46E2-A59C-8655FD4B93A5}" dt="2023-01-08T18:07:57.027" v="407" actId="1076"/>
          <ac:spMkLst>
            <pc:docMk/>
            <pc:sldMk cId="4179829094" sldId="304"/>
            <ac:spMk id="26" creationId="{6446DD38-A9AC-47C3-9018-7367CED92B9D}"/>
          </ac:spMkLst>
        </pc:spChg>
        <pc:spChg chg="mod">
          <ac:chgData name="ANAND RAJ A" userId="a55a817b169baa5f" providerId="LiveId" clId="{DC163746-AAD8-46E2-A59C-8655FD4B93A5}" dt="2023-01-08T18:10:08.380" v="425" actId="20577"/>
          <ac:spMkLst>
            <pc:docMk/>
            <pc:sldMk cId="4179829094" sldId="304"/>
            <ac:spMk id="27" creationId="{0856D9EA-5EA0-4EBE-B2BD-E08F18E8DB9D}"/>
          </ac:spMkLst>
        </pc:spChg>
        <pc:spChg chg="mod">
          <ac:chgData name="ANAND RAJ A" userId="a55a817b169baa5f" providerId="LiveId" clId="{DC163746-AAD8-46E2-A59C-8655FD4B93A5}" dt="2023-01-08T18:08:21.802" v="410" actId="1076"/>
          <ac:spMkLst>
            <pc:docMk/>
            <pc:sldMk cId="4179829094" sldId="304"/>
            <ac:spMk id="28" creationId="{25D79B6A-A890-45AF-A99D-5F70F6C80238}"/>
          </ac:spMkLst>
        </pc:spChg>
        <pc:spChg chg="mod">
          <ac:chgData name="ANAND RAJ A" userId="a55a817b169baa5f" providerId="LiveId" clId="{DC163746-AAD8-46E2-A59C-8655FD4B93A5}" dt="2023-01-08T18:09:28.490" v="419" actId="255"/>
          <ac:spMkLst>
            <pc:docMk/>
            <pc:sldMk cId="4179829094" sldId="304"/>
            <ac:spMk id="29" creationId="{D8477383-390C-41CA-A296-5FBDFAD23100}"/>
          </ac:spMkLst>
        </pc:spChg>
        <pc:spChg chg="mod">
          <ac:chgData name="ANAND RAJ A" userId="a55a817b169baa5f" providerId="LiveId" clId="{DC163746-AAD8-46E2-A59C-8655FD4B93A5}" dt="2023-01-08T18:10:19.333" v="428" actId="20577"/>
          <ac:spMkLst>
            <pc:docMk/>
            <pc:sldMk cId="4179829094" sldId="304"/>
            <ac:spMk id="30" creationId="{C0B07462-809B-4573-9E92-EDEE7B899091}"/>
          </ac:spMkLst>
        </pc:spChg>
        <pc:picChg chg="mod">
          <ac:chgData name="ANAND RAJ A" userId="a55a817b169baa5f" providerId="LiveId" clId="{DC163746-AAD8-46E2-A59C-8655FD4B93A5}" dt="2023-01-08T18:08:36.356" v="414" actId="1076"/>
          <ac:picMkLst>
            <pc:docMk/>
            <pc:sldMk cId="4179829094" sldId="304"/>
            <ac:picMk id="8" creationId="{A78432FC-7702-44D2-9799-5CC8D3D0C06C}"/>
          </ac:picMkLst>
        </pc:picChg>
      </pc:sldChg>
      <pc:sldChg chg="new del">
        <pc:chgData name="ANAND RAJ A" userId="a55a817b169baa5f" providerId="LiveId" clId="{DC163746-AAD8-46E2-A59C-8655FD4B93A5}" dt="2023-01-08T15:56:27.282" v="18" actId="47"/>
        <pc:sldMkLst>
          <pc:docMk/>
          <pc:sldMk cId="1175810274" sldId="305"/>
        </pc:sldMkLst>
      </pc:sldChg>
      <pc:sldChg chg="addSp delSp modSp new mod ord">
        <pc:chgData name="ANAND RAJ A" userId="a55a817b169baa5f" providerId="LiveId" clId="{DC163746-AAD8-46E2-A59C-8655FD4B93A5}" dt="2023-01-08T18:03:41.077" v="359" actId="122"/>
        <pc:sldMkLst>
          <pc:docMk/>
          <pc:sldMk cId="1625032791" sldId="305"/>
        </pc:sldMkLst>
        <pc:graphicFrameChg chg="add mod modGraphic">
          <ac:chgData name="ANAND RAJ A" userId="a55a817b169baa5f" providerId="LiveId" clId="{DC163746-AAD8-46E2-A59C-8655FD4B93A5}" dt="2023-01-08T18:03:41.077" v="359" actId="122"/>
          <ac:graphicFrameMkLst>
            <pc:docMk/>
            <pc:sldMk cId="1625032791" sldId="305"/>
            <ac:graphicFrameMk id="2" creationId="{B16E644B-5318-CCED-03E4-FB0FC50F2F30}"/>
          </ac:graphicFrameMkLst>
        </pc:graphicFrameChg>
        <pc:graphicFrameChg chg="add del mod">
          <ac:chgData name="ANAND RAJ A" userId="a55a817b169baa5f" providerId="LiveId" clId="{DC163746-AAD8-46E2-A59C-8655FD4B93A5}" dt="2023-01-08T16:53:38.772" v="96"/>
          <ac:graphicFrameMkLst>
            <pc:docMk/>
            <pc:sldMk cId="1625032791" sldId="305"/>
            <ac:graphicFrameMk id="3" creationId="{3F09555F-0594-748F-0712-92AC8EE22487}"/>
          </ac:graphicFrameMkLst>
        </pc:graphicFrameChg>
        <pc:graphicFrameChg chg="add del mod">
          <ac:chgData name="ANAND RAJ A" userId="a55a817b169baa5f" providerId="LiveId" clId="{DC163746-AAD8-46E2-A59C-8655FD4B93A5}" dt="2023-01-08T17:09:52.067" v="175"/>
          <ac:graphicFrameMkLst>
            <pc:docMk/>
            <pc:sldMk cId="1625032791" sldId="305"/>
            <ac:graphicFrameMk id="4" creationId="{4299F9E2-A9A8-2210-C455-E0684B8A03DB}"/>
          </ac:graphicFrameMkLst>
        </pc:graphicFrameChg>
      </pc:sldChg>
      <pc:sldChg chg="addSp delSp modSp new del mod">
        <pc:chgData name="ANAND RAJ A" userId="a55a817b169baa5f" providerId="LiveId" clId="{DC163746-AAD8-46E2-A59C-8655FD4B93A5}" dt="2023-01-08T17:48:46.711" v="313" actId="47"/>
        <pc:sldMkLst>
          <pc:docMk/>
          <pc:sldMk cId="3881377597" sldId="306"/>
        </pc:sldMkLst>
        <pc:graphicFrameChg chg="add mod modGraphic">
          <ac:chgData name="ANAND RAJ A" userId="a55a817b169baa5f" providerId="LiveId" clId="{DC163746-AAD8-46E2-A59C-8655FD4B93A5}" dt="2023-01-08T17:09:17.071" v="173" actId="20577"/>
          <ac:graphicFrameMkLst>
            <pc:docMk/>
            <pc:sldMk cId="3881377597" sldId="306"/>
            <ac:graphicFrameMk id="12" creationId="{2225FDD0-7F89-569B-EE0E-93619C343147}"/>
          </ac:graphicFrameMkLst>
        </pc:graphicFrameChg>
        <pc:picChg chg="add del mod">
          <ac:chgData name="ANAND RAJ A" userId="a55a817b169baa5f" providerId="LiveId" clId="{DC163746-AAD8-46E2-A59C-8655FD4B93A5}" dt="2023-01-08T16:56:06.744" v="103"/>
          <ac:picMkLst>
            <pc:docMk/>
            <pc:sldMk cId="3881377597" sldId="306"/>
            <ac:picMk id="3" creationId="{62D6BF3B-463D-3770-56A9-100D141A7F86}"/>
          </ac:picMkLst>
        </pc:picChg>
        <pc:picChg chg="add del mod">
          <ac:chgData name="ANAND RAJ A" userId="a55a817b169baa5f" providerId="LiveId" clId="{DC163746-AAD8-46E2-A59C-8655FD4B93A5}" dt="2023-01-08T17:07:24.742" v="129"/>
          <ac:picMkLst>
            <pc:docMk/>
            <pc:sldMk cId="3881377597" sldId="306"/>
            <ac:picMk id="5" creationId="{242A687A-B20C-0736-23CD-B1C7F423D116}"/>
          </ac:picMkLst>
        </pc:picChg>
        <pc:picChg chg="add del mod">
          <ac:chgData name="ANAND RAJ A" userId="a55a817b169baa5f" providerId="LiveId" clId="{DC163746-AAD8-46E2-A59C-8655FD4B93A5}" dt="2023-01-08T17:07:23.879" v="127"/>
          <ac:picMkLst>
            <pc:docMk/>
            <pc:sldMk cId="3881377597" sldId="306"/>
            <ac:picMk id="7" creationId="{68DE58CA-C04D-E94A-389D-189DAA7202EB}"/>
          </ac:picMkLst>
        </pc:picChg>
        <pc:picChg chg="add del mod">
          <ac:chgData name="ANAND RAJ A" userId="a55a817b169baa5f" providerId="LiveId" clId="{DC163746-AAD8-46E2-A59C-8655FD4B93A5}" dt="2023-01-08T17:07:23.533" v="126"/>
          <ac:picMkLst>
            <pc:docMk/>
            <pc:sldMk cId="3881377597" sldId="306"/>
            <ac:picMk id="9" creationId="{1316CE81-3EA7-FF68-4D0B-5F1131BC7112}"/>
          </ac:picMkLst>
        </pc:picChg>
        <pc:picChg chg="add del mod">
          <ac:chgData name="ANAND RAJ A" userId="a55a817b169baa5f" providerId="LiveId" clId="{DC163746-AAD8-46E2-A59C-8655FD4B93A5}" dt="2023-01-08T17:07:20.873" v="118"/>
          <ac:picMkLst>
            <pc:docMk/>
            <pc:sldMk cId="3881377597" sldId="306"/>
            <ac:picMk id="11" creationId="{C1379835-2E94-851F-1B9F-B76486F6AD97}"/>
          </ac:picMkLst>
        </pc:picChg>
      </pc:sldChg>
      <pc:sldMasterChg chg="addSldLayout delSldLayout">
        <pc:chgData name="ANAND RAJ A" userId="a55a817b169baa5f" providerId="LiveId" clId="{DC163746-AAD8-46E2-A59C-8655FD4B93A5}" dt="2023-01-08T15:57:06.125" v="24" actId="47"/>
        <pc:sldMasterMkLst>
          <pc:docMk/>
          <pc:sldMasterMk cId="3473291030" sldId="2147483648"/>
        </pc:sldMasterMkLst>
        <pc:sldLayoutChg chg="add del">
          <pc:chgData name="ANAND RAJ A" userId="a55a817b169baa5f" providerId="LiveId" clId="{DC163746-AAD8-46E2-A59C-8655FD4B93A5}" dt="2023-01-08T15:57:06.125" v="24" actId="47"/>
          <pc:sldLayoutMkLst>
            <pc:docMk/>
            <pc:sldMasterMk cId="3473291030" sldId="2147483648"/>
            <pc:sldLayoutMk cId="3110775612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E7D57-B77A-4700-A7F4-AED69D2303A5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093A4-ABFF-4C37-957F-115A3DFC1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5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AAE8-CEDB-50BE-BD75-F466EA65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7CE09-A016-936A-2008-13359306F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B007-3F33-5EFF-D1B6-5DEB6C65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F290-5524-48DF-A309-DB80D5C1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AD9B4-0EED-35A9-69B0-6FAB866E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5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A7DB-CC62-4380-2E4D-91D413F1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8D33A-C1B0-9D28-7F4F-6524EDEF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08821-2710-8D39-1726-D35BB436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CC50-0E5F-0A99-4083-622FC334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4B626-4B55-FDA0-726C-FE1D9D41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95595-06FD-15FE-FD9F-FB221C01F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5BDA5-6DBB-067B-99E7-785729AA5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5B48-4AF4-72EA-A606-01FED6A4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DA60-81A9-CBD1-E779-90396FB7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202A-4DF1-956B-6893-23DB909F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53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156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153270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248882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1077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31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A2A9-3FF6-6611-1CC4-52971935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5E03-6EFB-6D38-CE66-383CABCE5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0A84-7874-A629-6A40-BEE831E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01319-305D-8D2E-1770-628F905B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4EE5-B251-692E-D98A-F56CB19D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24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11C2-BCA1-AD3B-0CC8-0E9C89BE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CFE71-9B3B-F16A-1ACD-13FE97F78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6A04-BCA9-BB57-3FFC-ED7AFBD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46765-C869-72A0-65EF-C5FFA77A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734-6713-08B6-755F-3A518D28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37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05D6-5697-A392-D5DF-B763BD0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E627-AECF-7293-F1DA-B90F94EE5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D07C2-54F5-1E62-309F-858A9660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92193-FDD1-7B89-2125-7C5FB3D0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D7AF8-1C93-647F-B8B9-EE8EB777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41FA0-0919-4C17-3AC5-6D7188EA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C555-EAF1-9368-A4F5-E5D78E0CB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25B4B-E79C-6B0E-62D0-669E935F0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1BAF2-7E87-C033-51B1-69B27C28A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41026-2681-8B42-3CEB-EB268F5EC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7F34B-5A2C-8015-7324-98B4210B9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35385-B092-A969-A763-F6397F0B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3F706-BF93-B33E-BA85-9FC18FAE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46E04-7FF0-34E5-4F46-38707360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24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BE2-B082-5C4C-13C6-F4748BC5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B0661-324D-573E-78C9-21432534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8161D-E884-0C51-5630-E5086EE4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370F5-CFAE-E443-DE2D-819E5470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B3B9-5641-8E18-6FEB-02D581AA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EB4B2-2493-B386-0C94-B1218A00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E1D03-3FD9-3685-6696-D4CFBE14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9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2A71-1C15-97F5-BC66-8A684E50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881F-0566-6A6C-97DE-7A85031D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AA128-53EC-A9D0-A1C8-D528FFB0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DC210-F013-186D-DDE2-70A09E25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AF4E-AD11-DF37-747A-28121019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9BE19-FB51-7753-FB70-12071C3C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12D4-076A-22A0-C297-BCC65D5F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F892B-CE40-9649-08E6-57DD1756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842EA-2756-9DC1-96AC-C5DE17C04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B59F-A679-00A2-E0C1-3B25D10C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B3AF6-ED3C-2876-EE1E-DFF9984A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A0457-4EE4-E53F-A053-E4BF80B4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4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9DEBE-9C23-E7E4-AEA1-307D1F1A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745B-91E1-007E-B090-7D1844A1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18468-46F8-62E2-68D3-A4570C7E1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1D04B-6410-442C-9F70-21DA96DA84D0}" type="datetimeFigureOut">
              <a:rPr lang="en-IN" smtClean="0"/>
              <a:t>09-01-2023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557D-C104-4F15-93E4-762EC053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0CD6-8A6F-2782-927A-9916B6880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83B89-049C-4AA9-B296-1480FF6E0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9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373" y="1340358"/>
            <a:ext cx="9144000" cy="110795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b="1" i="0" dirty="0">
                <a:effectLst/>
                <a:latin typeface="Helvetica Neue"/>
              </a:rPr>
              <a:t>INSURANCE COST PREDICTION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8373" y="521600"/>
            <a:ext cx="7953375" cy="457200"/>
          </a:xfrm>
        </p:spPr>
        <p:txBody>
          <a:bodyPr/>
          <a:lstStyle/>
          <a:p>
            <a: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PRCP-1021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7B056-00F8-D163-EA35-B1FDCD2F929D}"/>
              </a:ext>
            </a:extLst>
          </p:cNvPr>
          <p:cNvSpPr txBox="1"/>
          <p:nvPr/>
        </p:nvSpPr>
        <p:spPr>
          <a:xfrm>
            <a:off x="1419225" y="4648199"/>
            <a:ext cx="5886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ANAND RAJ A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ANIRBAN DAS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AYUSH KUMAR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SAM SUGANESH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E903-96AB-4BC2-29F6-94EEC5265400}"/>
              </a:ext>
            </a:extLst>
          </p:cNvPr>
          <p:cNvSpPr txBox="1"/>
          <p:nvPr/>
        </p:nvSpPr>
        <p:spPr>
          <a:xfrm>
            <a:off x="790575" y="409916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PTID-CDS-DEC-22-1429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490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162E6-E366-9E2A-F0ED-DA38EED93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1" y="552827"/>
            <a:ext cx="7772415" cy="4133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A992F-D146-E5B0-C4F1-A26E4FBE6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2" y="4956008"/>
            <a:ext cx="7772414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64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BDEC9-FD32-12C0-C2C6-21910B348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541"/>
            <a:ext cx="6208295" cy="409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941DC9-BD87-6F35-8975-40627130C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280" y="527541"/>
            <a:ext cx="3685039" cy="3557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CEB85-AF67-6B04-73DB-DAE447130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7" y="4862163"/>
            <a:ext cx="534924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0655F-4CEC-AF25-B96F-27CB5D5CD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40" y="4824063"/>
            <a:ext cx="515112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6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5D0C9-D3DF-8D8F-28BB-B95028180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674887"/>
            <a:ext cx="7937008" cy="409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4064E-BD4C-1A99-7582-289807AC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5072197"/>
            <a:ext cx="7937008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9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3A35B-621C-C405-82DD-F8751D57F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690929"/>
            <a:ext cx="7937008" cy="409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60647-3AF4-C70C-8840-AD7877F45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5130751"/>
            <a:ext cx="802386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3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A6137-BA3D-3DF3-3236-670E1E53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771140"/>
            <a:ext cx="7937008" cy="409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B79164-EA5D-5BFE-C20F-17BAED72D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704" y="5113621"/>
            <a:ext cx="7924800" cy="1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07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6E4166-B845-CC1F-F637-FD4DFAA4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370088"/>
            <a:ext cx="7937008" cy="409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871D5-E8A1-4F5E-77D7-B0986122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96" y="4989496"/>
            <a:ext cx="7937008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FF388B-B8D4-CD00-FC47-B251C477F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09" y="1120517"/>
            <a:ext cx="4754889" cy="3950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DB20A-8A7E-10B3-35EC-EBD5E39B97A1}"/>
              </a:ext>
            </a:extLst>
          </p:cNvPr>
          <p:cNvSpPr txBox="1"/>
          <p:nvPr/>
        </p:nvSpPr>
        <p:spPr>
          <a:xfrm>
            <a:off x="1767640" y="535742"/>
            <a:ext cx="184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OUTLIERS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90C04-AC13-42CB-E25C-0F5837BA7C6A}"/>
              </a:ext>
            </a:extLst>
          </p:cNvPr>
          <p:cNvSpPr txBox="1"/>
          <p:nvPr/>
        </p:nvSpPr>
        <p:spPr>
          <a:xfrm>
            <a:off x="1524000" y="5398928"/>
            <a:ext cx="5951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There are few outliers.</a:t>
            </a:r>
            <a:br>
              <a:rPr lang="en-IN" b="1" dirty="0"/>
            </a:br>
            <a:r>
              <a:rPr lang="en-US" b="1" dirty="0"/>
              <a:t>Data not sckewed.</a:t>
            </a:r>
          </a:p>
          <a:p>
            <a:r>
              <a:rPr lang="en-US" b="1" dirty="0"/>
              <a:t>kurtosis is near 3.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0096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E7F88E-916A-40D2-04EB-2EE6E627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1" y="713874"/>
            <a:ext cx="10507579" cy="1267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E584C9-BA64-6A23-3AD8-D37F1D986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1" y="2675021"/>
            <a:ext cx="10507579" cy="34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7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8D9AE-D15A-CC9B-6E84-2411AFBB3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18" y="699682"/>
            <a:ext cx="10515600" cy="4289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14D4-F77D-E7EA-C001-04E83578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18" y="4988826"/>
            <a:ext cx="10515600" cy="1825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BFBF-F2B2-C555-9E01-A0A88A6F7122}"/>
              </a:ext>
            </a:extLst>
          </p:cNvPr>
          <p:cNvSpPr txBox="1"/>
          <p:nvPr/>
        </p:nvSpPr>
        <p:spPr>
          <a:xfrm>
            <a:off x="834189" y="176462"/>
            <a:ext cx="1842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425628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56C0DE-829F-1EB7-BBC2-822D1494A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08684"/>
              </p:ext>
            </p:extLst>
          </p:nvPr>
        </p:nvGraphicFramePr>
        <p:xfrm>
          <a:off x="609600" y="1379620"/>
          <a:ext cx="10940715" cy="4892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36">
                  <a:extLst>
                    <a:ext uri="{9D8B030D-6E8A-4147-A177-3AD203B41FA5}">
                      <a16:colId xmlns:a16="http://schemas.microsoft.com/office/drawing/2014/main" val="399937861"/>
                    </a:ext>
                  </a:extLst>
                </a:gridCol>
                <a:gridCol w="3454650">
                  <a:extLst>
                    <a:ext uri="{9D8B030D-6E8A-4147-A177-3AD203B41FA5}">
                      <a16:colId xmlns:a16="http://schemas.microsoft.com/office/drawing/2014/main" val="246830573"/>
                    </a:ext>
                  </a:extLst>
                </a:gridCol>
                <a:gridCol w="2188143">
                  <a:extLst>
                    <a:ext uri="{9D8B030D-6E8A-4147-A177-3AD203B41FA5}">
                      <a16:colId xmlns:a16="http://schemas.microsoft.com/office/drawing/2014/main" val="3317108425"/>
                    </a:ext>
                  </a:extLst>
                </a:gridCol>
                <a:gridCol w="2188143">
                  <a:extLst>
                    <a:ext uri="{9D8B030D-6E8A-4147-A177-3AD203B41FA5}">
                      <a16:colId xmlns:a16="http://schemas.microsoft.com/office/drawing/2014/main" val="1767148167"/>
                    </a:ext>
                  </a:extLst>
                </a:gridCol>
                <a:gridCol w="2188143">
                  <a:extLst>
                    <a:ext uri="{9D8B030D-6E8A-4147-A177-3AD203B41FA5}">
                      <a16:colId xmlns:a16="http://schemas.microsoft.com/office/drawing/2014/main" val="4110913604"/>
                    </a:ext>
                  </a:extLst>
                </a:gridCol>
              </a:tblGrid>
              <a:tr h="724365">
                <a:tc>
                  <a:txBody>
                    <a:bodyPr/>
                    <a:lstStyle/>
                    <a:p>
                      <a:r>
                        <a:rPr lang="en-IN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PREDICTED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R2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ABSOLUTE MEAN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949200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27032.824159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0.724542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5881.521343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290114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Regressor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15006.57945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0.673600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6402.314217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783512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17939.724794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0.861529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4170.055064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541720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18168.006804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0.861327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4173.092140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8676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 Regressor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16314.869141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0.851517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4318.183523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87514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SVM Regressor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18565.261719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0.802523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4979.896815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08340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17073.686314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0.833797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4568.588419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55554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18659.715017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0.833797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4244.376139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1409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5F4943-6189-CBB5-9FE5-FABDF89D7E7B}"/>
              </a:ext>
            </a:extLst>
          </p:cNvPr>
          <p:cNvSpPr txBox="1"/>
          <p:nvPr/>
        </p:nvSpPr>
        <p:spPr>
          <a:xfrm>
            <a:off x="641684" y="449179"/>
            <a:ext cx="4157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Helvetica Neue"/>
              </a:rPr>
              <a:t>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241062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photo of person using laptop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78608"/>
            <a:ext cx="4297680" cy="914400"/>
          </a:xfrm>
        </p:spPr>
        <p:txBody>
          <a:bodyPr anchor="b" anchorCtr="0">
            <a:normAutofit/>
          </a:bodyPr>
          <a:lstStyle/>
          <a:p>
            <a:r>
              <a:rPr lang="en-ZA" dirty="0"/>
              <a:t>ABOUT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721608"/>
            <a:ext cx="4297680" cy="22860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just">
              <a:lnSpc>
                <a:spcPct val="115000"/>
              </a:lnSpc>
            </a:pPr>
            <a:r>
              <a:rPr lang="en-IN" sz="1800" dirty="0"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In order to make their profit, insurance companies must collect a higher premium than the amount which may become due to the insured person. To achieve this, insurance companies invest a lot of time, effort, and money in creating models that accurately predict healthcare expenses.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57CCB72-3874-46DE-9CF8-8C39DE3D26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88537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D73D7-3C81-94DA-5098-951697EBF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4" y="368968"/>
            <a:ext cx="11715149" cy="6123907"/>
          </a:xfrm>
        </p:spPr>
      </p:pic>
    </p:spTree>
    <p:extLst>
      <p:ext uri="{BB962C8B-B14F-4D97-AF65-F5344CB8AC3E}">
        <p14:creationId xmlns:p14="http://schemas.microsoft.com/office/powerpoint/2010/main" val="117422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D8C82A1-08FF-D97A-E788-96F7AC596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57543"/>
              </p:ext>
            </p:extLst>
          </p:nvPr>
        </p:nvGraphicFramePr>
        <p:xfrm>
          <a:off x="400050" y="3096126"/>
          <a:ext cx="11487150" cy="2053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7430">
                  <a:extLst>
                    <a:ext uri="{9D8B030D-6E8A-4147-A177-3AD203B41FA5}">
                      <a16:colId xmlns:a16="http://schemas.microsoft.com/office/drawing/2014/main" val="1261487905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1707120971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4091855263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1752159810"/>
                    </a:ext>
                  </a:extLst>
                </a:gridCol>
                <a:gridCol w="2297430">
                  <a:extLst>
                    <a:ext uri="{9D8B030D-6E8A-4147-A177-3AD203B41FA5}">
                      <a16:colId xmlns:a16="http://schemas.microsoft.com/office/drawing/2014/main" val="2930316851"/>
                    </a:ext>
                  </a:extLst>
                </a:gridCol>
              </a:tblGrid>
              <a:tr h="98659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Smoker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Predicted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554287"/>
                  </a:ext>
                </a:extLst>
              </a:tr>
              <a:tr h="98659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N" sz="2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16640.</a:t>
                      </a:r>
                      <a:r>
                        <a:rPr lang="en-IN" sz="2600" b="1" dirty="0"/>
                        <a:t>0749857</a:t>
                      </a:r>
                      <a:endParaRPr lang="en-IN" sz="2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63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805DE7-FADC-149E-35D3-E2B6CC211800}"/>
              </a:ext>
            </a:extLst>
          </p:cNvPr>
          <p:cNvSpPr txBox="1"/>
          <p:nvPr/>
        </p:nvSpPr>
        <p:spPr>
          <a:xfrm>
            <a:off x="1090863" y="1089665"/>
            <a:ext cx="77011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u="sng" dirty="0">
                <a:solidFill>
                  <a:srgbClr val="000000"/>
                </a:solidFill>
                <a:effectLst/>
                <a:latin typeface="Helvetica Neue"/>
              </a:rPr>
              <a:t>Predicting Charges For New Customer</a:t>
            </a:r>
          </a:p>
          <a:p>
            <a:endParaRPr lang="en-IN" sz="3200" u="sng" dirty="0"/>
          </a:p>
        </p:txBody>
      </p:sp>
    </p:spTree>
    <p:extLst>
      <p:ext uri="{BB962C8B-B14F-4D97-AF65-F5344CB8AC3E}">
        <p14:creationId xmlns:p14="http://schemas.microsoft.com/office/powerpoint/2010/main" val="232720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8562475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</p:spPr>
        <p:txBody>
          <a:bodyPr/>
          <a:lstStyle/>
          <a:p>
            <a:r>
              <a:rPr lang="en-IN" dirty="0"/>
              <a:t>Task 1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274" y="2242336"/>
            <a:ext cx="3886200" cy="91440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Prepare a complete data analysis report on the given data.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525" y="3218688"/>
            <a:ext cx="3886200" cy="320040"/>
          </a:xfrm>
        </p:spPr>
        <p:txBody>
          <a:bodyPr/>
          <a:lstStyle/>
          <a:p>
            <a:r>
              <a:rPr lang="en-IN" dirty="0"/>
              <a:t>Task 2</a:t>
            </a:r>
            <a:endParaRPr lang="en-US" dirty="0"/>
          </a:p>
          <a:p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845A907-CC82-47DD-86EC-58C44C2EA6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399" y="3545966"/>
            <a:ext cx="3886200" cy="1138769"/>
          </a:xfrm>
        </p:spPr>
        <p:txBody>
          <a:bodyPr>
            <a:no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Prepare the data, identifying and extracting key features (both input and output parameters) relevant to the problem you will solve.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B178A14-FF95-463C-89E7-D71BB431EA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2875" y="4651892"/>
            <a:ext cx="38862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Build and train a machine learning model. Here you can evaluate different algorithms, settings and see which model is best for your scenario.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B76A604-CBAD-4494-A846-E4C833A60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90801" y="1916113"/>
            <a:ext cx="3886200" cy="320040"/>
          </a:xfrm>
        </p:spPr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F07FAC4-029F-4076-B784-683A1CCA68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Create a machine learning model to predict the insurance price charged to the customer.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EEA5224-6F24-4134-84A4-4BB922BE1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90801" y="3218688"/>
            <a:ext cx="3886200" cy="320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DC9F3A7-D8E7-4ABC-8153-8AFB777CAC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34040" y="-477668"/>
            <a:ext cx="1456436" cy="7362624"/>
          </a:xfrm>
        </p:spPr>
        <p:txBody>
          <a:bodyPr/>
          <a:lstStyle/>
          <a:p>
            <a:r>
              <a:rPr lang="en-US" sz="12000" dirty="0"/>
              <a:t>OBJECTIVE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F82B41-FDC6-FFF9-BCA6-9F8717A51F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51090" y="5739766"/>
            <a:ext cx="3886200" cy="32004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44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363" y="365125"/>
            <a:ext cx="5103007" cy="132556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Placeholder 6" descr="Man working on laptop sitting by the window">
            <a:extLst>
              <a:ext uri="{FF2B5EF4-FFF2-40B4-BE49-F238E27FC236}">
                <a16:creationId xmlns:a16="http://schemas.microsoft.com/office/drawing/2014/main" id="{32F765DF-EED6-463B-813A-9D13C1F849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630" y="548640"/>
            <a:ext cx="4389120" cy="57607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3182" y="2074926"/>
            <a:ext cx="5120640" cy="3200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Linear Regression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3056" y="2490924"/>
            <a:ext cx="5120640" cy="3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1800" cap="all" dirty="0">
                <a:solidFill>
                  <a:srgbClr val="000000"/>
                </a:solidFill>
                <a:latin typeface="Helvetica Neue"/>
              </a:rPr>
              <a:t>Decision Tree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48019F-B471-48D3-A6AA-3F0B467240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53307" y="2968522"/>
            <a:ext cx="5120640" cy="320040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Random Forest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300A6A-6AD6-4D6C-85C5-FDF36EF1D3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3181" y="3477402"/>
            <a:ext cx="512064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1800" cap="all" dirty="0">
                <a:solidFill>
                  <a:srgbClr val="000000"/>
                </a:solidFill>
                <a:latin typeface="Helvetica Neue"/>
              </a:rPr>
              <a:t>Gradient Boosting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03AC016-5A46-4B6E-943F-B9F4648629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49167" y="3993261"/>
            <a:ext cx="5120640" cy="320040"/>
          </a:xfrm>
        </p:spPr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Helvetica Neue"/>
              </a:rPr>
              <a:t>K Nearest Neighbour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0A43BEE-B04F-469B-9957-9AF5947E5A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49041" y="4501760"/>
            <a:ext cx="5120640" cy="3200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1800" cap="all" dirty="0">
                <a:solidFill>
                  <a:srgbClr val="000000"/>
                </a:solidFill>
                <a:latin typeface="Helvetica Neue"/>
              </a:rPr>
              <a:t>XGBRegressor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31719C-FC8F-4C94-8D70-74C636AC87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9292" y="4997223"/>
            <a:ext cx="5120640" cy="320040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Helvetica Neue"/>
              </a:rPr>
              <a:t>Ada Boost Regressor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8552BB2-2387-4A2C-8668-B6633FE4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49166" y="5535502"/>
            <a:ext cx="5120640" cy="3651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IN" sz="1800" cap="all" dirty="0">
                <a:solidFill>
                  <a:srgbClr val="000000"/>
                </a:solidFill>
                <a:latin typeface="Helvetica Neue"/>
              </a:rPr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59272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6E644B-5318-CCED-03E4-FB0FC50F2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19726"/>
              </p:ext>
            </p:extLst>
          </p:nvPr>
        </p:nvGraphicFramePr>
        <p:xfrm>
          <a:off x="0" y="0"/>
          <a:ext cx="12191999" cy="7997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471162268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1160312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160567101"/>
                    </a:ext>
                  </a:extLst>
                </a:gridCol>
                <a:gridCol w="3238499">
                  <a:extLst>
                    <a:ext uri="{9D8B030D-6E8A-4147-A177-3AD203B41FA5}">
                      <a16:colId xmlns:a16="http://schemas.microsoft.com/office/drawing/2014/main" val="3571264885"/>
                    </a:ext>
                  </a:extLst>
                </a:gridCol>
              </a:tblGrid>
              <a:tr h="738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cap="all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+mn-cs"/>
                        </a:rPr>
                        <a:t>ML model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cap="all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+mn-cs"/>
                        </a:rPr>
                        <a:t>Advantages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cap="all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+mn-cs"/>
                        </a:rPr>
                        <a:t>Disadvantages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 cap="all" dirty="0">
                          <a:solidFill>
                            <a:schemeClr val="bg1"/>
                          </a:solidFill>
                          <a:latin typeface="Helvetica Neue"/>
                          <a:ea typeface="+mn-ea"/>
                          <a:cs typeface="+mn-cs"/>
                        </a:rPr>
                        <a:t>Uses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956952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cap="all" dirty="0">
                          <a:solidFill>
                            <a:srgbClr val="000000"/>
                          </a:solidFill>
                          <a:latin typeface="Helvetica Neue"/>
                          <a:ea typeface="+mn-ea"/>
                          <a:cs typeface="+mn-cs"/>
                        </a:rPr>
                        <a:t>Linear Regression</a:t>
                      </a:r>
                    </a:p>
                    <a:p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Interpretability • Little tuning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Correlated features may affect performance </a:t>
                      </a:r>
                    </a:p>
                    <a:p>
                      <a:r>
                        <a:rPr lang="en-US" sz="1200" dirty="0"/>
                        <a:t>• Extensive feature engineering required </a:t>
                      </a:r>
                      <a:endParaRPr lang="en-IN" sz="1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Sales forecasting </a:t>
                      </a:r>
                    </a:p>
                    <a:p>
                      <a:r>
                        <a:rPr lang="en-IN" sz="1200" dirty="0"/>
                        <a:t>• House pricing 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642138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cap="all" dirty="0">
                          <a:solidFill>
                            <a:srgbClr val="000000"/>
                          </a:solidFill>
                          <a:latin typeface="Helvetica Neue"/>
                        </a:rPr>
                        <a:t>Decision Tree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Interpretability </a:t>
                      </a:r>
                    </a:p>
                    <a:p>
                      <a:r>
                        <a:rPr lang="en-IN" sz="1200" dirty="0"/>
                        <a:t>• Render feature importance </a:t>
                      </a:r>
                    </a:p>
                    <a:p>
                      <a:r>
                        <a:rPr lang="en-IN" sz="1200" dirty="0"/>
                        <a:t>• Less data pre-processing required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Do not predict a continuous output (for regression) </a:t>
                      </a:r>
                    </a:p>
                    <a:p>
                      <a:r>
                        <a:rPr lang="en-US" sz="1200" dirty="0"/>
                        <a:t>• It does not predict beyond the range of the response values in the training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Risk Assessment </a:t>
                      </a:r>
                    </a:p>
                    <a:p>
                      <a:r>
                        <a:rPr lang="en-IN" sz="1200" dirty="0"/>
                        <a:t>• Fraud Prevention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7111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cap="all" dirty="0">
                          <a:solidFill>
                            <a:srgbClr val="000000"/>
                          </a:solidFill>
                          <a:latin typeface="Helvetica Neue"/>
                          <a:ea typeface="+mn-ea"/>
                          <a:cs typeface="+mn-cs"/>
                        </a:rPr>
                        <a:t>Random Forest</a:t>
                      </a:r>
                    </a:p>
                    <a:p>
                      <a:endParaRPr lang="en-IN" sz="1200" dirty="0"/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•Interpretability• Render feature importance </a:t>
                      </a:r>
                    </a:p>
                    <a:p>
                      <a:r>
                        <a:rPr lang="en-US" sz="1200" dirty="0"/>
                        <a:t>• Less data pre-processing required • Do not overfit (in theory) </a:t>
                      </a:r>
                    </a:p>
                    <a:p>
                      <a:r>
                        <a:rPr lang="en-US" sz="1200" dirty="0"/>
                        <a:t>• Good performance /accuracy • Robust to noise </a:t>
                      </a:r>
                    </a:p>
                    <a:p>
                      <a:r>
                        <a:rPr lang="en-US" sz="1200" dirty="0"/>
                        <a:t>• Little if any parameter tuning required </a:t>
                      </a:r>
                    </a:p>
                    <a:p>
                      <a:r>
                        <a:rPr lang="en-US" sz="1200" dirty="0"/>
                        <a:t>• Apt for almost any machine learning problem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</a:t>
                      </a:r>
                      <a:r>
                        <a:rPr lang="en-US" sz="1200" dirty="0"/>
                        <a:t>Do not predict a continuous output (for regression) </a:t>
                      </a:r>
                    </a:p>
                    <a:p>
                      <a:r>
                        <a:rPr lang="en-US" sz="1200" dirty="0"/>
                        <a:t>• It does not predict beyond the range of the response values in the training data </a:t>
                      </a:r>
                    </a:p>
                    <a:p>
                      <a:r>
                        <a:rPr lang="en-US" sz="1200" dirty="0"/>
                        <a:t>• Biased towards categorical variables with several categories </a:t>
                      </a:r>
                    </a:p>
                    <a:p>
                      <a:r>
                        <a:rPr lang="en-US" sz="1200" dirty="0"/>
                        <a:t>• Biased in multiclass problems toward more frequent classes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</a:t>
                      </a:r>
                      <a:r>
                        <a:rPr lang="en-US" sz="1200" dirty="0"/>
                        <a:t>Credit Risk Assessment </a:t>
                      </a:r>
                    </a:p>
                    <a:p>
                      <a:r>
                        <a:rPr lang="en-US" sz="1200" dirty="0"/>
                        <a:t>• Predict breakdown of mechanical parts (automobile industry). </a:t>
                      </a:r>
                    </a:p>
                    <a:p>
                      <a:r>
                        <a:rPr lang="en-US" sz="1200" dirty="0"/>
                        <a:t>• Assess probability of developing a chronic disease (healthcare) </a:t>
                      </a:r>
                    </a:p>
                    <a:p>
                      <a:r>
                        <a:rPr lang="en-US" sz="1200" dirty="0"/>
                        <a:t>• Predicting the average number of social media shares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43206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cap="all" dirty="0">
                          <a:solidFill>
                            <a:srgbClr val="000000"/>
                          </a:solidFill>
                          <a:latin typeface="Helvetica Neue"/>
                        </a:rPr>
                        <a:t>Gradient Boosting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Great performance • Apt for almost any machine learning problem </a:t>
                      </a:r>
                    </a:p>
                    <a:p>
                      <a:r>
                        <a:rPr lang="en-US" sz="1200" dirty="0"/>
                        <a:t>• It can approximate most nonlinear functions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•Prone to overfit </a:t>
                      </a:r>
                    </a:p>
                    <a:p>
                      <a:r>
                        <a:rPr lang="en-US" sz="1200" dirty="0"/>
                        <a:t>• Needs some parameter tuning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Same as Random Forests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072884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cap="all" dirty="0">
                          <a:solidFill>
                            <a:srgbClr val="000000"/>
                          </a:solidFill>
                          <a:latin typeface="Helvetica Neue"/>
                          <a:ea typeface="+mn-ea"/>
                          <a:cs typeface="+mn-cs"/>
                        </a:rPr>
                        <a:t>K Nearest Neighbour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Good 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Slow when predicting </a:t>
                      </a:r>
                    </a:p>
                    <a:p>
                      <a:r>
                        <a:rPr lang="en-US" sz="1200" dirty="0"/>
                        <a:t>• Susceptible to high dimension (lots of features)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 Gene expression </a:t>
                      </a:r>
                    </a:p>
                    <a:p>
                      <a:r>
                        <a:rPr lang="en-IN" sz="1200" dirty="0"/>
                        <a:t>• Protein-protein interaction </a:t>
                      </a:r>
                    </a:p>
                    <a:p>
                      <a:r>
                        <a:rPr lang="en-IN" sz="1200" dirty="0"/>
                        <a:t>• Content retrieval (of webpages for example)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64390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cap="all" dirty="0">
                          <a:solidFill>
                            <a:srgbClr val="000000"/>
                          </a:solidFill>
                          <a:latin typeface="Helvetica Neue"/>
                        </a:rPr>
                        <a:t>XGBRegressor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dirty="0"/>
                        <a:t>•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Effective with large data sets.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 algorithms such as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Random Forest do not need normalized features and work well if the data is nonlinear, non-monotonic, or with segregated clusters.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200" dirty="0"/>
                        <a:t>•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Tree algorithms such as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Random Forest can over-fit the data, especially if the trees are too deep with noisy data.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•Future sale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484864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kern="1200" cap="all" dirty="0">
                          <a:solidFill>
                            <a:srgbClr val="000000"/>
                          </a:solidFill>
                          <a:latin typeface="Helvetica Neue"/>
                          <a:ea typeface="+mn-ea"/>
                          <a:cs typeface="+mn-cs"/>
                        </a:rPr>
                        <a:t>Ada Boost Regressor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It doesn’t overfit easily </a:t>
                      </a:r>
                    </a:p>
                    <a:p>
                      <a:r>
                        <a:rPr lang="en-US" sz="1200" dirty="0"/>
                        <a:t>• Few parameters to tune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•Can be sensitive to noise and outliers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Same as Random Forests, less used however, as </a:t>
                      </a:r>
                      <a:r>
                        <a:rPr lang="en-US" sz="1200" dirty="0" err="1"/>
                        <a:t>xgboost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lightGBMs</a:t>
                      </a:r>
                      <a:r>
                        <a:rPr lang="en-US" sz="1200" dirty="0"/>
                        <a:t> are more popular implementations of gradient boosted machines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22653"/>
                  </a:ext>
                </a:extLst>
              </a:tr>
              <a:tr h="9495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cap="all" dirty="0">
                          <a:solidFill>
                            <a:srgbClr val="000000"/>
                          </a:solidFill>
                          <a:latin typeface="Helvetica Neue"/>
                        </a:rPr>
                        <a:t>Support Vector Machine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•Good for datasets with more variables than observations </a:t>
                      </a:r>
                    </a:p>
                    <a:p>
                      <a:r>
                        <a:rPr lang="en-US" sz="1200" dirty="0"/>
                        <a:t>• Good performance </a:t>
                      </a:r>
                    </a:p>
                    <a:p>
                      <a:r>
                        <a:rPr lang="en-US" sz="1200" dirty="0"/>
                        <a:t>• Good of-the-shelf model in general for several scenarios </a:t>
                      </a:r>
                    </a:p>
                    <a:p>
                      <a:r>
                        <a:rPr lang="en-US" sz="1200" dirty="0"/>
                        <a:t>• Can approximate complex nonlinear functions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•Long training time required </a:t>
                      </a:r>
                    </a:p>
                    <a:p>
                      <a:r>
                        <a:rPr lang="en-US" sz="1200" dirty="0"/>
                        <a:t>• Tuning is required to determine which kernel is optimal for non-linear SVMs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• Stock market forecasting </a:t>
                      </a:r>
                    </a:p>
                    <a:p>
                      <a:r>
                        <a:rPr lang="en-US" sz="1200" dirty="0"/>
                        <a:t>• Value at risk determination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10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03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4" y="361950"/>
            <a:ext cx="3971925" cy="1336795"/>
          </a:xfrm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587F-8DFD-4A31-9931-8A346A92D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1100" y="1958001"/>
            <a:ext cx="2743200" cy="365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400" b="1" dirty="0"/>
              <a:t>BASIC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1B0752-C624-457B-B12B-B88C90BBA8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1100" y="2514600"/>
            <a:ext cx="4457700" cy="914400"/>
          </a:xfrm>
        </p:spPr>
        <p:txBody>
          <a:bodyPr/>
          <a:lstStyle/>
          <a:p>
            <a:r>
              <a:rPr lang="en-ZA" sz="2000" b="1" dirty="0"/>
              <a:t>1.There are total  7 columns with 1338 rows</a:t>
            </a:r>
          </a:p>
          <a:p>
            <a:r>
              <a:rPr lang="en-ZA" sz="2000" b="1" dirty="0"/>
              <a:t>2.There are no Null Values in any column. All column has same count of numbers.</a:t>
            </a:r>
          </a:p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0EDB3B-C0A8-4C28-A8CE-248E9B2BF5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81099" y="4679033"/>
            <a:ext cx="3467895" cy="365760"/>
          </a:xfrm>
        </p:spPr>
        <p:txBody>
          <a:bodyPr/>
          <a:lstStyle/>
          <a:p>
            <a:r>
              <a:rPr lang="en-ZA" sz="2400" b="1" dirty="0"/>
              <a:t>Numerical columns</a:t>
            </a:r>
            <a:endParaRPr lang="en-US" sz="2400" b="1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6DD38-A9AC-47C3-9018-7367CED92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81100" y="5233361"/>
            <a:ext cx="2743200" cy="914400"/>
          </a:xfrm>
        </p:spPr>
        <p:txBody>
          <a:bodyPr/>
          <a:lstStyle/>
          <a:p>
            <a:r>
              <a:rPr lang="en-ZA" sz="2000" b="1" dirty="0"/>
              <a:t>1.Age</a:t>
            </a:r>
          </a:p>
          <a:p>
            <a:r>
              <a:rPr lang="en-ZA" sz="2000" b="1" dirty="0"/>
              <a:t>2.BMI</a:t>
            </a:r>
          </a:p>
          <a:p>
            <a:r>
              <a:rPr lang="en-ZA" sz="2000" b="1" dirty="0"/>
              <a:t>3.Children</a:t>
            </a:r>
          </a:p>
          <a:p>
            <a:r>
              <a:rPr lang="en-ZA" sz="2000" b="1" dirty="0"/>
              <a:t>4.Changes</a:t>
            </a:r>
            <a:endParaRPr lang="en-US" sz="2000" b="1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856D9EA-5EA0-4EBE-B2BD-E08F18E8DB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43006" y="1958001"/>
            <a:ext cx="3467894" cy="365760"/>
          </a:xfrm>
        </p:spPr>
        <p:txBody>
          <a:bodyPr/>
          <a:lstStyle/>
          <a:p>
            <a:r>
              <a:rPr lang="en-ZA" sz="2400" b="1" dirty="0"/>
              <a:t>CATEGORICAL COLUMNs</a:t>
            </a:r>
            <a:endParaRPr lang="en-US" sz="2400" b="1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5D79B6A-A890-45AF-A99D-5F70F6C802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43006" y="2514600"/>
            <a:ext cx="2743200" cy="914400"/>
          </a:xfrm>
        </p:spPr>
        <p:txBody>
          <a:bodyPr/>
          <a:lstStyle/>
          <a:p>
            <a:r>
              <a:rPr lang="en-ZA" sz="2000" b="1" dirty="0"/>
              <a:t>1.Sex</a:t>
            </a:r>
          </a:p>
          <a:p>
            <a:r>
              <a:rPr lang="en-ZA" sz="2000" b="1" dirty="0"/>
              <a:t>2.Smoker</a:t>
            </a:r>
          </a:p>
          <a:p>
            <a:r>
              <a:rPr lang="en-ZA" sz="2000" b="1" dirty="0"/>
              <a:t>3.Region</a:t>
            </a:r>
            <a:endParaRPr lang="en-US" sz="2000" b="1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8477383-390C-41CA-A296-5FBDFAD2310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43006" y="4679033"/>
            <a:ext cx="2743200" cy="365760"/>
          </a:xfrm>
        </p:spPr>
        <p:txBody>
          <a:bodyPr/>
          <a:lstStyle/>
          <a:p>
            <a:r>
              <a:rPr lang="en-ZA" sz="2400" b="1" dirty="0"/>
              <a:t>Target column</a:t>
            </a:r>
            <a:endParaRPr lang="en-US" sz="2400" b="1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0B07462-809B-4573-9E92-EDEE7B899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43006" y="5233361"/>
            <a:ext cx="2743200" cy="914400"/>
          </a:xfrm>
        </p:spPr>
        <p:txBody>
          <a:bodyPr/>
          <a:lstStyle/>
          <a:p>
            <a:r>
              <a:rPr lang="en-ZA" sz="2000" b="1" dirty="0"/>
              <a:t>1.Charges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982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0B463E-829A-BF52-86E4-A6DCB671F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5" y="161924"/>
            <a:ext cx="7684169" cy="2124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75638F-B114-C3AA-DF8F-8EB109918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05" y="2600325"/>
            <a:ext cx="7684169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3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B801E-3DC1-56FB-1011-56C73DC16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81" y="352425"/>
            <a:ext cx="8537669" cy="601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4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0F60A3-5AFD-2BF9-E2A0-8E672E94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97" y="192020"/>
            <a:ext cx="7772415" cy="4096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99B25-4B4B-428A-A87B-481A957BF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97" y="4425700"/>
            <a:ext cx="7772414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762</Words>
  <Application>Microsoft Office PowerPoint</Application>
  <PresentationFormat>Widescreen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 Neue</vt:lpstr>
      <vt:lpstr>Source Sans Pro ExtraLight</vt:lpstr>
      <vt:lpstr>Office Theme</vt:lpstr>
      <vt:lpstr>INSURANCE COST PREDICTION</vt:lpstr>
      <vt:lpstr>ABOUT PROJECT</vt:lpstr>
      <vt:lpstr>OBJECTIVE</vt:lpstr>
      <vt:lpstr>SOLUTION</vt:lpstr>
      <vt:lpstr>PowerPoint Presentation</vt:lpstr>
      <vt:lpstr>INITIAL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 RAJ A</dc:creator>
  <cp:lastModifiedBy>ANAND RAJ A</cp:lastModifiedBy>
  <cp:revision>2</cp:revision>
  <dcterms:created xsi:type="dcterms:W3CDTF">2023-01-08T08:44:25Z</dcterms:created>
  <dcterms:modified xsi:type="dcterms:W3CDTF">2023-01-09T02:51:21Z</dcterms:modified>
</cp:coreProperties>
</file>