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DF8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domain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F8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 Many Languages"/>
          <p:cNvSpPr txBox="1"/>
          <p:nvPr>
            <p:ph type="ctrTitle"/>
          </p:nvPr>
        </p:nvSpPr>
        <p:spPr>
          <a:xfrm>
            <a:off x="1100666" y="1756833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CEAD3"/>
                </a:solidFill>
              </a:defRPr>
            </a:lvl1pPr>
          </a:lstStyle>
          <a:p>
            <a:pPr/>
            <a:r>
              <a:t>So Many Languages</a:t>
            </a:r>
          </a:p>
        </p:txBody>
      </p:sp>
      <p:sp>
        <p:nvSpPr>
          <p:cNvPr id="120" name="- Team YAAS"/>
          <p:cNvSpPr txBox="1"/>
          <p:nvPr>
            <p:ph type="subTitle" sz="quarter" idx="1"/>
          </p:nvPr>
        </p:nvSpPr>
        <p:spPr>
          <a:xfrm>
            <a:off x="4210563" y="5994852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CEAD3"/>
                </a:solidFill>
              </a:defRPr>
            </a:lvl1pPr>
          </a:lstStyle>
          <a:p>
            <a:pPr/>
            <a:r>
              <a:t>- Team YAAS</a:t>
            </a:r>
          </a:p>
        </p:txBody>
      </p:sp>
      <p:pic>
        <p:nvPicPr>
          <p:cNvPr id="121" name="favicon.png" descr="fav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4800" y="673000"/>
            <a:ext cx="1714600" cy="171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favicon.png" descr="fav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7442100"/>
            <a:ext cx="1714600" cy="17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-12833" y="-23185"/>
            <a:ext cx="3242090" cy="9799970"/>
          </a:xfrm>
          <a:prstGeom prst="rect">
            <a:avLst/>
          </a:prstGeom>
          <a:solidFill>
            <a:srgbClr val="FCEAD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Ever"/>
          <p:cNvSpPr txBox="1"/>
          <p:nvPr>
            <p:ph type="title" idx="4294967295"/>
          </p:nvPr>
        </p:nvSpPr>
        <p:spPr>
          <a:xfrm>
            <a:off x="277481" y="1351227"/>
            <a:ext cx="3471021" cy="137080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DF828C"/>
                </a:solidFill>
              </a:defRPr>
            </a:lvl1pPr>
          </a:lstStyle>
          <a:p>
            <a:pPr/>
            <a:r>
              <a:t>Ever</a:t>
            </a:r>
          </a:p>
        </p:txBody>
      </p:sp>
      <p:sp>
        <p:nvSpPr>
          <p:cNvPr id="126" name="feel like learning a…"/>
          <p:cNvSpPr txBox="1"/>
          <p:nvPr/>
        </p:nvSpPr>
        <p:spPr>
          <a:xfrm>
            <a:off x="1930399" y="1468966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feel like learning a </a:t>
            </a:r>
          </a:p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new programming</a:t>
            </a:r>
          </a:p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language?</a:t>
            </a:r>
          </a:p>
        </p:txBody>
      </p:sp>
      <p:sp>
        <p:nvSpPr>
          <p:cNvPr id="127" name="to convert one…"/>
          <p:cNvSpPr txBox="1"/>
          <p:nvPr/>
        </p:nvSpPr>
        <p:spPr>
          <a:xfrm>
            <a:off x="1405466" y="5507566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to convert one </a:t>
            </a:r>
          </a:p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language’s code </a:t>
            </a:r>
          </a:p>
          <a:p>
            <a:pPr defTabSz="502412">
              <a:defRPr b="0" sz="688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to the other?</a:t>
            </a:r>
          </a:p>
        </p:txBody>
      </p:sp>
      <p:sp>
        <p:nvSpPr>
          <p:cNvPr id="128" name="Need"/>
          <p:cNvSpPr txBox="1"/>
          <p:nvPr/>
        </p:nvSpPr>
        <p:spPr>
          <a:xfrm>
            <a:off x="142015" y="5389827"/>
            <a:ext cx="3471020" cy="137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DF828C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"/>
          <p:cNvSpPr/>
          <p:nvPr/>
        </p:nvSpPr>
        <p:spPr>
          <a:xfrm>
            <a:off x="9031419" y="-4697"/>
            <a:ext cx="3984692" cy="9762994"/>
          </a:xfrm>
          <a:prstGeom prst="rect">
            <a:avLst/>
          </a:prstGeom>
          <a:solidFill>
            <a:srgbClr val="FCEAD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Smart technology…"/>
          <p:cNvSpPr txBox="1"/>
          <p:nvPr/>
        </p:nvSpPr>
        <p:spPr>
          <a:xfrm>
            <a:off x="440266" y="1096433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Smart technology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Immediate language conversion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One of its kind language freedom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Voice to code templating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Easy to use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Accurate coding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Knowing logic is enough</a:t>
            </a:r>
          </a:p>
          <a:p>
            <a:pPr marL="349488" indent="-349488" algn="l" defTabSz="397256">
              <a:buSzPct val="145000"/>
              <a:buChar char="•"/>
              <a:defRPr b="0" sz="2516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Save time</a:t>
            </a:r>
          </a:p>
        </p:txBody>
      </p:sp>
      <p:sp>
        <p:nvSpPr>
          <p:cNvPr id="132" name="Our"/>
          <p:cNvSpPr txBox="1"/>
          <p:nvPr/>
        </p:nvSpPr>
        <p:spPr>
          <a:xfrm>
            <a:off x="6570133" y="290049"/>
            <a:ext cx="3471020" cy="9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20624">
              <a:defRPr b="0" sz="576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Our</a:t>
            </a:r>
          </a:p>
        </p:txBody>
      </p:sp>
      <p:sp>
        <p:nvSpPr>
          <p:cNvPr id="133" name="Advantage"/>
          <p:cNvSpPr txBox="1"/>
          <p:nvPr>
            <p:ph type="title" idx="4294967295"/>
          </p:nvPr>
        </p:nvSpPr>
        <p:spPr>
          <a:xfrm>
            <a:off x="9032015" y="-121973"/>
            <a:ext cx="3471020" cy="1370807"/>
          </a:xfrm>
          <a:prstGeom prst="rect">
            <a:avLst/>
          </a:prstGeom>
        </p:spPr>
        <p:txBody>
          <a:bodyPr anchor="b"/>
          <a:lstStyle>
            <a:lvl1pPr defTabSz="385572">
              <a:defRPr sz="5280">
                <a:solidFill>
                  <a:srgbClr val="DF828C"/>
                </a:solidFill>
              </a:defRPr>
            </a:lvl1pPr>
          </a:lstStyle>
          <a:p>
            <a:pPr/>
            <a:r>
              <a:t>Advantage</a:t>
            </a:r>
          </a:p>
        </p:txBody>
      </p:sp>
      <p:sp>
        <p:nvSpPr>
          <p:cNvPr id="134" name="Our"/>
          <p:cNvSpPr txBox="1"/>
          <p:nvPr/>
        </p:nvSpPr>
        <p:spPr>
          <a:xfrm>
            <a:off x="7183404" y="4581094"/>
            <a:ext cx="2244478" cy="87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73887">
              <a:defRPr b="0" sz="5119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Our</a:t>
            </a:r>
          </a:p>
        </p:txBody>
      </p:sp>
      <p:sp>
        <p:nvSpPr>
          <p:cNvPr id="135" name="Audience"/>
          <p:cNvSpPr txBox="1"/>
          <p:nvPr/>
        </p:nvSpPr>
        <p:spPr>
          <a:xfrm>
            <a:off x="9038298" y="4530526"/>
            <a:ext cx="3083142" cy="9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91414">
              <a:defRPr b="0" sz="5360">
                <a:solidFill>
                  <a:srgbClr val="DF828C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Audience</a:t>
            </a:r>
          </a:p>
        </p:txBody>
      </p:sp>
      <p:sp>
        <p:nvSpPr>
          <p:cNvPr id="136" name="Students,…"/>
          <p:cNvSpPr txBox="1"/>
          <p:nvPr/>
        </p:nvSpPr>
        <p:spPr>
          <a:xfrm>
            <a:off x="457200" y="5126566"/>
            <a:ext cx="8512175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28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Students,</a:t>
            </a:r>
          </a:p>
          <a:p>
            <a:pPr algn="l">
              <a:defRPr b="0" sz="28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Learning has no age</a:t>
            </a:r>
          </a:p>
        </p:txBody>
      </p:sp>
      <p:sp>
        <p:nvSpPr>
          <p:cNvPr id="137" name="Our"/>
          <p:cNvSpPr txBox="1"/>
          <p:nvPr/>
        </p:nvSpPr>
        <p:spPr>
          <a:xfrm>
            <a:off x="7099035" y="6769959"/>
            <a:ext cx="2413216" cy="87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73887">
              <a:defRPr b="0" sz="5119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Our</a:t>
            </a:r>
          </a:p>
        </p:txBody>
      </p:sp>
      <p:sp>
        <p:nvSpPr>
          <p:cNvPr id="138" name="Potential"/>
          <p:cNvSpPr txBox="1"/>
          <p:nvPr/>
        </p:nvSpPr>
        <p:spPr>
          <a:xfrm>
            <a:off x="8997189" y="6719391"/>
            <a:ext cx="2915065" cy="9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91414">
              <a:defRPr b="0" sz="5360">
                <a:solidFill>
                  <a:srgbClr val="DF828C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Potential</a:t>
            </a:r>
          </a:p>
        </p:txBody>
      </p:sp>
      <p:sp>
        <p:nvSpPr>
          <p:cNvPr id="139" name="Limitless"/>
          <p:cNvSpPr txBox="1"/>
          <p:nvPr/>
        </p:nvSpPr>
        <p:spPr>
          <a:xfrm>
            <a:off x="592666" y="7416799"/>
            <a:ext cx="851217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sz="36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Limitless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usiness Model"/>
          <p:cNvSpPr txBox="1"/>
          <p:nvPr>
            <p:ph type="title" idx="4294967295"/>
          </p:nvPr>
        </p:nvSpPr>
        <p:spPr>
          <a:xfrm>
            <a:off x="1540933" y="-2002367"/>
            <a:ext cx="10464801" cy="3302001"/>
          </a:xfrm>
          <a:prstGeom prst="rect">
            <a:avLst/>
          </a:prstGeom>
        </p:spPr>
        <p:txBody>
          <a:bodyPr anchor="b"/>
          <a:lstStyle>
            <a:lvl1pPr>
              <a:defRPr sz="6100">
                <a:solidFill>
                  <a:srgbClr val="FCEAD3"/>
                </a:solidFill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142" name="Free code templating and conversion for particular common languages like C++, Python, Java, etc…"/>
          <p:cNvSpPr txBox="1"/>
          <p:nvPr/>
        </p:nvSpPr>
        <p:spPr>
          <a:xfrm>
            <a:off x="745066" y="1130299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6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Free code templating and conversion for particular common languages like C++, Python, Java, etc</a:t>
            </a:r>
          </a:p>
          <a:p>
            <a:pPr marL="513953" indent="-513953" algn="l">
              <a:buSzPct val="145000"/>
              <a:buChar char="•"/>
              <a:defRPr b="0" sz="36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Paid packs for exclusive languages like Swift, PHP, JavaScript, etc</a:t>
            </a:r>
          </a:p>
        </p:txBody>
      </p:sp>
      <p:sp>
        <p:nvSpPr>
          <p:cNvPr id="143" name="Marketing"/>
          <p:cNvSpPr txBox="1"/>
          <p:nvPr/>
        </p:nvSpPr>
        <p:spPr>
          <a:xfrm>
            <a:off x="1405466" y="2476499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1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Marketing</a:t>
            </a:r>
          </a:p>
        </p:txBody>
      </p:sp>
      <p:sp>
        <p:nvSpPr>
          <p:cNvPr id="144" name="For every referral, points earned which help purchase premium and exclusive language packs…"/>
          <p:cNvSpPr txBox="1"/>
          <p:nvPr/>
        </p:nvSpPr>
        <p:spPr>
          <a:xfrm>
            <a:off x="745066" y="5558366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For every referral, points earned which help purchase premium and exclusive language packs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Schwags and discount benefits for Campus Ambassadors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shot 2019-09-07 at 4.16.28 AM.png" descr="Screenshot 2019-09-07 at 4.16.28 AM.png"/>
          <p:cNvPicPr>
            <a:picLocks noChangeAspect="1"/>
          </p:cNvPicPr>
          <p:nvPr/>
        </p:nvPicPr>
        <p:blipFill>
          <a:blip r:embed="rId2">
            <a:extLst/>
          </a:blip>
          <a:srcRect l="0" t="1491" r="0" b="0"/>
          <a:stretch>
            <a:fillRect/>
          </a:stretch>
        </p:blipFill>
        <p:spPr>
          <a:xfrm>
            <a:off x="367903" y="2019829"/>
            <a:ext cx="12269104" cy="6899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47" name="Screenshots"/>
          <p:cNvSpPr txBox="1"/>
          <p:nvPr>
            <p:ph type="title" idx="4294967295"/>
          </p:nvPr>
        </p:nvSpPr>
        <p:spPr>
          <a:xfrm>
            <a:off x="1710266" y="-1612901"/>
            <a:ext cx="10464801" cy="33020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CEAD3"/>
                </a:solidFill>
              </a:defRPr>
            </a:lvl1pPr>
          </a:lstStyle>
          <a:p>
            <a:pPr/>
            <a:r>
              <a:t>Screenshots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creenshots"/>
          <p:cNvSpPr txBox="1"/>
          <p:nvPr>
            <p:ph type="title" idx="4294967295"/>
          </p:nvPr>
        </p:nvSpPr>
        <p:spPr>
          <a:xfrm>
            <a:off x="1659466" y="-1646767"/>
            <a:ext cx="10464801" cy="33020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CEAD3"/>
                </a:solidFill>
              </a:defRPr>
            </a:lvl1pPr>
          </a:lstStyle>
          <a:p>
            <a:pPr/>
            <a:r>
              <a:t>Screenshots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chnologies Used"/>
          <p:cNvSpPr txBox="1"/>
          <p:nvPr>
            <p:ph type="title" idx="4294967295"/>
          </p:nvPr>
        </p:nvSpPr>
        <p:spPr>
          <a:xfrm>
            <a:off x="1439333" y="-935567"/>
            <a:ext cx="10464801" cy="33020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CEAD3"/>
                </a:solidFill>
              </a:defRPr>
            </a:lvl1pPr>
          </a:lstStyle>
          <a:p>
            <a:pPr/>
            <a:r>
              <a:t>Technologies Used</a:t>
            </a:r>
          </a:p>
        </p:txBody>
      </p:sp>
      <p:sp>
        <p:nvSpPr>
          <p:cNvPr id="152" name="HTML/ CSS/ JavaScript/ Bootstrap…"/>
          <p:cNvSpPr txBox="1"/>
          <p:nvPr/>
        </p:nvSpPr>
        <p:spPr>
          <a:xfrm>
            <a:off x="1491220" y="2785998"/>
            <a:ext cx="8366098" cy="523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HTML/ CSS/ JavaScript/ Bootstrap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Flask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GCP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AWS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u="sng">
                <a:hlinkClick r:id="rId2" invalidUrl="" action="" tgtFrame="" tooltip="" history="1" highlightClick="0" endSnd="0"/>
              </a:rPr>
              <a:t>domain.com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IBM Watson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PHP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Advanced Python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FCEAD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 &amp;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