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
  </p:notesMasterIdLst>
  <p:sldIdLst>
    <p:sldId id="256" r:id="rId2"/>
  </p:sldIdLst>
  <p:sldSz cx="12801600" cy="9601200" type="A3"/>
  <p:notesSz cx="6858000" cy="9144000"/>
  <p:embeddedFontLst>
    <p:embeddedFont>
      <p:font typeface="Calibri" panose="020F0502020204030204" pitchFamily="34"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024">
          <p15:clr>
            <a:srgbClr val="A4A3A4"/>
          </p15:clr>
        </p15:guide>
        <p15:guide id="2" pos="4032">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2" roundtripDataSignature="AMtx7miQixFpFIR6EEtpbjPJ3NfAejP5o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517B2-53E5-44A5-B0F4-53298D9B06D0}">
  <a:tblStyle styleId="{2D6517B2-53E5-44A5-B0F4-53298D9B06D0}"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8" d="100"/>
          <a:sy n="58" d="100"/>
        </p:scale>
        <p:origin x="1507" y="67"/>
      </p:cViewPr>
      <p:guideLst>
        <p:guide orient="horz" pos="3024"/>
        <p:guide pos="4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3"/>
          <p:cNvSpPr txBox="1">
            <a:spLocks noGrp="1"/>
          </p:cNvSpPr>
          <p:nvPr>
            <p:ph type="ctrTitle"/>
          </p:nvPr>
        </p:nvSpPr>
        <p:spPr>
          <a:xfrm>
            <a:off x="960120" y="1571308"/>
            <a:ext cx="10881360" cy="334264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3"/>
          <p:cNvSpPr txBox="1">
            <a:spLocks noGrp="1"/>
          </p:cNvSpPr>
          <p:nvPr>
            <p:ph type="subTitle" idx="1"/>
          </p:nvPr>
        </p:nvSpPr>
        <p:spPr>
          <a:xfrm>
            <a:off x="1600200" y="5042853"/>
            <a:ext cx="9601200" cy="2318067"/>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Clr>
                <a:schemeClr val="dk1"/>
              </a:buClr>
              <a:buSzPts val="3360"/>
              <a:buNone/>
              <a:defRPr sz="3359"/>
            </a:lvl1pPr>
            <a:lvl2pPr lvl="1" algn="ctr">
              <a:lnSpc>
                <a:spcPct val="90000"/>
              </a:lnSpc>
              <a:spcBef>
                <a:spcPts val="700"/>
              </a:spcBef>
              <a:spcAft>
                <a:spcPts val="0"/>
              </a:spcAft>
              <a:buClr>
                <a:schemeClr val="dk1"/>
              </a:buClr>
              <a:buSzPts val="2800"/>
              <a:buNone/>
              <a:defRPr sz="2800"/>
            </a:lvl2pPr>
            <a:lvl3pPr lvl="2" algn="ctr">
              <a:lnSpc>
                <a:spcPct val="90000"/>
              </a:lnSpc>
              <a:spcBef>
                <a:spcPts val="700"/>
              </a:spcBef>
              <a:spcAft>
                <a:spcPts val="0"/>
              </a:spcAft>
              <a:buClr>
                <a:schemeClr val="dk1"/>
              </a:buClr>
              <a:buSzPts val="2520"/>
              <a:buNone/>
              <a:defRPr sz="2520"/>
            </a:lvl3pPr>
            <a:lvl4pPr lvl="3" algn="ctr">
              <a:lnSpc>
                <a:spcPct val="90000"/>
              </a:lnSpc>
              <a:spcBef>
                <a:spcPts val="700"/>
              </a:spcBef>
              <a:spcAft>
                <a:spcPts val="0"/>
              </a:spcAft>
              <a:buClr>
                <a:schemeClr val="dk1"/>
              </a:buClr>
              <a:buSzPts val="2240"/>
              <a:buNone/>
              <a:defRPr sz="2240"/>
            </a:lvl4pPr>
            <a:lvl5pPr lvl="4" algn="ctr">
              <a:lnSpc>
                <a:spcPct val="90000"/>
              </a:lnSpc>
              <a:spcBef>
                <a:spcPts val="700"/>
              </a:spcBef>
              <a:spcAft>
                <a:spcPts val="0"/>
              </a:spcAft>
              <a:buClr>
                <a:schemeClr val="dk1"/>
              </a:buClr>
              <a:buSzPts val="2240"/>
              <a:buNone/>
              <a:defRPr sz="2240"/>
            </a:lvl5pPr>
            <a:lvl6pPr lvl="5" algn="ctr">
              <a:lnSpc>
                <a:spcPct val="90000"/>
              </a:lnSpc>
              <a:spcBef>
                <a:spcPts val="700"/>
              </a:spcBef>
              <a:spcAft>
                <a:spcPts val="0"/>
              </a:spcAft>
              <a:buClr>
                <a:schemeClr val="dk1"/>
              </a:buClr>
              <a:buSzPts val="2240"/>
              <a:buNone/>
              <a:defRPr sz="2240"/>
            </a:lvl6pPr>
            <a:lvl7pPr lvl="6" algn="ctr">
              <a:lnSpc>
                <a:spcPct val="90000"/>
              </a:lnSpc>
              <a:spcBef>
                <a:spcPts val="700"/>
              </a:spcBef>
              <a:spcAft>
                <a:spcPts val="0"/>
              </a:spcAft>
              <a:buClr>
                <a:schemeClr val="dk1"/>
              </a:buClr>
              <a:buSzPts val="2240"/>
              <a:buNone/>
              <a:defRPr sz="2240"/>
            </a:lvl7pPr>
            <a:lvl8pPr lvl="7" algn="ctr">
              <a:lnSpc>
                <a:spcPct val="90000"/>
              </a:lnSpc>
              <a:spcBef>
                <a:spcPts val="700"/>
              </a:spcBef>
              <a:spcAft>
                <a:spcPts val="0"/>
              </a:spcAft>
              <a:buClr>
                <a:schemeClr val="dk1"/>
              </a:buClr>
              <a:buSzPts val="2240"/>
              <a:buNone/>
              <a:defRPr sz="2240"/>
            </a:lvl8pPr>
            <a:lvl9pPr lvl="8" algn="ctr">
              <a:lnSpc>
                <a:spcPct val="90000"/>
              </a:lnSpc>
              <a:spcBef>
                <a:spcPts val="700"/>
              </a:spcBef>
              <a:spcAft>
                <a:spcPts val="0"/>
              </a:spcAft>
              <a:buClr>
                <a:schemeClr val="dk1"/>
              </a:buClr>
              <a:buSzPts val="2240"/>
              <a:buNone/>
              <a:defRPr sz="2240"/>
            </a:lvl9pPr>
          </a:lstStyle>
          <a:p>
            <a:endParaRPr/>
          </a:p>
        </p:txBody>
      </p:sp>
      <p:sp>
        <p:nvSpPr>
          <p:cNvPr id="14" name="Google Shape;14;p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354864" y="81122"/>
            <a:ext cx="6091873" cy="1104138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6473032" y="3199289"/>
            <a:ext cx="8136573" cy="276034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872332" y="518954"/>
            <a:ext cx="8136573" cy="812101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4"/>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20" name="Google Shape;20;p4"/>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4"/>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4"/>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873443" y="2393635"/>
            <a:ext cx="11041380" cy="399383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8400"/>
              <a:buFont typeface="Calibri"/>
              <a:buNone/>
              <a:defRPr sz="8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5"/>
          <p:cNvSpPr txBox="1">
            <a:spLocks noGrp="1"/>
          </p:cNvSpPr>
          <p:nvPr>
            <p:ph type="body" idx="1"/>
          </p:nvPr>
        </p:nvSpPr>
        <p:spPr>
          <a:xfrm>
            <a:off x="873443" y="6425250"/>
            <a:ext cx="11041380" cy="210026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3360"/>
              <a:buNone/>
              <a:defRPr sz="3359">
                <a:solidFill>
                  <a:schemeClr val="dk1"/>
                </a:solidFill>
              </a:defRPr>
            </a:lvl1pPr>
            <a:lvl2pPr marL="914400" lvl="1" indent="-228600" algn="l">
              <a:lnSpc>
                <a:spcPct val="90000"/>
              </a:lnSpc>
              <a:spcBef>
                <a:spcPts val="700"/>
              </a:spcBef>
              <a:spcAft>
                <a:spcPts val="0"/>
              </a:spcAft>
              <a:buClr>
                <a:srgbClr val="888888"/>
              </a:buClr>
              <a:buSzPts val="2800"/>
              <a:buNone/>
              <a:defRPr sz="2800">
                <a:solidFill>
                  <a:srgbClr val="888888"/>
                </a:solidFill>
              </a:defRPr>
            </a:lvl2pPr>
            <a:lvl3pPr marL="1371600" lvl="2" indent="-228600" algn="l">
              <a:lnSpc>
                <a:spcPct val="90000"/>
              </a:lnSpc>
              <a:spcBef>
                <a:spcPts val="700"/>
              </a:spcBef>
              <a:spcAft>
                <a:spcPts val="0"/>
              </a:spcAft>
              <a:buClr>
                <a:srgbClr val="888888"/>
              </a:buClr>
              <a:buSzPts val="2520"/>
              <a:buNone/>
              <a:defRPr sz="2520">
                <a:solidFill>
                  <a:srgbClr val="888888"/>
                </a:solidFill>
              </a:defRPr>
            </a:lvl3pPr>
            <a:lvl4pPr marL="1828800" lvl="3" indent="-228600" algn="l">
              <a:lnSpc>
                <a:spcPct val="90000"/>
              </a:lnSpc>
              <a:spcBef>
                <a:spcPts val="700"/>
              </a:spcBef>
              <a:spcAft>
                <a:spcPts val="0"/>
              </a:spcAft>
              <a:buClr>
                <a:srgbClr val="888888"/>
              </a:buClr>
              <a:buSzPts val="2240"/>
              <a:buNone/>
              <a:defRPr sz="2240">
                <a:solidFill>
                  <a:srgbClr val="888888"/>
                </a:solidFill>
              </a:defRPr>
            </a:lvl4pPr>
            <a:lvl5pPr marL="2286000" lvl="4" indent="-228600" algn="l">
              <a:lnSpc>
                <a:spcPct val="90000"/>
              </a:lnSpc>
              <a:spcBef>
                <a:spcPts val="700"/>
              </a:spcBef>
              <a:spcAft>
                <a:spcPts val="0"/>
              </a:spcAft>
              <a:buClr>
                <a:srgbClr val="888888"/>
              </a:buClr>
              <a:buSzPts val="2240"/>
              <a:buNone/>
              <a:defRPr sz="2240">
                <a:solidFill>
                  <a:srgbClr val="888888"/>
                </a:solidFill>
              </a:defRPr>
            </a:lvl5pPr>
            <a:lvl6pPr marL="2743200" lvl="5" indent="-228600" algn="l">
              <a:lnSpc>
                <a:spcPct val="90000"/>
              </a:lnSpc>
              <a:spcBef>
                <a:spcPts val="700"/>
              </a:spcBef>
              <a:spcAft>
                <a:spcPts val="0"/>
              </a:spcAft>
              <a:buClr>
                <a:srgbClr val="888888"/>
              </a:buClr>
              <a:buSzPts val="2240"/>
              <a:buNone/>
              <a:defRPr sz="2240">
                <a:solidFill>
                  <a:srgbClr val="888888"/>
                </a:solidFill>
              </a:defRPr>
            </a:lvl6pPr>
            <a:lvl7pPr marL="3200400" lvl="6" indent="-228600" algn="l">
              <a:lnSpc>
                <a:spcPct val="90000"/>
              </a:lnSpc>
              <a:spcBef>
                <a:spcPts val="700"/>
              </a:spcBef>
              <a:spcAft>
                <a:spcPts val="0"/>
              </a:spcAft>
              <a:buClr>
                <a:srgbClr val="888888"/>
              </a:buClr>
              <a:buSzPts val="2240"/>
              <a:buNone/>
              <a:defRPr sz="2240">
                <a:solidFill>
                  <a:srgbClr val="888888"/>
                </a:solidFill>
              </a:defRPr>
            </a:lvl7pPr>
            <a:lvl8pPr marL="3657600" lvl="7" indent="-228600" algn="l">
              <a:lnSpc>
                <a:spcPct val="90000"/>
              </a:lnSpc>
              <a:spcBef>
                <a:spcPts val="700"/>
              </a:spcBef>
              <a:spcAft>
                <a:spcPts val="0"/>
              </a:spcAft>
              <a:buClr>
                <a:srgbClr val="888888"/>
              </a:buClr>
              <a:buSzPts val="2240"/>
              <a:buNone/>
              <a:defRPr sz="2240">
                <a:solidFill>
                  <a:srgbClr val="888888"/>
                </a:solidFill>
              </a:defRPr>
            </a:lvl8pPr>
            <a:lvl9pPr marL="4114800" lvl="8" indent="-228600" algn="l">
              <a:lnSpc>
                <a:spcPct val="90000"/>
              </a:lnSpc>
              <a:spcBef>
                <a:spcPts val="700"/>
              </a:spcBef>
              <a:spcAft>
                <a:spcPts val="0"/>
              </a:spcAft>
              <a:buClr>
                <a:srgbClr val="888888"/>
              </a:buClr>
              <a:buSzPts val="2240"/>
              <a:buNone/>
              <a:defRPr sz="2240">
                <a:solidFill>
                  <a:srgbClr val="888888"/>
                </a:solidFill>
              </a:defRPr>
            </a:lvl9pPr>
          </a:lstStyle>
          <a:p>
            <a:endParaRPr/>
          </a:p>
        </p:txBody>
      </p:sp>
      <p:sp>
        <p:nvSpPr>
          <p:cNvPr id="26" name="Google Shape;26;p5"/>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5"/>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5"/>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6"/>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6"/>
          <p:cNvSpPr txBox="1">
            <a:spLocks noGrp="1"/>
          </p:cNvSpPr>
          <p:nvPr>
            <p:ph type="body" idx="1"/>
          </p:nvPr>
        </p:nvSpPr>
        <p:spPr>
          <a:xfrm>
            <a:off x="8801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2" name="Google Shape;32;p6"/>
          <p:cNvSpPr txBox="1">
            <a:spLocks noGrp="1"/>
          </p:cNvSpPr>
          <p:nvPr>
            <p:ph type="body" idx="2"/>
          </p:nvPr>
        </p:nvSpPr>
        <p:spPr>
          <a:xfrm>
            <a:off x="6480810" y="2555875"/>
            <a:ext cx="5440680" cy="609187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33" name="Google Shape;33;p6"/>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6"/>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881777"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7"/>
          <p:cNvSpPr txBox="1">
            <a:spLocks noGrp="1"/>
          </p:cNvSpPr>
          <p:nvPr>
            <p:ph type="body" idx="1"/>
          </p:nvPr>
        </p:nvSpPr>
        <p:spPr>
          <a:xfrm>
            <a:off x="881779" y="2353628"/>
            <a:ext cx="5415676"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39" name="Google Shape;39;p7"/>
          <p:cNvSpPr txBox="1">
            <a:spLocks noGrp="1"/>
          </p:cNvSpPr>
          <p:nvPr>
            <p:ph type="body" idx="2"/>
          </p:nvPr>
        </p:nvSpPr>
        <p:spPr>
          <a:xfrm>
            <a:off x="881779" y="3507105"/>
            <a:ext cx="5415676"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0" name="Google Shape;40;p7"/>
          <p:cNvSpPr txBox="1">
            <a:spLocks noGrp="1"/>
          </p:cNvSpPr>
          <p:nvPr>
            <p:ph type="body" idx="3"/>
          </p:nvPr>
        </p:nvSpPr>
        <p:spPr>
          <a:xfrm>
            <a:off x="6480811" y="2353628"/>
            <a:ext cx="5442347" cy="1153477"/>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400"/>
              </a:spcBef>
              <a:spcAft>
                <a:spcPts val="0"/>
              </a:spcAft>
              <a:buClr>
                <a:schemeClr val="dk1"/>
              </a:buClr>
              <a:buSzPts val="3360"/>
              <a:buNone/>
              <a:defRPr sz="3359" b="1"/>
            </a:lvl1pPr>
            <a:lvl2pPr marL="914400" lvl="1" indent="-228600" algn="l">
              <a:lnSpc>
                <a:spcPct val="90000"/>
              </a:lnSpc>
              <a:spcBef>
                <a:spcPts val="700"/>
              </a:spcBef>
              <a:spcAft>
                <a:spcPts val="0"/>
              </a:spcAft>
              <a:buClr>
                <a:schemeClr val="dk1"/>
              </a:buClr>
              <a:buSzPts val="2800"/>
              <a:buNone/>
              <a:defRPr sz="2800" b="1"/>
            </a:lvl2pPr>
            <a:lvl3pPr marL="1371600" lvl="2" indent="-228600" algn="l">
              <a:lnSpc>
                <a:spcPct val="90000"/>
              </a:lnSpc>
              <a:spcBef>
                <a:spcPts val="700"/>
              </a:spcBef>
              <a:spcAft>
                <a:spcPts val="0"/>
              </a:spcAft>
              <a:buClr>
                <a:schemeClr val="dk1"/>
              </a:buClr>
              <a:buSzPts val="2520"/>
              <a:buNone/>
              <a:defRPr sz="2520" b="1"/>
            </a:lvl3pPr>
            <a:lvl4pPr marL="1828800" lvl="3" indent="-228600" algn="l">
              <a:lnSpc>
                <a:spcPct val="90000"/>
              </a:lnSpc>
              <a:spcBef>
                <a:spcPts val="700"/>
              </a:spcBef>
              <a:spcAft>
                <a:spcPts val="0"/>
              </a:spcAft>
              <a:buClr>
                <a:schemeClr val="dk1"/>
              </a:buClr>
              <a:buSzPts val="2240"/>
              <a:buNone/>
              <a:defRPr sz="2240" b="1"/>
            </a:lvl4pPr>
            <a:lvl5pPr marL="2286000" lvl="4" indent="-228600" algn="l">
              <a:lnSpc>
                <a:spcPct val="90000"/>
              </a:lnSpc>
              <a:spcBef>
                <a:spcPts val="700"/>
              </a:spcBef>
              <a:spcAft>
                <a:spcPts val="0"/>
              </a:spcAft>
              <a:buClr>
                <a:schemeClr val="dk1"/>
              </a:buClr>
              <a:buSzPts val="2240"/>
              <a:buNone/>
              <a:defRPr sz="2240" b="1"/>
            </a:lvl5pPr>
            <a:lvl6pPr marL="2743200" lvl="5" indent="-228600" algn="l">
              <a:lnSpc>
                <a:spcPct val="90000"/>
              </a:lnSpc>
              <a:spcBef>
                <a:spcPts val="700"/>
              </a:spcBef>
              <a:spcAft>
                <a:spcPts val="0"/>
              </a:spcAft>
              <a:buClr>
                <a:schemeClr val="dk1"/>
              </a:buClr>
              <a:buSzPts val="2240"/>
              <a:buNone/>
              <a:defRPr sz="2240" b="1"/>
            </a:lvl6pPr>
            <a:lvl7pPr marL="3200400" lvl="6" indent="-228600" algn="l">
              <a:lnSpc>
                <a:spcPct val="90000"/>
              </a:lnSpc>
              <a:spcBef>
                <a:spcPts val="700"/>
              </a:spcBef>
              <a:spcAft>
                <a:spcPts val="0"/>
              </a:spcAft>
              <a:buClr>
                <a:schemeClr val="dk1"/>
              </a:buClr>
              <a:buSzPts val="2240"/>
              <a:buNone/>
              <a:defRPr sz="2240" b="1"/>
            </a:lvl7pPr>
            <a:lvl8pPr marL="3657600" lvl="7" indent="-228600" algn="l">
              <a:lnSpc>
                <a:spcPct val="90000"/>
              </a:lnSpc>
              <a:spcBef>
                <a:spcPts val="700"/>
              </a:spcBef>
              <a:spcAft>
                <a:spcPts val="0"/>
              </a:spcAft>
              <a:buClr>
                <a:schemeClr val="dk1"/>
              </a:buClr>
              <a:buSzPts val="2240"/>
              <a:buNone/>
              <a:defRPr sz="2240" b="1"/>
            </a:lvl8pPr>
            <a:lvl9pPr marL="4114800" lvl="8" indent="-228600" algn="l">
              <a:lnSpc>
                <a:spcPct val="90000"/>
              </a:lnSpc>
              <a:spcBef>
                <a:spcPts val="700"/>
              </a:spcBef>
              <a:spcAft>
                <a:spcPts val="0"/>
              </a:spcAft>
              <a:buClr>
                <a:schemeClr val="dk1"/>
              </a:buClr>
              <a:buSzPts val="2240"/>
              <a:buNone/>
              <a:defRPr sz="2240" b="1"/>
            </a:lvl9pPr>
          </a:lstStyle>
          <a:p>
            <a:endParaRPr/>
          </a:p>
        </p:txBody>
      </p:sp>
      <p:sp>
        <p:nvSpPr>
          <p:cNvPr id="41" name="Google Shape;41;p7"/>
          <p:cNvSpPr txBox="1">
            <a:spLocks noGrp="1"/>
          </p:cNvSpPr>
          <p:nvPr>
            <p:ph type="body" idx="4"/>
          </p:nvPr>
        </p:nvSpPr>
        <p:spPr>
          <a:xfrm>
            <a:off x="6480811" y="3507105"/>
            <a:ext cx="5442347" cy="5158423"/>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400"/>
              </a:spcBef>
              <a:spcAft>
                <a:spcPts val="0"/>
              </a:spcAft>
              <a:buClr>
                <a:schemeClr val="dk1"/>
              </a:buClr>
              <a:buSzPts val="1800"/>
              <a:buChar char="•"/>
              <a:defRPr/>
            </a:lvl1pPr>
            <a:lvl2pPr marL="914400" lvl="1" indent="-342900" algn="l">
              <a:lnSpc>
                <a:spcPct val="90000"/>
              </a:lnSpc>
              <a:spcBef>
                <a:spcPts val="700"/>
              </a:spcBef>
              <a:spcAft>
                <a:spcPts val="0"/>
              </a:spcAft>
              <a:buClr>
                <a:schemeClr val="dk1"/>
              </a:buClr>
              <a:buSzPts val="1800"/>
              <a:buChar char="•"/>
              <a:defRPr/>
            </a:lvl2pPr>
            <a:lvl3pPr marL="1371600" lvl="2" indent="-342900" algn="l">
              <a:lnSpc>
                <a:spcPct val="90000"/>
              </a:lnSpc>
              <a:spcBef>
                <a:spcPts val="700"/>
              </a:spcBef>
              <a:spcAft>
                <a:spcPts val="0"/>
              </a:spcAft>
              <a:buClr>
                <a:schemeClr val="dk1"/>
              </a:buClr>
              <a:buSzPts val="1800"/>
              <a:buChar char="•"/>
              <a:defRPr/>
            </a:lvl3pPr>
            <a:lvl4pPr marL="1828800" lvl="3" indent="-342900" algn="l">
              <a:lnSpc>
                <a:spcPct val="90000"/>
              </a:lnSpc>
              <a:spcBef>
                <a:spcPts val="700"/>
              </a:spcBef>
              <a:spcAft>
                <a:spcPts val="0"/>
              </a:spcAft>
              <a:buClr>
                <a:schemeClr val="dk1"/>
              </a:buClr>
              <a:buSzPts val="1800"/>
              <a:buChar char="•"/>
              <a:defRPr/>
            </a:lvl4pPr>
            <a:lvl5pPr marL="2286000" lvl="4" indent="-342900" algn="l">
              <a:lnSpc>
                <a:spcPct val="90000"/>
              </a:lnSpc>
              <a:spcBef>
                <a:spcPts val="700"/>
              </a:spcBef>
              <a:spcAft>
                <a:spcPts val="0"/>
              </a:spcAft>
              <a:buClr>
                <a:schemeClr val="dk1"/>
              </a:buClr>
              <a:buSzPts val="1800"/>
              <a:buChar char="•"/>
              <a:defRPr/>
            </a:lvl5pPr>
            <a:lvl6pPr marL="2743200" lvl="5" indent="-342900" algn="l">
              <a:lnSpc>
                <a:spcPct val="90000"/>
              </a:lnSpc>
              <a:spcBef>
                <a:spcPts val="700"/>
              </a:spcBef>
              <a:spcAft>
                <a:spcPts val="0"/>
              </a:spcAft>
              <a:buClr>
                <a:schemeClr val="dk1"/>
              </a:buClr>
              <a:buSzPts val="1800"/>
              <a:buChar char="•"/>
              <a:defRPr/>
            </a:lvl6pPr>
            <a:lvl7pPr marL="3200400" lvl="6" indent="-342900" algn="l">
              <a:lnSpc>
                <a:spcPct val="90000"/>
              </a:lnSpc>
              <a:spcBef>
                <a:spcPts val="700"/>
              </a:spcBef>
              <a:spcAft>
                <a:spcPts val="0"/>
              </a:spcAft>
              <a:buClr>
                <a:schemeClr val="dk1"/>
              </a:buClr>
              <a:buSzPts val="1800"/>
              <a:buChar char="•"/>
              <a:defRPr/>
            </a:lvl7pPr>
            <a:lvl8pPr marL="3657600" lvl="7" indent="-342900" algn="l">
              <a:lnSpc>
                <a:spcPct val="90000"/>
              </a:lnSpc>
              <a:spcBef>
                <a:spcPts val="700"/>
              </a:spcBef>
              <a:spcAft>
                <a:spcPts val="0"/>
              </a:spcAft>
              <a:buClr>
                <a:schemeClr val="dk1"/>
              </a:buClr>
              <a:buSzPts val="1800"/>
              <a:buChar char="•"/>
              <a:defRPr/>
            </a:lvl8pPr>
            <a:lvl9pPr marL="4114800" lvl="8" indent="-342900" algn="l">
              <a:lnSpc>
                <a:spcPct val="90000"/>
              </a:lnSpc>
              <a:spcBef>
                <a:spcPts val="700"/>
              </a:spcBef>
              <a:spcAft>
                <a:spcPts val="0"/>
              </a:spcAft>
              <a:buClr>
                <a:schemeClr val="dk1"/>
              </a:buClr>
              <a:buSzPts val="1800"/>
              <a:buChar char="•"/>
              <a:defRPr/>
            </a:lvl9pPr>
          </a:lstStyle>
          <a:p>
            <a:endParaRPr/>
          </a:p>
        </p:txBody>
      </p:sp>
      <p:sp>
        <p:nvSpPr>
          <p:cNvPr id="42" name="Google Shape;42;p7"/>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7"/>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7"/>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8"/>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8"/>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8"/>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9"/>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5442347" y="1382397"/>
            <a:ext cx="6480810" cy="6823075"/>
          </a:xfrm>
          <a:prstGeom prst="rect">
            <a:avLst/>
          </a:prstGeom>
          <a:noFill/>
          <a:ln>
            <a:noFill/>
          </a:ln>
        </p:spPr>
        <p:txBody>
          <a:bodyPr spcFirstLastPara="1" wrap="square" lIns="91425" tIns="45700" rIns="91425" bIns="45700" anchor="t" anchorCtr="0">
            <a:normAutofit/>
          </a:bodyPr>
          <a:lstStyle>
            <a:lvl1pPr marL="457200" lvl="0" indent="-513080" algn="l">
              <a:lnSpc>
                <a:spcPct val="90000"/>
              </a:lnSpc>
              <a:spcBef>
                <a:spcPts val="1400"/>
              </a:spcBef>
              <a:spcAft>
                <a:spcPts val="0"/>
              </a:spcAft>
              <a:buClr>
                <a:schemeClr val="dk1"/>
              </a:buClr>
              <a:buSzPts val="4480"/>
              <a:buChar char="•"/>
              <a:defRPr sz="4480"/>
            </a:lvl1pPr>
            <a:lvl2pPr marL="914400" lvl="1" indent="-477519" algn="l">
              <a:lnSpc>
                <a:spcPct val="90000"/>
              </a:lnSpc>
              <a:spcBef>
                <a:spcPts val="700"/>
              </a:spcBef>
              <a:spcAft>
                <a:spcPts val="0"/>
              </a:spcAft>
              <a:buClr>
                <a:schemeClr val="dk1"/>
              </a:buClr>
              <a:buSzPts val="3920"/>
              <a:buChar char="•"/>
              <a:defRPr sz="3920"/>
            </a:lvl2pPr>
            <a:lvl3pPr marL="1371600" lvl="2" indent="-441960" algn="l">
              <a:lnSpc>
                <a:spcPct val="90000"/>
              </a:lnSpc>
              <a:spcBef>
                <a:spcPts val="700"/>
              </a:spcBef>
              <a:spcAft>
                <a:spcPts val="0"/>
              </a:spcAft>
              <a:buClr>
                <a:schemeClr val="dk1"/>
              </a:buClr>
              <a:buSzPts val="3360"/>
              <a:buChar char="•"/>
              <a:defRPr sz="3359"/>
            </a:lvl3pPr>
            <a:lvl4pPr marL="1828800" lvl="3" indent="-406400" algn="l">
              <a:lnSpc>
                <a:spcPct val="90000"/>
              </a:lnSpc>
              <a:spcBef>
                <a:spcPts val="700"/>
              </a:spcBef>
              <a:spcAft>
                <a:spcPts val="0"/>
              </a:spcAft>
              <a:buClr>
                <a:schemeClr val="dk1"/>
              </a:buClr>
              <a:buSzPts val="2800"/>
              <a:buChar char="•"/>
              <a:defRPr sz="2800"/>
            </a:lvl4pPr>
            <a:lvl5pPr marL="2286000" lvl="4" indent="-406400" algn="l">
              <a:lnSpc>
                <a:spcPct val="90000"/>
              </a:lnSpc>
              <a:spcBef>
                <a:spcPts val="700"/>
              </a:spcBef>
              <a:spcAft>
                <a:spcPts val="0"/>
              </a:spcAft>
              <a:buClr>
                <a:schemeClr val="dk1"/>
              </a:buClr>
              <a:buSzPts val="2800"/>
              <a:buChar char="•"/>
              <a:defRPr sz="2800"/>
            </a:lvl5pPr>
            <a:lvl6pPr marL="2743200" lvl="5" indent="-406400" algn="l">
              <a:lnSpc>
                <a:spcPct val="90000"/>
              </a:lnSpc>
              <a:spcBef>
                <a:spcPts val="700"/>
              </a:spcBef>
              <a:spcAft>
                <a:spcPts val="0"/>
              </a:spcAft>
              <a:buClr>
                <a:schemeClr val="dk1"/>
              </a:buClr>
              <a:buSzPts val="2800"/>
              <a:buChar char="•"/>
              <a:defRPr sz="2800"/>
            </a:lvl6pPr>
            <a:lvl7pPr marL="3200400" lvl="6" indent="-406400" algn="l">
              <a:lnSpc>
                <a:spcPct val="90000"/>
              </a:lnSpc>
              <a:spcBef>
                <a:spcPts val="700"/>
              </a:spcBef>
              <a:spcAft>
                <a:spcPts val="0"/>
              </a:spcAft>
              <a:buClr>
                <a:schemeClr val="dk1"/>
              </a:buClr>
              <a:buSzPts val="2800"/>
              <a:buChar char="•"/>
              <a:defRPr sz="2800"/>
            </a:lvl7pPr>
            <a:lvl8pPr marL="3657600" lvl="7" indent="-406400" algn="l">
              <a:lnSpc>
                <a:spcPct val="90000"/>
              </a:lnSpc>
              <a:spcBef>
                <a:spcPts val="700"/>
              </a:spcBef>
              <a:spcAft>
                <a:spcPts val="0"/>
              </a:spcAft>
              <a:buClr>
                <a:schemeClr val="dk1"/>
              </a:buClr>
              <a:buSzPts val="2800"/>
              <a:buChar char="•"/>
              <a:defRPr sz="2800"/>
            </a:lvl8pPr>
            <a:lvl9pPr marL="4114800" lvl="8" indent="-406400" algn="l">
              <a:lnSpc>
                <a:spcPct val="90000"/>
              </a:lnSpc>
              <a:spcBef>
                <a:spcPts val="700"/>
              </a:spcBef>
              <a:spcAft>
                <a:spcPts val="0"/>
              </a:spcAft>
              <a:buClr>
                <a:schemeClr val="dk1"/>
              </a:buClr>
              <a:buSzPts val="2800"/>
              <a:buChar char="•"/>
              <a:defRPr sz="2800"/>
            </a:lvl9pPr>
          </a:lstStyle>
          <a:p>
            <a:endParaRPr/>
          </a:p>
        </p:txBody>
      </p:sp>
      <p:sp>
        <p:nvSpPr>
          <p:cNvPr id="57" name="Google Shape;57;p10"/>
          <p:cNvSpPr txBox="1">
            <a:spLocks noGrp="1"/>
          </p:cNvSpPr>
          <p:nvPr>
            <p:ph type="body" idx="2"/>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58" name="Google Shape;58;p10"/>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881778" y="640080"/>
            <a:ext cx="4128849" cy="224028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480"/>
              <a:buFont typeface="Calibri"/>
              <a:buNone/>
              <a:defRPr sz="448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5442347" y="1382397"/>
            <a:ext cx="6480810" cy="6823075"/>
          </a:xfrm>
          <a:prstGeom prst="rect">
            <a:avLst/>
          </a:prstGeom>
          <a:noFill/>
          <a:ln>
            <a:noFill/>
          </a:ln>
        </p:spPr>
      </p:sp>
      <p:sp>
        <p:nvSpPr>
          <p:cNvPr id="64" name="Google Shape;64;p11"/>
          <p:cNvSpPr txBox="1">
            <a:spLocks noGrp="1"/>
          </p:cNvSpPr>
          <p:nvPr>
            <p:ph type="body" idx="1"/>
          </p:nvPr>
        </p:nvSpPr>
        <p:spPr>
          <a:xfrm>
            <a:off x="881778" y="2880360"/>
            <a:ext cx="4128849" cy="5336223"/>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400"/>
              </a:spcBef>
              <a:spcAft>
                <a:spcPts val="0"/>
              </a:spcAft>
              <a:buClr>
                <a:schemeClr val="dk1"/>
              </a:buClr>
              <a:buSzPts val="2240"/>
              <a:buNone/>
              <a:defRPr sz="2240"/>
            </a:lvl1pPr>
            <a:lvl2pPr marL="914400" lvl="1" indent="-228600" algn="l">
              <a:lnSpc>
                <a:spcPct val="90000"/>
              </a:lnSpc>
              <a:spcBef>
                <a:spcPts val="700"/>
              </a:spcBef>
              <a:spcAft>
                <a:spcPts val="0"/>
              </a:spcAft>
              <a:buClr>
                <a:schemeClr val="dk1"/>
              </a:buClr>
              <a:buSzPts val="1960"/>
              <a:buNone/>
              <a:defRPr sz="1960"/>
            </a:lvl2pPr>
            <a:lvl3pPr marL="1371600" lvl="2" indent="-228600" algn="l">
              <a:lnSpc>
                <a:spcPct val="90000"/>
              </a:lnSpc>
              <a:spcBef>
                <a:spcPts val="700"/>
              </a:spcBef>
              <a:spcAft>
                <a:spcPts val="0"/>
              </a:spcAft>
              <a:buClr>
                <a:schemeClr val="dk1"/>
              </a:buClr>
              <a:buSzPts val="1680"/>
              <a:buNone/>
              <a:defRPr sz="1679"/>
            </a:lvl3pPr>
            <a:lvl4pPr marL="1828800" lvl="3" indent="-228600" algn="l">
              <a:lnSpc>
                <a:spcPct val="90000"/>
              </a:lnSpc>
              <a:spcBef>
                <a:spcPts val="700"/>
              </a:spcBef>
              <a:spcAft>
                <a:spcPts val="0"/>
              </a:spcAft>
              <a:buClr>
                <a:schemeClr val="dk1"/>
              </a:buClr>
              <a:buSzPts val="1400"/>
              <a:buNone/>
              <a:defRPr sz="1400"/>
            </a:lvl4pPr>
            <a:lvl5pPr marL="2286000" lvl="4" indent="-228600" algn="l">
              <a:lnSpc>
                <a:spcPct val="90000"/>
              </a:lnSpc>
              <a:spcBef>
                <a:spcPts val="700"/>
              </a:spcBef>
              <a:spcAft>
                <a:spcPts val="0"/>
              </a:spcAft>
              <a:buClr>
                <a:schemeClr val="dk1"/>
              </a:buClr>
              <a:buSzPts val="1400"/>
              <a:buNone/>
              <a:defRPr sz="1400"/>
            </a:lvl5pPr>
            <a:lvl6pPr marL="2743200" lvl="5" indent="-228600" algn="l">
              <a:lnSpc>
                <a:spcPct val="90000"/>
              </a:lnSpc>
              <a:spcBef>
                <a:spcPts val="700"/>
              </a:spcBef>
              <a:spcAft>
                <a:spcPts val="0"/>
              </a:spcAft>
              <a:buClr>
                <a:schemeClr val="dk1"/>
              </a:buClr>
              <a:buSzPts val="1400"/>
              <a:buNone/>
              <a:defRPr sz="1400"/>
            </a:lvl6pPr>
            <a:lvl7pPr marL="3200400" lvl="6" indent="-228600" algn="l">
              <a:lnSpc>
                <a:spcPct val="90000"/>
              </a:lnSpc>
              <a:spcBef>
                <a:spcPts val="700"/>
              </a:spcBef>
              <a:spcAft>
                <a:spcPts val="0"/>
              </a:spcAft>
              <a:buClr>
                <a:schemeClr val="dk1"/>
              </a:buClr>
              <a:buSzPts val="1400"/>
              <a:buNone/>
              <a:defRPr sz="1400"/>
            </a:lvl7pPr>
            <a:lvl8pPr marL="3657600" lvl="7" indent="-228600" algn="l">
              <a:lnSpc>
                <a:spcPct val="90000"/>
              </a:lnSpc>
              <a:spcBef>
                <a:spcPts val="700"/>
              </a:spcBef>
              <a:spcAft>
                <a:spcPts val="0"/>
              </a:spcAft>
              <a:buClr>
                <a:schemeClr val="dk1"/>
              </a:buClr>
              <a:buSzPts val="1400"/>
              <a:buNone/>
              <a:defRPr sz="1400"/>
            </a:lvl8pPr>
            <a:lvl9pPr marL="4114800" lvl="8" indent="-228600" algn="l">
              <a:lnSpc>
                <a:spcPct val="90000"/>
              </a:lnSpc>
              <a:spcBef>
                <a:spcPts val="700"/>
              </a:spcBef>
              <a:spcAft>
                <a:spcPts val="0"/>
              </a:spcAft>
              <a:buClr>
                <a:schemeClr val="dk1"/>
              </a:buClr>
              <a:buSzPts val="1400"/>
              <a:buNone/>
              <a:defRPr sz="1400"/>
            </a:lvl9pPr>
          </a:lstStyle>
          <a:p>
            <a:endParaRPr/>
          </a:p>
        </p:txBody>
      </p:sp>
      <p:sp>
        <p:nvSpPr>
          <p:cNvPr id="65" name="Google Shape;65;p11"/>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880110" y="511177"/>
            <a:ext cx="11041380" cy="1855788"/>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6160"/>
              <a:buFont typeface="Calibri"/>
              <a:buNone/>
              <a:defRPr sz="616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880110" y="2555875"/>
            <a:ext cx="11041380" cy="6091873"/>
          </a:xfrm>
          <a:prstGeom prst="rect">
            <a:avLst/>
          </a:prstGeom>
          <a:noFill/>
          <a:ln>
            <a:noFill/>
          </a:ln>
        </p:spPr>
        <p:txBody>
          <a:bodyPr spcFirstLastPara="1" wrap="square" lIns="91425" tIns="45700" rIns="91425" bIns="45700" anchor="t" anchorCtr="0">
            <a:normAutofit/>
          </a:bodyPr>
          <a:lstStyle>
            <a:lvl1pPr marL="457200" marR="0" lvl="0" indent="-477519" algn="l" rtl="0">
              <a:lnSpc>
                <a:spcPct val="90000"/>
              </a:lnSpc>
              <a:spcBef>
                <a:spcPts val="1400"/>
              </a:spcBef>
              <a:spcAft>
                <a:spcPts val="0"/>
              </a:spcAft>
              <a:buClr>
                <a:schemeClr val="dk1"/>
              </a:buClr>
              <a:buSzPts val="3920"/>
              <a:buFont typeface="Arial"/>
              <a:buChar char="•"/>
              <a:defRPr sz="3920" b="0" i="0" u="none" strike="noStrike" cap="none">
                <a:solidFill>
                  <a:schemeClr val="dk1"/>
                </a:solidFill>
                <a:latin typeface="Calibri"/>
                <a:ea typeface="Calibri"/>
                <a:cs typeface="Calibri"/>
                <a:sym typeface="Calibri"/>
              </a:defRPr>
            </a:lvl1pPr>
            <a:lvl2pPr marL="914400" marR="0" lvl="1" indent="-441960" algn="l" rtl="0">
              <a:lnSpc>
                <a:spcPct val="90000"/>
              </a:lnSpc>
              <a:spcBef>
                <a:spcPts val="700"/>
              </a:spcBef>
              <a:spcAft>
                <a:spcPts val="0"/>
              </a:spcAft>
              <a:buClr>
                <a:schemeClr val="dk1"/>
              </a:buClr>
              <a:buSzPts val="3360"/>
              <a:buFont typeface="Arial"/>
              <a:buChar char="•"/>
              <a:defRPr sz="3359" b="0" i="0" u="none" strike="noStrike" cap="none">
                <a:solidFill>
                  <a:schemeClr val="dk1"/>
                </a:solidFill>
                <a:latin typeface="Calibri"/>
                <a:ea typeface="Calibri"/>
                <a:cs typeface="Calibri"/>
                <a:sym typeface="Calibri"/>
              </a:defRPr>
            </a:lvl2pPr>
            <a:lvl3pPr marL="1371600" marR="0" lvl="2" indent="-406400" algn="l" rtl="0">
              <a:lnSpc>
                <a:spcPct val="90000"/>
              </a:lnSpc>
              <a:spcBef>
                <a:spcPts val="7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3pPr>
            <a:lvl4pPr marL="1828800" marR="0" lvl="3" indent="-388619"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4pPr>
            <a:lvl5pPr marL="2286000" marR="0" lvl="4"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5pPr>
            <a:lvl6pPr marL="2743200" marR="0" lvl="5"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6pPr>
            <a:lvl7pPr marL="3200400" marR="0" lvl="6"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7pPr>
            <a:lvl8pPr marL="3657600" marR="0" lvl="7"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8pPr>
            <a:lvl9pPr marL="4114800" marR="0" lvl="8" indent="-388620" algn="l" rtl="0">
              <a:lnSpc>
                <a:spcPct val="90000"/>
              </a:lnSpc>
              <a:spcBef>
                <a:spcPts val="700"/>
              </a:spcBef>
              <a:spcAft>
                <a:spcPts val="0"/>
              </a:spcAft>
              <a:buClr>
                <a:schemeClr val="dk1"/>
              </a:buClr>
              <a:buSzPts val="2520"/>
              <a:buFont typeface="Arial"/>
              <a:buChar char="•"/>
              <a:defRPr sz="2520"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880110" y="8898892"/>
            <a:ext cx="2880360" cy="51117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4240530" y="8898892"/>
            <a:ext cx="4320540" cy="51117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79"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9041130" y="8898892"/>
            <a:ext cx="2880360" cy="51117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679" b="0" i="0" u="none" strike="noStrike" cap="none">
                <a:solidFill>
                  <a:srgbClr val="888888"/>
                </a:solidFill>
                <a:latin typeface="Calibri"/>
                <a:ea typeface="Calibri"/>
                <a:cs typeface="Calibri"/>
                <a:sym typeface="Calibri"/>
              </a:defRPr>
            </a:lvl1pPr>
            <a:lvl2pPr marL="0" marR="0" lvl="1" indent="0" algn="r" rtl="0">
              <a:spcBef>
                <a:spcPts val="0"/>
              </a:spcBef>
              <a:buNone/>
              <a:defRPr sz="1679" b="0" i="0" u="none" strike="noStrike" cap="none">
                <a:solidFill>
                  <a:srgbClr val="888888"/>
                </a:solidFill>
                <a:latin typeface="Calibri"/>
                <a:ea typeface="Calibri"/>
                <a:cs typeface="Calibri"/>
                <a:sym typeface="Calibri"/>
              </a:defRPr>
            </a:lvl2pPr>
            <a:lvl3pPr marL="0" marR="0" lvl="2" indent="0" algn="r" rtl="0">
              <a:spcBef>
                <a:spcPts val="0"/>
              </a:spcBef>
              <a:buNone/>
              <a:defRPr sz="1679" b="0" i="0" u="none" strike="noStrike" cap="none">
                <a:solidFill>
                  <a:srgbClr val="888888"/>
                </a:solidFill>
                <a:latin typeface="Calibri"/>
                <a:ea typeface="Calibri"/>
                <a:cs typeface="Calibri"/>
                <a:sym typeface="Calibri"/>
              </a:defRPr>
            </a:lvl3pPr>
            <a:lvl4pPr marL="0" marR="0" lvl="3" indent="0" algn="r" rtl="0">
              <a:spcBef>
                <a:spcPts val="0"/>
              </a:spcBef>
              <a:buNone/>
              <a:defRPr sz="1679" b="0" i="0" u="none" strike="noStrike" cap="none">
                <a:solidFill>
                  <a:srgbClr val="888888"/>
                </a:solidFill>
                <a:latin typeface="Calibri"/>
                <a:ea typeface="Calibri"/>
                <a:cs typeface="Calibri"/>
                <a:sym typeface="Calibri"/>
              </a:defRPr>
            </a:lvl4pPr>
            <a:lvl5pPr marL="0" marR="0" lvl="4" indent="0" algn="r" rtl="0">
              <a:spcBef>
                <a:spcPts val="0"/>
              </a:spcBef>
              <a:buNone/>
              <a:defRPr sz="1679" b="0" i="0" u="none" strike="noStrike" cap="none">
                <a:solidFill>
                  <a:srgbClr val="888888"/>
                </a:solidFill>
                <a:latin typeface="Calibri"/>
                <a:ea typeface="Calibri"/>
                <a:cs typeface="Calibri"/>
                <a:sym typeface="Calibri"/>
              </a:defRPr>
            </a:lvl5pPr>
            <a:lvl6pPr marL="0" marR="0" lvl="5" indent="0" algn="r" rtl="0">
              <a:spcBef>
                <a:spcPts val="0"/>
              </a:spcBef>
              <a:buNone/>
              <a:defRPr sz="1679" b="0" i="0" u="none" strike="noStrike" cap="none">
                <a:solidFill>
                  <a:srgbClr val="888888"/>
                </a:solidFill>
                <a:latin typeface="Calibri"/>
                <a:ea typeface="Calibri"/>
                <a:cs typeface="Calibri"/>
                <a:sym typeface="Calibri"/>
              </a:defRPr>
            </a:lvl6pPr>
            <a:lvl7pPr marL="0" marR="0" lvl="6" indent="0" algn="r" rtl="0">
              <a:spcBef>
                <a:spcPts val="0"/>
              </a:spcBef>
              <a:buNone/>
              <a:defRPr sz="1679" b="0" i="0" u="none" strike="noStrike" cap="none">
                <a:solidFill>
                  <a:srgbClr val="888888"/>
                </a:solidFill>
                <a:latin typeface="Calibri"/>
                <a:ea typeface="Calibri"/>
                <a:cs typeface="Calibri"/>
                <a:sym typeface="Calibri"/>
              </a:defRPr>
            </a:lvl7pPr>
            <a:lvl8pPr marL="0" marR="0" lvl="7" indent="0" algn="r" rtl="0">
              <a:spcBef>
                <a:spcPts val="0"/>
              </a:spcBef>
              <a:buNone/>
              <a:defRPr sz="1679" b="0" i="0" u="none" strike="noStrike" cap="none">
                <a:solidFill>
                  <a:srgbClr val="888888"/>
                </a:solidFill>
                <a:latin typeface="Calibri"/>
                <a:ea typeface="Calibri"/>
                <a:cs typeface="Calibri"/>
                <a:sym typeface="Calibri"/>
              </a:defRPr>
            </a:lvl8pPr>
            <a:lvl9pPr marL="0" marR="0" lvl="8" indent="0" algn="r" rtl="0">
              <a:spcBef>
                <a:spcPts val="0"/>
              </a:spcBef>
              <a:buNone/>
              <a:defRPr sz="1679"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hyperlink" Target="mailto:anandakrishnan.a2021@vitstudent.ac.in" TargetMode="External"/><Relationship Id="rId7"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doi.org/10.1016/j.asoc.2024.112225" TargetMode="External"/><Relationship Id="rId4" Type="http://schemas.openxmlformats.org/officeDocument/2006/relationships/hyperlink" Target="https://doi.org/10.1016/j.heliyon.2024.e3563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p:nvPr/>
        </p:nvSpPr>
        <p:spPr>
          <a:xfrm>
            <a:off x="8677290" y="1167151"/>
            <a:ext cx="4124309" cy="8071656"/>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i="0" u="none" strike="noStrike"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i="0" u="none" strike="noStrike" cap="none" dirty="0">
                <a:solidFill>
                  <a:srgbClr val="0070C0"/>
                </a:solidFill>
                <a:latin typeface="Arial"/>
                <a:ea typeface="Arial"/>
                <a:cs typeface="Arial"/>
                <a:sym typeface="Arial"/>
              </a:rPr>
              <a:t>RESULTS</a:t>
            </a:r>
            <a:endParaRPr sz="1050" b="1" i="0" u="none" strike="noStrike"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CONCLUSION</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r>
              <a:rPr lang="en-US" sz="1050" dirty="0"/>
              <a:t>A machine learning-based integrated system was developed using PPG, ECG, and PCG signals to detect heart diseases. Random Forest and </a:t>
            </a:r>
            <a:r>
              <a:rPr lang="en-US" sz="1050" dirty="0" err="1"/>
              <a:t>BiLSTM</a:t>
            </a:r>
            <a:r>
              <a:rPr lang="en-US" sz="1050" dirty="0"/>
              <a:t> models achieved the highest accuracy of 96%, while the 2D CNN reached 93.32%. These results indicate that combining multiple bio-signals can significantly enhance disease prediction accuracy.</a:t>
            </a: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CONTACT DETAILS</a:t>
            </a:r>
          </a:p>
          <a:p>
            <a:pPr marL="0" marR="0" lvl="0" indent="0" algn="l" rtl="0">
              <a:spcBef>
                <a:spcPts val="0"/>
              </a:spcBef>
              <a:spcAft>
                <a:spcPts val="0"/>
              </a:spcAft>
              <a:buNone/>
            </a:pPr>
            <a:r>
              <a:rPr lang="en-US" sz="1050" b="1" dirty="0">
                <a:solidFill>
                  <a:srgbClr val="0070C0"/>
                </a:solidFill>
              </a:rPr>
              <a:t>MAIL ID: </a:t>
            </a:r>
            <a:r>
              <a:rPr lang="en-US" sz="1050" b="1" dirty="0">
                <a:solidFill>
                  <a:srgbClr val="0070C0"/>
                </a:solidFill>
                <a:hlinkClick r:id="rId3"/>
              </a:rPr>
              <a:t>anandakrishnan.a2021@vitstudent.ac.in</a:t>
            </a:r>
            <a:r>
              <a:rPr lang="en-US" sz="1050" b="1" dirty="0">
                <a:solidFill>
                  <a:srgbClr val="0070C0"/>
                </a:solidFill>
              </a:rPr>
              <a:t> aryansanjay.matte2021@vitstudent.ac.in</a:t>
            </a:r>
          </a:p>
          <a:p>
            <a:pPr marL="0" marR="0" lvl="0" indent="0" algn="l" rtl="0">
              <a:spcBef>
                <a:spcPts val="0"/>
              </a:spcBef>
              <a:spcAft>
                <a:spcPts val="0"/>
              </a:spcAft>
              <a:buNone/>
            </a:pPr>
            <a:endParaRPr lang="en-US" sz="1050" b="1" dirty="0">
              <a:solidFill>
                <a:srgbClr val="0070C0"/>
              </a:solidFil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MOBILE NO: 9496650343, +91 70203 41662</a:t>
            </a:r>
          </a:p>
          <a:p>
            <a:pPr marL="0" marR="0" lvl="0" indent="0" algn="l" rtl="0">
              <a:spcBef>
                <a:spcPts val="0"/>
              </a:spcBef>
              <a:spcAft>
                <a:spcPts val="0"/>
              </a:spcAft>
              <a:buNone/>
            </a:pPr>
            <a:endParaRPr lang="en-US" sz="1050" b="1" cap="none" dirty="0">
              <a:solidFill>
                <a:srgbClr val="0070C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REFERENCES </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algn="just">
              <a:lnSpc>
                <a:spcPct val="115000"/>
              </a:lnSpc>
              <a:spcBef>
                <a:spcPts val="1200"/>
              </a:spcBef>
              <a:spcAft>
                <a:spcPts val="1200"/>
              </a:spcAft>
            </a:pPr>
            <a:r>
              <a:rPr lang="en-IN" sz="1050" kern="100" dirty="0">
                <a:effectLst/>
                <a:latin typeface="+mn-lt"/>
                <a:ea typeface="Times New Roman" panose="02020603050405020304" pitchFamily="18" charset="0"/>
                <a:cs typeface="Times New Roman" panose="02020603050405020304" pitchFamily="18" charset="0"/>
              </a:rPr>
              <a:t>[1] Dai, Y., Liu, P., Hou, W., </a:t>
            </a:r>
            <a:r>
              <a:rPr lang="en-IN" sz="1050" kern="100" dirty="0" err="1">
                <a:effectLst/>
                <a:latin typeface="+mn-lt"/>
                <a:ea typeface="Times New Roman" panose="02020603050405020304" pitchFamily="18" charset="0"/>
                <a:cs typeface="Times New Roman" panose="02020603050405020304" pitchFamily="18" charset="0"/>
              </a:rPr>
              <a:t>Kadier</a:t>
            </a:r>
            <a:r>
              <a:rPr lang="en-IN" sz="1050" kern="100" dirty="0">
                <a:effectLst/>
                <a:latin typeface="+mn-lt"/>
                <a:ea typeface="Times New Roman" panose="02020603050405020304" pitchFamily="18" charset="0"/>
                <a:cs typeface="Times New Roman" panose="02020603050405020304" pitchFamily="18" charset="0"/>
              </a:rPr>
              <a:t>, K., Mu, Z., Lu, Z., Chen, P., Ma, X., &amp; Dai, J. (2024). Deep learning fusion framework for automated coronary artery disease detection using raw heart sound signals. In </a:t>
            </a:r>
            <a:r>
              <a:rPr lang="en-IN" sz="1050" kern="100" dirty="0" err="1">
                <a:effectLst/>
                <a:latin typeface="+mn-lt"/>
                <a:ea typeface="Times New Roman" panose="02020603050405020304" pitchFamily="18" charset="0"/>
                <a:cs typeface="Times New Roman" panose="02020603050405020304" pitchFamily="18" charset="0"/>
              </a:rPr>
              <a:t>Heliyon</a:t>
            </a:r>
            <a:r>
              <a:rPr lang="en-IN" sz="1050" kern="100" dirty="0">
                <a:effectLst/>
                <a:latin typeface="+mn-lt"/>
                <a:ea typeface="Times New Roman" panose="02020603050405020304" pitchFamily="18" charset="0"/>
                <a:cs typeface="Times New Roman" panose="02020603050405020304" pitchFamily="18" charset="0"/>
              </a:rPr>
              <a:t> (Vol. 10, Issue 16, p. e35631). Elsevier BV. </a:t>
            </a:r>
            <a:r>
              <a:rPr lang="en-IN" sz="1050" kern="100" dirty="0">
                <a:effectLst/>
                <a:latin typeface="+mn-lt"/>
                <a:ea typeface="Times New Roman" panose="02020603050405020304" pitchFamily="18" charset="0"/>
                <a:cs typeface="Times New Roman" panose="02020603050405020304" pitchFamily="18" charset="0"/>
                <a:hlinkClick r:id="rId4"/>
              </a:rPr>
              <a:t>https://doi.org/10.1016/j.heliyon.2024.e35631</a:t>
            </a:r>
            <a:endParaRPr lang="en-IN" sz="1050" kern="100" dirty="0">
              <a:latin typeface="+mn-lt"/>
              <a:ea typeface="Times New Roman" panose="02020603050405020304" pitchFamily="18" charset="0"/>
              <a:cs typeface="Times New Roman" panose="02020603050405020304" pitchFamily="18" charset="0"/>
            </a:endParaRPr>
          </a:p>
          <a:p>
            <a:pPr algn="just">
              <a:lnSpc>
                <a:spcPct val="115000"/>
              </a:lnSpc>
              <a:spcBef>
                <a:spcPts val="1200"/>
              </a:spcBef>
              <a:spcAft>
                <a:spcPts val="1200"/>
              </a:spcAft>
            </a:pPr>
            <a:r>
              <a:rPr lang="en-IN" sz="1050" kern="100" dirty="0">
                <a:effectLst/>
                <a:latin typeface="+mn-lt"/>
                <a:ea typeface="Times New Roman" panose="02020603050405020304" pitchFamily="18" charset="0"/>
                <a:cs typeface="Times New Roman" panose="02020603050405020304" pitchFamily="18" charset="0"/>
              </a:rPr>
              <a:t>[2] Majhi, B., &amp; Kashyap, A. (2024). Explainable AI-driven machine learning for heart disease detection using ECG signal. In Applied Soft Computing (Vol. 167, p. 112225). Elsevier BV.</a:t>
            </a:r>
            <a:r>
              <a:rPr lang="en-IN" sz="1050" u="none" strike="noStrike" kern="100" dirty="0">
                <a:solidFill>
                  <a:srgbClr val="0563C1"/>
                </a:solidFill>
                <a:effectLst/>
                <a:latin typeface="+mn-lt"/>
                <a:ea typeface="Times New Roman" panose="02020603050405020304" pitchFamily="18" charset="0"/>
                <a:cs typeface="Times New Roman" panose="02020603050405020304" pitchFamily="18" charset="0"/>
                <a:hlinkClick r:id="rId5"/>
              </a:rPr>
              <a:t> </a:t>
            </a:r>
            <a:r>
              <a:rPr lang="en-IN" sz="1050" u="sng" kern="100" dirty="0">
                <a:solidFill>
                  <a:srgbClr val="1155CC"/>
                </a:solidFill>
                <a:effectLst/>
                <a:latin typeface="+mn-lt"/>
                <a:ea typeface="Times New Roman" panose="02020603050405020304" pitchFamily="18" charset="0"/>
                <a:cs typeface="Times New Roman" panose="02020603050405020304" pitchFamily="18" charset="0"/>
                <a:hlinkClick r:id="rId5"/>
              </a:rPr>
              <a:t>https://doi.org/10.1016/j.asoc.2024.112225</a:t>
            </a:r>
            <a:endParaRPr lang="en-IN" sz="1050" u="sng" kern="100" dirty="0">
              <a:solidFill>
                <a:srgbClr val="1155CC"/>
              </a:solidFill>
              <a:effectLst/>
              <a:latin typeface="+mn-lt"/>
              <a:ea typeface="Times New Roman" panose="02020603050405020304" pitchFamily="18" charset="0"/>
              <a:cs typeface="Times New Roman" panose="02020603050405020304" pitchFamily="18" charset="0"/>
            </a:endParaRPr>
          </a:p>
        </p:txBody>
      </p:sp>
      <p:sp>
        <p:nvSpPr>
          <p:cNvPr id="85" name="Google Shape;85;p1"/>
          <p:cNvSpPr/>
          <p:nvPr/>
        </p:nvSpPr>
        <p:spPr>
          <a:xfrm>
            <a:off x="-11375" y="-31863"/>
            <a:ext cx="12801600" cy="1258328"/>
          </a:xfrm>
          <a:custGeom>
            <a:avLst/>
            <a:gdLst/>
            <a:ahLst/>
            <a:cxnLst/>
            <a:rect l="l" t="t" r="r" b="b"/>
            <a:pathLst>
              <a:path w="20104100" h="2233930" extrusionOk="0">
                <a:moveTo>
                  <a:pt x="0" y="2233788"/>
                </a:moveTo>
                <a:lnTo>
                  <a:pt x="20104099" y="2233788"/>
                </a:lnTo>
                <a:lnTo>
                  <a:pt x="20104099" y="0"/>
                </a:lnTo>
                <a:lnTo>
                  <a:pt x="0" y="0"/>
                </a:lnTo>
                <a:lnTo>
                  <a:pt x="0" y="2233788"/>
                </a:lnTo>
                <a:close/>
              </a:path>
            </a:pathLst>
          </a:custGeom>
          <a:solidFill>
            <a:schemeClr val="accent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407">
              <a:solidFill>
                <a:schemeClr val="dk1"/>
              </a:solidFill>
              <a:latin typeface="Calibri"/>
              <a:ea typeface="Calibri"/>
              <a:cs typeface="Calibri"/>
              <a:sym typeface="Calibri"/>
            </a:endParaRPr>
          </a:p>
        </p:txBody>
      </p:sp>
      <p:sp>
        <p:nvSpPr>
          <p:cNvPr id="86" name="Google Shape;86;p1"/>
          <p:cNvSpPr txBox="1"/>
          <p:nvPr/>
        </p:nvSpPr>
        <p:spPr>
          <a:xfrm>
            <a:off x="1741464" y="1814"/>
            <a:ext cx="9580687" cy="518254"/>
          </a:xfrm>
          <a:prstGeom prst="rect">
            <a:avLst/>
          </a:prstGeom>
          <a:noFill/>
          <a:ln>
            <a:noFill/>
          </a:ln>
        </p:spPr>
        <p:txBody>
          <a:bodyPr spcFirstLastPara="1" wrap="square" lIns="0" tIns="5750" rIns="0" bIns="0" anchor="b" anchorCtr="0">
            <a:spAutoFit/>
          </a:bodyPr>
          <a:lstStyle/>
          <a:p>
            <a:pPr marL="6065" marR="0" lvl="0" indent="0" algn="ctr" rtl="0">
              <a:lnSpc>
                <a:spcPct val="90000"/>
              </a:lnSpc>
              <a:spcBef>
                <a:spcPts val="0"/>
              </a:spcBef>
              <a:spcAft>
                <a:spcPts val="0"/>
              </a:spcAft>
              <a:buClr>
                <a:schemeClr val="dk1"/>
              </a:buClr>
              <a:buSzPts val="2400"/>
              <a:buFont typeface="Arial"/>
              <a:buNone/>
            </a:pPr>
            <a:r>
              <a:rPr lang="en-US" sz="1850" b="1" i="0" u="none" strike="noStrike" baseline="0" dirty="0">
                <a:solidFill>
                  <a:srgbClr val="000000"/>
                </a:solidFill>
                <a:latin typeface="Times New Roman" panose="02020603050405020304" pitchFamily="18" charset="0"/>
              </a:rPr>
              <a:t>A HYBRID MULTI-MODEL BASED APPROACH FOR HEART DISEASE</a:t>
            </a:r>
          </a:p>
          <a:p>
            <a:pPr marL="6065" marR="0" lvl="0" indent="0" algn="ctr" rtl="0">
              <a:lnSpc>
                <a:spcPct val="90000"/>
              </a:lnSpc>
              <a:spcBef>
                <a:spcPts val="0"/>
              </a:spcBef>
              <a:spcAft>
                <a:spcPts val="0"/>
              </a:spcAft>
              <a:buClr>
                <a:schemeClr val="dk1"/>
              </a:buClr>
              <a:buSzPts val="2400"/>
              <a:buFont typeface="Arial"/>
              <a:buNone/>
            </a:pPr>
            <a:r>
              <a:rPr lang="en-US" sz="1850" b="1" i="0" u="none" strike="noStrike" baseline="0" dirty="0">
                <a:solidFill>
                  <a:srgbClr val="000000"/>
                </a:solidFill>
                <a:latin typeface="Times New Roman" panose="02020603050405020304" pitchFamily="18" charset="0"/>
              </a:rPr>
              <a:t> DETECTION AND CLASSIFICATION </a:t>
            </a:r>
            <a:endParaRPr sz="1850" b="1" u="none" cap="none" dirty="0">
              <a:solidFill>
                <a:schemeClr val="lt1"/>
              </a:solidFill>
              <a:latin typeface="Arial"/>
              <a:ea typeface="Arial"/>
              <a:cs typeface="Arial"/>
              <a:sym typeface="Arial"/>
            </a:endParaRPr>
          </a:p>
        </p:txBody>
      </p:sp>
      <p:sp>
        <p:nvSpPr>
          <p:cNvPr id="87" name="Google Shape;87;p1"/>
          <p:cNvSpPr txBox="1"/>
          <p:nvPr/>
        </p:nvSpPr>
        <p:spPr>
          <a:xfrm>
            <a:off x="2775176" y="598621"/>
            <a:ext cx="7251246" cy="367153"/>
          </a:xfrm>
          <a:prstGeom prst="rect">
            <a:avLst/>
          </a:prstGeom>
          <a:noFill/>
          <a:ln>
            <a:noFill/>
          </a:ln>
        </p:spPr>
        <p:txBody>
          <a:bodyPr spcFirstLastPara="1" wrap="square" lIns="0" tIns="7875" rIns="0" bIns="0" anchor="t" anchorCtr="0">
            <a:spAutoFit/>
          </a:bodyPr>
          <a:lstStyle/>
          <a:p>
            <a:pPr marL="6065" algn="ctr"/>
            <a:r>
              <a:rPr lang="en-IN" sz="1167" dirty="0">
                <a:solidFill>
                  <a:schemeClr val="dk1"/>
                </a:solidFill>
                <a:latin typeface="Arial"/>
                <a:ea typeface="Arial"/>
                <a:cs typeface="Arial"/>
                <a:sym typeface="Arial"/>
              </a:rPr>
              <a:t>ANANDAKRISHNAN A,21BCE1682  AND ARYAN SANJAY MATTE,21BCE5850 </a:t>
            </a:r>
          </a:p>
          <a:p>
            <a:pPr marL="6065" marR="0" lvl="0" indent="0" algn="ctr" rtl="0">
              <a:spcBef>
                <a:spcPts val="0"/>
              </a:spcBef>
              <a:spcAft>
                <a:spcPts val="0"/>
              </a:spcAft>
              <a:buNone/>
            </a:pPr>
            <a:endParaRPr sz="1167" dirty="0">
              <a:solidFill>
                <a:schemeClr val="dk1"/>
              </a:solidFill>
              <a:latin typeface="Arial"/>
              <a:ea typeface="Arial"/>
              <a:cs typeface="Arial"/>
              <a:sym typeface="Arial"/>
            </a:endParaRPr>
          </a:p>
        </p:txBody>
      </p:sp>
      <p:sp>
        <p:nvSpPr>
          <p:cNvPr id="89" name="Google Shape;89;p1"/>
          <p:cNvSpPr txBox="1"/>
          <p:nvPr/>
        </p:nvSpPr>
        <p:spPr>
          <a:xfrm>
            <a:off x="3804897" y="815485"/>
            <a:ext cx="5191805" cy="367153"/>
          </a:xfrm>
          <a:prstGeom prst="rect">
            <a:avLst/>
          </a:prstGeom>
          <a:noFill/>
          <a:ln>
            <a:noFill/>
          </a:ln>
        </p:spPr>
        <p:txBody>
          <a:bodyPr spcFirstLastPara="1" wrap="square" lIns="0" tIns="7875" rIns="0" bIns="0" anchor="t" anchorCtr="0">
            <a:spAutoFit/>
          </a:bodyPr>
          <a:lstStyle/>
          <a:p>
            <a:pPr marL="6065" algn="ctr"/>
            <a:r>
              <a:rPr lang="en-IN" sz="1167" dirty="0">
                <a:solidFill>
                  <a:schemeClr val="dk1"/>
                </a:solidFill>
                <a:latin typeface="Arial"/>
                <a:ea typeface="Arial"/>
                <a:cs typeface="Arial"/>
                <a:sym typeface="Arial"/>
              </a:rPr>
              <a:t>DR V PREMANAND</a:t>
            </a:r>
          </a:p>
          <a:p>
            <a:pPr marL="6065" marR="0" lvl="0" indent="0" algn="ctr" rtl="0">
              <a:spcBef>
                <a:spcPts val="0"/>
              </a:spcBef>
              <a:spcAft>
                <a:spcPts val="0"/>
              </a:spcAft>
              <a:buNone/>
            </a:pPr>
            <a:endParaRPr sz="1167" dirty="0">
              <a:solidFill>
                <a:schemeClr val="dk1"/>
              </a:solidFill>
              <a:latin typeface="Arial"/>
              <a:ea typeface="Arial"/>
              <a:cs typeface="Arial"/>
              <a:sym typeface="Arial"/>
            </a:endParaRPr>
          </a:p>
        </p:txBody>
      </p:sp>
      <p:sp>
        <p:nvSpPr>
          <p:cNvPr id="90" name="Google Shape;90;p1"/>
          <p:cNvSpPr txBox="1"/>
          <p:nvPr/>
        </p:nvSpPr>
        <p:spPr>
          <a:xfrm>
            <a:off x="3815455" y="972682"/>
            <a:ext cx="5191805" cy="187561"/>
          </a:xfrm>
          <a:prstGeom prst="rect">
            <a:avLst/>
          </a:prstGeom>
          <a:noFill/>
          <a:ln>
            <a:noFill/>
          </a:ln>
        </p:spPr>
        <p:txBody>
          <a:bodyPr spcFirstLastPara="1" wrap="square" lIns="0" tIns="7875" rIns="0" bIns="0" anchor="t" anchorCtr="0">
            <a:spAutoFit/>
          </a:bodyPr>
          <a:lstStyle/>
          <a:p>
            <a:pPr marL="6065" marR="0" lvl="0" indent="0" algn="ctr" rtl="0">
              <a:spcBef>
                <a:spcPts val="0"/>
              </a:spcBef>
              <a:spcAft>
                <a:spcPts val="0"/>
              </a:spcAft>
              <a:buNone/>
            </a:pPr>
            <a:r>
              <a:rPr lang="en-US" sz="1167" dirty="0">
                <a:solidFill>
                  <a:srgbClr val="FFFFFF"/>
                </a:solidFill>
                <a:latin typeface="Arial"/>
                <a:ea typeface="Arial"/>
                <a:cs typeface="Arial"/>
                <a:sym typeface="Arial"/>
              </a:rPr>
              <a:t>School of Computer Science and Engineering</a:t>
            </a:r>
            <a:endParaRPr sz="1167" dirty="0">
              <a:solidFill>
                <a:schemeClr val="dk1"/>
              </a:solidFill>
              <a:latin typeface="Arial"/>
              <a:ea typeface="Arial"/>
              <a:cs typeface="Arial"/>
              <a:sym typeface="Arial"/>
            </a:endParaRPr>
          </a:p>
        </p:txBody>
      </p:sp>
      <p:sp>
        <p:nvSpPr>
          <p:cNvPr id="91" name="Google Shape;91;p1"/>
          <p:cNvSpPr txBox="1"/>
          <p:nvPr/>
        </p:nvSpPr>
        <p:spPr>
          <a:xfrm>
            <a:off x="-45533" y="1152287"/>
            <a:ext cx="4105110" cy="7553309"/>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l" rtl="0">
              <a:lnSpc>
                <a:spcPct val="100000"/>
              </a:lnSpc>
              <a:spcBef>
                <a:spcPts val="0"/>
              </a:spcBef>
              <a:spcAft>
                <a:spcPts val="0"/>
              </a:spcAft>
              <a:buNone/>
            </a:pPr>
            <a:r>
              <a:rPr lang="en-US" sz="1167" b="1" cap="none" dirty="0">
                <a:solidFill>
                  <a:srgbClr val="0070C0"/>
                </a:solidFill>
                <a:latin typeface="Arial"/>
                <a:ea typeface="Arial"/>
                <a:cs typeface="Arial"/>
                <a:sym typeface="Arial"/>
              </a:rPr>
              <a:t>MOTIVATION / INTRODUCTION</a:t>
            </a:r>
            <a:endParaRPr dirty="0"/>
          </a:p>
          <a:p>
            <a:pPr marL="0" marR="35176" lvl="0" indent="0" algn="l"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171450" indent="-171450" algn="just">
              <a:buFont typeface="Arial" panose="020B0604020202020204" pitchFamily="34" charset="0"/>
              <a:buChar char="•"/>
            </a:pPr>
            <a:r>
              <a:rPr lang="en-US" sz="1050" dirty="0"/>
              <a:t>Heart disease is a major global health concern and occurs when the heart's ability to circulate blood is compromised, leading to serious conditions such as coronary artery disease, heart failure, or arrhythmias.</a:t>
            </a:r>
          </a:p>
          <a:p>
            <a:pPr marL="171450" indent="-171450" algn="just">
              <a:buFont typeface="Arial" panose="020B0604020202020204" pitchFamily="34" charset="0"/>
              <a:buChar char="•"/>
            </a:pPr>
            <a:r>
              <a:rPr lang="en-US" sz="1050" dirty="0"/>
              <a:t>According to the World Health Organization (WHO), cardiovascular diseases are responsible for nearly 17.9 million deaths annually, representing 30% of all global deaths. If current trends continue, the number of deaths is expected to reach 22 million by 2030.</a:t>
            </a:r>
          </a:p>
          <a:p>
            <a:pPr marL="171450" indent="-171450" algn="just">
              <a:buFont typeface="Arial" panose="020B0604020202020204" pitchFamily="34" charset="0"/>
              <a:buChar char="•"/>
            </a:pPr>
            <a:r>
              <a:rPr lang="en-US" sz="1050" dirty="0"/>
              <a:t>Given its high mortality rate and the importance of early detection, it is crucial to develop effective tools for identifying heart disease risk at an early stage.</a:t>
            </a:r>
          </a:p>
          <a:p>
            <a:pPr marL="171450" indent="-171450" algn="just">
              <a:buFont typeface="Arial" panose="020B0604020202020204" pitchFamily="34" charset="0"/>
              <a:buChar char="•"/>
            </a:pPr>
            <a:r>
              <a:rPr lang="en-US" sz="1050" dirty="0"/>
              <a:t>By applying machine learning algorithms to multi-modal physiological signals such as ECG, PPG, and PCG, patterns and anomalies can be detected that assist in accurate and timely heart disease prediction.</a:t>
            </a:r>
          </a:p>
          <a:p>
            <a:pPr marL="0" marR="144039" lvl="0" indent="0" algn="l" rtl="0">
              <a:lnSpc>
                <a:spcPct val="111142"/>
              </a:lnSpc>
              <a:spcBef>
                <a:spcPts val="525"/>
              </a:spcBef>
              <a:spcAft>
                <a:spcPts val="0"/>
              </a:spcAft>
              <a:buNone/>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OBJECTIVES</a:t>
            </a:r>
          </a:p>
          <a:p>
            <a:pPr marL="0" marR="0" lvl="0" indent="0" algn="l" rtl="0">
              <a:spcBef>
                <a:spcPts val="0"/>
              </a:spcBef>
              <a:spcAft>
                <a:spcPts val="0"/>
              </a:spcAft>
              <a:buNone/>
            </a:pPr>
            <a:endParaRPr dirty="0"/>
          </a:p>
          <a:p>
            <a:pPr marL="171450" indent="-171450">
              <a:buFont typeface="Arial" panose="020B0604020202020204" pitchFamily="34" charset="0"/>
              <a:buChar char="•"/>
            </a:pPr>
            <a:r>
              <a:rPr lang="en-US" sz="1050" dirty="0"/>
              <a:t>To develop a heart disease prediction model that accurately identifies individuals at high risk using multiple inputs like ECG, PPG, and PCG signals.</a:t>
            </a:r>
          </a:p>
          <a:p>
            <a:pPr marL="171450" indent="-171450">
              <a:buFont typeface="Arial" panose="020B0604020202020204" pitchFamily="34" charset="0"/>
              <a:buChar char="•"/>
            </a:pPr>
            <a:r>
              <a:rPr lang="en-US" sz="1050" dirty="0"/>
              <a:t>To build a state-of-the-art hybrid classification framework leveraging CNN, </a:t>
            </a:r>
            <a:r>
              <a:rPr lang="en-US" sz="1050" dirty="0" err="1"/>
              <a:t>BiLSTM</a:t>
            </a:r>
            <a:r>
              <a:rPr lang="en-US" sz="1050" dirty="0"/>
              <a:t>, and Random Forest for efficient heart condition analysis.</a:t>
            </a:r>
          </a:p>
          <a:p>
            <a:pPr marL="171450" indent="-171450">
              <a:buFont typeface="Arial" panose="020B0604020202020204" pitchFamily="34" charset="0"/>
              <a:buChar char="•"/>
            </a:pPr>
            <a:r>
              <a:rPr lang="en-US" sz="1050" dirty="0"/>
              <a:t>To compare performance and accuracy of various machine learning and deep learning models applied to heart disease prediction.</a:t>
            </a:r>
          </a:p>
          <a:p>
            <a:pPr marL="171450" indent="-171450">
              <a:buFont typeface="Arial" panose="020B0604020202020204" pitchFamily="34" charset="0"/>
              <a:buChar char="•"/>
            </a:pPr>
            <a:r>
              <a:rPr lang="en-US" sz="1050" dirty="0"/>
              <a:t>To enhance existing prediction systems by improving feature extraction, model integration, and early diagnosis capabilities.</a:t>
            </a:r>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l" rtl="0">
              <a:spcBef>
                <a:spcPts val="0"/>
              </a:spcBef>
              <a:spcAft>
                <a:spcPts val="0"/>
              </a:spcAft>
              <a:buNone/>
            </a:pPr>
            <a:endParaRPr sz="1050" dirty="0">
              <a:solidFill>
                <a:srgbClr val="231F20"/>
              </a:solidFill>
              <a:latin typeface="Arial"/>
              <a:ea typeface="Arial"/>
              <a:cs typeface="Arial"/>
              <a:sym typeface="Arial"/>
            </a:endParaRPr>
          </a:p>
          <a:p>
            <a:pPr marL="0" marR="0" lvl="0" indent="0" algn="l" rtl="0">
              <a:spcBef>
                <a:spcPts val="0"/>
              </a:spcBef>
              <a:spcAft>
                <a:spcPts val="0"/>
              </a:spcAft>
              <a:buNone/>
            </a:pPr>
            <a:r>
              <a:rPr lang="en-US" sz="1050" b="1" cap="none" dirty="0">
                <a:solidFill>
                  <a:srgbClr val="0070C0"/>
                </a:solidFill>
                <a:latin typeface="Arial"/>
                <a:ea typeface="Arial"/>
                <a:cs typeface="Arial"/>
                <a:sym typeface="Arial"/>
              </a:rPr>
              <a:t>SCOPE OF THE PROJECT</a:t>
            </a:r>
            <a:endParaRPr dirty="0"/>
          </a:p>
          <a:p>
            <a:pPr marL="0" marR="0" lvl="0" indent="0" algn="l" rtl="0">
              <a:spcBef>
                <a:spcPts val="0"/>
              </a:spcBef>
              <a:spcAft>
                <a:spcPts val="0"/>
              </a:spcAft>
              <a:buNone/>
            </a:pPr>
            <a:endParaRPr sz="1050" b="1" cap="none" dirty="0">
              <a:solidFill>
                <a:srgbClr val="0070C0"/>
              </a:solidFill>
              <a:latin typeface="Arial"/>
              <a:ea typeface="Arial"/>
              <a:cs typeface="Arial"/>
              <a:sym typeface="Arial"/>
            </a:endParaRPr>
          </a:p>
          <a:p>
            <a:pPr algn="just">
              <a:buNone/>
            </a:pPr>
            <a:r>
              <a:rPr lang="en-US" sz="1050" dirty="0"/>
              <a:t>The project focuses on collecting and analyzing multi-modal datasets (ECG, PPG, and PCG) for effective heart disease prediction. It involves preprocessing data, implementing machine learning and deep learning models (CNN, </a:t>
            </a:r>
            <a:r>
              <a:rPr lang="en-US" sz="1050" dirty="0" err="1"/>
              <a:t>BiLSTM</a:t>
            </a:r>
            <a:r>
              <a:rPr lang="en-US" sz="1050" dirty="0"/>
              <a:t>, Random Forest), and evaluating their performance. The goal is to develop an accurate and efficient system for early diagnosis and risk assessment, which can support healthcare professionals in clinical decision-making.</a:t>
            </a:r>
          </a:p>
        </p:txBody>
      </p:sp>
      <p:sp>
        <p:nvSpPr>
          <p:cNvPr id="92" name="Google Shape;92;p1"/>
          <p:cNvSpPr txBox="1"/>
          <p:nvPr/>
        </p:nvSpPr>
        <p:spPr>
          <a:xfrm>
            <a:off x="4179668" y="1178815"/>
            <a:ext cx="4377532" cy="7902316"/>
          </a:xfrm>
          <a:prstGeom prst="rect">
            <a:avLst/>
          </a:prstGeom>
          <a:noFill/>
          <a:ln w="9525" cap="flat" cmpd="sng">
            <a:solidFill>
              <a:srgbClr val="92AAEA"/>
            </a:solidFill>
            <a:prstDash val="solid"/>
            <a:miter lim="800000"/>
            <a:headEnd type="none" w="sm" len="sm"/>
            <a:tailEnd type="none" w="sm" len="sm"/>
          </a:ln>
        </p:spPr>
        <p:txBody>
          <a:bodyPr spcFirstLastPara="1" wrap="square" lIns="91425" tIns="45700" rIns="91425" bIns="45700" anchor="t" anchorCtr="0">
            <a:spAutoFit/>
          </a:bodyPr>
          <a:lstStyle/>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35176" lvl="0" indent="0" algn="just" rtl="0">
              <a:lnSpc>
                <a:spcPct val="100000"/>
              </a:lnSpc>
              <a:spcBef>
                <a:spcPts val="0"/>
              </a:spcBef>
              <a:spcAft>
                <a:spcPts val="0"/>
              </a:spcAft>
              <a:buNone/>
            </a:pPr>
            <a:r>
              <a:rPr lang="en-US" sz="1167" b="1" cap="none" dirty="0">
                <a:solidFill>
                  <a:srgbClr val="0070C0"/>
                </a:solidFill>
                <a:latin typeface="Arial"/>
                <a:ea typeface="Arial"/>
                <a:cs typeface="Arial"/>
                <a:sym typeface="Arial"/>
              </a:rPr>
              <a:t>METHODOLOGY</a:t>
            </a:r>
            <a:endParaRPr dirty="0"/>
          </a:p>
          <a:p>
            <a:pPr marL="0" marR="35176" lvl="0" indent="0" algn="just" rtl="0">
              <a:lnSpc>
                <a:spcPct val="100000"/>
              </a:lnSpc>
              <a:spcBef>
                <a:spcPts val="0"/>
              </a:spcBef>
              <a:spcAft>
                <a:spcPts val="0"/>
              </a:spcAft>
              <a:buNone/>
            </a:pPr>
            <a:endParaRPr sz="1167"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r>
              <a:rPr lang="en-US" sz="1050" b="1" dirty="0">
                <a:solidFill>
                  <a:srgbClr val="231F20"/>
                </a:solidFill>
                <a:latin typeface="Arial"/>
                <a:ea typeface="Arial"/>
                <a:cs typeface="Arial"/>
                <a:sym typeface="Arial"/>
              </a:rPr>
              <a:t>Preprocessing</a:t>
            </a:r>
            <a:endParaRPr dirty="0"/>
          </a:p>
          <a:p>
            <a:pPr marL="0" marR="0" lvl="0" indent="0" algn="just" rtl="0">
              <a:lnSpc>
                <a:spcPct val="150000"/>
              </a:lnSpc>
              <a:spcBef>
                <a:spcPts val="0"/>
              </a:spcBef>
              <a:spcAft>
                <a:spcPts val="0"/>
              </a:spcAft>
              <a:buNone/>
            </a:pPr>
            <a:r>
              <a:rPr lang="en-US" sz="1050" dirty="0"/>
              <a:t>Preprocessing involves normalizing inputs and converting them into suitable formats for model training. PPG data is standardized, ECG images are resized and normalized, and PCG audio is converted to MFCC features. These steps ensure consistent and meaningful input for each model.</a:t>
            </a:r>
          </a:p>
          <a:p>
            <a:pPr marL="0" marR="0" lvl="0" indent="0" algn="just" rtl="0">
              <a:lnSpc>
                <a:spcPct val="150000"/>
              </a:lnSpc>
              <a:spcBef>
                <a:spcPts val="0"/>
              </a:spcBef>
              <a:spcAft>
                <a:spcPts val="0"/>
              </a:spcAft>
              <a:buNone/>
            </a:pPr>
            <a:endParaRPr lang="en-US" sz="1050" dirty="0"/>
          </a:p>
          <a:p>
            <a:pPr marL="0" marR="0" lvl="0" indent="0" algn="just" rtl="0">
              <a:lnSpc>
                <a:spcPct val="150000"/>
              </a:lnSpc>
              <a:spcBef>
                <a:spcPts val="0"/>
              </a:spcBef>
              <a:spcAft>
                <a:spcPts val="0"/>
              </a:spcAft>
              <a:buNone/>
            </a:pPr>
            <a:r>
              <a:rPr lang="en-US" sz="1050" b="1" cap="none" dirty="0">
                <a:solidFill>
                  <a:srgbClr val="0070C0"/>
                </a:solidFill>
                <a:latin typeface="Arial"/>
                <a:ea typeface="Arial"/>
                <a:cs typeface="Arial"/>
                <a:sym typeface="Arial"/>
              </a:rPr>
              <a:t>ARCHITECTURE</a:t>
            </a:r>
            <a:endParaRPr sz="1050" b="1" cap="none" dirty="0">
              <a:solidFill>
                <a:srgbClr val="0070C0"/>
              </a:solidFill>
              <a:latin typeface="Arial"/>
              <a:ea typeface="Arial"/>
              <a:cs typeface="Arial"/>
              <a:sym typeface="Aria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endParaRPr sz="1050" b="1" dirty="0">
              <a:solidFill>
                <a:srgbClr val="0070C0"/>
              </a:solidFill>
            </a:endParaRPr>
          </a:p>
          <a:p>
            <a:pPr marL="0" marR="0" lvl="0" indent="0" algn="just" rtl="0">
              <a:spcBef>
                <a:spcPts val="1200"/>
              </a:spcBef>
              <a:spcAft>
                <a:spcPts val="0"/>
              </a:spcAft>
              <a:buNone/>
            </a:pPr>
            <a:r>
              <a:rPr lang="en-US" sz="1050" b="1" cap="none" dirty="0">
                <a:solidFill>
                  <a:srgbClr val="0070C0"/>
                </a:solidFill>
                <a:latin typeface="Arial"/>
                <a:ea typeface="Arial"/>
                <a:cs typeface="Arial"/>
                <a:sym typeface="Arial"/>
              </a:rPr>
              <a:t> </a:t>
            </a:r>
            <a:endParaRPr dirty="0"/>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dirty="0">
              <a:solidFill>
                <a:srgbClr val="231F20"/>
              </a:solidFill>
              <a:latin typeface="Arial"/>
              <a:ea typeface="Arial"/>
              <a:cs typeface="Arial"/>
              <a:sym typeface="Arial"/>
            </a:endParaRPr>
          </a:p>
          <a:p>
            <a:pPr marL="0" marR="0" lvl="0" indent="0" algn="just" rtl="0">
              <a:spcBef>
                <a:spcPts val="0"/>
              </a:spcBef>
              <a:spcAft>
                <a:spcPts val="0"/>
              </a:spcAft>
              <a:buNone/>
            </a:pPr>
            <a:endParaRPr sz="1050" b="1" cap="none" dirty="0">
              <a:solidFill>
                <a:srgbClr val="0070C0"/>
              </a:solidFill>
              <a:latin typeface="Arial"/>
              <a:ea typeface="Arial"/>
              <a:cs typeface="Arial"/>
              <a:sym typeface="Arial"/>
            </a:endParaRPr>
          </a:p>
          <a:p>
            <a:pPr marL="0" marR="0" lvl="0" indent="0" algn="just" rtl="0">
              <a:lnSpc>
                <a:spcPct val="150000"/>
              </a:lnSpc>
              <a:spcBef>
                <a:spcPts val="0"/>
              </a:spcBef>
              <a:spcAft>
                <a:spcPts val="0"/>
              </a:spcAft>
              <a:buNone/>
            </a:pPr>
            <a:endParaRPr sz="1050" dirty="0">
              <a:solidFill>
                <a:srgbClr val="231F20"/>
              </a:solidFill>
              <a:latin typeface="Arial"/>
              <a:ea typeface="Arial"/>
              <a:cs typeface="Arial"/>
              <a:sym typeface="Arial"/>
            </a:endParaRPr>
          </a:p>
          <a:p>
            <a:pPr marL="0" marR="0" lvl="0" indent="0" algn="just" rtl="0">
              <a:lnSpc>
                <a:spcPct val="150000"/>
              </a:lnSpc>
              <a:spcBef>
                <a:spcPts val="0"/>
              </a:spcBef>
              <a:spcAft>
                <a:spcPts val="0"/>
              </a:spcAft>
              <a:buNone/>
            </a:pPr>
            <a:endParaRPr lang="en-US" sz="1050" dirty="0"/>
          </a:p>
          <a:p>
            <a:pPr marL="0" marR="0" lvl="0" indent="0" algn="just" rtl="0">
              <a:lnSpc>
                <a:spcPct val="150000"/>
              </a:lnSpc>
              <a:spcBef>
                <a:spcPts val="0"/>
              </a:spcBef>
              <a:spcAft>
                <a:spcPts val="0"/>
              </a:spcAft>
              <a:buNone/>
            </a:pPr>
            <a:r>
              <a:rPr lang="en-US" sz="1100" dirty="0"/>
              <a:t>This diagram shows an integrated heart disease prediction system combining PPG (Random Forest), ECG (2D CNN), and PCG (</a:t>
            </a:r>
            <a:r>
              <a:rPr lang="en-US" sz="1100" dirty="0" err="1"/>
              <a:t>BiLSTM</a:t>
            </a:r>
            <a:r>
              <a:rPr lang="en-US" sz="1100" dirty="0"/>
              <a:t>) models. Each input is preprocessed and classified individually, and their outputs are integrated to compute a final risk weight and disease classification. The system supports detection of various conditions and helps in indicating overall heart health status.</a:t>
            </a:r>
          </a:p>
          <a:p>
            <a:pPr marL="0" marR="0" lvl="0" indent="0" algn="just" rtl="0">
              <a:lnSpc>
                <a:spcPct val="150000"/>
              </a:lnSpc>
              <a:spcBef>
                <a:spcPts val="0"/>
              </a:spcBef>
              <a:spcAft>
                <a:spcPts val="0"/>
              </a:spcAft>
              <a:buNone/>
            </a:pPr>
            <a:endParaRPr lang="en-US" sz="1100" dirty="0"/>
          </a:p>
          <a:p>
            <a:pPr marL="0" marR="0" lvl="0" indent="0" algn="just" rtl="0">
              <a:lnSpc>
                <a:spcPct val="150000"/>
              </a:lnSpc>
              <a:spcBef>
                <a:spcPts val="0"/>
              </a:spcBef>
              <a:spcAft>
                <a:spcPts val="0"/>
              </a:spcAft>
              <a:buNone/>
            </a:pPr>
            <a:endParaRPr lang="en-US" sz="1100" dirty="0"/>
          </a:p>
        </p:txBody>
      </p:sp>
      <p:graphicFrame>
        <p:nvGraphicFramePr>
          <p:cNvPr id="94" name="Google Shape;94;p1"/>
          <p:cNvGraphicFramePr/>
          <p:nvPr>
            <p:extLst>
              <p:ext uri="{D42A27DB-BD31-4B8C-83A1-F6EECF244321}">
                <p14:modId xmlns:p14="http://schemas.microsoft.com/office/powerpoint/2010/main" val="1017593738"/>
              </p:ext>
            </p:extLst>
          </p:nvPr>
        </p:nvGraphicFramePr>
        <p:xfrm>
          <a:off x="8847734" y="1955800"/>
          <a:ext cx="3273150" cy="1457310"/>
        </p:xfrm>
        <a:graphic>
          <a:graphicData uri="http://schemas.openxmlformats.org/drawingml/2006/table">
            <a:tbl>
              <a:tblPr firstRow="1" bandRow="1">
                <a:noFill/>
                <a:tableStyleId>{2D6517B2-53E5-44A5-B0F4-53298D9B06D0}</a:tableStyleId>
              </a:tblPr>
              <a:tblGrid>
                <a:gridCol w="1636575">
                  <a:extLst>
                    <a:ext uri="{9D8B030D-6E8A-4147-A177-3AD203B41FA5}">
                      <a16:colId xmlns:a16="http://schemas.microsoft.com/office/drawing/2014/main" val="20000"/>
                    </a:ext>
                  </a:extLst>
                </a:gridCol>
                <a:gridCol w="1636575">
                  <a:extLst>
                    <a:ext uri="{9D8B030D-6E8A-4147-A177-3AD203B41FA5}">
                      <a16:colId xmlns:a16="http://schemas.microsoft.com/office/drawing/2014/main" val="20001"/>
                    </a:ext>
                  </a:extLst>
                </a:gridCol>
              </a:tblGrid>
              <a:tr h="307850">
                <a:tc>
                  <a:txBody>
                    <a:bodyPr/>
                    <a:lstStyle/>
                    <a:p>
                      <a:pPr marL="0" marR="0" lvl="0" indent="0" algn="l" rtl="0">
                        <a:spcBef>
                          <a:spcPts val="0"/>
                        </a:spcBef>
                        <a:spcAft>
                          <a:spcPts val="0"/>
                        </a:spcAft>
                        <a:buNone/>
                      </a:pPr>
                      <a:r>
                        <a:rPr lang="en-US" sz="1050" u="none" strike="noStrike" cap="none"/>
                        <a:t>Algorithm</a:t>
                      </a:r>
                      <a:endParaRPr/>
                    </a:p>
                  </a:txBody>
                  <a:tcPr marL="91450" marR="91450" marT="45725" marB="45725"/>
                </a:tc>
                <a:tc>
                  <a:txBody>
                    <a:bodyPr/>
                    <a:lstStyle/>
                    <a:p>
                      <a:pPr marL="0" marR="0" lvl="0" indent="0" algn="l" rtl="0">
                        <a:spcBef>
                          <a:spcPts val="0"/>
                        </a:spcBef>
                        <a:spcAft>
                          <a:spcPts val="0"/>
                        </a:spcAft>
                        <a:buNone/>
                      </a:pPr>
                      <a:r>
                        <a:rPr lang="en-US" sz="1050"/>
                        <a:t>Accuracy</a:t>
                      </a:r>
                      <a:endParaRPr/>
                    </a:p>
                  </a:txBody>
                  <a:tcPr marL="91450" marR="91450" marT="45725" marB="45725"/>
                </a:tc>
                <a:extLst>
                  <a:ext uri="{0D108BD9-81ED-4DB2-BD59-A6C34878D82A}">
                    <a16:rowId xmlns:a16="http://schemas.microsoft.com/office/drawing/2014/main" val="10000"/>
                  </a:ext>
                </a:extLst>
              </a:tr>
              <a:tr h="346125">
                <a:tc>
                  <a:txBody>
                    <a:bodyPr/>
                    <a:lstStyle/>
                    <a:p>
                      <a:pPr marL="0" marR="0" lvl="0" indent="0" algn="l" rtl="0">
                        <a:spcBef>
                          <a:spcPts val="0"/>
                        </a:spcBef>
                        <a:spcAft>
                          <a:spcPts val="0"/>
                        </a:spcAft>
                        <a:buNone/>
                      </a:pPr>
                      <a:r>
                        <a:rPr lang="en-US" sz="1200" b="0" i="0" dirty="0">
                          <a:solidFill>
                            <a:schemeClr val="dk1"/>
                          </a:solidFill>
                          <a:latin typeface="Times New Roman"/>
                          <a:cs typeface="Times New Roman"/>
                          <a:sym typeface="Times New Roman"/>
                        </a:rPr>
                        <a:t>Random Forest Classifier</a:t>
                      </a:r>
                      <a:endParaRPr sz="1200" dirty="0"/>
                    </a:p>
                  </a:txBody>
                  <a:tcPr marL="91450" marR="91450" marT="45725" marB="45725"/>
                </a:tc>
                <a:tc>
                  <a:txBody>
                    <a:bodyPr/>
                    <a:lstStyle/>
                    <a:p>
                      <a:pPr marL="0" marR="0" lvl="0" indent="0" algn="l" rtl="0">
                        <a:spcBef>
                          <a:spcPts val="0"/>
                        </a:spcBef>
                        <a:spcAft>
                          <a:spcPts val="0"/>
                        </a:spcAft>
                        <a:buNone/>
                      </a:pPr>
                      <a:r>
                        <a:rPr lang="en-IN" dirty="0"/>
                        <a:t>96%</a:t>
                      </a:r>
                      <a:endParaRPr dirty="0"/>
                    </a:p>
                  </a:txBody>
                  <a:tcPr marL="91450" marR="91450" marT="45725" marB="45725"/>
                </a:tc>
                <a:extLst>
                  <a:ext uri="{0D108BD9-81ED-4DB2-BD59-A6C34878D82A}">
                    <a16:rowId xmlns:a16="http://schemas.microsoft.com/office/drawing/2014/main" val="10001"/>
                  </a:ext>
                </a:extLst>
              </a:tr>
              <a:tr h="346125">
                <a:tc>
                  <a:txBody>
                    <a:bodyPr/>
                    <a:lstStyle/>
                    <a:p>
                      <a:pPr marL="0" marR="0" lvl="0" indent="0" algn="l" rtl="0">
                        <a:spcBef>
                          <a:spcPts val="0"/>
                        </a:spcBef>
                        <a:spcAft>
                          <a:spcPts val="0"/>
                        </a:spcAft>
                        <a:buNone/>
                      </a:pPr>
                      <a:r>
                        <a:rPr lang="en-US" sz="1200" dirty="0"/>
                        <a:t>2D CNN</a:t>
                      </a:r>
                      <a:endParaRPr dirty="0"/>
                    </a:p>
                  </a:txBody>
                  <a:tcPr marL="91450" marR="91450" marT="45725" marB="45725"/>
                </a:tc>
                <a:tc>
                  <a:txBody>
                    <a:bodyPr/>
                    <a:lstStyle/>
                    <a:p>
                      <a:pPr marL="0" marR="0" lvl="0" indent="0" algn="l" rtl="0">
                        <a:spcBef>
                          <a:spcPts val="0"/>
                        </a:spcBef>
                        <a:spcAft>
                          <a:spcPts val="0"/>
                        </a:spcAft>
                        <a:buNone/>
                      </a:pPr>
                      <a:r>
                        <a:rPr lang="en-IN" dirty="0"/>
                        <a:t>93.32%</a:t>
                      </a:r>
                      <a:endParaRPr dirty="0"/>
                    </a:p>
                  </a:txBody>
                  <a:tcPr marL="91450" marR="91450" marT="45725" marB="45725"/>
                </a:tc>
                <a:extLst>
                  <a:ext uri="{0D108BD9-81ED-4DB2-BD59-A6C34878D82A}">
                    <a16:rowId xmlns:a16="http://schemas.microsoft.com/office/drawing/2014/main" val="10002"/>
                  </a:ext>
                </a:extLst>
              </a:tr>
              <a:tr h="346125">
                <a:tc>
                  <a:txBody>
                    <a:bodyPr/>
                    <a:lstStyle/>
                    <a:p>
                      <a:pPr marL="0" marR="0" lvl="0" indent="0" algn="l" rtl="0">
                        <a:spcBef>
                          <a:spcPts val="0"/>
                        </a:spcBef>
                        <a:spcAft>
                          <a:spcPts val="0"/>
                        </a:spcAft>
                        <a:buNone/>
                      </a:pPr>
                      <a:r>
                        <a:rPr lang="en-US" sz="1200" dirty="0" err="1"/>
                        <a:t>BiLSTM</a:t>
                      </a:r>
                      <a:r>
                        <a:rPr lang="en-US" sz="1200" dirty="0"/>
                        <a:t> </a:t>
                      </a:r>
                      <a:endParaRPr dirty="0"/>
                    </a:p>
                  </a:txBody>
                  <a:tcPr marL="91450" marR="91450" marT="45725" marB="45725"/>
                </a:tc>
                <a:tc>
                  <a:txBody>
                    <a:bodyPr/>
                    <a:lstStyle/>
                    <a:p>
                      <a:pPr marL="0" marR="0" lvl="0" indent="0" algn="l" rtl="0">
                        <a:spcBef>
                          <a:spcPts val="0"/>
                        </a:spcBef>
                        <a:spcAft>
                          <a:spcPts val="0"/>
                        </a:spcAft>
                        <a:buNone/>
                      </a:pPr>
                      <a:r>
                        <a:rPr lang="en-IN" dirty="0"/>
                        <a:t>96%</a:t>
                      </a:r>
                      <a:endParaRPr dirty="0"/>
                    </a:p>
                  </a:txBody>
                  <a:tcPr marL="91450" marR="91450" marT="45725" marB="45725"/>
                </a:tc>
                <a:extLst>
                  <a:ext uri="{0D108BD9-81ED-4DB2-BD59-A6C34878D82A}">
                    <a16:rowId xmlns:a16="http://schemas.microsoft.com/office/drawing/2014/main" val="10003"/>
                  </a:ext>
                </a:extLst>
              </a:tr>
            </a:tbl>
          </a:graphicData>
        </a:graphic>
      </p:graphicFrame>
      <p:pic>
        <p:nvPicPr>
          <p:cNvPr id="5" name="Picture 4">
            <a:extLst>
              <a:ext uri="{FF2B5EF4-FFF2-40B4-BE49-F238E27FC236}">
                <a16:creationId xmlns:a16="http://schemas.microsoft.com/office/drawing/2014/main" id="{DC0A72D0-6D8C-EE9A-A8FA-071EDDA77A0E}"/>
              </a:ext>
            </a:extLst>
          </p:cNvPr>
          <p:cNvPicPr>
            <a:picLocks noChangeAspect="1"/>
          </p:cNvPicPr>
          <p:nvPr/>
        </p:nvPicPr>
        <p:blipFill>
          <a:blip r:embed="rId6"/>
          <a:stretch>
            <a:fillRect/>
          </a:stretch>
        </p:blipFill>
        <p:spPr>
          <a:xfrm>
            <a:off x="-2146" y="0"/>
            <a:ext cx="2658006" cy="1066463"/>
          </a:xfrm>
          <a:prstGeom prst="rect">
            <a:avLst/>
          </a:prstGeom>
        </p:spPr>
      </p:pic>
      <p:pic>
        <p:nvPicPr>
          <p:cNvPr id="7" name="Picture 6">
            <a:extLst>
              <a:ext uri="{FF2B5EF4-FFF2-40B4-BE49-F238E27FC236}">
                <a16:creationId xmlns:a16="http://schemas.microsoft.com/office/drawing/2014/main" id="{D5F6A07E-5B1B-429C-1E14-B52B03C74FEE}"/>
              </a:ext>
            </a:extLst>
          </p:cNvPr>
          <p:cNvPicPr>
            <a:picLocks noChangeAspect="1"/>
          </p:cNvPicPr>
          <p:nvPr/>
        </p:nvPicPr>
        <p:blipFill>
          <a:blip r:embed="rId7"/>
          <a:stretch>
            <a:fillRect/>
          </a:stretch>
        </p:blipFill>
        <p:spPr>
          <a:xfrm>
            <a:off x="10407755" y="0"/>
            <a:ext cx="2416629" cy="1068920"/>
          </a:xfrm>
          <a:prstGeom prst="rect">
            <a:avLst/>
          </a:prstGeom>
        </p:spPr>
      </p:pic>
      <p:pic>
        <p:nvPicPr>
          <p:cNvPr id="8" name="Picture 7">
            <a:extLst>
              <a:ext uri="{FF2B5EF4-FFF2-40B4-BE49-F238E27FC236}">
                <a16:creationId xmlns:a16="http://schemas.microsoft.com/office/drawing/2014/main" id="{E0CA8EA9-919C-45DD-CC75-901788902233}"/>
              </a:ext>
            </a:extLst>
          </p:cNvPr>
          <p:cNvPicPr>
            <a:picLocks noChangeAspect="1"/>
          </p:cNvPicPr>
          <p:nvPr/>
        </p:nvPicPr>
        <p:blipFill>
          <a:blip r:embed="rId8"/>
          <a:stretch>
            <a:fillRect/>
          </a:stretch>
        </p:blipFill>
        <p:spPr>
          <a:xfrm>
            <a:off x="4059577" y="3727048"/>
            <a:ext cx="4617713" cy="2847372"/>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650</TotalTime>
  <Words>707</Words>
  <Application>Microsoft Office PowerPoint</Application>
  <PresentationFormat>A3 Paper (297x420 mm)</PresentationFormat>
  <Paragraphs>83</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Swanger, Scott A</dc:creator>
  <cp:lastModifiedBy>Anandakrishnan A</cp:lastModifiedBy>
  <cp:revision>11</cp:revision>
  <dcterms:created xsi:type="dcterms:W3CDTF">2019-03-04T22:30:53Z</dcterms:created>
  <dcterms:modified xsi:type="dcterms:W3CDTF">2025-09-19T05:47:04Z</dcterms:modified>
</cp:coreProperties>
</file>