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11" r:id="rId7"/>
    <p:sldId id="412" r:id="rId8"/>
    <p:sldId id="4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1FB6D-0B62-4DF8-B189-D2B78390D0CE}" v="4" dt="2024-03-25T16:28:58.459"/>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7" autoAdjust="0"/>
  </p:normalViewPr>
  <p:slideViewPr>
    <p:cSldViewPr snapToGrid="0">
      <p:cViewPr>
        <p:scale>
          <a:sx n="74" d="100"/>
          <a:sy n="74" d="100"/>
        </p:scale>
        <p:origin x="340"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Aruldoss" userId="452403fe-6e24-4d59-9014-51e2da1b5898" providerId="ADAL" clId="{41B1FB6D-0B62-4DF8-B189-D2B78390D0CE}"/>
    <pc:docChg chg="undo redo custSel modSld">
      <pc:chgData name="Anand Aruldoss" userId="452403fe-6e24-4d59-9014-51e2da1b5898" providerId="ADAL" clId="{41B1FB6D-0B62-4DF8-B189-D2B78390D0CE}" dt="2024-03-25T17:47:18.938" v="108" actId="20577"/>
      <pc:docMkLst>
        <pc:docMk/>
      </pc:docMkLst>
      <pc:sldChg chg="modSp mod">
        <pc:chgData name="Anand Aruldoss" userId="452403fe-6e24-4d59-9014-51e2da1b5898" providerId="ADAL" clId="{41B1FB6D-0B62-4DF8-B189-D2B78390D0CE}" dt="2024-03-25T16:28:34.016" v="2" actId="313"/>
        <pc:sldMkLst>
          <pc:docMk/>
          <pc:sldMk cId="3346685798" sldId="383"/>
        </pc:sldMkLst>
        <pc:spChg chg="mod">
          <ac:chgData name="Anand Aruldoss" userId="452403fe-6e24-4d59-9014-51e2da1b5898" providerId="ADAL" clId="{41B1FB6D-0B62-4DF8-B189-D2B78390D0CE}" dt="2024-03-25T16:28:34.016" v="2" actId="313"/>
          <ac:spMkLst>
            <pc:docMk/>
            <pc:sldMk cId="3346685798" sldId="383"/>
            <ac:spMk id="3" creationId="{3B8EBC2C-6DD7-5003-38EB-40753046FE8C}"/>
          </ac:spMkLst>
        </pc:spChg>
      </pc:sldChg>
      <pc:sldChg chg="modSp mod">
        <pc:chgData name="Anand Aruldoss" userId="452403fe-6e24-4d59-9014-51e2da1b5898" providerId="ADAL" clId="{41B1FB6D-0B62-4DF8-B189-D2B78390D0CE}" dt="2024-03-25T17:47:18.938" v="108" actId="20577"/>
        <pc:sldMkLst>
          <pc:docMk/>
          <pc:sldMk cId="2916496522" sldId="411"/>
        </pc:sldMkLst>
        <pc:spChg chg="mod">
          <ac:chgData name="Anand Aruldoss" userId="452403fe-6e24-4d59-9014-51e2da1b5898" providerId="ADAL" clId="{41B1FB6D-0B62-4DF8-B189-D2B78390D0CE}" dt="2024-03-25T16:28:45.010" v="3" actId="313"/>
          <ac:spMkLst>
            <pc:docMk/>
            <pc:sldMk cId="2916496522" sldId="411"/>
            <ac:spMk id="2" creationId="{1AF7403A-BF39-FA2B-3C52-C5F3B560BFA5}"/>
          </ac:spMkLst>
        </pc:spChg>
        <pc:spChg chg="mod">
          <ac:chgData name="Anand Aruldoss" userId="452403fe-6e24-4d59-9014-51e2da1b5898" providerId="ADAL" clId="{41B1FB6D-0B62-4DF8-B189-D2B78390D0CE}" dt="2024-03-25T17:47:18.938" v="108" actId="20577"/>
          <ac:spMkLst>
            <pc:docMk/>
            <pc:sldMk cId="2916496522" sldId="411"/>
            <ac:spMk id="4" creationId="{AD6C8B5A-2F4F-298B-ECAD-3EAC1DFEB35F}"/>
          </ac:spMkLst>
        </pc:spChg>
        <pc:picChg chg="mod">
          <ac:chgData name="Anand Aruldoss" userId="452403fe-6e24-4d59-9014-51e2da1b5898" providerId="ADAL" clId="{41B1FB6D-0B62-4DF8-B189-D2B78390D0CE}" dt="2024-03-25T17:40:09.556" v="7" actId="1076"/>
          <ac:picMkLst>
            <pc:docMk/>
            <pc:sldMk cId="2916496522" sldId="411"/>
            <ac:picMk id="8" creationId="{EEFE32C3-F242-0FED-9E14-4B7AE5C90983}"/>
          </ac:picMkLst>
        </pc:picChg>
        <pc:cxnChg chg="mod">
          <ac:chgData name="Anand Aruldoss" userId="452403fe-6e24-4d59-9014-51e2da1b5898" providerId="ADAL" clId="{41B1FB6D-0B62-4DF8-B189-D2B78390D0CE}" dt="2024-03-25T17:39:56.152" v="6" actId="1076"/>
          <ac:cxnSpMkLst>
            <pc:docMk/>
            <pc:sldMk cId="2916496522" sldId="411"/>
            <ac:cxnSpMk id="32" creationId="{BC3F3CC5-C249-3CEB-03B2-6EE35E95F672}"/>
          </ac:cxnSpMkLst>
        </pc:cxnChg>
        <pc:cxnChg chg="mod">
          <ac:chgData name="Anand Aruldoss" userId="452403fe-6e24-4d59-9014-51e2da1b5898" providerId="ADAL" clId="{41B1FB6D-0B62-4DF8-B189-D2B78390D0CE}" dt="2024-03-25T17:39:45.899" v="5" actId="1076"/>
          <ac:cxnSpMkLst>
            <pc:docMk/>
            <pc:sldMk cId="2916496522" sldId="411"/>
            <ac:cxnSpMk id="33" creationId="{CCF0D79B-9B8D-0556-F26A-DC660DD4046F}"/>
          </ac:cxnSpMkLst>
        </pc:cxnChg>
      </pc:sldChg>
      <pc:sldChg chg="modSp mod">
        <pc:chgData name="Anand Aruldoss" userId="452403fe-6e24-4d59-9014-51e2da1b5898" providerId="ADAL" clId="{41B1FB6D-0B62-4DF8-B189-D2B78390D0CE}" dt="2024-03-25T17:41:52.024" v="16" actId="1076"/>
        <pc:sldMkLst>
          <pc:docMk/>
          <pc:sldMk cId="1888984581" sldId="412"/>
        </pc:sldMkLst>
        <pc:spChg chg="mod">
          <ac:chgData name="Anand Aruldoss" userId="452403fe-6e24-4d59-9014-51e2da1b5898" providerId="ADAL" clId="{41B1FB6D-0B62-4DF8-B189-D2B78390D0CE}" dt="2024-03-25T17:40:39.012" v="10" actId="1076"/>
          <ac:spMkLst>
            <pc:docMk/>
            <pc:sldMk cId="1888984581" sldId="412"/>
            <ac:spMk id="31" creationId="{B58B90E4-B61F-1E1B-195A-2CC194BB3762}"/>
          </ac:spMkLst>
        </pc:spChg>
        <pc:picChg chg="mod">
          <ac:chgData name="Anand Aruldoss" userId="452403fe-6e24-4d59-9014-51e2da1b5898" providerId="ADAL" clId="{41B1FB6D-0B62-4DF8-B189-D2B78390D0CE}" dt="2024-03-25T17:41:41.597" v="15" actId="1076"/>
          <ac:picMkLst>
            <pc:docMk/>
            <pc:sldMk cId="1888984581" sldId="412"/>
            <ac:picMk id="6" creationId="{FCC497C6-5FE3-0273-E9A0-BCBA70BCBFB6}"/>
          </ac:picMkLst>
        </pc:picChg>
        <pc:picChg chg="mod">
          <ac:chgData name="Anand Aruldoss" userId="452403fe-6e24-4d59-9014-51e2da1b5898" providerId="ADAL" clId="{41B1FB6D-0B62-4DF8-B189-D2B78390D0CE}" dt="2024-03-25T17:41:00.956" v="12" actId="1076"/>
          <ac:picMkLst>
            <pc:docMk/>
            <pc:sldMk cId="1888984581" sldId="412"/>
            <ac:picMk id="7" creationId="{9488985F-C7FD-D3FA-982B-F91E3BCBA8F7}"/>
          </ac:picMkLst>
        </pc:picChg>
        <pc:picChg chg="mod">
          <ac:chgData name="Anand Aruldoss" userId="452403fe-6e24-4d59-9014-51e2da1b5898" providerId="ADAL" clId="{41B1FB6D-0B62-4DF8-B189-D2B78390D0CE}" dt="2024-03-25T17:41:29.867" v="14" actId="1076"/>
          <ac:picMkLst>
            <pc:docMk/>
            <pc:sldMk cId="1888984581" sldId="412"/>
            <ac:picMk id="32" creationId="{FAC760E3-D3FC-561C-7B04-67B4ADA59ED9}"/>
          </ac:picMkLst>
        </pc:picChg>
        <pc:cxnChg chg="mod">
          <ac:chgData name="Anand Aruldoss" userId="452403fe-6e24-4d59-9014-51e2da1b5898" providerId="ADAL" clId="{41B1FB6D-0B62-4DF8-B189-D2B78390D0CE}" dt="2024-03-25T17:41:52.024" v="16" actId="1076"/>
          <ac:cxnSpMkLst>
            <pc:docMk/>
            <pc:sldMk cId="1888984581" sldId="412"/>
            <ac:cxnSpMk id="28" creationId="{C9CFC9FD-930F-FB4B-2886-D755B288A0DA}"/>
          </ac:cxnSpMkLst>
        </pc:cxnChg>
        <pc:cxnChg chg="mod">
          <ac:chgData name="Anand Aruldoss" userId="452403fe-6e24-4d59-9014-51e2da1b5898" providerId="ADAL" clId="{41B1FB6D-0B62-4DF8-B189-D2B78390D0CE}" dt="2024-03-25T17:40:55.999" v="11" actId="1076"/>
          <ac:cxnSpMkLst>
            <pc:docMk/>
            <pc:sldMk cId="1888984581" sldId="412"/>
            <ac:cxnSpMk id="29" creationId="{79CEDAF6-B4AF-9E64-961E-5C49AC143763}"/>
          </ac:cxnSpMkLst>
        </pc:cxnChg>
      </pc:sldChg>
      <pc:sldChg chg="addSp delSp modSp mod">
        <pc:chgData name="Anand Aruldoss" userId="452403fe-6e24-4d59-9014-51e2da1b5898" providerId="ADAL" clId="{41B1FB6D-0B62-4DF8-B189-D2B78390D0CE}" dt="2024-03-25T17:45:18.287" v="38" actId="478"/>
        <pc:sldMkLst>
          <pc:docMk/>
          <pc:sldMk cId="2947478751" sldId="413"/>
        </pc:sldMkLst>
        <pc:spChg chg="add del mod">
          <ac:chgData name="Anand Aruldoss" userId="452403fe-6e24-4d59-9014-51e2da1b5898" providerId="ADAL" clId="{41B1FB6D-0B62-4DF8-B189-D2B78390D0CE}" dt="2024-03-25T17:43:50.882" v="24" actId="478"/>
          <ac:spMkLst>
            <pc:docMk/>
            <pc:sldMk cId="2947478751" sldId="413"/>
            <ac:spMk id="29" creationId="{CEEF0EE4-7616-8C87-2E02-0A421940FBF9}"/>
          </ac:spMkLst>
        </pc:spChg>
        <pc:spChg chg="mod">
          <ac:chgData name="Anand Aruldoss" userId="452403fe-6e24-4d59-9014-51e2da1b5898" providerId="ADAL" clId="{41B1FB6D-0B62-4DF8-B189-D2B78390D0CE}" dt="2024-03-25T17:44:32.092" v="30" actId="20577"/>
          <ac:spMkLst>
            <pc:docMk/>
            <pc:sldMk cId="2947478751" sldId="413"/>
            <ac:spMk id="30" creationId="{53E14D90-708E-04F7-CA63-21DD8478CE6F}"/>
          </ac:spMkLst>
        </pc:spChg>
        <pc:spChg chg="add del mod">
          <ac:chgData name="Anand Aruldoss" userId="452403fe-6e24-4d59-9014-51e2da1b5898" providerId="ADAL" clId="{41B1FB6D-0B62-4DF8-B189-D2B78390D0CE}" dt="2024-03-25T17:45:18.287" v="38" actId="478"/>
          <ac:spMkLst>
            <pc:docMk/>
            <pc:sldMk cId="2947478751" sldId="413"/>
            <ac:spMk id="33" creationId="{19049BDC-0F4B-8BF6-9715-64B46B80D7C4}"/>
          </ac:spMkLst>
        </pc:spChg>
        <pc:picChg chg="mod">
          <ac:chgData name="Anand Aruldoss" userId="452403fe-6e24-4d59-9014-51e2da1b5898" providerId="ADAL" clId="{41B1FB6D-0B62-4DF8-B189-D2B78390D0CE}" dt="2024-03-25T17:42:18.772" v="17" actId="1076"/>
          <ac:picMkLst>
            <pc:docMk/>
            <pc:sldMk cId="2947478751" sldId="413"/>
            <ac:picMk id="28" creationId="{A0FA602B-0EEE-C1E9-C7C3-453396862A22}"/>
          </ac:picMkLst>
        </pc:picChg>
        <pc:picChg chg="mod">
          <ac:chgData name="Anand Aruldoss" userId="452403fe-6e24-4d59-9014-51e2da1b5898" providerId="ADAL" clId="{41B1FB6D-0B62-4DF8-B189-D2B78390D0CE}" dt="2024-03-25T17:42:58.450" v="18" actId="1076"/>
          <ac:picMkLst>
            <pc:docMk/>
            <pc:sldMk cId="2947478751" sldId="413"/>
            <ac:picMk id="31" creationId="{329F1C64-F626-969E-CF53-089B8745AB95}"/>
          </ac:picMkLst>
        </pc:picChg>
        <pc:cxnChg chg="mod">
          <ac:chgData name="Anand Aruldoss" userId="452403fe-6e24-4d59-9014-51e2da1b5898" providerId="ADAL" clId="{41B1FB6D-0B62-4DF8-B189-D2B78390D0CE}" dt="2024-03-25T17:43:10.542" v="19" actId="1076"/>
          <ac:cxnSpMkLst>
            <pc:docMk/>
            <pc:sldMk cId="2947478751" sldId="413"/>
            <ac:cxnSpMk id="26" creationId="{14914E2B-D37A-873F-5818-F0E8F8A3AD1D}"/>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18" Type="http://schemas.openxmlformats.org/officeDocument/2006/relationships/image" Target="../media/image3.svg"/><Relationship Id="rId3" Type="http://schemas.openxmlformats.org/officeDocument/2006/relationships/hyperlink" Target="https://www.syncfusion.com/javascript-ui-controls/js-data-grid" TargetMode="External"/><Relationship Id="rId21" Type="http://schemas.openxmlformats.org/officeDocument/2006/relationships/image" Target="../media/image6.png"/><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hyperlink" Target="https://www.syncfusion.com/maui-controls/maui-datagrid" TargetMode="External"/><Relationship Id="rId20"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19" Type="http://schemas.openxmlformats.org/officeDocument/2006/relationships/image" Target="../media/image4.png"/><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 Id="rId22"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grid"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2.png"/><Relationship Id="rId21" Type="http://schemas.openxmlformats.org/officeDocument/2006/relationships/image" Target="../media/image4.pn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image" Target="../media/image8.png"/><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hyperlink" Target="https://www.syncfusion.com/blazor-components/blazor-datagrid" TargetMode="External"/><Relationship Id="rId5" Type="http://schemas.openxmlformats.org/officeDocument/2006/relationships/image" Target="../media/image6.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3.sv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 Id="rId22"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angular-components/angular-grid" TargetMode="External"/><Relationship Id="rId13" Type="http://schemas.openxmlformats.org/officeDocument/2006/relationships/hyperlink" Target="https://www.syncfusion.com/aspnet-mvc-ui-controls/grid"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2.png"/><Relationship Id="rId21" Type="http://schemas.openxmlformats.org/officeDocument/2006/relationships/image" Target="../media/image6.png"/><Relationship Id="rId7" Type="http://schemas.openxmlformats.org/officeDocument/2006/relationships/hyperlink" Target="https://www.syncfusion.com/javascript-ui-controls/js-data-grid" TargetMode="External"/><Relationship Id="rId12" Type="http://schemas.openxmlformats.org/officeDocument/2006/relationships/hyperlink" Target="https://www.syncfusion.com/flutter-widgets/flutter-datagrid" TargetMode="External"/><Relationship Id="rId17" Type="http://schemas.openxmlformats.org/officeDocument/2006/relationships/hyperlink" Target="https://www.syncfusion.com/winui-controls/datagrid" TargetMode="External"/><Relationship Id="rId2" Type="http://schemas.openxmlformats.org/officeDocument/2006/relationships/image" Target="../media/image9.png"/><Relationship Id="rId16" Type="http://schemas.openxmlformats.org/officeDocument/2006/relationships/hyperlink" Target="https://www.syncfusion.com/wpf-controls/datagrid" TargetMode="External"/><Relationship Id="rId20" Type="http://schemas.openxmlformats.org/officeDocument/2006/relationships/hyperlink" Target="https://www.syncfusion.com/maui-controls/maui-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blazor-components/blazor-datagrid" TargetMode="External"/><Relationship Id="rId5" Type="http://schemas.openxmlformats.org/officeDocument/2006/relationships/image" Target="../media/image4.png"/><Relationship Id="rId15" Type="http://schemas.openxmlformats.org/officeDocument/2006/relationships/hyperlink" Target="https://www.syncfusion.com/winforms-ui-controls/datagrid" TargetMode="External"/><Relationship Id="rId10" Type="http://schemas.openxmlformats.org/officeDocument/2006/relationships/hyperlink" Target="https://www.syncfusion.com/vue-components/vue-grid" TargetMode="External"/><Relationship Id="rId19" Type="http://schemas.openxmlformats.org/officeDocument/2006/relationships/hyperlink" Target="https://www.syncfusion.com/uwp-ui-controls/datagrid" TargetMode="External"/><Relationship Id="rId4" Type="http://schemas.openxmlformats.org/officeDocument/2006/relationships/image" Target="../media/image3.svg"/><Relationship Id="rId9" Type="http://schemas.openxmlformats.org/officeDocument/2006/relationships/hyperlink" Target="https://www.syncfusion.com/react-components/react-data-grid" TargetMode="External"/><Relationship Id="rId14" Type="http://schemas.openxmlformats.org/officeDocument/2006/relationships/hyperlink" Target="https://www.syncfusion.com/aspnet-core-ui-controls/grid" TargetMode="External"/><Relationship Id="rId22"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775046" y="3023431"/>
            <a:ext cx="6451133" cy="646332"/>
          </a:xfrm>
        </p:spPr>
        <p:txBody>
          <a:bodyPr/>
          <a:lstStyle/>
          <a:p>
            <a:pPr algn="ctr"/>
            <a:r>
              <a:rPr lang="en-US" sz="4000" dirty="0"/>
              <a:t>Components of Syncfusion</a:t>
            </a:r>
          </a:p>
        </p:txBody>
      </p:sp>
      <p:sp>
        <p:nvSpPr>
          <p:cNvPr id="3" name="TextBox 2">
            <a:extLst>
              <a:ext uri="{FF2B5EF4-FFF2-40B4-BE49-F238E27FC236}">
                <a16:creationId xmlns:a16="http://schemas.microsoft.com/office/drawing/2014/main" id="{527D62B9-F1D6-C5E9-48A0-D67E505C488B}"/>
              </a:ext>
            </a:extLst>
          </p:cNvPr>
          <p:cNvSpPr txBox="1"/>
          <p:nvPr/>
        </p:nvSpPr>
        <p:spPr>
          <a:xfrm>
            <a:off x="9748007" y="5083728"/>
            <a:ext cx="2055303" cy="646331"/>
          </a:xfrm>
          <a:prstGeom prst="rect">
            <a:avLst/>
          </a:prstGeom>
          <a:noFill/>
        </p:spPr>
        <p:txBody>
          <a:bodyPr wrap="square" rtlCol="0">
            <a:spAutoFit/>
          </a:bodyPr>
          <a:lstStyle/>
          <a:p>
            <a:r>
              <a:rPr lang="en-US" sz="3600" b="1" dirty="0">
                <a:solidFill>
                  <a:srgbClr val="FF0000"/>
                </a:solidFill>
              </a:rPr>
              <a:t>A ANAND</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Most popular components of Syncfusion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a:bodyPr>
          <a:lstStyle/>
          <a:p>
            <a:r>
              <a:rPr lang="en-US" sz="2800" dirty="0"/>
              <a:t>DataGrid</a:t>
            </a:r>
          </a:p>
          <a:p>
            <a:r>
              <a:rPr lang="en-US" sz="2800" dirty="0"/>
              <a:t>Chart</a:t>
            </a:r>
          </a:p>
          <a:p>
            <a:r>
              <a:rPr lang="en-US" sz="2800" dirty="0"/>
              <a:t>List View</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403A-BF39-FA2B-3C52-C5F3B560BFA5}"/>
              </a:ext>
            </a:extLst>
          </p:cNvPr>
          <p:cNvSpPr>
            <a:spLocks noGrp="1"/>
          </p:cNvSpPr>
          <p:nvPr>
            <p:ph type="title"/>
          </p:nvPr>
        </p:nvSpPr>
        <p:spPr>
          <a:xfrm>
            <a:off x="594360" y="189572"/>
            <a:ext cx="2408899" cy="1593507"/>
          </a:xfrm>
        </p:spPr>
        <p:txBody>
          <a:bodyPr/>
          <a:lstStyle/>
          <a:p>
            <a:r>
              <a:rPr lang="en-US" dirty="0"/>
              <a:t>DataGrid</a:t>
            </a:r>
          </a:p>
        </p:txBody>
      </p:sp>
      <p:sp>
        <p:nvSpPr>
          <p:cNvPr id="3" name="Content Placeholder 2">
            <a:extLst>
              <a:ext uri="{FF2B5EF4-FFF2-40B4-BE49-F238E27FC236}">
                <a16:creationId xmlns:a16="http://schemas.microsoft.com/office/drawing/2014/main" id="{3AD7F9AC-92D6-EC72-B9B1-4F6994BE37EE}"/>
              </a:ext>
            </a:extLst>
          </p:cNvPr>
          <p:cNvSpPr>
            <a:spLocks noGrp="1"/>
          </p:cNvSpPr>
          <p:nvPr>
            <p:ph sz="quarter" idx="13"/>
          </p:nvPr>
        </p:nvSpPr>
        <p:spPr>
          <a:xfrm>
            <a:off x="594359" y="2281919"/>
            <a:ext cx="5793717" cy="2063578"/>
          </a:xfrm>
        </p:spPr>
        <p:txBody>
          <a:bodyPr>
            <a:normAutofit/>
          </a:bodyPr>
          <a:lstStyle/>
          <a:p>
            <a:r>
              <a:rPr lang="en-US" sz="1800" b="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800" dirty="0"/>
          </a:p>
        </p:txBody>
      </p:sp>
      <p:pic>
        <p:nvPicPr>
          <p:cNvPr id="1026" name="Picture 2" descr="Syncfusion Essential DataGrid">
            <a:extLst>
              <a:ext uri="{FF2B5EF4-FFF2-40B4-BE49-F238E27FC236}">
                <a16:creationId xmlns:a16="http://schemas.microsoft.com/office/drawing/2014/main" id="{CCE7D035-A668-82FC-373A-569EF9A9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8077" y="679508"/>
            <a:ext cx="5209563" cy="41651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6C8B5A-2F4F-298B-ECAD-3EAC1DFEB35F}"/>
              </a:ext>
            </a:extLst>
          </p:cNvPr>
          <p:cNvSpPr txBox="1"/>
          <p:nvPr/>
        </p:nvSpPr>
        <p:spPr>
          <a:xfrm>
            <a:off x="1016710" y="4356844"/>
            <a:ext cx="5209563" cy="2585323"/>
          </a:xfrm>
          <a:prstGeom prst="rect">
            <a:avLst/>
          </a:prstGeom>
          <a:noFill/>
        </p:spPr>
        <p:txBody>
          <a:bodyPr wrap="square" rtlCol="0">
            <a:spAutoFit/>
          </a:bodyPr>
          <a:lstStyle/>
          <a:p>
            <a:pPr algn="l"/>
            <a:r>
              <a:rPr lang="en-US" b="1" i="0" dirty="0">
                <a:solidFill>
                  <a:srgbClr val="1A1A1A"/>
                </a:solidFill>
                <a:effectLst/>
                <a:latin typeface="Open Sans" panose="020B0606030504020204" pitchFamily="34" charset="0"/>
              </a:rPr>
              <a:t>SUPPORTED PLATFORMS</a:t>
            </a:r>
            <a:r>
              <a:rPr lang="en-US" b="0" i="0" u="none" strike="noStrike" dirty="0">
                <a:solidFill>
                  <a:srgbClr val="0057FF"/>
                </a:solidFill>
                <a:effectLst/>
                <a:latin typeface="Open Sans" panose="020B0606030504020204" pitchFamily="34" charset="0"/>
                <a:hlinkClick r:id="rId3"/>
              </a:rPr>
              <a:t> </a:t>
            </a:r>
            <a:r>
              <a:rPr lang="en-US" b="1" dirty="0">
                <a:solidFill>
                  <a:srgbClr val="0057FF"/>
                </a:solidFill>
                <a:latin typeface="Open Sans" panose="020B0606030504020204" pitchFamily="34" charset="0"/>
                <a:hlinkClick r:id="rId3"/>
              </a:rPr>
              <a:t>        </a:t>
            </a:r>
            <a:r>
              <a:rPr lang="en-US" b="0" i="0" u="none" strike="noStrike" dirty="0">
                <a:solidFill>
                  <a:srgbClr val="0057FF"/>
                </a:solidFill>
                <a:effectLst/>
                <a:latin typeface="Open Sans" panose="020B0606030504020204" pitchFamily="34" charset="0"/>
                <a:hlinkClick r:id="rId3"/>
              </a:rPr>
              <a:t>JavaScript </a:t>
            </a:r>
            <a:r>
              <a:rPr lang="en-US" u="none" strike="noStrike" dirty="0">
                <a:solidFill>
                  <a:srgbClr val="666666"/>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4"/>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5"/>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6"/>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7"/>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ASP.NET  MVC </a:t>
            </a:r>
            <a:r>
              <a:rPr lang="en-US" b="0" i="0" u="none" strike="noStrike" dirty="0">
                <a:solidFill>
                  <a:srgbClr val="0057FF"/>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ASP.NET Core</a:t>
            </a:r>
            <a:endParaRPr lang="en-US" b="0" i="0" u="none" strike="noStrike" dirty="0">
              <a:solidFill>
                <a:srgbClr val="0057FF"/>
              </a:solidFill>
              <a:effectLst/>
              <a:latin typeface="Open Sans" panose="020B0606030504020204" pitchFamily="34" charset="0"/>
            </a:endParaRPr>
          </a:p>
          <a:p>
            <a:pPr algn="l"/>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1"/>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3"/>
              </a:rPr>
              <a:t>WinUI</a:t>
            </a:r>
            <a:r>
              <a:rPr lang="en-US" b="0" i="0" u="none" strike="noStrike" dirty="0">
                <a:solidFill>
                  <a:srgbClr val="0057FF"/>
                </a:solidFill>
                <a:effectLst/>
                <a:latin typeface="Open Sans" panose="020B0606030504020204" pitchFamily="34" charset="0"/>
                <a:hlinkClick r:id="rId13"/>
              </a:rPr>
              <a:t> </a:t>
            </a:r>
            <a:r>
              <a:rPr lang="en-US" b="0" i="0" dirty="0">
                <a:solidFill>
                  <a:srgbClr val="666666"/>
                </a:solidFill>
                <a:effectLst/>
                <a:latin typeface="Open Sans" panose="020B0606030504020204" pitchFamily="34" charset="0"/>
              </a:rPr>
              <a:t>  </a:t>
            </a:r>
            <a:r>
              <a:rPr lang="en-US" dirty="0">
                <a:solidFill>
                  <a:srgbClr val="0057FF"/>
                </a:solidFill>
                <a:latin typeface="Open Sans" panose="020B0606030504020204" pitchFamily="34" charset="0"/>
                <a:hlinkClick r:id="rId8"/>
              </a:rPr>
              <a:t>Flutter </a:t>
            </a:r>
            <a:r>
              <a:rPr lang="en-US" dirty="0">
                <a:solidFill>
                  <a:srgbClr val="0057FF"/>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.NET MAUI</a:t>
            </a:r>
            <a:endParaRPr lang="en-US" b="0" i="0" u="none" strike="noStrike" dirty="0">
              <a:solidFill>
                <a:srgbClr val="0057FF"/>
              </a:solidFill>
              <a:effectLst/>
              <a:latin typeface="Open Sans" panose="020B0606030504020204" pitchFamily="34" charset="0"/>
            </a:endParaRPr>
          </a:p>
          <a:p>
            <a:pPr algn="l"/>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3"/>
              </a:rPr>
              <a:t>JavaScript</a:t>
            </a:r>
            <a:r>
              <a:rPr lang="en-US" dirty="0">
                <a:solidFill>
                  <a:srgbClr val="0057FF"/>
                </a:solidFill>
                <a:latin typeface="Open Sans" panose="020B0606030504020204" pitchFamily="34" charset="0"/>
                <a:hlinkClick r:id="rId3"/>
              </a:rPr>
              <a:t>  </a:t>
            </a:r>
            <a:r>
              <a:rPr lang="en-US" b="0" i="0" u="none" strike="noStrike" dirty="0">
                <a:solidFill>
                  <a:srgbClr val="0057FF"/>
                </a:solidFill>
                <a:effectLst/>
                <a:latin typeface="Open Sans" panose="020B0606030504020204" pitchFamily="34" charset="0"/>
                <a:hlinkClick r:id="rId16"/>
              </a:rPr>
              <a:t>.</a:t>
            </a:r>
            <a:r>
              <a:rPr lang="en-US" b="0" i="0" u="none" strike="noStrike" dirty="0">
                <a:solidFill>
                  <a:srgbClr val="0057FF"/>
                </a:solidFill>
                <a:effectLst/>
                <a:latin typeface="Open Sans" panose="020B0606030504020204" pitchFamily="34" charset="0"/>
                <a:hlinkClick r:id="rId16"/>
              </a:rPr>
              <a:t>NET MAUI</a:t>
            </a:r>
            <a:endParaRPr lang="en-US" b="0" i="0" dirty="0">
              <a:solidFill>
                <a:srgbClr val="666666"/>
              </a:solidFill>
              <a:effectLst/>
              <a:latin typeface="Open Sans" panose="020B0606030504020204" pitchFamily="34" charset="0"/>
            </a:endParaRPr>
          </a:p>
          <a:p>
            <a:endParaRPr lang="en-US" dirty="0"/>
          </a:p>
        </p:txBody>
      </p:sp>
      <p:pic>
        <p:nvPicPr>
          <p:cNvPr id="6" name="Graphic 5" descr="World outline">
            <a:extLst>
              <a:ext uri="{FF2B5EF4-FFF2-40B4-BE49-F238E27FC236}">
                <a16:creationId xmlns:a16="http://schemas.microsoft.com/office/drawing/2014/main" id="{7CD0FB2B-0448-EA9C-430D-03AC7AC921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42751" y="4596700"/>
            <a:ext cx="359188" cy="359188"/>
          </a:xfrm>
          <a:prstGeom prst="rect">
            <a:avLst/>
          </a:prstGeom>
        </p:spPr>
      </p:pic>
      <p:pic>
        <p:nvPicPr>
          <p:cNvPr id="8" name="Graphic 7" descr="Monitor outline">
            <a:extLst>
              <a:ext uri="{FF2B5EF4-FFF2-40B4-BE49-F238E27FC236}">
                <a16:creationId xmlns:a16="http://schemas.microsoft.com/office/drawing/2014/main" id="{EEFE32C3-F242-0FED-9E14-4B7AE5C9098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2354" y="5445408"/>
            <a:ext cx="408194" cy="408194"/>
          </a:xfrm>
          <a:prstGeom prst="rect">
            <a:avLst/>
          </a:prstGeom>
        </p:spPr>
      </p:pic>
      <p:pic>
        <p:nvPicPr>
          <p:cNvPr id="10" name="Graphic 9" descr="Smart Phone outline">
            <a:extLst>
              <a:ext uri="{FF2B5EF4-FFF2-40B4-BE49-F238E27FC236}">
                <a16:creationId xmlns:a16="http://schemas.microsoft.com/office/drawing/2014/main" id="{5646B904-D642-5F5D-6379-06944335FBB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22354" y="6158255"/>
            <a:ext cx="390089" cy="390089"/>
          </a:xfrm>
          <a:prstGeom prst="rect">
            <a:avLst/>
          </a:prstGeom>
        </p:spPr>
      </p:pic>
      <p:sp>
        <p:nvSpPr>
          <p:cNvPr id="11" name="Circle: Hollow 10">
            <a:extLst>
              <a:ext uri="{FF2B5EF4-FFF2-40B4-BE49-F238E27FC236}">
                <a16:creationId xmlns:a16="http://schemas.microsoft.com/office/drawing/2014/main" id="{B8FABC7F-54CB-9CCC-2354-BCFC0E0AFE66}"/>
              </a:ext>
            </a:extLst>
          </p:cNvPr>
          <p:cNvSpPr/>
          <p:nvPr/>
        </p:nvSpPr>
        <p:spPr>
          <a:xfrm>
            <a:off x="999459" y="4776294"/>
            <a:ext cx="45719"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E3585024-4D67-4137-06D0-C85B9200345C}"/>
              </a:ext>
            </a:extLst>
          </p:cNvPr>
          <p:cNvSpPr/>
          <p:nvPr/>
        </p:nvSpPr>
        <p:spPr>
          <a:xfrm flipH="1">
            <a:off x="2290195" y="479915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A5A78AE0-1D09-38FD-0E6E-708157AA1F38}"/>
              </a:ext>
            </a:extLst>
          </p:cNvPr>
          <p:cNvSpPr/>
          <p:nvPr/>
        </p:nvSpPr>
        <p:spPr>
          <a:xfrm flipH="1">
            <a:off x="3264887"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le: Hollow 13">
            <a:extLst>
              <a:ext uri="{FF2B5EF4-FFF2-40B4-BE49-F238E27FC236}">
                <a16:creationId xmlns:a16="http://schemas.microsoft.com/office/drawing/2014/main" id="{A89FE9EE-B83A-0F19-B70C-9D78ED1C39AB}"/>
              </a:ext>
            </a:extLst>
          </p:cNvPr>
          <p:cNvSpPr/>
          <p:nvPr/>
        </p:nvSpPr>
        <p:spPr>
          <a:xfrm flipH="1">
            <a:off x="4012735" y="4797264"/>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174414DE-3CB1-18DD-3B59-63316D72D3C4}"/>
              </a:ext>
            </a:extLst>
          </p:cNvPr>
          <p:cNvSpPr/>
          <p:nvPr/>
        </p:nvSpPr>
        <p:spPr>
          <a:xfrm flipH="1">
            <a:off x="4585405"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ircle: Hollow 15">
            <a:extLst>
              <a:ext uri="{FF2B5EF4-FFF2-40B4-BE49-F238E27FC236}">
                <a16:creationId xmlns:a16="http://schemas.microsoft.com/office/drawing/2014/main" id="{A8F4CD8F-6D94-4C88-E4CC-1D5021C147C5}"/>
              </a:ext>
            </a:extLst>
          </p:cNvPr>
          <p:cNvSpPr/>
          <p:nvPr/>
        </p:nvSpPr>
        <p:spPr>
          <a:xfrm flipH="1">
            <a:off x="994844" y="503390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FF8D96CB-7B15-B234-869D-BE881589C2E0}"/>
              </a:ext>
            </a:extLst>
          </p:cNvPr>
          <p:cNvSpPr/>
          <p:nvPr/>
        </p:nvSpPr>
        <p:spPr>
          <a:xfrm flipH="1">
            <a:off x="1961627" y="505676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4AE2E7E8-9608-13DA-AB9E-6A072F221354}"/>
              </a:ext>
            </a:extLst>
          </p:cNvPr>
          <p:cNvSpPr/>
          <p:nvPr/>
        </p:nvSpPr>
        <p:spPr>
          <a:xfrm flipH="1">
            <a:off x="2952925" y="50567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66CB471C-7414-7685-FF4A-00FDD3270950}"/>
              </a:ext>
            </a:extLst>
          </p:cNvPr>
          <p:cNvSpPr/>
          <p:nvPr/>
        </p:nvSpPr>
        <p:spPr>
          <a:xfrm flipH="1">
            <a:off x="3621491" y="506092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ircle: Hollow 19">
            <a:extLst>
              <a:ext uri="{FF2B5EF4-FFF2-40B4-BE49-F238E27FC236}">
                <a16:creationId xmlns:a16="http://schemas.microsoft.com/office/drawing/2014/main" id="{8FB54CCF-F1AD-C881-C271-0D76763D853D}"/>
              </a:ext>
            </a:extLst>
          </p:cNvPr>
          <p:cNvSpPr/>
          <p:nvPr/>
        </p:nvSpPr>
        <p:spPr>
          <a:xfrm flipH="1">
            <a:off x="1034815" y="560378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AF85D572-5F52-5081-6F73-E25283EB0B34}"/>
              </a:ext>
            </a:extLst>
          </p:cNvPr>
          <p:cNvSpPr/>
          <p:nvPr/>
        </p:nvSpPr>
        <p:spPr>
          <a:xfrm flipH="1">
            <a:off x="2290195" y="558092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FA5D8551-7B88-73DB-4C69-BFF72A31AA63}"/>
              </a:ext>
            </a:extLst>
          </p:cNvPr>
          <p:cNvSpPr/>
          <p:nvPr/>
        </p:nvSpPr>
        <p:spPr>
          <a:xfrm flipH="1">
            <a:off x="2978092" y="56345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9D16E6FC-9271-7228-82DE-221AE6B029F1}"/>
              </a:ext>
            </a:extLst>
          </p:cNvPr>
          <p:cNvSpPr/>
          <p:nvPr/>
        </p:nvSpPr>
        <p:spPr>
          <a:xfrm flipH="1">
            <a:off x="3794621" y="5610375"/>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CB645A71-92FA-C715-A822-5301319AEDF9}"/>
              </a:ext>
            </a:extLst>
          </p:cNvPr>
          <p:cNvSpPr/>
          <p:nvPr/>
        </p:nvSpPr>
        <p:spPr>
          <a:xfrm flipH="1">
            <a:off x="3596324" y="64600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CEE7DFE0-F6E3-B9DE-98D9-C1A1EDF4EDFD}"/>
              </a:ext>
            </a:extLst>
          </p:cNvPr>
          <p:cNvSpPr/>
          <p:nvPr/>
        </p:nvSpPr>
        <p:spPr>
          <a:xfrm flipH="1">
            <a:off x="4759009" y="64325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ircle: Hollow 25">
            <a:extLst>
              <a:ext uri="{FF2B5EF4-FFF2-40B4-BE49-F238E27FC236}">
                <a16:creationId xmlns:a16="http://schemas.microsoft.com/office/drawing/2014/main" id="{44499935-A508-D924-7ECA-1C8C1AA80652}"/>
              </a:ext>
            </a:extLst>
          </p:cNvPr>
          <p:cNvSpPr/>
          <p:nvPr/>
        </p:nvSpPr>
        <p:spPr>
          <a:xfrm flipH="1">
            <a:off x="2927758" y="643489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ircle: Hollow 26">
            <a:extLst>
              <a:ext uri="{FF2B5EF4-FFF2-40B4-BE49-F238E27FC236}">
                <a16:creationId xmlns:a16="http://schemas.microsoft.com/office/drawing/2014/main" id="{1B31CE43-24D3-94DE-ADB8-B1DD2E77A1C2}"/>
              </a:ext>
            </a:extLst>
          </p:cNvPr>
          <p:cNvSpPr/>
          <p:nvPr/>
        </p:nvSpPr>
        <p:spPr>
          <a:xfrm flipH="1">
            <a:off x="4635739" y="55940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ircle: Hollow 27">
            <a:extLst>
              <a:ext uri="{FF2B5EF4-FFF2-40B4-BE49-F238E27FC236}">
                <a16:creationId xmlns:a16="http://schemas.microsoft.com/office/drawing/2014/main" id="{2916C56D-DAC2-D9BE-50F2-FD02E5A920B1}"/>
              </a:ext>
            </a:extLst>
          </p:cNvPr>
          <p:cNvSpPr/>
          <p:nvPr/>
        </p:nvSpPr>
        <p:spPr>
          <a:xfrm flipH="1">
            <a:off x="1046173" y="64371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ircle: Hollow 28">
            <a:extLst>
              <a:ext uri="{FF2B5EF4-FFF2-40B4-BE49-F238E27FC236}">
                <a16:creationId xmlns:a16="http://schemas.microsoft.com/office/drawing/2014/main" id="{0B3E165B-D302-32E0-AF65-F35DF32717EC}"/>
              </a:ext>
            </a:extLst>
          </p:cNvPr>
          <p:cNvSpPr/>
          <p:nvPr/>
        </p:nvSpPr>
        <p:spPr>
          <a:xfrm flipH="1">
            <a:off x="2100045" y="645261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Straight Connector 30">
            <a:extLst>
              <a:ext uri="{FF2B5EF4-FFF2-40B4-BE49-F238E27FC236}">
                <a16:creationId xmlns:a16="http://schemas.microsoft.com/office/drawing/2014/main" id="{954D0F61-4884-B72A-D784-8DB421248E85}"/>
              </a:ext>
            </a:extLst>
          </p:cNvPr>
          <p:cNvCxnSpPr/>
          <p:nvPr/>
        </p:nvCxnSpPr>
        <p:spPr>
          <a:xfrm>
            <a:off x="930548" y="4596699"/>
            <a:ext cx="0" cy="64008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C3F3CC5-C249-3CEB-03B2-6EE35E95F672}"/>
              </a:ext>
            </a:extLst>
          </p:cNvPr>
          <p:cNvCxnSpPr>
            <a:cxnSpLocks/>
          </p:cNvCxnSpPr>
          <p:nvPr/>
        </p:nvCxnSpPr>
        <p:spPr>
          <a:xfrm>
            <a:off x="945785" y="6168524"/>
            <a:ext cx="0" cy="393259"/>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CF0D79B-9B8D-0556-F26A-DC660DD4046F}"/>
              </a:ext>
            </a:extLst>
          </p:cNvPr>
          <p:cNvCxnSpPr>
            <a:cxnSpLocks/>
          </p:cNvCxnSpPr>
          <p:nvPr/>
        </p:nvCxnSpPr>
        <p:spPr>
          <a:xfrm>
            <a:off x="945785" y="5378156"/>
            <a:ext cx="0" cy="604304"/>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649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9D79-FCBD-4926-5F78-0CB10D03E160}"/>
              </a:ext>
            </a:extLst>
          </p:cNvPr>
          <p:cNvSpPr>
            <a:spLocks noGrp="1"/>
          </p:cNvSpPr>
          <p:nvPr>
            <p:ph type="title"/>
          </p:nvPr>
        </p:nvSpPr>
        <p:spPr>
          <a:xfrm>
            <a:off x="594360" y="1082180"/>
            <a:ext cx="2023005" cy="700899"/>
          </a:xfrm>
        </p:spPr>
        <p:txBody>
          <a:bodyPr/>
          <a:lstStyle/>
          <a:p>
            <a:r>
              <a:rPr lang="en-US" dirty="0"/>
              <a:t>Chart</a:t>
            </a:r>
          </a:p>
        </p:txBody>
      </p:sp>
      <p:sp>
        <p:nvSpPr>
          <p:cNvPr id="3" name="Content Placeholder 2">
            <a:extLst>
              <a:ext uri="{FF2B5EF4-FFF2-40B4-BE49-F238E27FC236}">
                <a16:creationId xmlns:a16="http://schemas.microsoft.com/office/drawing/2014/main" id="{72383CE1-62F5-7FC1-2B88-884B09DDDEA6}"/>
              </a:ext>
            </a:extLst>
          </p:cNvPr>
          <p:cNvSpPr>
            <a:spLocks noGrp="1"/>
          </p:cNvSpPr>
          <p:nvPr>
            <p:ph sz="quarter" idx="13"/>
          </p:nvPr>
        </p:nvSpPr>
        <p:spPr>
          <a:xfrm>
            <a:off x="594359" y="2281919"/>
            <a:ext cx="6351725" cy="1434404"/>
          </a:xfrm>
        </p:spPr>
        <p:txBody>
          <a:bodyPr>
            <a:normAutofit/>
          </a:bodyPr>
          <a:lstStyle/>
          <a:p>
            <a:r>
              <a:rPr lang="en-US" sz="18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800" dirty="0"/>
          </a:p>
        </p:txBody>
      </p:sp>
      <p:pic>
        <p:nvPicPr>
          <p:cNvPr id="2050" name="Picture 2" descr="Syncfusion Essential Chart">
            <a:extLst>
              <a:ext uri="{FF2B5EF4-FFF2-40B4-BE49-F238E27FC236}">
                <a16:creationId xmlns:a16="http://schemas.microsoft.com/office/drawing/2014/main" id="{3924CC58-4927-3DE5-E910-6C06B12E9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107" y="469782"/>
            <a:ext cx="4498661" cy="4021982"/>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ld outline">
            <a:extLst>
              <a:ext uri="{FF2B5EF4-FFF2-40B4-BE49-F238E27FC236}">
                <a16:creationId xmlns:a16="http://schemas.microsoft.com/office/drawing/2014/main" id="{FCC497C6-5FE3-0273-E9A0-BCBA70BCBF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1879" y="4617669"/>
            <a:ext cx="359188" cy="359188"/>
          </a:xfrm>
          <a:prstGeom prst="rect">
            <a:avLst/>
          </a:prstGeom>
        </p:spPr>
      </p:pic>
      <p:pic>
        <p:nvPicPr>
          <p:cNvPr id="7" name="Graphic 6" descr="Smart Phone outline">
            <a:extLst>
              <a:ext uri="{FF2B5EF4-FFF2-40B4-BE49-F238E27FC236}">
                <a16:creationId xmlns:a16="http://schemas.microsoft.com/office/drawing/2014/main" id="{9488985F-C7FD-D3FA-982B-F91E3BCBA8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293" y="6151188"/>
            <a:ext cx="390089" cy="390089"/>
          </a:xfrm>
          <a:prstGeom prst="rect">
            <a:avLst/>
          </a:prstGeom>
        </p:spPr>
      </p:pic>
      <p:sp>
        <p:nvSpPr>
          <p:cNvPr id="8" name="Circle: Hollow 7">
            <a:extLst>
              <a:ext uri="{FF2B5EF4-FFF2-40B4-BE49-F238E27FC236}">
                <a16:creationId xmlns:a16="http://schemas.microsoft.com/office/drawing/2014/main" id="{F2FF34F4-FDA5-737B-CF99-07C581DBF1F5}"/>
              </a:ext>
            </a:extLst>
          </p:cNvPr>
          <p:cNvSpPr/>
          <p:nvPr/>
        </p:nvSpPr>
        <p:spPr>
          <a:xfrm>
            <a:off x="999459" y="4776294"/>
            <a:ext cx="45719"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3FD6906D-FAB9-A1BC-FA7F-CC2AAE146236}"/>
              </a:ext>
            </a:extLst>
          </p:cNvPr>
          <p:cNvSpPr/>
          <p:nvPr/>
        </p:nvSpPr>
        <p:spPr>
          <a:xfrm flipH="1">
            <a:off x="2290195" y="479915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ED6F49D6-426C-716F-546D-844FFAA85D16}"/>
              </a:ext>
            </a:extLst>
          </p:cNvPr>
          <p:cNvSpPr/>
          <p:nvPr/>
        </p:nvSpPr>
        <p:spPr>
          <a:xfrm flipH="1">
            <a:off x="3264887"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068B5514-66E5-BDA3-123D-94F1F1B260EE}"/>
              </a:ext>
            </a:extLst>
          </p:cNvPr>
          <p:cNvSpPr/>
          <p:nvPr/>
        </p:nvSpPr>
        <p:spPr>
          <a:xfrm flipH="1">
            <a:off x="4012735" y="4797264"/>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7CBC8B17-0A2F-31C1-B384-7FC17A5C21CF}"/>
              </a:ext>
            </a:extLst>
          </p:cNvPr>
          <p:cNvSpPr/>
          <p:nvPr/>
        </p:nvSpPr>
        <p:spPr>
          <a:xfrm flipH="1">
            <a:off x="4585405"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8B114EF4-E5EE-6EFE-44EE-E61739191211}"/>
              </a:ext>
            </a:extLst>
          </p:cNvPr>
          <p:cNvSpPr/>
          <p:nvPr/>
        </p:nvSpPr>
        <p:spPr>
          <a:xfrm flipH="1">
            <a:off x="994844" y="503390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le: Hollow 13">
            <a:extLst>
              <a:ext uri="{FF2B5EF4-FFF2-40B4-BE49-F238E27FC236}">
                <a16:creationId xmlns:a16="http://schemas.microsoft.com/office/drawing/2014/main" id="{4EDA945D-2A74-5B98-F657-9AA9751984B5}"/>
              </a:ext>
            </a:extLst>
          </p:cNvPr>
          <p:cNvSpPr/>
          <p:nvPr/>
        </p:nvSpPr>
        <p:spPr>
          <a:xfrm flipH="1">
            <a:off x="1961627" y="505676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8FF2F77A-5E8F-5D89-75AB-F811E262358D}"/>
              </a:ext>
            </a:extLst>
          </p:cNvPr>
          <p:cNvSpPr/>
          <p:nvPr/>
        </p:nvSpPr>
        <p:spPr>
          <a:xfrm flipH="1">
            <a:off x="2952925" y="50567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ircle: Hollow 15">
            <a:extLst>
              <a:ext uri="{FF2B5EF4-FFF2-40B4-BE49-F238E27FC236}">
                <a16:creationId xmlns:a16="http://schemas.microsoft.com/office/drawing/2014/main" id="{0FC0885E-F0E1-9518-B9D8-DDE7333E8F88}"/>
              </a:ext>
            </a:extLst>
          </p:cNvPr>
          <p:cNvSpPr/>
          <p:nvPr/>
        </p:nvSpPr>
        <p:spPr>
          <a:xfrm flipH="1">
            <a:off x="3621491" y="506092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7167906B-7252-0CAA-C80E-3B043269FAA3}"/>
              </a:ext>
            </a:extLst>
          </p:cNvPr>
          <p:cNvSpPr/>
          <p:nvPr/>
        </p:nvSpPr>
        <p:spPr>
          <a:xfrm flipH="1">
            <a:off x="1034815" y="560378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07590857-925A-9D66-6C5D-29522D826EBB}"/>
              </a:ext>
            </a:extLst>
          </p:cNvPr>
          <p:cNvSpPr/>
          <p:nvPr/>
        </p:nvSpPr>
        <p:spPr>
          <a:xfrm flipH="1">
            <a:off x="2290195" y="558092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25C524D3-09EF-BC94-9158-A178C2C447DB}"/>
              </a:ext>
            </a:extLst>
          </p:cNvPr>
          <p:cNvSpPr/>
          <p:nvPr/>
        </p:nvSpPr>
        <p:spPr>
          <a:xfrm flipH="1">
            <a:off x="2978092" y="56345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ircle: Hollow 19">
            <a:extLst>
              <a:ext uri="{FF2B5EF4-FFF2-40B4-BE49-F238E27FC236}">
                <a16:creationId xmlns:a16="http://schemas.microsoft.com/office/drawing/2014/main" id="{E43876B2-3522-9572-B7A1-505891AD79FA}"/>
              </a:ext>
            </a:extLst>
          </p:cNvPr>
          <p:cNvSpPr/>
          <p:nvPr/>
        </p:nvSpPr>
        <p:spPr>
          <a:xfrm flipH="1">
            <a:off x="3794621" y="5610375"/>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EEE75A10-0EFE-719A-1611-21B47E1A44B1}"/>
              </a:ext>
            </a:extLst>
          </p:cNvPr>
          <p:cNvSpPr/>
          <p:nvPr/>
        </p:nvSpPr>
        <p:spPr>
          <a:xfrm flipH="1">
            <a:off x="3596324" y="64600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8E40B702-F773-274D-DEE7-330AAD0F672D}"/>
              </a:ext>
            </a:extLst>
          </p:cNvPr>
          <p:cNvSpPr/>
          <p:nvPr/>
        </p:nvSpPr>
        <p:spPr>
          <a:xfrm flipH="1">
            <a:off x="4759009" y="64325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74C102AD-ED18-3538-58C0-B2B9511790FD}"/>
              </a:ext>
            </a:extLst>
          </p:cNvPr>
          <p:cNvSpPr/>
          <p:nvPr/>
        </p:nvSpPr>
        <p:spPr>
          <a:xfrm flipH="1">
            <a:off x="2927758" y="643489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F10C338E-AAFA-EB13-0C89-0E4F6BD67C66}"/>
              </a:ext>
            </a:extLst>
          </p:cNvPr>
          <p:cNvSpPr/>
          <p:nvPr/>
        </p:nvSpPr>
        <p:spPr>
          <a:xfrm flipH="1">
            <a:off x="4635739" y="55940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ircle: Hollow 24">
            <a:extLst>
              <a:ext uri="{FF2B5EF4-FFF2-40B4-BE49-F238E27FC236}">
                <a16:creationId xmlns:a16="http://schemas.microsoft.com/office/drawing/2014/main" id="{7398D37D-3A82-CD21-7617-A72C422549E4}"/>
              </a:ext>
            </a:extLst>
          </p:cNvPr>
          <p:cNvSpPr/>
          <p:nvPr/>
        </p:nvSpPr>
        <p:spPr>
          <a:xfrm flipH="1">
            <a:off x="1046173" y="64371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ircle: Hollow 25">
            <a:extLst>
              <a:ext uri="{FF2B5EF4-FFF2-40B4-BE49-F238E27FC236}">
                <a16:creationId xmlns:a16="http://schemas.microsoft.com/office/drawing/2014/main" id="{7D8C0078-C5EC-EB19-BCB6-F1AC21B7FF76}"/>
              </a:ext>
            </a:extLst>
          </p:cNvPr>
          <p:cNvSpPr/>
          <p:nvPr/>
        </p:nvSpPr>
        <p:spPr>
          <a:xfrm flipH="1">
            <a:off x="2100045" y="645261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Connector 26">
            <a:extLst>
              <a:ext uri="{FF2B5EF4-FFF2-40B4-BE49-F238E27FC236}">
                <a16:creationId xmlns:a16="http://schemas.microsoft.com/office/drawing/2014/main" id="{50FDDD5E-2DD3-AF2A-01DC-BD18620A2081}"/>
              </a:ext>
            </a:extLst>
          </p:cNvPr>
          <p:cNvCxnSpPr/>
          <p:nvPr/>
        </p:nvCxnSpPr>
        <p:spPr>
          <a:xfrm>
            <a:off x="930548" y="4596699"/>
            <a:ext cx="0" cy="64008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CFC9FD-930F-FB4B-2886-D755B288A0DA}"/>
              </a:ext>
            </a:extLst>
          </p:cNvPr>
          <p:cNvCxnSpPr>
            <a:cxnSpLocks/>
          </p:cNvCxnSpPr>
          <p:nvPr/>
        </p:nvCxnSpPr>
        <p:spPr>
          <a:xfrm>
            <a:off x="930548" y="6151188"/>
            <a:ext cx="0" cy="393259"/>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9CEDAF6-B4AF-9E64-961E-5C49AC143763}"/>
              </a:ext>
            </a:extLst>
          </p:cNvPr>
          <p:cNvCxnSpPr>
            <a:cxnSpLocks/>
          </p:cNvCxnSpPr>
          <p:nvPr/>
        </p:nvCxnSpPr>
        <p:spPr>
          <a:xfrm>
            <a:off x="930548" y="5383948"/>
            <a:ext cx="0" cy="604304"/>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B58B90E4-B61F-1E1B-195A-2CC194BB3762}"/>
              </a:ext>
            </a:extLst>
          </p:cNvPr>
          <p:cNvSpPr txBox="1"/>
          <p:nvPr/>
        </p:nvSpPr>
        <p:spPr>
          <a:xfrm>
            <a:off x="1019519" y="4356843"/>
            <a:ext cx="6094602" cy="2585323"/>
          </a:xfrm>
          <a:prstGeom prst="rect">
            <a:avLst/>
          </a:prstGeom>
          <a:noFill/>
        </p:spPr>
        <p:txBody>
          <a:bodyPr wrap="square">
            <a:spAutoFit/>
          </a:bodyPr>
          <a:lstStyle/>
          <a:p>
            <a:pPr algn="l"/>
            <a:r>
              <a:rPr lang="en-US" b="1" i="0" dirty="0">
                <a:solidFill>
                  <a:srgbClr val="1A1A1A"/>
                </a:solidFill>
                <a:effectLst/>
                <a:latin typeface="Open Sans" panose="020B0606030504020204" pitchFamily="34" charset="0"/>
              </a:rPr>
              <a:t>SUPPORTED PLATFORMS</a:t>
            </a:r>
            <a:r>
              <a:rPr lang="en-US" b="0" i="0" u="none" strike="noStrike" dirty="0">
                <a:solidFill>
                  <a:srgbClr val="0057FF"/>
                </a:solidFill>
                <a:effectLst/>
                <a:latin typeface="Open Sans" panose="020B0606030504020204" pitchFamily="34" charset="0"/>
                <a:hlinkClick r:id="rId7"/>
              </a:rPr>
              <a:t> </a:t>
            </a:r>
            <a:r>
              <a:rPr lang="en-US" b="1" dirty="0">
                <a:solidFill>
                  <a:srgbClr val="0057FF"/>
                </a:solidFill>
                <a:latin typeface="Open Sans" panose="020B0606030504020204" pitchFamily="34" charset="0"/>
                <a:hlinkClick r:id="rId7"/>
              </a:rPr>
              <a:t>        </a:t>
            </a:r>
            <a:r>
              <a:rPr lang="en-US" b="0" i="0" u="none" strike="noStrike" dirty="0">
                <a:solidFill>
                  <a:srgbClr val="0057FF"/>
                </a:solidFill>
                <a:effectLst/>
                <a:latin typeface="Open Sans" panose="020B0606030504020204" pitchFamily="34" charset="0"/>
                <a:hlinkClick r:id="rId7"/>
              </a:rPr>
              <a:t>JavaScript </a:t>
            </a:r>
            <a:r>
              <a:rPr lang="en-US" u="none" strike="noStrike" dirty="0">
                <a:solidFill>
                  <a:srgbClr val="666666"/>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1"/>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3"/>
              </a:rPr>
              <a:t>ASP.NET  MVC </a:t>
            </a:r>
            <a:r>
              <a:rPr lang="en-US" b="0" i="0" u="none" strike="noStrike" dirty="0">
                <a:solidFill>
                  <a:srgbClr val="0057FF"/>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ASP.NET Core</a:t>
            </a:r>
            <a:endParaRPr lang="en-US" b="0" i="0" u="none" strike="noStrike" dirty="0">
              <a:solidFill>
                <a:srgbClr val="0057FF"/>
              </a:solidFill>
              <a:effectLst/>
              <a:latin typeface="Open Sans" panose="020B0606030504020204" pitchFamily="34" charset="0"/>
            </a:endParaRPr>
          </a:p>
          <a:p>
            <a:pPr algn="l"/>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7"/>
              </a:rPr>
              <a:t>WinUI</a:t>
            </a:r>
            <a:r>
              <a:rPr lang="en-US" b="0" i="0" u="none" strike="noStrike" dirty="0">
                <a:solidFill>
                  <a:srgbClr val="0057FF"/>
                </a:solidFill>
                <a:effectLst/>
                <a:latin typeface="Open Sans" panose="020B0606030504020204" pitchFamily="34" charset="0"/>
                <a:hlinkClick r:id="rId17"/>
              </a:rPr>
              <a:t> </a:t>
            </a:r>
            <a:r>
              <a:rPr lang="en-US" b="0" i="0" dirty="0">
                <a:solidFill>
                  <a:srgbClr val="666666"/>
                </a:solidFill>
                <a:effectLst/>
                <a:latin typeface="Open Sans" panose="020B0606030504020204" pitchFamily="34" charset="0"/>
              </a:rPr>
              <a:t>  </a:t>
            </a:r>
            <a:r>
              <a:rPr lang="en-US" dirty="0">
                <a:solidFill>
                  <a:srgbClr val="0057FF"/>
                </a:solidFill>
                <a:latin typeface="Open Sans" panose="020B0606030504020204" pitchFamily="34" charset="0"/>
                <a:hlinkClick r:id="rId12"/>
              </a:rPr>
              <a:t>Flutter </a:t>
            </a:r>
            <a:r>
              <a:rPr lang="en-US" dirty="0">
                <a:solidFill>
                  <a:srgbClr val="0057FF"/>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8"/>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9"/>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20"/>
              </a:rPr>
              <a:t>.NET MAUI</a:t>
            </a:r>
            <a:endParaRPr lang="en-US" b="0" i="0" u="none" strike="noStrike" dirty="0">
              <a:solidFill>
                <a:srgbClr val="0057FF"/>
              </a:solidFill>
              <a:effectLst/>
              <a:latin typeface="Open Sans" panose="020B0606030504020204" pitchFamily="34" charset="0"/>
            </a:endParaRPr>
          </a:p>
          <a:p>
            <a:pPr algn="l"/>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8"/>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9"/>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7"/>
              </a:rPr>
              <a:t>JavaScript  </a:t>
            </a:r>
            <a:r>
              <a:rPr lang="en-US" b="0" i="0" u="none" strike="noStrike" dirty="0">
                <a:solidFill>
                  <a:srgbClr val="0057FF"/>
                </a:solidFill>
                <a:effectLst/>
                <a:latin typeface="Open Sans" panose="020B0606030504020204" pitchFamily="34" charset="0"/>
                <a:hlinkClick r:id="rId20"/>
              </a:rPr>
              <a:t>.NET MAUI</a:t>
            </a:r>
            <a:endParaRPr lang="en-US" b="0" i="0" dirty="0">
              <a:solidFill>
                <a:srgbClr val="666666"/>
              </a:solidFill>
              <a:effectLst/>
              <a:latin typeface="Open Sans" panose="020B0606030504020204" pitchFamily="34" charset="0"/>
            </a:endParaRPr>
          </a:p>
          <a:p>
            <a:endParaRPr lang="en-US" dirty="0"/>
          </a:p>
        </p:txBody>
      </p:sp>
      <p:pic>
        <p:nvPicPr>
          <p:cNvPr id="32" name="Graphic 31" descr="Monitor outline">
            <a:extLst>
              <a:ext uri="{FF2B5EF4-FFF2-40B4-BE49-F238E27FC236}">
                <a16:creationId xmlns:a16="http://schemas.microsoft.com/office/drawing/2014/main" id="{FAC760E3-D3FC-561C-7B04-67B4ADA59ED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4188" y="5435683"/>
            <a:ext cx="408194" cy="408194"/>
          </a:xfrm>
          <a:prstGeom prst="rect">
            <a:avLst/>
          </a:prstGeom>
        </p:spPr>
      </p:pic>
    </p:spTree>
    <p:extLst>
      <p:ext uri="{BB962C8B-B14F-4D97-AF65-F5344CB8AC3E}">
        <p14:creationId xmlns:p14="http://schemas.microsoft.com/office/powerpoint/2010/main" val="1888984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9D5-C0AD-1740-2C89-3DEB017768F7}"/>
              </a:ext>
            </a:extLst>
          </p:cNvPr>
          <p:cNvSpPr>
            <a:spLocks noGrp="1"/>
          </p:cNvSpPr>
          <p:nvPr>
            <p:ph type="title"/>
          </p:nvPr>
        </p:nvSpPr>
        <p:spPr/>
        <p:txBody>
          <a:bodyPr/>
          <a:lstStyle/>
          <a:p>
            <a:r>
              <a:rPr lang="en-US" dirty="0"/>
              <a:t>List View</a:t>
            </a:r>
          </a:p>
        </p:txBody>
      </p:sp>
      <p:sp>
        <p:nvSpPr>
          <p:cNvPr id="3" name="Content Placeholder 2">
            <a:extLst>
              <a:ext uri="{FF2B5EF4-FFF2-40B4-BE49-F238E27FC236}">
                <a16:creationId xmlns:a16="http://schemas.microsoft.com/office/drawing/2014/main" id="{61AC61B8-DCA9-3B32-8C6F-A98D09C4B4AB}"/>
              </a:ext>
            </a:extLst>
          </p:cNvPr>
          <p:cNvSpPr>
            <a:spLocks noGrp="1"/>
          </p:cNvSpPr>
          <p:nvPr>
            <p:ph sz="quarter" idx="13"/>
          </p:nvPr>
        </p:nvSpPr>
        <p:spPr>
          <a:xfrm>
            <a:off x="594359" y="2281919"/>
            <a:ext cx="6402059" cy="1593508"/>
          </a:xfrm>
        </p:spPr>
        <p:txBody>
          <a:bodyPr>
            <a:normAutofit/>
          </a:bodyPr>
          <a:lstStyle/>
          <a:p>
            <a:r>
              <a:rPr lang="en-US" sz="18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endParaRPr lang="en-US" sz="1800" dirty="0"/>
          </a:p>
        </p:txBody>
      </p:sp>
      <p:pic>
        <p:nvPicPr>
          <p:cNvPr id="3074" name="Picture 2" descr="Syncfusion List View">
            <a:extLst>
              <a:ext uri="{FF2B5EF4-FFF2-40B4-BE49-F238E27FC236}">
                <a16:creationId xmlns:a16="http://schemas.microsoft.com/office/drawing/2014/main" id="{23E5F3A8-F390-5146-7A7D-62A0ED78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491" y="486561"/>
            <a:ext cx="4481430" cy="3816991"/>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World outline">
            <a:extLst>
              <a:ext uri="{FF2B5EF4-FFF2-40B4-BE49-F238E27FC236}">
                <a16:creationId xmlns:a16="http://schemas.microsoft.com/office/drawing/2014/main" id="{A670ACA1-D9A0-E631-A06D-5F31E97355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751" y="4596700"/>
            <a:ext cx="359188" cy="359188"/>
          </a:xfrm>
          <a:prstGeom prst="rect">
            <a:avLst/>
          </a:prstGeom>
        </p:spPr>
      </p:pic>
      <p:sp>
        <p:nvSpPr>
          <p:cNvPr id="6" name="Circle: Hollow 5">
            <a:extLst>
              <a:ext uri="{FF2B5EF4-FFF2-40B4-BE49-F238E27FC236}">
                <a16:creationId xmlns:a16="http://schemas.microsoft.com/office/drawing/2014/main" id="{BD82DFE4-5428-2A40-97BA-78F4700809D7}"/>
              </a:ext>
            </a:extLst>
          </p:cNvPr>
          <p:cNvSpPr/>
          <p:nvPr/>
        </p:nvSpPr>
        <p:spPr>
          <a:xfrm>
            <a:off x="999459" y="4776294"/>
            <a:ext cx="45719"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3471DE4B-6DD7-77C6-BA3D-2C2DC995FB80}"/>
              </a:ext>
            </a:extLst>
          </p:cNvPr>
          <p:cNvSpPr/>
          <p:nvPr/>
        </p:nvSpPr>
        <p:spPr>
          <a:xfrm flipH="1">
            <a:off x="2290195" y="479915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ircle: Hollow 7">
            <a:extLst>
              <a:ext uri="{FF2B5EF4-FFF2-40B4-BE49-F238E27FC236}">
                <a16:creationId xmlns:a16="http://schemas.microsoft.com/office/drawing/2014/main" id="{2F8E0BA7-8FF2-1C2E-4187-21499E721E18}"/>
              </a:ext>
            </a:extLst>
          </p:cNvPr>
          <p:cNvSpPr/>
          <p:nvPr/>
        </p:nvSpPr>
        <p:spPr>
          <a:xfrm flipH="1">
            <a:off x="3264887"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ircle: Hollow 8">
            <a:extLst>
              <a:ext uri="{FF2B5EF4-FFF2-40B4-BE49-F238E27FC236}">
                <a16:creationId xmlns:a16="http://schemas.microsoft.com/office/drawing/2014/main" id="{387A4F76-A567-6CDD-B001-C5716EC5692D}"/>
              </a:ext>
            </a:extLst>
          </p:cNvPr>
          <p:cNvSpPr/>
          <p:nvPr/>
        </p:nvSpPr>
        <p:spPr>
          <a:xfrm flipH="1">
            <a:off x="4012735" y="4797264"/>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ircle: Hollow 9">
            <a:extLst>
              <a:ext uri="{FF2B5EF4-FFF2-40B4-BE49-F238E27FC236}">
                <a16:creationId xmlns:a16="http://schemas.microsoft.com/office/drawing/2014/main" id="{8AF945B3-5B20-3DE6-D01A-671C92F14569}"/>
              </a:ext>
            </a:extLst>
          </p:cNvPr>
          <p:cNvSpPr/>
          <p:nvPr/>
        </p:nvSpPr>
        <p:spPr>
          <a:xfrm flipH="1">
            <a:off x="4585405" y="4797263"/>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ircle: Hollow 10">
            <a:extLst>
              <a:ext uri="{FF2B5EF4-FFF2-40B4-BE49-F238E27FC236}">
                <a16:creationId xmlns:a16="http://schemas.microsoft.com/office/drawing/2014/main" id="{602A1C81-1D72-CCC6-AB85-15C79A980AA9}"/>
              </a:ext>
            </a:extLst>
          </p:cNvPr>
          <p:cNvSpPr/>
          <p:nvPr/>
        </p:nvSpPr>
        <p:spPr>
          <a:xfrm flipH="1">
            <a:off x="994844" y="503390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a:extLst>
              <a:ext uri="{FF2B5EF4-FFF2-40B4-BE49-F238E27FC236}">
                <a16:creationId xmlns:a16="http://schemas.microsoft.com/office/drawing/2014/main" id="{806C92B4-C43E-EF62-6F12-9A57EAF5F34E}"/>
              </a:ext>
            </a:extLst>
          </p:cNvPr>
          <p:cNvSpPr/>
          <p:nvPr/>
        </p:nvSpPr>
        <p:spPr>
          <a:xfrm flipH="1">
            <a:off x="1961627" y="505676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ircle: Hollow 12">
            <a:extLst>
              <a:ext uri="{FF2B5EF4-FFF2-40B4-BE49-F238E27FC236}">
                <a16:creationId xmlns:a16="http://schemas.microsoft.com/office/drawing/2014/main" id="{26416016-508C-37DA-314A-A5F16EA182D3}"/>
              </a:ext>
            </a:extLst>
          </p:cNvPr>
          <p:cNvSpPr/>
          <p:nvPr/>
        </p:nvSpPr>
        <p:spPr>
          <a:xfrm flipH="1">
            <a:off x="2952925" y="50567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le: Hollow 13">
            <a:extLst>
              <a:ext uri="{FF2B5EF4-FFF2-40B4-BE49-F238E27FC236}">
                <a16:creationId xmlns:a16="http://schemas.microsoft.com/office/drawing/2014/main" id="{BFA3F1FA-3DF4-F152-CC84-1D63D5BE857C}"/>
              </a:ext>
            </a:extLst>
          </p:cNvPr>
          <p:cNvSpPr/>
          <p:nvPr/>
        </p:nvSpPr>
        <p:spPr>
          <a:xfrm flipH="1">
            <a:off x="3621491" y="506092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ircle: Hollow 14">
            <a:extLst>
              <a:ext uri="{FF2B5EF4-FFF2-40B4-BE49-F238E27FC236}">
                <a16:creationId xmlns:a16="http://schemas.microsoft.com/office/drawing/2014/main" id="{FFACECC7-F99C-CA8C-7F33-49DB31730773}"/>
              </a:ext>
            </a:extLst>
          </p:cNvPr>
          <p:cNvSpPr/>
          <p:nvPr/>
        </p:nvSpPr>
        <p:spPr>
          <a:xfrm flipH="1">
            <a:off x="1034815" y="560378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ircle: Hollow 15">
            <a:extLst>
              <a:ext uri="{FF2B5EF4-FFF2-40B4-BE49-F238E27FC236}">
                <a16:creationId xmlns:a16="http://schemas.microsoft.com/office/drawing/2014/main" id="{74AA6121-6FCD-8A29-BD3E-DBE1E084CB41}"/>
              </a:ext>
            </a:extLst>
          </p:cNvPr>
          <p:cNvSpPr/>
          <p:nvPr/>
        </p:nvSpPr>
        <p:spPr>
          <a:xfrm flipH="1">
            <a:off x="2290195" y="5580926"/>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ircle: Hollow 16">
            <a:extLst>
              <a:ext uri="{FF2B5EF4-FFF2-40B4-BE49-F238E27FC236}">
                <a16:creationId xmlns:a16="http://schemas.microsoft.com/office/drawing/2014/main" id="{0CE83D63-3322-081B-1DAB-DDE43FF161D9}"/>
              </a:ext>
            </a:extLst>
          </p:cNvPr>
          <p:cNvSpPr/>
          <p:nvPr/>
        </p:nvSpPr>
        <p:spPr>
          <a:xfrm flipH="1">
            <a:off x="2978092" y="56345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723E0C86-187E-BED0-4AD3-ED3D8AA2C293}"/>
              </a:ext>
            </a:extLst>
          </p:cNvPr>
          <p:cNvSpPr/>
          <p:nvPr/>
        </p:nvSpPr>
        <p:spPr>
          <a:xfrm flipH="1">
            <a:off x="3794621" y="5610375"/>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ircle: Hollow 18">
            <a:extLst>
              <a:ext uri="{FF2B5EF4-FFF2-40B4-BE49-F238E27FC236}">
                <a16:creationId xmlns:a16="http://schemas.microsoft.com/office/drawing/2014/main" id="{67182DAD-B273-BB18-9E60-A08025383A02}"/>
              </a:ext>
            </a:extLst>
          </p:cNvPr>
          <p:cNvSpPr/>
          <p:nvPr/>
        </p:nvSpPr>
        <p:spPr>
          <a:xfrm flipH="1">
            <a:off x="3596324" y="64600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ircle: Hollow 19">
            <a:extLst>
              <a:ext uri="{FF2B5EF4-FFF2-40B4-BE49-F238E27FC236}">
                <a16:creationId xmlns:a16="http://schemas.microsoft.com/office/drawing/2014/main" id="{6059FF2A-4046-1025-5074-EDBDBB10030F}"/>
              </a:ext>
            </a:extLst>
          </p:cNvPr>
          <p:cNvSpPr/>
          <p:nvPr/>
        </p:nvSpPr>
        <p:spPr>
          <a:xfrm flipH="1">
            <a:off x="4759009" y="6432548"/>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ircle: Hollow 20">
            <a:extLst>
              <a:ext uri="{FF2B5EF4-FFF2-40B4-BE49-F238E27FC236}">
                <a16:creationId xmlns:a16="http://schemas.microsoft.com/office/drawing/2014/main" id="{CD44E1F5-9A26-F8D5-5BDD-1EAF9E07CAFE}"/>
              </a:ext>
            </a:extLst>
          </p:cNvPr>
          <p:cNvSpPr/>
          <p:nvPr/>
        </p:nvSpPr>
        <p:spPr>
          <a:xfrm flipH="1">
            <a:off x="2927758" y="643489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ircle: Hollow 21">
            <a:extLst>
              <a:ext uri="{FF2B5EF4-FFF2-40B4-BE49-F238E27FC236}">
                <a16:creationId xmlns:a16="http://schemas.microsoft.com/office/drawing/2014/main" id="{DD370BF6-8FA0-8EE9-FED2-0C58A57541CC}"/>
              </a:ext>
            </a:extLst>
          </p:cNvPr>
          <p:cNvSpPr/>
          <p:nvPr/>
        </p:nvSpPr>
        <p:spPr>
          <a:xfrm flipH="1">
            <a:off x="4635739" y="5594061"/>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ircle: Hollow 22">
            <a:extLst>
              <a:ext uri="{FF2B5EF4-FFF2-40B4-BE49-F238E27FC236}">
                <a16:creationId xmlns:a16="http://schemas.microsoft.com/office/drawing/2014/main" id="{4C46796D-AECC-037C-8562-DE617A64F650}"/>
              </a:ext>
            </a:extLst>
          </p:cNvPr>
          <p:cNvSpPr/>
          <p:nvPr/>
        </p:nvSpPr>
        <p:spPr>
          <a:xfrm flipH="1">
            <a:off x="1046173" y="6437189"/>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9B3710B4-235D-61F1-5BB0-21C2664E9435}"/>
              </a:ext>
            </a:extLst>
          </p:cNvPr>
          <p:cNvSpPr/>
          <p:nvPr/>
        </p:nvSpPr>
        <p:spPr>
          <a:xfrm flipH="1">
            <a:off x="2100045" y="6452612"/>
            <a:ext cx="50334" cy="45719"/>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Straight Connector 24">
            <a:extLst>
              <a:ext uri="{FF2B5EF4-FFF2-40B4-BE49-F238E27FC236}">
                <a16:creationId xmlns:a16="http://schemas.microsoft.com/office/drawing/2014/main" id="{79E4D661-BEF1-D028-A6BC-2A7179D8D3D5}"/>
              </a:ext>
            </a:extLst>
          </p:cNvPr>
          <p:cNvCxnSpPr/>
          <p:nvPr/>
        </p:nvCxnSpPr>
        <p:spPr>
          <a:xfrm>
            <a:off x="930548" y="4596699"/>
            <a:ext cx="0" cy="64008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4914E2B-D37A-873F-5818-F0E8F8A3AD1D}"/>
              </a:ext>
            </a:extLst>
          </p:cNvPr>
          <p:cNvCxnSpPr>
            <a:cxnSpLocks/>
          </p:cNvCxnSpPr>
          <p:nvPr/>
        </p:nvCxnSpPr>
        <p:spPr>
          <a:xfrm>
            <a:off x="952914" y="6155085"/>
            <a:ext cx="0" cy="393259"/>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4AC425A-3D4E-E699-264F-9956BA700791}"/>
              </a:ext>
            </a:extLst>
          </p:cNvPr>
          <p:cNvCxnSpPr>
            <a:cxnSpLocks/>
          </p:cNvCxnSpPr>
          <p:nvPr/>
        </p:nvCxnSpPr>
        <p:spPr>
          <a:xfrm>
            <a:off x="955223" y="5353942"/>
            <a:ext cx="0" cy="604304"/>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pic>
        <p:nvPicPr>
          <p:cNvPr id="28" name="Graphic 27" descr="Monitor outline">
            <a:extLst>
              <a:ext uri="{FF2B5EF4-FFF2-40B4-BE49-F238E27FC236}">
                <a16:creationId xmlns:a16="http://schemas.microsoft.com/office/drawing/2014/main" id="{A0FA602B-0EEE-C1E9-C7C3-453396862A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354" y="5445407"/>
            <a:ext cx="408194" cy="408194"/>
          </a:xfrm>
          <a:prstGeom prst="rect">
            <a:avLst/>
          </a:prstGeom>
        </p:spPr>
      </p:pic>
      <p:sp>
        <p:nvSpPr>
          <p:cNvPr id="30" name="TextBox 29">
            <a:extLst>
              <a:ext uri="{FF2B5EF4-FFF2-40B4-BE49-F238E27FC236}">
                <a16:creationId xmlns:a16="http://schemas.microsoft.com/office/drawing/2014/main" id="{53E14D90-708E-04F7-CA63-21DD8478CE6F}"/>
              </a:ext>
            </a:extLst>
          </p:cNvPr>
          <p:cNvSpPr txBox="1"/>
          <p:nvPr/>
        </p:nvSpPr>
        <p:spPr>
          <a:xfrm>
            <a:off x="1012390" y="4356843"/>
            <a:ext cx="6094602" cy="2585323"/>
          </a:xfrm>
          <a:prstGeom prst="rect">
            <a:avLst/>
          </a:prstGeom>
          <a:noFill/>
        </p:spPr>
        <p:txBody>
          <a:bodyPr wrap="square">
            <a:spAutoFit/>
          </a:bodyPr>
          <a:lstStyle/>
          <a:p>
            <a:pPr algn="l"/>
            <a:r>
              <a:rPr lang="en-US" b="1" i="0" dirty="0">
                <a:solidFill>
                  <a:srgbClr val="1A1A1A"/>
                </a:solidFill>
                <a:effectLst/>
                <a:latin typeface="Open Sans" panose="020B0606030504020204" pitchFamily="34" charset="0"/>
              </a:rPr>
              <a:t>SUPPORTED PLATFORMS</a:t>
            </a:r>
            <a:r>
              <a:rPr lang="en-US" b="0" i="0" u="none" strike="noStrike" dirty="0">
                <a:solidFill>
                  <a:srgbClr val="0057FF"/>
                </a:solidFill>
                <a:effectLst/>
                <a:latin typeface="Open Sans" panose="020B0606030504020204" pitchFamily="34" charset="0"/>
                <a:hlinkClick r:id="rId7"/>
              </a:rPr>
              <a:t> </a:t>
            </a:r>
            <a:r>
              <a:rPr lang="en-US" b="1" dirty="0">
                <a:solidFill>
                  <a:srgbClr val="0057FF"/>
                </a:solidFill>
                <a:latin typeface="Open Sans" panose="020B0606030504020204" pitchFamily="34" charset="0"/>
                <a:hlinkClick r:id="rId7"/>
              </a:rPr>
              <a:t>        </a:t>
            </a:r>
            <a:r>
              <a:rPr lang="en-US" b="0" i="0" u="none" strike="noStrike" dirty="0">
                <a:solidFill>
                  <a:srgbClr val="0057FF"/>
                </a:solidFill>
                <a:effectLst/>
                <a:latin typeface="Open Sans" panose="020B0606030504020204" pitchFamily="34" charset="0"/>
                <a:hlinkClick r:id="rId7"/>
              </a:rPr>
              <a:t>JavaScript </a:t>
            </a:r>
            <a:r>
              <a:rPr lang="en-US" u="none" strike="noStrike" dirty="0">
                <a:solidFill>
                  <a:srgbClr val="666666"/>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8"/>
              </a:rPr>
              <a:t>Angular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9"/>
              </a:rPr>
              <a:t>React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0"/>
              </a:rPr>
              <a:t>Vue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1"/>
              </a:rPr>
              <a:t>Blazor</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3"/>
              </a:rPr>
              <a:t>ASP.NET  MVC </a:t>
            </a:r>
            <a:r>
              <a:rPr lang="en-US" b="0" i="0" u="none" strike="noStrike" dirty="0">
                <a:solidFill>
                  <a:srgbClr val="0057FF"/>
                </a:solidFill>
                <a:effectLst/>
                <a:latin typeface="Open Sans" panose="020B0606030504020204" pitchFamily="34" charset="0"/>
              </a:rPr>
              <a:t>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4"/>
              </a:rPr>
              <a:t>ASP.NET Core</a:t>
            </a:r>
            <a:endParaRPr lang="en-US" b="0" i="0" u="none" strike="noStrike" dirty="0">
              <a:solidFill>
                <a:srgbClr val="0057FF"/>
              </a:solidFill>
              <a:effectLst/>
              <a:latin typeface="Open Sans" panose="020B0606030504020204" pitchFamily="34" charset="0"/>
            </a:endParaRPr>
          </a:p>
          <a:p>
            <a:pPr algn="l"/>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5"/>
              </a:rPr>
              <a:t>WinForms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6"/>
              </a:rPr>
              <a:t>WPF </a:t>
            </a:r>
            <a:r>
              <a:rPr lang="en-US" b="0" i="0" dirty="0">
                <a:solidFill>
                  <a:srgbClr val="666666"/>
                </a:solidFill>
                <a:effectLst/>
                <a:latin typeface="Open Sans" panose="020B0606030504020204" pitchFamily="34" charset="0"/>
              </a:rPr>
              <a:t>  </a:t>
            </a:r>
            <a:r>
              <a:rPr lang="en-US" b="0" i="0" u="none" strike="noStrike" dirty="0" err="1">
                <a:solidFill>
                  <a:srgbClr val="0057FF"/>
                </a:solidFill>
                <a:effectLst/>
                <a:latin typeface="Open Sans" panose="020B0606030504020204" pitchFamily="34" charset="0"/>
                <a:hlinkClick r:id="rId17"/>
              </a:rPr>
              <a:t>WinUI</a:t>
            </a:r>
            <a:r>
              <a:rPr lang="en-US" b="0" i="0" u="none" strike="noStrike" dirty="0">
                <a:solidFill>
                  <a:srgbClr val="0057FF"/>
                </a:solidFill>
                <a:effectLst/>
                <a:latin typeface="Open Sans" panose="020B0606030504020204" pitchFamily="34" charset="0"/>
                <a:hlinkClick r:id="rId17"/>
              </a:rPr>
              <a:t> </a:t>
            </a:r>
            <a:r>
              <a:rPr lang="en-US" b="0" i="0" dirty="0">
                <a:solidFill>
                  <a:srgbClr val="666666"/>
                </a:solidFill>
                <a:effectLst/>
                <a:latin typeface="Open Sans" panose="020B0606030504020204" pitchFamily="34" charset="0"/>
              </a:rPr>
              <a:t>  </a:t>
            </a:r>
            <a:r>
              <a:rPr lang="en-US" dirty="0">
                <a:solidFill>
                  <a:srgbClr val="0057FF"/>
                </a:solidFill>
                <a:latin typeface="Open Sans" panose="020B0606030504020204" pitchFamily="34" charset="0"/>
                <a:hlinkClick r:id="rId12"/>
              </a:rPr>
              <a:t>Flutter </a:t>
            </a:r>
            <a:r>
              <a:rPr lang="en-US" dirty="0">
                <a:solidFill>
                  <a:srgbClr val="0057FF"/>
                </a:solidFill>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8"/>
              </a:rPr>
              <a:t>Xamarin</a:t>
            </a:r>
            <a:br>
              <a:rPr lang="en-US" b="0" i="0" dirty="0">
                <a:solidFill>
                  <a:srgbClr val="666666"/>
                </a:solidFill>
                <a:effectLst/>
                <a:latin typeface="Open Sans" panose="020B0606030504020204" pitchFamily="34" charset="0"/>
              </a:rPr>
            </a:b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9"/>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20"/>
              </a:rPr>
              <a:t>.NET MAUI</a:t>
            </a:r>
            <a:endParaRPr lang="en-US" b="0" i="0" u="none" strike="noStrike" dirty="0">
              <a:solidFill>
                <a:srgbClr val="0057FF"/>
              </a:solidFill>
              <a:effectLst/>
              <a:latin typeface="Open Sans" panose="020B0606030504020204" pitchFamily="34" charset="0"/>
            </a:endParaRPr>
          </a:p>
          <a:p>
            <a:pPr algn="l"/>
            <a:endParaRPr lang="en-US" b="0" i="0" dirty="0">
              <a:solidFill>
                <a:srgbClr val="666666"/>
              </a:solidFill>
              <a:effectLst/>
              <a:latin typeface="Open Sans" panose="020B0606030504020204" pitchFamily="34" charset="0"/>
            </a:endParaRPr>
          </a:p>
          <a:p>
            <a:pPr algn="l"/>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8"/>
              </a:rPr>
              <a:t>Xamarin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2"/>
              </a:rPr>
              <a:t>Flutter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19"/>
              </a:rPr>
              <a:t>UWP </a:t>
            </a:r>
            <a:r>
              <a:rPr lang="en-US" b="0" i="0" dirty="0">
                <a:solidFill>
                  <a:srgbClr val="666666"/>
                </a:solidFill>
                <a:effectLst/>
                <a:latin typeface="Open Sans" panose="020B0606030504020204" pitchFamily="34" charset="0"/>
              </a:rPr>
              <a:t>  </a:t>
            </a:r>
            <a:r>
              <a:rPr lang="en-US" b="0" i="0" u="none" strike="noStrike" dirty="0">
                <a:solidFill>
                  <a:srgbClr val="0057FF"/>
                </a:solidFill>
                <a:effectLst/>
                <a:latin typeface="Open Sans" panose="020B0606030504020204" pitchFamily="34" charset="0"/>
                <a:hlinkClick r:id="rId7"/>
              </a:rPr>
              <a:t>JavaScript  </a:t>
            </a:r>
            <a:r>
              <a:rPr lang="en-US" b="0" i="0" u="none" strike="noStrike" dirty="0">
                <a:solidFill>
                  <a:srgbClr val="0057FF"/>
                </a:solidFill>
                <a:effectLst/>
                <a:latin typeface="Open Sans" panose="020B0606030504020204" pitchFamily="34" charset="0"/>
                <a:hlinkClick r:id="rId20"/>
              </a:rPr>
              <a:t>.NET MAUI</a:t>
            </a:r>
            <a:endParaRPr lang="en-US" b="0" i="0" dirty="0">
              <a:solidFill>
                <a:srgbClr val="666666"/>
              </a:solidFill>
              <a:effectLst/>
              <a:latin typeface="Open Sans" panose="020B0606030504020204" pitchFamily="34" charset="0"/>
            </a:endParaRPr>
          </a:p>
          <a:p>
            <a:endParaRPr lang="en-US" dirty="0"/>
          </a:p>
        </p:txBody>
      </p:sp>
      <p:pic>
        <p:nvPicPr>
          <p:cNvPr id="31" name="Graphic 30" descr="Smart Phone outline">
            <a:extLst>
              <a:ext uri="{FF2B5EF4-FFF2-40B4-BE49-F238E27FC236}">
                <a16:creationId xmlns:a16="http://schemas.microsoft.com/office/drawing/2014/main" id="{329F1C64-F626-969E-CF53-089B8745AB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48242" y="6158255"/>
            <a:ext cx="390089" cy="390089"/>
          </a:xfrm>
          <a:prstGeom prst="rect">
            <a:avLst/>
          </a:prstGeom>
        </p:spPr>
      </p:pic>
    </p:spTree>
    <p:extLst>
      <p:ext uri="{BB962C8B-B14F-4D97-AF65-F5344CB8AC3E}">
        <p14:creationId xmlns:p14="http://schemas.microsoft.com/office/powerpoint/2010/main" val="294747875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{EBB5866C-6CA2-484B-8CE3-35EF357D746A}tf78853419_win32</Template>
  <TotalTime>52</TotalTime>
  <Words>304</Words>
  <Application>Microsoft Office PowerPoint</Application>
  <PresentationFormat>Widescreen</PresentationFormat>
  <Paragraphs>26</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Open Sans</vt:lpstr>
      <vt:lpstr>Custom</vt:lpstr>
      <vt:lpstr>Components of Syncfusion</vt:lpstr>
      <vt:lpstr>Most popular components of Syncfusion</vt:lpstr>
      <vt:lpstr>DataGrid</vt:lpstr>
      <vt:lpstr>Chart</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Components of Syncfusion</dc:title>
  <dc:creator>Anand Aruldoss</dc:creator>
  <cp:lastModifiedBy>Anand Aruldoss</cp:lastModifiedBy>
  <cp:revision>2</cp:revision>
  <dcterms:created xsi:type="dcterms:W3CDTF">2024-03-25T09:31:45Z</dcterms:created>
  <dcterms:modified xsi:type="dcterms:W3CDTF">2024-03-25T17:47:21Z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