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529205" cy="3146425"/>
          </a:xfrm>
          <a:custGeom>
            <a:avLst/>
            <a:gdLst/>
            <a:ahLst/>
            <a:cxnLst/>
            <a:rect l="l" t="t" r="r" b="b"/>
            <a:pathLst>
              <a:path w="2529205" h="3146425">
                <a:moveTo>
                  <a:pt x="0" y="0"/>
                </a:moveTo>
                <a:lnTo>
                  <a:pt x="0" y="3146324"/>
                </a:lnTo>
                <a:lnTo>
                  <a:pt x="5555" y="3146067"/>
                </a:lnTo>
                <a:lnTo>
                  <a:pt x="53870" y="3142932"/>
                </a:lnTo>
                <a:lnTo>
                  <a:pt x="102117" y="3138904"/>
                </a:lnTo>
                <a:lnTo>
                  <a:pt x="150274" y="3133985"/>
                </a:lnTo>
                <a:lnTo>
                  <a:pt x="198321" y="3128177"/>
                </a:lnTo>
                <a:lnTo>
                  <a:pt x="246236" y="3121481"/>
                </a:lnTo>
                <a:lnTo>
                  <a:pt x="293999" y="3113901"/>
                </a:lnTo>
                <a:lnTo>
                  <a:pt x="341589" y="3105437"/>
                </a:lnTo>
                <a:lnTo>
                  <a:pt x="388984" y="3096092"/>
                </a:lnTo>
                <a:lnTo>
                  <a:pt x="436163" y="3085867"/>
                </a:lnTo>
                <a:lnTo>
                  <a:pt x="483106" y="3074764"/>
                </a:lnTo>
                <a:lnTo>
                  <a:pt x="529792" y="3062786"/>
                </a:lnTo>
                <a:lnTo>
                  <a:pt x="576199" y="3049934"/>
                </a:lnTo>
                <a:lnTo>
                  <a:pt x="622306" y="3036210"/>
                </a:lnTo>
                <a:lnTo>
                  <a:pt x="668093" y="3021616"/>
                </a:lnTo>
                <a:lnTo>
                  <a:pt x="713538" y="3006153"/>
                </a:lnTo>
                <a:lnTo>
                  <a:pt x="758620" y="2989825"/>
                </a:lnTo>
                <a:lnTo>
                  <a:pt x="803319" y="2972632"/>
                </a:lnTo>
                <a:lnTo>
                  <a:pt x="847613" y="2954577"/>
                </a:lnTo>
                <a:lnTo>
                  <a:pt x="891481" y="2935661"/>
                </a:lnTo>
                <a:lnTo>
                  <a:pt x="934903" y="2915887"/>
                </a:lnTo>
                <a:lnTo>
                  <a:pt x="977857" y="2895256"/>
                </a:lnTo>
                <a:lnTo>
                  <a:pt x="1020322" y="2873770"/>
                </a:lnTo>
                <a:lnTo>
                  <a:pt x="1062277" y="2851431"/>
                </a:lnTo>
                <a:lnTo>
                  <a:pt x="1103701" y="2828241"/>
                </a:lnTo>
                <a:lnTo>
                  <a:pt x="1144574" y="2804202"/>
                </a:lnTo>
                <a:lnTo>
                  <a:pt x="1184874" y="2779316"/>
                </a:lnTo>
                <a:lnTo>
                  <a:pt x="1224580" y="2753585"/>
                </a:lnTo>
                <a:lnTo>
                  <a:pt x="1263671" y="2727010"/>
                </a:lnTo>
                <a:lnTo>
                  <a:pt x="1302126" y="2699594"/>
                </a:lnTo>
                <a:lnTo>
                  <a:pt x="1339924" y="2671338"/>
                </a:lnTo>
                <a:lnTo>
                  <a:pt x="1377044" y="2642245"/>
                </a:lnTo>
                <a:lnTo>
                  <a:pt x="1413465" y="2612315"/>
                </a:lnTo>
                <a:lnTo>
                  <a:pt x="1449166" y="2581552"/>
                </a:lnTo>
                <a:lnTo>
                  <a:pt x="1484126" y="2549957"/>
                </a:lnTo>
                <a:lnTo>
                  <a:pt x="1518324" y="2517532"/>
                </a:lnTo>
                <a:lnTo>
                  <a:pt x="1551739" y="2484279"/>
                </a:lnTo>
                <a:lnTo>
                  <a:pt x="1584350" y="2450199"/>
                </a:lnTo>
                <a:lnTo>
                  <a:pt x="1616136" y="2415295"/>
                </a:lnTo>
                <a:lnTo>
                  <a:pt x="1647075" y="2379569"/>
                </a:lnTo>
                <a:lnTo>
                  <a:pt x="1677148" y="2343022"/>
                </a:lnTo>
                <a:lnTo>
                  <a:pt x="1706332" y="2305656"/>
                </a:lnTo>
                <a:lnTo>
                  <a:pt x="1734607" y="2267474"/>
                </a:lnTo>
                <a:lnTo>
                  <a:pt x="1761952" y="2228477"/>
                </a:lnTo>
                <a:lnTo>
                  <a:pt x="1788345" y="2188667"/>
                </a:lnTo>
                <a:lnTo>
                  <a:pt x="1813766" y="2148046"/>
                </a:lnTo>
                <a:lnTo>
                  <a:pt x="1839042" y="2105238"/>
                </a:lnTo>
                <a:lnTo>
                  <a:pt x="1863177" y="2061947"/>
                </a:lnTo>
                <a:lnTo>
                  <a:pt x="1886218" y="2018192"/>
                </a:lnTo>
                <a:lnTo>
                  <a:pt x="1908214" y="1973995"/>
                </a:lnTo>
                <a:lnTo>
                  <a:pt x="1929214" y="1929374"/>
                </a:lnTo>
                <a:lnTo>
                  <a:pt x="1949267" y="1884349"/>
                </a:lnTo>
                <a:lnTo>
                  <a:pt x="1968420" y="1838941"/>
                </a:lnTo>
                <a:lnTo>
                  <a:pt x="1986722" y="1793169"/>
                </a:lnTo>
                <a:lnTo>
                  <a:pt x="2004222" y="1747053"/>
                </a:lnTo>
                <a:lnTo>
                  <a:pt x="2020969" y="1700613"/>
                </a:lnTo>
                <a:lnTo>
                  <a:pt x="2037010" y="1653869"/>
                </a:lnTo>
                <a:lnTo>
                  <a:pt x="2052394" y="1606840"/>
                </a:lnTo>
                <a:lnTo>
                  <a:pt x="2067170" y="1559547"/>
                </a:lnTo>
                <a:lnTo>
                  <a:pt x="2081387" y="1512009"/>
                </a:lnTo>
                <a:lnTo>
                  <a:pt x="2095092" y="1464247"/>
                </a:lnTo>
                <a:lnTo>
                  <a:pt x="2108334" y="1416279"/>
                </a:lnTo>
                <a:lnTo>
                  <a:pt x="2121162" y="1368127"/>
                </a:lnTo>
                <a:lnTo>
                  <a:pt x="2133624" y="1319809"/>
                </a:lnTo>
                <a:lnTo>
                  <a:pt x="2145769" y="1271347"/>
                </a:lnTo>
                <a:lnTo>
                  <a:pt x="2157645" y="1222758"/>
                </a:lnTo>
                <a:lnTo>
                  <a:pt x="2169301" y="1174064"/>
                </a:lnTo>
                <a:lnTo>
                  <a:pt x="2248798" y="831919"/>
                </a:lnTo>
                <a:lnTo>
                  <a:pt x="2260437" y="783095"/>
                </a:lnTo>
                <a:lnTo>
                  <a:pt x="2272293" y="734345"/>
                </a:lnTo>
                <a:lnTo>
                  <a:pt x="2284413" y="685687"/>
                </a:lnTo>
                <a:lnTo>
                  <a:pt x="2296847" y="637143"/>
                </a:lnTo>
                <a:lnTo>
                  <a:pt x="2309642" y="588731"/>
                </a:lnTo>
                <a:lnTo>
                  <a:pt x="2322848" y="540472"/>
                </a:lnTo>
                <a:lnTo>
                  <a:pt x="2336512" y="492385"/>
                </a:lnTo>
                <a:lnTo>
                  <a:pt x="2350683" y="444491"/>
                </a:lnTo>
                <a:lnTo>
                  <a:pt x="2365410" y="396809"/>
                </a:lnTo>
                <a:lnTo>
                  <a:pt x="2380741" y="349359"/>
                </a:lnTo>
                <a:lnTo>
                  <a:pt x="2396725" y="302161"/>
                </a:lnTo>
                <a:lnTo>
                  <a:pt x="2412439" y="258470"/>
                </a:lnTo>
                <a:lnTo>
                  <a:pt x="2429248" y="214844"/>
                </a:lnTo>
                <a:lnTo>
                  <a:pt x="2447134" y="171339"/>
                </a:lnTo>
                <a:lnTo>
                  <a:pt x="2466079" y="128014"/>
                </a:lnTo>
                <a:lnTo>
                  <a:pt x="2486064" y="84925"/>
                </a:lnTo>
                <a:lnTo>
                  <a:pt x="2507071" y="42131"/>
                </a:lnTo>
                <a:lnTo>
                  <a:pt x="2528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918335" cy="3258185"/>
          </a:xfrm>
          <a:custGeom>
            <a:avLst/>
            <a:gdLst/>
            <a:ahLst/>
            <a:cxnLst/>
            <a:rect l="l" t="t" r="r" b="b"/>
            <a:pathLst>
              <a:path w="1918335" h="3258185">
                <a:moveTo>
                  <a:pt x="1854261" y="0"/>
                </a:moveTo>
                <a:lnTo>
                  <a:pt x="1840580" y="42964"/>
                </a:lnTo>
                <a:lnTo>
                  <a:pt x="1825689" y="90415"/>
                </a:lnTo>
                <a:lnTo>
                  <a:pt x="1796426" y="185486"/>
                </a:lnTo>
                <a:lnTo>
                  <a:pt x="1767731" y="280735"/>
                </a:lnTo>
                <a:lnTo>
                  <a:pt x="1598493" y="855418"/>
                </a:lnTo>
                <a:lnTo>
                  <a:pt x="1569335" y="951462"/>
                </a:lnTo>
                <a:lnTo>
                  <a:pt x="1539518" y="1047359"/>
                </a:lnTo>
                <a:lnTo>
                  <a:pt x="1524318" y="1095225"/>
                </a:lnTo>
                <a:lnTo>
                  <a:pt x="1508899" y="1143022"/>
                </a:lnTo>
                <a:lnTo>
                  <a:pt x="1493243" y="1190739"/>
                </a:lnTo>
                <a:lnTo>
                  <a:pt x="1477332" y="1238365"/>
                </a:lnTo>
                <a:lnTo>
                  <a:pt x="1461148" y="1285889"/>
                </a:lnTo>
                <a:lnTo>
                  <a:pt x="1444674" y="1333300"/>
                </a:lnTo>
                <a:lnTo>
                  <a:pt x="1427889" y="1380587"/>
                </a:lnTo>
                <a:lnTo>
                  <a:pt x="1410778" y="1427739"/>
                </a:lnTo>
                <a:lnTo>
                  <a:pt x="1393321" y="1474745"/>
                </a:lnTo>
                <a:lnTo>
                  <a:pt x="1375501" y="1521594"/>
                </a:lnTo>
                <a:lnTo>
                  <a:pt x="1357300" y="1568276"/>
                </a:lnTo>
                <a:lnTo>
                  <a:pt x="1338699" y="1614780"/>
                </a:lnTo>
                <a:lnTo>
                  <a:pt x="1319680" y="1661094"/>
                </a:lnTo>
                <a:lnTo>
                  <a:pt x="1300225" y="1707207"/>
                </a:lnTo>
                <a:lnTo>
                  <a:pt x="1280317" y="1753110"/>
                </a:lnTo>
                <a:lnTo>
                  <a:pt x="1259937" y="1798790"/>
                </a:lnTo>
                <a:lnTo>
                  <a:pt x="1239067" y="1844237"/>
                </a:lnTo>
                <a:lnTo>
                  <a:pt x="1217689" y="1889439"/>
                </a:lnTo>
                <a:lnTo>
                  <a:pt x="1195784" y="1934387"/>
                </a:lnTo>
                <a:lnTo>
                  <a:pt x="1173336" y="1979069"/>
                </a:lnTo>
                <a:lnTo>
                  <a:pt x="1150325" y="2023474"/>
                </a:lnTo>
                <a:lnTo>
                  <a:pt x="1126733" y="2067591"/>
                </a:lnTo>
                <a:lnTo>
                  <a:pt x="1102544" y="2111410"/>
                </a:lnTo>
                <a:lnTo>
                  <a:pt x="1077737" y="2154919"/>
                </a:lnTo>
                <a:lnTo>
                  <a:pt x="1052297" y="2198107"/>
                </a:lnTo>
                <a:lnTo>
                  <a:pt x="1026203" y="2240964"/>
                </a:lnTo>
                <a:lnTo>
                  <a:pt x="999439" y="2283479"/>
                </a:lnTo>
                <a:lnTo>
                  <a:pt x="971986" y="2325640"/>
                </a:lnTo>
                <a:lnTo>
                  <a:pt x="944613" y="2366145"/>
                </a:lnTo>
                <a:lnTo>
                  <a:pt x="916375" y="2406296"/>
                </a:lnTo>
                <a:lnTo>
                  <a:pt x="887289" y="2446062"/>
                </a:lnTo>
                <a:lnTo>
                  <a:pt x="857369" y="2485408"/>
                </a:lnTo>
                <a:lnTo>
                  <a:pt x="826634" y="2524303"/>
                </a:lnTo>
                <a:lnTo>
                  <a:pt x="795098" y="2562714"/>
                </a:lnTo>
                <a:lnTo>
                  <a:pt x="762779" y="2600608"/>
                </a:lnTo>
                <a:lnTo>
                  <a:pt x="729692" y="2637952"/>
                </a:lnTo>
                <a:lnTo>
                  <a:pt x="695854" y="2674714"/>
                </a:lnTo>
                <a:lnTo>
                  <a:pt x="661280" y="2710861"/>
                </a:lnTo>
                <a:lnTo>
                  <a:pt x="625988" y="2746360"/>
                </a:lnTo>
                <a:lnTo>
                  <a:pt x="589993" y="2781179"/>
                </a:lnTo>
                <a:lnTo>
                  <a:pt x="553312" y="2815285"/>
                </a:lnTo>
                <a:lnTo>
                  <a:pt x="515960" y="2848645"/>
                </a:lnTo>
                <a:lnTo>
                  <a:pt x="477955" y="2881227"/>
                </a:lnTo>
                <a:lnTo>
                  <a:pt x="439312" y="2912997"/>
                </a:lnTo>
                <a:lnTo>
                  <a:pt x="400048" y="2943924"/>
                </a:lnTo>
                <a:lnTo>
                  <a:pt x="360178" y="2973974"/>
                </a:lnTo>
                <a:lnTo>
                  <a:pt x="319720" y="3003115"/>
                </a:lnTo>
                <a:lnTo>
                  <a:pt x="278688" y="3031314"/>
                </a:lnTo>
                <a:lnTo>
                  <a:pt x="237101" y="3058539"/>
                </a:lnTo>
                <a:lnTo>
                  <a:pt x="194973" y="3084757"/>
                </a:lnTo>
                <a:lnTo>
                  <a:pt x="152321" y="3109934"/>
                </a:lnTo>
                <a:lnTo>
                  <a:pt x="109162" y="3134039"/>
                </a:lnTo>
                <a:lnTo>
                  <a:pt x="65511" y="3157038"/>
                </a:lnTo>
                <a:lnTo>
                  <a:pt x="21385" y="3178900"/>
                </a:lnTo>
                <a:lnTo>
                  <a:pt x="0" y="3188824"/>
                </a:lnTo>
                <a:lnTo>
                  <a:pt x="0" y="3258004"/>
                </a:lnTo>
                <a:lnTo>
                  <a:pt x="71543" y="3225077"/>
                </a:lnTo>
                <a:lnTo>
                  <a:pt x="115395" y="3203030"/>
                </a:lnTo>
                <a:lnTo>
                  <a:pt x="158630" y="3179943"/>
                </a:lnTo>
                <a:lnTo>
                  <a:pt x="201247" y="3155841"/>
                </a:lnTo>
                <a:lnTo>
                  <a:pt x="243245" y="3130748"/>
                </a:lnTo>
                <a:lnTo>
                  <a:pt x="284622" y="3104691"/>
                </a:lnTo>
                <a:lnTo>
                  <a:pt x="325377" y="3077693"/>
                </a:lnTo>
                <a:lnTo>
                  <a:pt x="365509" y="3049781"/>
                </a:lnTo>
                <a:lnTo>
                  <a:pt x="405016" y="3020979"/>
                </a:lnTo>
                <a:lnTo>
                  <a:pt x="443898" y="2991312"/>
                </a:lnTo>
                <a:lnTo>
                  <a:pt x="482152" y="2960805"/>
                </a:lnTo>
                <a:lnTo>
                  <a:pt x="519779" y="2929484"/>
                </a:lnTo>
                <a:lnTo>
                  <a:pt x="556775" y="2897374"/>
                </a:lnTo>
                <a:lnTo>
                  <a:pt x="593141" y="2864499"/>
                </a:lnTo>
                <a:lnTo>
                  <a:pt x="628874" y="2830885"/>
                </a:lnTo>
                <a:lnTo>
                  <a:pt x="663974" y="2796557"/>
                </a:lnTo>
                <a:lnTo>
                  <a:pt x="698439" y="2761540"/>
                </a:lnTo>
                <a:lnTo>
                  <a:pt x="732268" y="2725858"/>
                </a:lnTo>
                <a:lnTo>
                  <a:pt x="765460" y="2689538"/>
                </a:lnTo>
                <a:lnTo>
                  <a:pt x="798013" y="2652604"/>
                </a:lnTo>
                <a:lnTo>
                  <a:pt x="829926" y="2615081"/>
                </a:lnTo>
                <a:lnTo>
                  <a:pt x="861198" y="2576995"/>
                </a:lnTo>
                <a:lnTo>
                  <a:pt x="891827" y="2538370"/>
                </a:lnTo>
                <a:lnTo>
                  <a:pt x="921813" y="2499231"/>
                </a:lnTo>
                <a:lnTo>
                  <a:pt x="951153" y="2459604"/>
                </a:lnTo>
                <a:lnTo>
                  <a:pt x="979848" y="2419514"/>
                </a:lnTo>
                <a:lnTo>
                  <a:pt x="1007894" y="2378985"/>
                </a:lnTo>
                <a:lnTo>
                  <a:pt x="1035292" y="2338044"/>
                </a:lnTo>
                <a:lnTo>
                  <a:pt x="1062039" y="2296714"/>
                </a:lnTo>
                <a:lnTo>
                  <a:pt x="1088135" y="2255022"/>
                </a:lnTo>
                <a:lnTo>
                  <a:pt x="1113579" y="2212991"/>
                </a:lnTo>
                <a:lnTo>
                  <a:pt x="1138368" y="2170648"/>
                </a:lnTo>
                <a:lnTo>
                  <a:pt x="1162502" y="2128017"/>
                </a:lnTo>
                <a:lnTo>
                  <a:pt x="1185979" y="2085123"/>
                </a:lnTo>
                <a:lnTo>
                  <a:pt x="1209845" y="2040056"/>
                </a:lnTo>
                <a:lnTo>
                  <a:pt x="1233110" y="1994743"/>
                </a:lnTo>
                <a:lnTo>
                  <a:pt x="1255793" y="1949191"/>
                </a:lnTo>
                <a:lnTo>
                  <a:pt x="1277914" y="1903409"/>
                </a:lnTo>
                <a:lnTo>
                  <a:pt x="1299491" y="1857406"/>
                </a:lnTo>
                <a:lnTo>
                  <a:pt x="1320545" y="1811190"/>
                </a:lnTo>
                <a:lnTo>
                  <a:pt x="1341095" y="1764768"/>
                </a:lnTo>
                <a:lnTo>
                  <a:pt x="1361160" y="1718151"/>
                </a:lnTo>
                <a:lnTo>
                  <a:pt x="1380760" y="1671345"/>
                </a:lnTo>
                <a:lnTo>
                  <a:pt x="1399914" y="1624360"/>
                </a:lnTo>
                <a:lnTo>
                  <a:pt x="1418642" y="1577203"/>
                </a:lnTo>
                <a:lnTo>
                  <a:pt x="1436962" y="1529883"/>
                </a:lnTo>
                <a:lnTo>
                  <a:pt x="1454895" y="1482409"/>
                </a:lnTo>
                <a:lnTo>
                  <a:pt x="1472459" y="1434789"/>
                </a:lnTo>
                <a:lnTo>
                  <a:pt x="1489674" y="1387031"/>
                </a:lnTo>
                <a:lnTo>
                  <a:pt x="1506561" y="1339143"/>
                </a:lnTo>
                <a:lnTo>
                  <a:pt x="1523137" y="1291135"/>
                </a:lnTo>
                <a:lnTo>
                  <a:pt x="1539422" y="1243014"/>
                </a:lnTo>
                <a:lnTo>
                  <a:pt x="1555436" y="1194788"/>
                </a:lnTo>
                <a:lnTo>
                  <a:pt x="1571199" y="1146467"/>
                </a:lnTo>
                <a:lnTo>
                  <a:pt x="1586729" y="1098058"/>
                </a:lnTo>
                <a:lnTo>
                  <a:pt x="1602046" y="1049570"/>
                </a:lnTo>
                <a:lnTo>
                  <a:pt x="1632119" y="952389"/>
                </a:lnTo>
                <a:lnTo>
                  <a:pt x="1676117" y="806234"/>
                </a:lnTo>
                <a:lnTo>
                  <a:pt x="1819451" y="318440"/>
                </a:lnTo>
                <a:lnTo>
                  <a:pt x="1848669" y="221271"/>
                </a:lnTo>
                <a:lnTo>
                  <a:pt x="1878775" y="123305"/>
                </a:lnTo>
                <a:lnTo>
                  <a:pt x="1894271" y="73868"/>
                </a:lnTo>
                <a:lnTo>
                  <a:pt x="1909980" y="24491"/>
                </a:lnTo>
                <a:lnTo>
                  <a:pt x="1917900" y="0"/>
                </a:lnTo>
                <a:lnTo>
                  <a:pt x="1854261" y="0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933272" y="0"/>
            <a:ext cx="2355215" cy="1514475"/>
          </a:xfrm>
          <a:custGeom>
            <a:avLst/>
            <a:gdLst/>
            <a:ahLst/>
            <a:cxnLst/>
            <a:rect l="l" t="t" r="r" b="b"/>
            <a:pathLst>
              <a:path w="2355215" h="1514475">
                <a:moveTo>
                  <a:pt x="1563229" y="1513988"/>
                </a:moveTo>
                <a:lnTo>
                  <a:pt x="1518901" y="1513986"/>
                </a:lnTo>
                <a:lnTo>
                  <a:pt x="1474354" y="1513248"/>
                </a:lnTo>
                <a:lnTo>
                  <a:pt x="1429552" y="1511688"/>
                </a:lnTo>
                <a:lnTo>
                  <a:pt x="1384459" y="1509218"/>
                </a:lnTo>
                <a:lnTo>
                  <a:pt x="1339038" y="1505749"/>
                </a:lnTo>
                <a:lnTo>
                  <a:pt x="1293256" y="1501194"/>
                </a:lnTo>
                <a:lnTo>
                  <a:pt x="1247075" y="1495465"/>
                </a:lnTo>
                <a:lnTo>
                  <a:pt x="1200460" y="1488474"/>
                </a:lnTo>
                <a:lnTo>
                  <a:pt x="1153376" y="1480135"/>
                </a:lnTo>
                <a:lnTo>
                  <a:pt x="1105786" y="1470358"/>
                </a:lnTo>
                <a:lnTo>
                  <a:pt x="1057656" y="1459056"/>
                </a:lnTo>
                <a:lnTo>
                  <a:pt x="1007643" y="1445476"/>
                </a:lnTo>
                <a:lnTo>
                  <a:pt x="959251" y="1430166"/>
                </a:lnTo>
                <a:lnTo>
                  <a:pt x="912448" y="1413172"/>
                </a:lnTo>
                <a:lnTo>
                  <a:pt x="867202" y="1394543"/>
                </a:lnTo>
                <a:lnTo>
                  <a:pt x="823481" y="1374326"/>
                </a:lnTo>
                <a:lnTo>
                  <a:pt x="781253" y="1352568"/>
                </a:lnTo>
                <a:lnTo>
                  <a:pt x="740487" y="1329318"/>
                </a:lnTo>
                <a:lnTo>
                  <a:pt x="701151" y="1304623"/>
                </a:lnTo>
                <a:lnTo>
                  <a:pt x="663213" y="1278530"/>
                </a:lnTo>
                <a:lnTo>
                  <a:pt x="626642" y="1251087"/>
                </a:lnTo>
                <a:lnTo>
                  <a:pt x="591405" y="1222343"/>
                </a:lnTo>
                <a:lnTo>
                  <a:pt x="557470" y="1192343"/>
                </a:lnTo>
                <a:lnTo>
                  <a:pt x="524807" y="1161137"/>
                </a:lnTo>
                <a:lnTo>
                  <a:pt x="493383" y="1128772"/>
                </a:lnTo>
                <a:lnTo>
                  <a:pt x="463166" y="1095294"/>
                </a:lnTo>
                <a:lnTo>
                  <a:pt x="434124" y="1060753"/>
                </a:lnTo>
                <a:lnTo>
                  <a:pt x="406227" y="1025195"/>
                </a:lnTo>
                <a:lnTo>
                  <a:pt x="379441" y="988669"/>
                </a:lnTo>
                <a:lnTo>
                  <a:pt x="353736" y="951222"/>
                </a:lnTo>
                <a:lnTo>
                  <a:pt x="329079" y="912901"/>
                </a:lnTo>
                <a:lnTo>
                  <a:pt x="305439" y="873754"/>
                </a:lnTo>
                <a:lnTo>
                  <a:pt x="282784" y="833829"/>
                </a:lnTo>
                <a:lnTo>
                  <a:pt x="261082" y="793173"/>
                </a:lnTo>
                <a:lnTo>
                  <a:pt x="240301" y="751834"/>
                </a:lnTo>
                <a:lnTo>
                  <a:pt x="220409" y="709860"/>
                </a:lnTo>
                <a:lnTo>
                  <a:pt x="201376" y="667299"/>
                </a:lnTo>
                <a:lnTo>
                  <a:pt x="183168" y="624197"/>
                </a:lnTo>
                <a:lnTo>
                  <a:pt x="165755" y="580603"/>
                </a:lnTo>
                <a:lnTo>
                  <a:pt x="149104" y="536563"/>
                </a:lnTo>
                <a:lnTo>
                  <a:pt x="133183" y="492127"/>
                </a:lnTo>
                <a:lnTo>
                  <a:pt x="117962" y="447341"/>
                </a:lnTo>
                <a:lnTo>
                  <a:pt x="103407" y="402254"/>
                </a:lnTo>
                <a:lnTo>
                  <a:pt x="89488" y="356912"/>
                </a:lnTo>
                <a:lnTo>
                  <a:pt x="76172" y="311363"/>
                </a:lnTo>
                <a:lnTo>
                  <a:pt x="63428" y="265655"/>
                </a:lnTo>
                <a:lnTo>
                  <a:pt x="51224" y="219836"/>
                </a:lnTo>
                <a:lnTo>
                  <a:pt x="39528" y="173953"/>
                </a:lnTo>
                <a:lnTo>
                  <a:pt x="28308" y="128055"/>
                </a:lnTo>
                <a:lnTo>
                  <a:pt x="17533" y="82187"/>
                </a:lnTo>
                <a:lnTo>
                  <a:pt x="7170" y="36399"/>
                </a:lnTo>
                <a:lnTo>
                  <a:pt x="0" y="0"/>
                </a:lnTo>
                <a:lnTo>
                  <a:pt x="2354725" y="0"/>
                </a:lnTo>
                <a:lnTo>
                  <a:pt x="2354725" y="1485507"/>
                </a:lnTo>
                <a:lnTo>
                  <a:pt x="2226032" y="1485507"/>
                </a:lnTo>
                <a:lnTo>
                  <a:pt x="2180719" y="1485997"/>
                </a:lnTo>
                <a:lnTo>
                  <a:pt x="2135722" y="1487069"/>
                </a:lnTo>
                <a:lnTo>
                  <a:pt x="2046530" y="1490606"/>
                </a:lnTo>
                <a:lnTo>
                  <a:pt x="1739054" y="1508403"/>
                </a:lnTo>
                <a:lnTo>
                  <a:pt x="1651366" y="1512139"/>
                </a:lnTo>
                <a:lnTo>
                  <a:pt x="1607372" y="1513343"/>
                </a:lnTo>
                <a:lnTo>
                  <a:pt x="1563229" y="1513988"/>
                </a:lnTo>
                <a:close/>
              </a:path>
              <a:path w="2355215" h="1514475">
                <a:moveTo>
                  <a:pt x="2354725" y="1488038"/>
                </a:moveTo>
                <a:lnTo>
                  <a:pt x="2317748" y="1486622"/>
                </a:lnTo>
                <a:lnTo>
                  <a:pt x="2271697" y="1485686"/>
                </a:lnTo>
                <a:lnTo>
                  <a:pt x="2226032" y="1485507"/>
                </a:lnTo>
                <a:lnTo>
                  <a:pt x="2354725" y="1485507"/>
                </a:lnTo>
                <a:lnTo>
                  <a:pt x="2354725" y="1488038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953595" y="0"/>
            <a:ext cx="345440" cy="260350"/>
          </a:xfrm>
          <a:custGeom>
            <a:avLst/>
            <a:gdLst/>
            <a:ahLst/>
            <a:cxnLst/>
            <a:rect l="l" t="t" r="r" b="b"/>
            <a:pathLst>
              <a:path w="345440" h="260350">
                <a:moveTo>
                  <a:pt x="43294" y="259775"/>
                </a:moveTo>
                <a:lnTo>
                  <a:pt x="4193" y="227867"/>
                </a:lnTo>
                <a:lnTo>
                  <a:pt x="0" y="210599"/>
                </a:lnTo>
                <a:lnTo>
                  <a:pt x="390" y="191619"/>
                </a:lnTo>
                <a:lnTo>
                  <a:pt x="14107" y="148735"/>
                </a:lnTo>
                <a:lnTo>
                  <a:pt x="43716" y="99642"/>
                </a:lnTo>
                <a:lnTo>
                  <a:pt x="87589" y="44768"/>
                </a:lnTo>
                <a:lnTo>
                  <a:pt x="114366" y="15297"/>
                </a:lnTo>
                <a:lnTo>
                  <a:pt x="129154" y="0"/>
                </a:lnTo>
                <a:lnTo>
                  <a:pt x="345094" y="0"/>
                </a:lnTo>
                <a:lnTo>
                  <a:pt x="309505" y="32975"/>
                </a:lnTo>
                <a:lnTo>
                  <a:pt x="272955" y="67621"/>
                </a:lnTo>
                <a:lnTo>
                  <a:pt x="179763" y="157747"/>
                </a:lnTo>
                <a:lnTo>
                  <a:pt x="130179" y="204162"/>
                </a:lnTo>
                <a:lnTo>
                  <a:pt x="89538" y="237630"/>
                </a:lnTo>
                <a:lnTo>
                  <a:pt x="56902" y="256421"/>
                </a:lnTo>
                <a:lnTo>
                  <a:pt x="43294" y="259775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114461" y="11"/>
            <a:ext cx="2292985" cy="995044"/>
          </a:xfrm>
          <a:custGeom>
            <a:avLst/>
            <a:gdLst/>
            <a:ahLst/>
            <a:cxnLst/>
            <a:rect l="l" t="t" r="r" b="b"/>
            <a:pathLst>
              <a:path w="2292984" h="995044">
                <a:moveTo>
                  <a:pt x="1407248" y="0"/>
                </a:moveTo>
                <a:lnTo>
                  <a:pt x="574332" y="0"/>
                </a:lnTo>
                <a:lnTo>
                  <a:pt x="561809" y="8940"/>
                </a:lnTo>
                <a:lnTo>
                  <a:pt x="522528" y="37630"/>
                </a:lnTo>
                <a:lnTo>
                  <a:pt x="485368" y="65544"/>
                </a:lnTo>
                <a:lnTo>
                  <a:pt x="450469" y="92646"/>
                </a:lnTo>
                <a:lnTo>
                  <a:pt x="417995" y="118948"/>
                </a:lnTo>
                <a:lnTo>
                  <a:pt x="388073" y="144437"/>
                </a:lnTo>
                <a:lnTo>
                  <a:pt x="336537" y="192938"/>
                </a:lnTo>
                <a:lnTo>
                  <a:pt x="297027" y="238086"/>
                </a:lnTo>
                <a:lnTo>
                  <a:pt x="270751" y="279819"/>
                </a:lnTo>
                <a:lnTo>
                  <a:pt x="258876" y="318096"/>
                </a:lnTo>
                <a:lnTo>
                  <a:pt x="258711" y="335902"/>
                </a:lnTo>
                <a:lnTo>
                  <a:pt x="262597" y="352818"/>
                </a:lnTo>
                <a:lnTo>
                  <a:pt x="303022" y="400354"/>
                </a:lnTo>
                <a:lnTo>
                  <a:pt x="353631" y="423710"/>
                </a:lnTo>
                <a:lnTo>
                  <a:pt x="417017" y="435127"/>
                </a:lnTo>
                <a:lnTo>
                  <a:pt x="452907" y="436587"/>
                </a:lnTo>
                <a:lnTo>
                  <a:pt x="491274" y="435368"/>
                </a:lnTo>
                <a:lnTo>
                  <a:pt x="531888" y="431533"/>
                </a:lnTo>
                <a:lnTo>
                  <a:pt x="574497" y="425208"/>
                </a:lnTo>
                <a:lnTo>
                  <a:pt x="618883" y="416471"/>
                </a:lnTo>
                <a:lnTo>
                  <a:pt x="664794" y="405434"/>
                </a:lnTo>
                <a:lnTo>
                  <a:pt x="712000" y="392176"/>
                </a:lnTo>
                <a:lnTo>
                  <a:pt x="760260" y="376821"/>
                </a:lnTo>
                <a:lnTo>
                  <a:pt x="809332" y="359435"/>
                </a:lnTo>
                <a:lnTo>
                  <a:pt x="859002" y="340131"/>
                </a:lnTo>
                <a:lnTo>
                  <a:pt x="909002" y="318998"/>
                </a:lnTo>
                <a:lnTo>
                  <a:pt x="959116" y="296151"/>
                </a:lnTo>
                <a:lnTo>
                  <a:pt x="1009103" y="271665"/>
                </a:lnTo>
                <a:lnTo>
                  <a:pt x="1058710" y="245656"/>
                </a:lnTo>
                <a:lnTo>
                  <a:pt x="1107719" y="218211"/>
                </a:lnTo>
                <a:lnTo>
                  <a:pt x="1155890" y="189420"/>
                </a:lnTo>
                <a:lnTo>
                  <a:pt x="1202982" y="159397"/>
                </a:lnTo>
                <a:lnTo>
                  <a:pt x="1248752" y="128219"/>
                </a:lnTo>
                <a:lnTo>
                  <a:pt x="1292974" y="95999"/>
                </a:lnTo>
                <a:lnTo>
                  <a:pt x="1335392" y="62826"/>
                </a:lnTo>
                <a:lnTo>
                  <a:pt x="1375791" y="28803"/>
                </a:lnTo>
                <a:lnTo>
                  <a:pt x="1404200" y="2959"/>
                </a:lnTo>
                <a:lnTo>
                  <a:pt x="1407248" y="0"/>
                </a:lnTo>
                <a:close/>
              </a:path>
              <a:path w="2292984" h="995044">
                <a:moveTo>
                  <a:pt x="2292375" y="0"/>
                </a:moveTo>
                <a:lnTo>
                  <a:pt x="1886458" y="0"/>
                </a:lnTo>
                <a:lnTo>
                  <a:pt x="1885264" y="1460"/>
                </a:lnTo>
                <a:lnTo>
                  <a:pt x="1856841" y="33439"/>
                </a:lnTo>
                <a:lnTo>
                  <a:pt x="1826856" y="64427"/>
                </a:lnTo>
                <a:lnTo>
                  <a:pt x="1795145" y="94424"/>
                </a:lnTo>
                <a:lnTo>
                  <a:pt x="1761528" y="123456"/>
                </a:lnTo>
                <a:lnTo>
                  <a:pt x="1725866" y="151511"/>
                </a:lnTo>
                <a:lnTo>
                  <a:pt x="1687982" y="178600"/>
                </a:lnTo>
                <a:lnTo>
                  <a:pt x="1647736" y="204711"/>
                </a:lnTo>
                <a:lnTo>
                  <a:pt x="1604949" y="229857"/>
                </a:lnTo>
                <a:lnTo>
                  <a:pt x="1559458" y="254038"/>
                </a:lnTo>
                <a:lnTo>
                  <a:pt x="1511122" y="277266"/>
                </a:lnTo>
                <a:lnTo>
                  <a:pt x="1459763" y="299542"/>
                </a:lnTo>
                <a:lnTo>
                  <a:pt x="1405216" y="320852"/>
                </a:lnTo>
                <a:lnTo>
                  <a:pt x="1347343" y="341223"/>
                </a:lnTo>
                <a:lnTo>
                  <a:pt x="1285557" y="361200"/>
                </a:lnTo>
                <a:lnTo>
                  <a:pt x="1223606" y="380060"/>
                </a:lnTo>
                <a:lnTo>
                  <a:pt x="1161656" y="397852"/>
                </a:lnTo>
                <a:lnTo>
                  <a:pt x="1099845" y="414667"/>
                </a:lnTo>
                <a:lnTo>
                  <a:pt x="1038313" y="430580"/>
                </a:lnTo>
                <a:lnTo>
                  <a:pt x="916686" y="460070"/>
                </a:lnTo>
                <a:lnTo>
                  <a:pt x="470839" y="558253"/>
                </a:lnTo>
                <a:lnTo>
                  <a:pt x="422097" y="569633"/>
                </a:lnTo>
                <a:lnTo>
                  <a:pt x="375399" y="581088"/>
                </a:lnTo>
                <a:lnTo>
                  <a:pt x="330898" y="592683"/>
                </a:lnTo>
                <a:lnTo>
                  <a:pt x="288721" y="604520"/>
                </a:lnTo>
                <a:lnTo>
                  <a:pt x="249034" y="616661"/>
                </a:lnTo>
                <a:lnTo>
                  <a:pt x="211963" y="629196"/>
                </a:lnTo>
                <a:lnTo>
                  <a:pt x="146316" y="655764"/>
                </a:lnTo>
                <a:lnTo>
                  <a:pt x="92938" y="684860"/>
                </a:lnTo>
                <a:lnTo>
                  <a:pt x="53009" y="717130"/>
                </a:lnTo>
                <a:lnTo>
                  <a:pt x="27698" y="753224"/>
                </a:lnTo>
                <a:lnTo>
                  <a:pt x="7632" y="806742"/>
                </a:lnTo>
                <a:lnTo>
                  <a:pt x="0" y="855738"/>
                </a:lnTo>
                <a:lnTo>
                  <a:pt x="1536" y="878205"/>
                </a:lnTo>
                <a:lnTo>
                  <a:pt x="16700" y="918349"/>
                </a:lnTo>
                <a:lnTo>
                  <a:pt x="49822" y="951204"/>
                </a:lnTo>
                <a:lnTo>
                  <a:pt x="103124" y="975664"/>
                </a:lnTo>
                <a:lnTo>
                  <a:pt x="178828" y="990625"/>
                </a:lnTo>
                <a:lnTo>
                  <a:pt x="225767" y="994194"/>
                </a:lnTo>
                <a:lnTo>
                  <a:pt x="279133" y="994981"/>
                </a:lnTo>
                <a:lnTo>
                  <a:pt x="339204" y="992822"/>
                </a:lnTo>
                <a:lnTo>
                  <a:pt x="406247" y="987602"/>
                </a:lnTo>
                <a:lnTo>
                  <a:pt x="480568" y="979182"/>
                </a:lnTo>
                <a:lnTo>
                  <a:pt x="562406" y="967409"/>
                </a:lnTo>
                <a:lnTo>
                  <a:pt x="652068" y="952169"/>
                </a:lnTo>
                <a:lnTo>
                  <a:pt x="698119" y="943394"/>
                </a:lnTo>
                <a:lnTo>
                  <a:pt x="744855" y="933729"/>
                </a:lnTo>
                <a:lnTo>
                  <a:pt x="792200" y="923175"/>
                </a:lnTo>
                <a:lnTo>
                  <a:pt x="840079" y="911745"/>
                </a:lnTo>
                <a:lnTo>
                  <a:pt x="888415" y="899452"/>
                </a:lnTo>
                <a:lnTo>
                  <a:pt x="937145" y="886307"/>
                </a:lnTo>
                <a:lnTo>
                  <a:pt x="986167" y="872324"/>
                </a:lnTo>
                <a:lnTo>
                  <a:pt x="1035431" y="857504"/>
                </a:lnTo>
                <a:lnTo>
                  <a:pt x="1084846" y="841883"/>
                </a:lnTo>
                <a:lnTo>
                  <a:pt x="1134351" y="825461"/>
                </a:lnTo>
                <a:lnTo>
                  <a:pt x="1183855" y="808240"/>
                </a:lnTo>
                <a:lnTo>
                  <a:pt x="1233284" y="790244"/>
                </a:lnTo>
                <a:lnTo>
                  <a:pt x="1282573" y="771499"/>
                </a:lnTo>
                <a:lnTo>
                  <a:pt x="1331645" y="751979"/>
                </a:lnTo>
                <a:lnTo>
                  <a:pt x="1380426" y="731735"/>
                </a:lnTo>
                <a:lnTo>
                  <a:pt x="1428826" y="710755"/>
                </a:lnTo>
                <a:lnTo>
                  <a:pt x="1476794" y="689063"/>
                </a:lnTo>
                <a:lnTo>
                  <a:pt x="1524228" y="666673"/>
                </a:lnTo>
                <a:lnTo>
                  <a:pt x="1571066" y="643597"/>
                </a:lnTo>
                <a:lnTo>
                  <a:pt x="1617243" y="619836"/>
                </a:lnTo>
                <a:lnTo>
                  <a:pt x="1662658" y="595401"/>
                </a:lnTo>
                <a:lnTo>
                  <a:pt x="1707261" y="570318"/>
                </a:lnTo>
                <a:lnTo>
                  <a:pt x="1750961" y="544601"/>
                </a:lnTo>
                <a:lnTo>
                  <a:pt x="1793697" y="518248"/>
                </a:lnTo>
                <a:lnTo>
                  <a:pt x="1835378" y="491286"/>
                </a:lnTo>
                <a:lnTo>
                  <a:pt x="1875929" y="463727"/>
                </a:lnTo>
                <a:lnTo>
                  <a:pt x="1915287" y="435559"/>
                </a:lnTo>
                <a:lnTo>
                  <a:pt x="1953361" y="406819"/>
                </a:lnTo>
                <a:lnTo>
                  <a:pt x="1990090" y="377520"/>
                </a:lnTo>
                <a:lnTo>
                  <a:pt x="2025396" y="347662"/>
                </a:lnTo>
                <a:lnTo>
                  <a:pt x="2059203" y="317258"/>
                </a:lnTo>
                <a:lnTo>
                  <a:pt x="2091436" y="286334"/>
                </a:lnTo>
                <a:lnTo>
                  <a:pt x="2122005" y="254889"/>
                </a:lnTo>
                <a:lnTo>
                  <a:pt x="2150859" y="222935"/>
                </a:lnTo>
                <a:lnTo>
                  <a:pt x="2177910" y="190487"/>
                </a:lnTo>
                <a:lnTo>
                  <a:pt x="2203081" y="157568"/>
                </a:lnTo>
                <a:lnTo>
                  <a:pt x="2226297" y="124180"/>
                </a:lnTo>
                <a:lnTo>
                  <a:pt x="2247481" y="90335"/>
                </a:lnTo>
                <a:lnTo>
                  <a:pt x="2266569" y="56045"/>
                </a:lnTo>
                <a:lnTo>
                  <a:pt x="2283472" y="21323"/>
                </a:lnTo>
                <a:lnTo>
                  <a:pt x="2292375" y="0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9082965"/>
            <a:ext cx="4699635" cy="1204595"/>
          </a:xfrm>
          <a:custGeom>
            <a:avLst/>
            <a:gdLst/>
            <a:ahLst/>
            <a:cxnLst/>
            <a:rect l="l" t="t" r="r" b="b"/>
            <a:pathLst>
              <a:path w="4699635" h="1204595">
                <a:moveTo>
                  <a:pt x="1802550" y="32157"/>
                </a:moveTo>
                <a:lnTo>
                  <a:pt x="1210456" y="32157"/>
                </a:lnTo>
                <a:lnTo>
                  <a:pt x="1248305" y="24216"/>
                </a:lnTo>
                <a:lnTo>
                  <a:pt x="1287009" y="17300"/>
                </a:lnTo>
                <a:lnTo>
                  <a:pt x="1326551" y="11463"/>
                </a:lnTo>
                <a:lnTo>
                  <a:pt x="1366915" y="6760"/>
                </a:lnTo>
                <a:lnTo>
                  <a:pt x="1408084" y="3245"/>
                </a:lnTo>
                <a:lnTo>
                  <a:pt x="1450042" y="974"/>
                </a:lnTo>
                <a:lnTo>
                  <a:pt x="1492772" y="0"/>
                </a:lnTo>
                <a:lnTo>
                  <a:pt x="1536258" y="377"/>
                </a:lnTo>
                <a:lnTo>
                  <a:pt x="1580483" y="2162"/>
                </a:lnTo>
                <a:lnTo>
                  <a:pt x="1625431" y="5407"/>
                </a:lnTo>
                <a:lnTo>
                  <a:pt x="1671084" y="10168"/>
                </a:lnTo>
                <a:lnTo>
                  <a:pt x="1717427" y="16499"/>
                </a:lnTo>
                <a:lnTo>
                  <a:pt x="1764443" y="24455"/>
                </a:lnTo>
                <a:lnTo>
                  <a:pt x="1802550" y="32157"/>
                </a:lnTo>
                <a:close/>
              </a:path>
              <a:path w="4699635" h="1204595">
                <a:moveTo>
                  <a:pt x="4699325" y="1204034"/>
                </a:moveTo>
                <a:lnTo>
                  <a:pt x="0" y="1204034"/>
                </a:lnTo>
                <a:lnTo>
                  <a:pt x="0" y="522976"/>
                </a:lnTo>
                <a:lnTo>
                  <a:pt x="53193" y="479292"/>
                </a:lnTo>
                <a:lnTo>
                  <a:pt x="89263" y="452698"/>
                </a:lnTo>
                <a:lnTo>
                  <a:pt x="126737" y="427040"/>
                </a:lnTo>
                <a:lnTo>
                  <a:pt x="165509" y="402300"/>
                </a:lnTo>
                <a:lnTo>
                  <a:pt x="205473" y="378456"/>
                </a:lnTo>
                <a:lnTo>
                  <a:pt x="246524" y="355490"/>
                </a:lnTo>
                <a:lnTo>
                  <a:pt x="288555" y="333381"/>
                </a:lnTo>
                <a:lnTo>
                  <a:pt x="331462" y="312110"/>
                </a:lnTo>
                <a:lnTo>
                  <a:pt x="375137" y="291657"/>
                </a:lnTo>
                <a:lnTo>
                  <a:pt x="419476" y="272001"/>
                </a:lnTo>
                <a:lnTo>
                  <a:pt x="464373" y="253125"/>
                </a:lnTo>
                <a:lnTo>
                  <a:pt x="509722" y="235007"/>
                </a:lnTo>
                <a:lnTo>
                  <a:pt x="555417" y="217627"/>
                </a:lnTo>
                <a:lnTo>
                  <a:pt x="601352" y="200967"/>
                </a:lnTo>
                <a:lnTo>
                  <a:pt x="647422" y="185006"/>
                </a:lnTo>
                <a:lnTo>
                  <a:pt x="693521" y="169725"/>
                </a:lnTo>
                <a:lnTo>
                  <a:pt x="739543" y="155104"/>
                </a:lnTo>
                <a:lnTo>
                  <a:pt x="785382" y="141122"/>
                </a:lnTo>
                <a:lnTo>
                  <a:pt x="830933" y="127761"/>
                </a:lnTo>
                <a:lnTo>
                  <a:pt x="920746" y="102820"/>
                </a:lnTo>
                <a:lnTo>
                  <a:pt x="1008136" y="80122"/>
                </a:lnTo>
                <a:lnTo>
                  <a:pt x="1092256" y="59510"/>
                </a:lnTo>
                <a:lnTo>
                  <a:pt x="1210457" y="32156"/>
                </a:lnTo>
                <a:lnTo>
                  <a:pt x="1802550" y="32157"/>
                </a:lnTo>
                <a:lnTo>
                  <a:pt x="1860428" y="45459"/>
                </a:lnTo>
                <a:lnTo>
                  <a:pt x="1909363" y="58617"/>
                </a:lnTo>
                <a:lnTo>
                  <a:pt x="1958905" y="73617"/>
                </a:lnTo>
                <a:lnTo>
                  <a:pt x="2009037" y="90514"/>
                </a:lnTo>
                <a:lnTo>
                  <a:pt x="2059743" y="109363"/>
                </a:lnTo>
                <a:lnTo>
                  <a:pt x="2111006" y="130219"/>
                </a:lnTo>
                <a:lnTo>
                  <a:pt x="2162809" y="153136"/>
                </a:lnTo>
                <a:lnTo>
                  <a:pt x="2215136" y="178168"/>
                </a:lnTo>
                <a:lnTo>
                  <a:pt x="2267970" y="205371"/>
                </a:lnTo>
                <a:lnTo>
                  <a:pt x="2321295" y="234798"/>
                </a:lnTo>
                <a:lnTo>
                  <a:pt x="2375095" y="266504"/>
                </a:lnTo>
                <a:lnTo>
                  <a:pt x="2429352" y="300543"/>
                </a:lnTo>
                <a:lnTo>
                  <a:pt x="2484050" y="336971"/>
                </a:lnTo>
                <a:lnTo>
                  <a:pt x="2514196" y="356498"/>
                </a:lnTo>
                <a:lnTo>
                  <a:pt x="2577353" y="391004"/>
                </a:lnTo>
                <a:lnTo>
                  <a:pt x="2644126" y="420002"/>
                </a:lnTo>
                <a:lnTo>
                  <a:pt x="2714269" y="444153"/>
                </a:lnTo>
                <a:lnTo>
                  <a:pt x="2787537" y="464123"/>
                </a:lnTo>
                <a:lnTo>
                  <a:pt x="2825266" y="472747"/>
                </a:lnTo>
                <a:lnTo>
                  <a:pt x="2863684" y="480573"/>
                </a:lnTo>
                <a:lnTo>
                  <a:pt x="2902760" y="487686"/>
                </a:lnTo>
                <a:lnTo>
                  <a:pt x="2942464" y="494168"/>
                </a:lnTo>
                <a:lnTo>
                  <a:pt x="2982765" y="500102"/>
                </a:lnTo>
                <a:lnTo>
                  <a:pt x="3023633" y="505571"/>
                </a:lnTo>
                <a:lnTo>
                  <a:pt x="3106945" y="515445"/>
                </a:lnTo>
                <a:lnTo>
                  <a:pt x="3411866" y="547544"/>
                </a:lnTo>
                <a:lnTo>
                  <a:pt x="3501782" y="558749"/>
                </a:lnTo>
                <a:lnTo>
                  <a:pt x="3547053" y="565105"/>
                </a:lnTo>
                <a:lnTo>
                  <a:pt x="3592492" y="572074"/>
                </a:lnTo>
                <a:lnTo>
                  <a:pt x="3638067" y="579738"/>
                </a:lnTo>
                <a:lnTo>
                  <a:pt x="3683748" y="588182"/>
                </a:lnTo>
                <a:lnTo>
                  <a:pt x="3729505" y="597487"/>
                </a:lnTo>
                <a:lnTo>
                  <a:pt x="3775307" y="607737"/>
                </a:lnTo>
                <a:lnTo>
                  <a:pt x="3821122" y="619014"/>
                </a:lnTo>
                <a:lnTo>
                  <a:pt x="3866921" y="631402"/>
                </a:lnTo>
                <a:lnTo>
                  <a:pt x="3912673" y="644983"/>
                </a:lnTo>
                <a:lnTo>
                  <a:pt x="3958347" y="659841"/>
                </a:lnTo>
                <a:lnTo>
                  <a:pt x="4003912" y="676057"/>
                </a:lnTo>
                <a:lnTo>
                  <a:pt x="4049338" y="693716"/>
                </a:lnTo>
                <a:lnTo>
                  <a:pt x="4094594" y="712900"/>
                </a:lnTo>
                <a:lnTo>
                  <a:pt x="4139649" y="733693"/>
                </a:lnTo>
                <a:lnTo>
                  <a:pt x="4184473" y="756176"/>
                </a:lnTo>
                <a:lnTo>
                  <a:pt x="4229034" y="780433"/>
                </a:lnTo>
                <a:lnTo>
                  <a:pt x="4273303" y="806547"/>
                </a:lnTo>
                <a:lnTo>
                  <a:pt x="4317249" y="834600"/>
                </a:lnTo>
                <a:lnTo>
                  <a:pt x="4360840" y="864676"/>
                </a:lnTo>
                <a:lnTo>
                  <a:pt x="4404047" y="896858"/>
                </a:lnTo>
                <a:lnTo>
                  <a:pt x="4446838" y="931228"/>
                </a:lnTo>
                <a:lnTo>
                  <a:pt x="4489183" y="967870"/>
                </a:lnTo>
                <a:lnTo>
                  <a:pt x="4531051" y="1006866"/>
                </a:lnTo>
                <a:lnTo>
                  <a:pt x="4572412" y="1048300"/>
                </a:lnTo>
                <a:lnTo>
                  <a:pt x="4609760" y="1088777"/>
                </a:lnTo>
                <a:lnTo>
                  <a:pt x="4644311" y="1129665"/>
                </a:lnTo>
                <a:lnTo>
                  <a:pt x="4676139" y="1170942"/>
                </a:lnTo>
                <a:lnTo>
                  <a:pt x="4699325" y="1204034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316333" y="8266863"/>
            <a:ext cx="6971665" cy="2020570"/>
          </a:xfrm>
          <a:custGeom>
            <a:avLst/>
            <a:gdLst/>
            <a:ahLst/>
            <a:cxnLst/>
            <a:rect l="l" t="t" r="r" b="b"/>
            <a:pathLst>
              <a:path w="6971665" h="2020570">
                <a:moveTo>
                  <a:pt x="4339490" y="2020135"/>
                </a:moveTo>
                <a:lnTo>
                  <a:pt x="6971667" y="2020135"/>
                </a:lnTo>
                <a:lnTo>
                  <a:pt x="6971667" y="850"/>
                </a:lnTo>
                <a:lnTo>
                  <a:pt x="6948821" y="271"/>
                </a:lnTo>
                <a:lnTo>
                  <a:pt x="6900930" y="0"/>
                </a:lnTo>
                <a:lnTo>
                  <a:pt x="6853102" y="679"/>
                </a:lnTo>
                <a:lnTo>
                  <a:pt x="6805358" y="2315"/>
                </a:lnTo>
                <a:lnTo>
                  <a:pt x="6757716" y="4913"/>
                </a:lnTo>
                <a:lnTo>
                  <a:pt x="6710198" y="8479"/>
                </a:lnTo>
                <a:lnTo>
                  <a:pt x="6662824" y="13019"/>
                </a:lnTo>
                <a:lnTo>
                  <a:pt x="6615614" y="18540"/>
                </a:lnTo>
                <a:lnTo>
                  <a:pt x="6568588" y="25046"/>
                </a:lnTo>
                <a:lnTo>
                  <a:pt x="6521767" y="32544"/>
                </a:lnTo>
                <a:lnTo>
                  <a:pt x="6475171" y="41040"/>
                </a:lnTo>
                <a:lnTo>
                  <a:pt x="6428820" y="50540"/>
                </a:lnTo>
                <a:lnTo>
                  <a:pt x="6382734" y="61048"/>
                </a:lnTo>
                <a:lnTo>
                  <a:pt x="6336934" y="72573"/>
                </a:lnTo>
                <a:lnTo>
                  <a:pt x="6291440" y="85118"/>
                </a:lnTo>
                <a:lnTo>
                  <a:pt x="6246273" y="98690"/>
                </a:lnTo>
                <a:lnTo>
                  <a:pt x="6201451" y="113296"/>
                </a:lnTo>
                <a:lnTo>
                  <a:pt x="6156997" y="128940"/>
                </a:lnTo>
                <a:lnTo>
                  <a:pt x="6112930" y="145629"/>
                </a:lnTo>
                <a:lnTo>
                  <a:pt x="6069270" y="163369"/>
                </a:lnTo>
                <a:lnTo>
                  <a:pt x="6026037" y="182165"/>
                </a:lnTo>
                <a:lnTo>
                  <a:pt x="5983252" y="202023"/>
                </a:lnTo>
                <a:lnTo>
                  <a:pt x="5940936" y="222950"/>
                </a:lnTo>
                <a:lnTo>
                  <a:pt x="5899108" y="244951"/>
                </a:lnTo>
                <a:lnTo>
                  <a:pt x="5857789" y="268032"/>
                </a:lnTo>
                <a:lnTo>
                  <a:pt x="5816998" y="292199"/>
                </a:lnTo>
                <a:lnTo>
                  <a:pt x="5776757" y="317458"/>
                </a:lnTo>
                <a:lnTo>
                  <a:pt x="5737085" y="343814"/>
                </a:lnTo>
                <a:lnTo>
                  <a:pt x="5698003" y="371274"/>
                </a:lnTo>
                <a:lnTo>
                  <a:pt x="5659531" y="399844"/>
                </a:lnTo>
                <a:lnTo>
                  <a:pt x="5620398" y="430503"/>
                </a:lnTo>
                <a:lnTo>
                  <a:pt x="5582152" y="462028"/>
                </a:lnTo>
                <a:lnTo>
                  <a:pt x="5544755" y="494383"/>
                </a:lnTo>
                <a:lnTo>
                  <a:pt x="5508170" y="527531"/>
                </a:lnTo>
                <a:lnTo>
                  <a:pt x="5472358" y="561436"/>
                </a:lnTo>
                <a:lnTo>
                  <a:pt x="5437282" y="596062"/>
                </a:lnTo>
                <a:lnTo>
                  <a:pt x="5402904" y="631373"/>
                </a:lnTo>
                <a:lnTo>
                  <a:pt x="5369185" y="667333"/>
                </a:lnTo>
                <a:lnTo>
                  <a:pt x="5336088" y="703906"/>
                </a:lnTo>
                <a:lnTo>
                  <a:pt x="5303575" y="741054"/>
                </a:lnTo>
                <a:lnTo>
                  <a:pt x="5271609" y="778743"/>
                </a:lnTo>
                <a:lnTo>
                  <a:pt x="5240150" y="816936"/>
                </a:lnTo>
                <a:lnTo>
                  <a:pt x="5209161" y="855597"/>
                </a:lnTo>
                <a:lnTo>
                  <a:pt x="5178605" y="894690"/>
                </a:lnTo>
                <a:lnTo>
                  <a:pt x="5148442" y="934178"/>
                </a:lnTo>
                <a:lnTo>
                  <a:pt x="5118637" y="974026"/>
                </a:lnTo>
                <a:lnTo>
                  <a:pt x="5089149" y="1014197"/>
                </a:lnTo>
                <a:lnTo>
                  <a:pt x="5059942" y="1054655"/>
                </a:lnTo>
                <a:lnTo>
                  <a:pt x="5030978" y="1095364"/>
                </a:lnTo>
                <a:lnTo>
                  <a:pt x="5002218" y="1136287"/>
                </a:lnTo>
                <a:lnTo>
                  <a:pt x="4973625" y="1177389"/>
                </a:lnTo>
                <a:lnTo>
                  <a:pt x="4774954" y="1467067"/>
                </a:lnTo>
                <a:lnTo>
                  <a:pt x="4746328" y="1508296"/>
                </a:lnTo>
                <a:lnTo>
                  <a:pt x="4717529" y="1549378"/>
                </a:lnTo>
                <a:lnTo>
                  <a:pt x="4688516" y="1590277"/>
                </a:lnTo>
                <a:lnTo>
                  <a:pt x="4659253" y="1630957"/>
                </a:lnTo>
                <a:lnTo>
                  <a:pt x="4629702" y="1671381"/>
                </a:lnTo>
                <a:lnTo>
                  <a:pt x="4599824" y="1711514"/>
                </a:lnTo>
                <a:lnTo>
                  <a:pt x="4569582" y="1751319"/>
                </a:lnTo>
                <a:lnTo>
                  <a:pt x="4538937" y="1790760"/>
                </a:lnTo>
                <a:lnTo>
                  <a:pt x="4507853" y="1829801"/>
                </a:lnTo>
                <a:lnTo>
                  <a:pt x="4476290" y="1868406"/>
                </a:lnTo>
                <a:lnTo>
                  <a:pt x="4444211" y="1906539"/>
                </a:lnTo>
                <a:lnTo>
                  <a:pt x="4413662" y="1941503"/>
                </a:lnTo>
                <a:lnTo>
                  <a:pt x="4382115" y="1976009"/>
                </a:lnTo>
                <a:lnTo>
                  <a:pt x="4349610" y="2010009"/>
                </a:lnTo>
                <a:lnTo>
                  <a:pt x="4339490" y="2020135"/>
                </a:lnTo>
                <a:close/>
              </a:path>
              <a:path w="6971665" h="2020570">
                <a:moveTo>
                  <a:pt x="0" y="2020135"/>
                </a:moveTo>
                <a:lnTo>
                  <a:pt x="2316577" y="2020135"/>
                </a:lnTo>
                <a:lnTo>
                  <a:pt x="2310789" y="2012353"/>
                </a:lnTo>
                <a:lnTo>
                  <a:pt x="2282505" y="1973636"/>
                </a:lnTo>
                <a:lnTo>
                  <a:pt x="2198235" y="1856779"/>
                </a:lnTo>
                <a:lnTo>
                  <a:pt x="2169992" y="1817999"/>
                </a:lnTo>
                <a:lnTo>
                  <a:pt x="2141499" y="1779511"/>
                </a:lnTo>
                <a:lnTo>
                  <a:pt x="2112653" y="1741438"/>
                </a:lnTo>
                <a:lnTo>
                  <a:pt x="2083349" y="1703901"/>
                </a:lnTo>
                <a:lnTo>
                  <a:pt x="2053483" y="1667024"/>
                </a:lnTo>
                <a:lnTo>
                  <a:pt x="2022952" y="1630929"/>
                </a:lnTo>
                <a:lnTo>
                  <a:pt x="1991652" y="1595740"/>
                </a:lnTo>
                <a:lnTo>
                  <a:pt x="1959478" y="1561580"/>
                </a:lnTo>
                <a:lnTo>
                  <a:pt x="1926326" y="1528570"/>
                </a:lnTo>
                <a:lnTo>
                  <a:pt x="1892094" y="1496834"/>
                </a:lnTo>
                <a:lnTo>
                  <a:pt x="1856676" y="1466495"/>
                </a:lnTo>
                <a:lnTo>
                  <a:pt x="1819968" y="1437676"/>
                </a:lnTo>
                <a:lnTo>
                  <a:pt x="1781868" y="1410499"/>
                </a:lnTo>
                <a:lnTo>
                  <a:pt x="1742270" y="1385087"/>
                </a:lnTo>
                <a:lnTo>
                  <a:pt x="1700768" y="1361435"/>
                </a:lnTo>
                <a:lnTo>
                  <a:pt x="1658413" y="1340254"/>
                </a:lnTo>
                <a:lnTo>
                  <a:pt x="1615276" y="1321498"/>
                </a:lnTo>
                <a:lnTo>
                  <a:pt x="1571424" y="1305124"/>
                </a:lnTo>
                <a:lnTo>
                  <a:pt x="1526925" y="1291084"/>
                </a:lnTo>
                <a:lnTo>
                  <a:pt x="1481849" y="1279335"/>
                </a:lnTo>
                <a:lnTo>
                  <a:pt x="1436264" y="1269829"/>
                </a:lnTo>
                <a:lnTo>
                  <a:pt x="1390237" y="1262522"/>
                </a:lnTo>
                <a:lnTo>
                  <a:pt x="1343838" y="1257368"/>
                </a:lnTo>
                <a:lnTo>
                  <a:pt x="1297136" y="1254322"/>
                </a:lnTo>
                <a:lnTo>
                  <a:pt x="1250198" y="1253338"/>
                </a:lnTo>
                <a:lnTo>
                  <a:pt x="1203093" y="1254371"/>
                </a:lnTo>
                <a:lnTo>
                  <a:pt x="1155890" y="1257376"/>
                </a:lnTo>
                <a:lnTo>
                  <a:pt x="1108657" y="1262306"/>
                </a:lnTo>
                <a:lnTo>
                  <a:pt x="1061462" y="1269117"/>
                </a:lnTo>
                <a:lnTo>
                  <a:pt x="1014374" y="1277763"/>
                </a:lnTo>
                <a:lnTo>
                  <a:pt x="967462" y="1288198"/>
                </a:lnTo>
                <a:lnTo>
                  <a:pt x="920794" y="1300378"/>
                </a:lnTo>
                <a:lnTo>
                  <a:pt x="874438" y="1314256"/>
                </a:lnTo>
                <a:lnTo>
                  <a:pt x="828463" y="1329787"/>
                </a:lnTo>
                <a:lnTo>
                  <a:pt x="782937" y="1346926"/>
                </a:lnTo>
                <a:lnTo>
                  <a:pt x="737930" y="1365628"/>
                </a:lnTo>
                <a:lnTo>
                  <a:pt x="693508" y="1385846"/>
                </a:lnTo>
                <a:lnTo>
                  <a:pt x="649742" y="1407536"/>
                </a:lnTo>
                <a:lnTo>
                  <a:pt x="606699" y="1430651"/>
                </a:lnTo>
                <a:lnTo>
                  <a:pt x="564447" y="1455147"/>
                </a:lnTo>
                <a:lnTo>
                  <a:pt x="523056" y="1480978"/>
                </a:lnTo>
                <a:lnTo>
                  <a:pt x="482594" y="1508098"/>
                </a:lnTo>
                <a:lnTo>
                  <a:pt x="443129" y="1536462"/>
                </a:lnTo>
                <a:lnTo>
                  <a:pt x="404729" y="1566025"/>
                </a:lnTo>
                <a:lnTo>
                  <a:pt x="367464" y="1596741"/>
                </a:lnTo>
                <a:lnTo>
                  <a:pt x="331402" y="1628565"/>
                </a:lnTo>
                <a:lnTo>
                  <a:pt x="295335" y="1662431"/>
                </a:lnTo>
                <a:lnTo>
                  <a:pt x="260277" y="1697146"/>
                </a:lnTo>
                <a:lnTo>
                  <a:pt x="226196" y="1732678"/>
                </a:lnTo>
                <a:lnTo>
                  <a:pt x="193062" y="1768996"/>
                </a:lnTo>
                <a:lnTo>
                  <a:pt x="160842" y="1806069"/>
                </a:lnTo>
                <a:lnTo>
                  <a:pt x="129506" y="1843865"/>
                </a:lnTo>
                <a:lnTo>
                  <a:pt x="99022" y="1882352"/>
                </a:lnTo>
                <a:lnTo>
                  <a:pt x="69358" y="1921500"/>
                </a:lnTo>
                <a:lnTo>
                  <a:pt x="40483" y="1961277"/>
                </a:lnTo>
                <a:lnTo>
                  <a:pt x="12366" y="2001651"/>
                </a:lnTo>
                <a:lnTo>
                  <a:pt x="0" y="2020135"/>
                </a:lnTo>
                <a:close/>
              </a:path>
            </a:pathLst>
          </a:custGeom>
          <a:solidFill>
            <a:srgbClr val="8AB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1823675" y="8479433"/>
            <a:ext cx="6464935" cy="1807845"/>
          </a:xfrm>
          <a:custGeom>
            <a:avLst/>
            <a:gdLst/>
            <a:ahLst/>
            <a:cxnLst/>
            <a:rect l="l" t="t" r="r" b="b"/>
            <a:pathLst>
              <a:path w="6464934" h="1807845">
                <a:moveTo>
                  <a:pt x="1275664" y="1807565"/>
                </a:moveTo>
                <a:lnTo>
                  <a:pt x="1358816" y="1807565"/>
                </a:lnTo>
                <a:lnTo>
                  <a:pt x="1334587" y="1779469"/>
                </a:lnTo>
                <a:lnTo>
                  <a:pt x="1299626" y="1742078"/>
                </a:lnTo>
                <a:lnTo>
                  <a:pt x="1263139" y="1706310"/>
                </a:lnTo>
                <a:lnTo>
                  <a:pt x="1225057" y="1672325"/>
                </a:lnTo>
                <a:lnTo>
                  <a:pt x="1185309" y="1640285"/>
                </a:lnTo>
                <a:lnTo>
                  <a:pt x="1143825" y="1610349"/>
                </a:lnTo>
                <a:lnTo>
                  <a:pt x="1100536" y="1582678"/>
                </a:lnTo>
                <a:lnTo>
                  <a:pt x="1055320" y="1557693"/>
                </a:lnTo>
                <a:lnTo>
                  <a:pt x="1009198" y="1536191"/>
                </a:lnTo>
                <a:lnTo>
                  <a:pt x="962287" y="1518106"/>
                </a:lnTo>
                <a:lnTo>
                  <a:pt x="914705" y="1503370"/>
                </a:lnTo>
                <a:lnTo>
                  <a:pt x="866570" y="1491919"/>
                </a:lnTo>
                <a:lnTo>
                  <a:pt x="817999" y="1483685"/>
                </a:lnTo>
                <a:lnTo>
                  <a:pt x="769111" y="1478601"/>
                </a:lnTo>
                <a:lnTo>
                  <a:pt x="720022" y="1476602"/>
                </a:lnTo>
                <a:lnTo>
                  <a:pt x="670851" y="1477622"/>
                </a:lnTo>
                <a:lnTo>
                  <a:pt x="621716" y="1481592"/>
                </a:lnTo>
                <a:lnTo>
                  <a:pt x="572733" y="1488448"/>
                </a:lnTo>
                <a:lnTo>
                  <a:pt x="524022" y="1498123"/>
                </a:lnTo>
                <a:lnTo>
                  <a:pt x="475698" y="1510551"/>
                </a:lnTo>
                <a:lnTo>
                  <a:pt x="427881" y="1525664"/>
                </a:lnTo>
                <a:lnTo>
                  <a:pt x="404894" y="1534301"/>
                </a:lnTo>
                <a:lnTo>
                  <a:pt x="700862" y="1534301"/>
                </a:lnTo>
                <a:lnTo>
                  <a:pt x="749263" y="1535275"/>
                </a:lnTo>
                <a:lnTo>
                  <a:pt x="798028" y="1539622"/>
                </a:lnTo>
                <a:lnTo>
                  <a:pt x="848160" y="1547862"/>
                </a:lnTo>
                <a:lnTo>
                  <a:pt x="896686" y="1559734"/>
                </a:lnTo>
                <a:lnTo>
                  <a:pt x="943627" y="1575027"/>
                </a:lnTo>
                <a:lnTo>
                  <a:pt x="989002" y="1593532"/>
                </a:lnTo>
                <a:lnTo>
                  <a:pt x="1032831" y="1615037"/>
                </a:lnTo>
                <a:lnTo>
                  <a:pt x="1075133" y="1639333"/>
                </a:lnTo>
                <a:lnTo>
                  <a:pt x="1115929" y="1666209"/>
                </a:lnTo>
                <a:lnTo>
                  <a:pt x="1155237" y="1695455"/>
                </a:lnTo>
                <a:lnTo>
                  <a:pt x="1193077" y="1726860"/>
                </a:lnTo>
                <a:lnTo>
                  <a:pt x="1229469" y="1760215"/>
                </a:lnTo>
                <a:lnTo>
                  <a:pt x="1264433" y="1795308"/>
                </a:lnTo>
                <a:lnTo>
                  <a:pt x="1275664" y="1807565"/>
                </a:lnTo>
                <a:close/>
              </a:path>
              <a:path w="6464934" h="1807845">
                <a:moveTo>
                  <a:pt x="0" y="1807565"/>
                </a:moveTo>
                <a:lnTo>
                  <a:pt x="87356" y="1807565"/>
                </a:lnTo>
                <a:lnTo>
                  <a:pt x="97987" y="1797557"/>
                </a:lnTo>
                <a:lnTo>
                  <a:pt x="134442" y="1765806"/>
                </a:lnTo>
                <a:lnTo>
                  <a:pt x="172174" y="1735494"/>
                </a:lnTo>
                <a:lnTo>
                  <a:pt x="211119" y="1706758"/>
                </a:lnTo>
                <a:lnTo>
                  <a:pt x="251211" y="1679739"/>
                </a:lnTo>
                <a:lnTo>
                  <a:pt x="292385" y="1654573"/>
                </a:lnTo>
                <a:lnTo>
                  <a:pt x="334575" y="1631399"/>
                </a:lnTo>
                <a:lnTo>
                  <a:pt x="377730" y="1610349"/>
                </a:lnTo>
                <a:lnTo>
                  <a:pt x="421745" y="1591579"/>
                </a:lnTo>
                <a:lnTo>
                  <a:pt x="466594" y="1575210"/>
                </a:lnTo>
                <a:lnTo>
                  <a:pt x="512198" y="1561386"/>
                </a:lnTo>
                <a:lnTo>
                  <a:pt x="558492" y="1550244"/>
                </a:lnTo>
                <a:lnTo>
                  <a:pt x="605411" y="1541925"/>
                </a:lnTo>
                <a:lnTo>
                  <a:pt x="652889" y="1536564"/>
                </a:lnTo>
                <a:lnTo>
                  <a:pt x="700862" y="1534301"/>
                </a:lnTo>
                <a:lnTo>
                  <a:pt x="404894" y="1534301"/>
                </a:lnTo>
                <a:lnTo>
                  <a:pt x="334237" y="1563682"/>
                </a:lnTo>
                <a:lnTo>
                  <a:pt x="288645" y="1586455"/>
                </a:lnTo>
                <a:lnTo>
                  <a:pt x="244594" y="1611243"/>
                </a:lnTo>
                <a:lnTo>
                  <a:pt x="202063" y="1637915"/>
                </a:lnTo>
                <a:lnTo>
                  <a:pt x="161012" y="1666377"/>
                </a:lnTo>
                <a:lnTo>
                  <a:pt x="121401" y="1696533"/>
                </a:lnTo>
                <a:lnTo>
                  <a:pt x="83188" y="1728289"/>
                </a:lnTo>
                <a:lnTo>
                  <a:pt x="46334" y="1761550"/>
                </a:lnTo>
                <a:lnTo>
                  <a:pt x="10799" y="1796221"/>
                </a:lnTo>
                <a:lnTo>
                  <a:pt x="0" y="1807565"/>
                </a:lnTo>
                <a:close/>
              </a:path>
              <a:path w="6464934" h="1807845">
                <a:moveTo>
                  <a:pt x="4543765" y="1807565"/>
                </a:moveTo>
                <a:lnTo>
                  <a:pt x="4620003" y="1807565"/>
                </a:lnTo>
                <a:lnTo>
                  <a:pt x="4881795" y="1469504"/>
                </a:lnTo>
                <a:lnTo>
                  <a:pt x="4943936" y="1390682"/>
                </a:lnTo>
                <a:lnTo>
                  <a:pt x="5006637" y="1312236"/>
                </a:lnTo>
                <a:lnTo>
                  <a:pt x="5038230" y="1273195"/>
                </a:lnTo>
                <a:lnTo>
                  <a:pt x="5070001" y="1234299"/>
                </a:lnTo>
                <a:lnTo>
                  <a:pt x="5101963" y="1195564"/>
                </a:lnTo>
                <a:lnTo>
                  <a:pt x="5134130" y="1157006"/>
                </a:lnTo>
                <a:lnTo>
                  <a:pt x="5166514" y="1118643"/>
                </a:lnTo>
                <a:lnTo>
                  <a:pt x="5199127" y="1080492"/>
                </a:lnTo>
                <a:lnTo>
                  <a:pt x="5231984" y="1042568"/>
                </a:lnTo>
                <a:lnTo>
                  <a:pt x="5265096" y="1004889"/>
                </a:lnTo>
                <a:lnTo>
                  <a:pt x="5298477" y="967472"/>
                </a:lnTo>
                <a:lnTo>
                  <a:pt x="5332139" y="930332"/>
                </a:lnTo>
                <a:lnTo>
                  <a:pt x="5366095" y="893488"/>
                </a:lnTo>
                <a:lnTo>
                  <a:pt x="5400358" y="856956"/>
                </a:lnTo>
                <a:lnTo>
                  <a:pt x="5434941" y="820753"/>
                </a:lnTo>
                <a:lnTo>
                  <a:pt x="5469857" y="784894"/>
                </a:lnTo>
                <a:lnTo>
                  <a:pt x="5505119" y="749398"/>
                </a:lnTo>
                <a:lnTo>
                  <a:pt x="5540739" y="714281"/>
                </a:lnTo>
                <a:lnTo>
                  <a:pt x="5576730" y="679559"/>
                </a:lnTo>
                <a:lnTo>
                  <a:pt x="5613106" y="645250"/>
                </a:lnTo>
                <a:lnTo>
                  <a:pt x="5649879" y="611370"/>
                </a:lnTo>
                <a:lnTo>
                  <a:pt x="5687062" y="577936"/>
                </a:lnTo>
                <a:lnTo>
                  <a:pt x="5724667" y="544964"/>
                </a:lnTo>
                <a:lnTo>
                  <a:pt x="5762709" y="512472"/>
                </a:lnTo>
                <a:lnTo>
                  <a:pt x="5801198" y="480476"/>
                </a:lnTo>
                <a:lnTo>
                  <a:pt x="5840150" y="448993"/>
                </a:lnTo>
                <a:lnTo>
                  <a:pt x="5879575" y="418040"/>
                </a:lnTo>
                <a:lnTo>
                  <a:pt x="5919488" y="387633"/>
                </a:lnTo>
                <a:lnTo>
                  <a:pt x="5959900" y="357789"/>
                </a:lnTo>
                <a:lnTo>
                  <a:pt x="6000825" y="328525"/>
                </a:lnTo>
                <a:lnTo>
                  <a:pt x="6041072" y="300775"/>
                </a:lnTo>
                <a:lnTo>
                  <a:pt x="6081996" y="273668"/>
                </a:lnTo>
                <a:lnTo>
                  <a:pt x="6123570" y="247231"/>
                </a:lnTo>
                <a:lnTo>
                  <a:pt x="6165767" y="221487"/>
                </a:lnTo>
                <a:lnTo>
                  <a:pt x="6208559" y="196461"/>
                </a:lnTo>
                <a:lnTo>
                  <a:pt x="6251920" y="172177"/>
                </a:lnTo>
                <a:lnTo>
                  <a:pt x="6295822" y="148660"/>
                </a:lnTo>
                <a:lnTo>
                  <a:pt x="6340240" y="125935"/>
                </a:lnTo>
                <a:lnTo>
                  <a:pt x="6385144" y="104025"/>
                </a:lnTo>
                <a:lnTo>
                  <a:pt x="6430510" y="82956"/>
                </a:lnTo>
                <a:lnTo>
                  <a:pt x="6464325" y="68039"/>
                </a:lnTo>
                <a:lnTo>
                  <a:pt x="6464325" y="0"/>
                </a:lnTo>
                <a:lnTo>
                  <a:pt x="6414366" y="22223"/>
                </a:lnTo>
                <a:lnTo>
                  <a:pt x="6369863" y="43130"/>
                </a:lnTo>
                <a:lnTo>
                  <a:pt x="6325721" y="64864"/>
                </a:lnTo>
                <a:lnTo>
                  <a:pt x="6281951" y="87402"/>
                </a:lnTo>
                <a:lnTo>
                  <a:pt x="6238562" y="110721"/>
                </a:lnTo>
                <a:lnTo>
                  <a:pt x="6195564" y="134799"/>
                </a:lnTo>
                <a:lnTo>
                  <a:pt x="6152969" y="159612"/>
                </a:lnTo>
                <a:lnTo>
                  <a:pt x="6110786" y="185138"/>
                </a:lnTo>
                <a:lnTo>
                  <a:pt x="6069027" y="211354"/>
                </a:lnTo>
                <a:lnTo>
                  <a:pt x="6027700" y="238237"/>
                </a:lnTo>
                <a:lnTo>
                  <a:pt x="5986817" y="265764"/>
                </a:lnTo>
                <a:lnTo>
                  <a:pt x="5946387" y="293912"/>
                </a:lnTo>
                <a:lnTo>
                  <a:pt x="5906422" y="322659"/>
                </a:lnTo>
                <a:lnTo>
                  <a:pt x="5866932" y="351981"/>
                </a:lnTo>
                <a:lnTo>
                  <a:pt x="5827926" y="381855"/>
                </a:lnTo>
                <a:lnTo>
                  <a:pt x="5789415" y="412258"/>
                </a:lnTo>
                <a:lnTo>
                  <a:pt x="5751410" y="443169"/>
                </a:lnTo>
                <a:lnTo>
                  <a:pt x="5713921" y="474563"/>
                </a:lnTo>
                <a:lnTo>
                  <a:pt x="5675277" y="507839"/>
                </a:lnTo>
                <a:lnTo>
                  <a:pt x="5637104" y="541564"/>
                </a:lnTo>
                <a:lnTo>
                  <a:pt x="5599386" y="575723"/>
                </a:lnTo>
                <a:lnTo>
                  <a:pt x="5562108" y="610301"/>
                </a:lnTo>
                <a:lnTo>
                  <a:pt x="5525255" y="645283"/>
                </a:lnTo>
                <a:lnTo>
                  <a:pt x="5488812" y="680655"/>
                </a:lnTo>
                <a:lnTo>
                  <a:pt x="5452764" y="716401"/>
                </a:lnTo>
                <a:lnTo>
                  <a:pt x="5417095" y="752506"/>
                </a:lnTo>
                <a:lnTo>
                  <a:pt x="5381792" y="788956"/>
                </a:lnTo>
                <a:lnTo>
                  <a:pt x="5346838" y="825735"/>
                </a:lnTo>
                <a:lnTo>
                  <a:pt x="5312220" y="862830"/>
                </a:lnTo>
                <a:lnTo>
                  <a:pt x="5277920" y="900224"/>
                </a:lnTo>
                <a:lnTo>
                  <a:pt x="5243926" y="937904"/>
                </a:lnTo>
                <a:lnTo>
                  <a:pt x="5210222" y="975854"/>
                </a:lnTo>
                <a:lnTo>
                  <a:pt x="5176792" y="1014059"/>
                </a:lnTo>
                <a:lnTo>
                  <a:pt x="5143621" y="1052505"/>
                </a:lnTo>
                <a:lnTo>
                  <a:pt x="5110696" y="1091177"/>
                </a:lnTo>
                <a:lnTo>
                  <a:pt x="5078000" y="1130059"/>
                </a:lnTo>
                <a:lnTo>
                  <a:pt x="5045518" y="1169137"/>
                </a:lnTo>
                <a:lnTo>
                  <a:pt x="5013236" y="1208397"/>
                </a:lnTo>
                <a:lnTo>
                  <a:pt x="4981139" y="1247822"/>
                </a:lnTo>
                <a:lnTo>
                  <a:pt x="4949211" y="1287399"/>
                </a:lnTo>
                <a:lnTo>
                  <a:pt x="4885804" y="1366947"/>
                </a:lnTo>
                <a:lnTo>
                  <a:pt x="4791587" y="1487032"/>
                </a:lnTo>
                <a:lnTo>
                  <a:pt x="4543765" y="1807565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1253" y="3055878"/>
            <a:ext cx="11820524" cy="630554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02775" y="293712"/>
            <a:ext cx="2301073" cy="2298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7950" y="566535"/>
            <a:ext cx="15332098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082966"/>
            <a:ext cx="4699635" cy="1204595"/>
          </a:xfrm>
          <a:custGeom>
            <a:avLst/>
            <a:gdLst/>
            <a:ahLst/>
            <a:cxnLst/>
            <a:rect l="l" t="t" r="r" b="b"/>
            <a:pathLst>
              <a:path w="4699635" h="1204595">
                <a:moveTo>
                  <a:pt x="1802550" y="32157"/>
                </a:moveTo>
                <a:lnTo>
                  <a:pt x="1210456" y="32157"/>
                </a:lnTo>
                <a:lnTo>
                  <a:pt x="1248305" y="24216"/>
                </a:lnTo>
                <a:lnTo>
                  <a:pt x="1287009" y="17300"/>
                </a:lnTo>
                <a:lnTo>
                  <a:pt x="1326551" y="11463"/>
                </a:lnTo>
                <a:lnTo>
                  <a:pt x="1366915" y="6760"/>
                </a:lnTo>
                <a:lnTo>
                  <a:pt x="1408084" y="3245"/>
                </a:lnTo>
                <a:lnTo>
                  <a:pt x="1450042" y="974"/>
                </a:lnTo>
                <a:lnTo>
                  <a:pt x="1492772" y="0"/>
                </a:lnTo>
                <a:lnTo>
                  <a:pt x="1536258" y="377"/>
                </a:lnTo>
                <a:lnTo>
                  <a:pt x="1580483" y="2162"/>
                </a:lnTo>
                <a:lnTo>
                  <a:pt x="1625431" y="5407"/>
                </a:lnTo>
                <a:lnTo>
                  <a:pt x="1671084" y="10168"/>
                </a:lnTo>
                <a:lnTo>
                  <a:pt x="1717427" y="16499"/>
                </a:lnTo>
                <a:lnTo>
                  <a:pt x="1764443" y="24455"/>
                </a:lnTo>
                <a:lnTo>
                  <a:pt x="1802550" y="32157"/>
                </a:lnTo>
                <a:close/>
              </a:path>
              <a:path w="4699635" h="1204595">
                <a:moveTo>
                  <a:pt x="4699324" y="1204033"/>
                </a:moveTo>
                <a:lnTo>
                  <a:pt x="0" y="1204033"/>
                </a:lnTo>
                <a:lnTo>
                  <a:pt x="0" y="522976"/>
                </a:lnTo>
                <a:lnTo>
                  <a:pt x="53193" y="479292"/>
                </a:lnTo>
                <a:lnTo>
                  <a:pt x="89263" y="452698"/>
                </a:lnTo>
                <a:lnTo>
                  <a:pt x="126737" y="427040"/>
                </a:lnTo>
                <a:lnTo>
                  <a:pt x="165509" y="402300"/>
                </a:lnTo>
                <a:lnTo>
                  <a:pt x="205473" y="378456"/>
                </a:lnTo>
                <a:lnTo>
                  <a:pt x="246524" y="355490"/>
                </a:lnTo>
                <a:lnTo>
                  <a:pt x="288555" y="333381"/>
                </a:lnTo>
                <a:lnTo>
                  <a:pt x="331462" y="312110"/>
                </a:lnTo>
                <a:lnTo>
                  <a:pt x="375137" y="291657"/>
                </a:lnTo>
                <a:lnTo>
                  <a:pt x="419476" y="272001"/>
                </a:lnTo>
                <a:lnTo>
                  <a:pt x="464373" y="253125"/>
                </a:lnTo>
                <a:lnTo>
                  <a:pt x="509722" y="235007"/>
                </a:lnTo>
                <a:lnTo>
                  <a:pt x="555417" y="217627"/>
                </a:lnTo>
                <a:lnTo>
                  <a:pt x="601352" y="200967"/>
                </a:lnTo>
                <a:lnTo>
                  <a:pt x="647422" y="185006"/>
                </a:lnTo>
                <a:lnTo>
                  <a:pt x="693521" y="169725"/>
                </a:lnTo>
                <a:lnTo>
                  <a:pt x="739543" y="155104"/>
                </a:lnTo>
                <a:lnTo>
                  <a:pt x="785382" y="141122"/>
                </a:lnTo>
                <a:lnTo>
                  <a:pt x="830933" y="127761"/>
                </a:lnTo>
                <a:lnTo>
                  <a:pt x="920746" y="102820"/>
                </a:lnTo>
                <a:lnTo>
                  <a:pt x="1008136" y="80122"/>
                </a:lnTo>
                <a:lnTo>
                  <a:pt x="1092256" y="59510"/>
                </a:lnTo>
                <a:lnTo>
                  <a:pt x="1210457" y="32156"/>
                </a:lnTo>
                <a:lnTo>
                  <a:pt x="1802550" y="32157"/>
                </a:lnTo>
                <a:lnTo>
                  <a:pt x="1860428" y="45459"/>
                </a:lnTo>
                <a:lnTo>
                  <a:pt x="1909363" y="58617"/>
                </a:lnTo>
                <a:lnTo>
                  <a:pt x="1958905" y="73617"/>
                </a:lnTo>
                <a:lnTo>
                  <a:pt x="2009037" y="90514"/>
                </a:lnTo>
                <a:lnTo>
                  <a:pt x="2059743" y="109363"/>
                </a:lnTo>
                <a:lnTo>
                  <a:pt x="2111006" y="130219"/>
                </a:lnTo>
                <a:lnTo>
                  <a:pt x="2162809" y="153136"/>
                </a:lnTo>
                <a:lnTo>
                  <a:pt x="2215136" y="178168"/>
                </a:lnTo>
                <a:lnTo>
                  <a:pt x="2267970" y="205371"/>
                </a:lnTo>
                <a:lnTo>
                  <a:pt x="2321295" y="234798"/>
                </a:lnTo>
                <a:lnTo>
                  <a:pt x="2375095" y="266504"/>
                </a:lnTo>
                <a:lnTo>
                  <a:pt x="2429352" y="300543"/>
                </a:lnTo>
                <a:lnTo>
                  <a:pt x="2484050" y="336971"/>
                </a:lnTo>
                <a:lnTo>
                  <a:pt x="2514196" y="356498"/>
                </a:lnTo>
                <a:lnTo>
                  <a:pt x="2577353" y="391004"/>
                </a:lnTo>
                <a:lnTo>
                  <a:pt x="2644126" y="420002"/>
                </a:lnTo>
                <a:lnTo>
                  <a:pt x="2714269" y="444153"/>
                </a:lnTo>
                <a:lnTo>
                  <a:pt x="2787537" y="464123"/>
                </a:lnTo>
                <a:lnTo>
                  <a:pt x="2825266" y="472747"/>
                </a:lnTo>
                <a:lnTo>
                  <a:pt x="2863684" y="480573"/>
                </a:lnTo>
                <a:lnTo>
                  <a:pt x="2902760" y="487686"/>
                </a:lnTo>
                <a:lnTo>
                  <a:pt x="2942464" y="494168"/>
                </a:lnTo>
                <a:lnTo>
                  <a:pt x="2982765" y="500102"/>
                </a:lnTo>
                <a:lnTo>
                  <a:pt x="3023633" y="505571"/>
                </a:lnTo>
                <a:lnTo>
                  <a:pt x="3106945" y="515445"/>
                </a:lnTo>
                <a:lnTo>
                  <a:pt x="3411866" y="547544"/>
                </a:lnTo>
                <a:lnTo>
                  <a:pt x="3501782" y="558749"/>
                </a:lnTo>
                <a:lnTo>
                  <a:pt x="3547053" y="565105"/>
                </a:lnTo>
                <a:lnTo>
                  <a:pt x="3592492" y="572074"/>
                </a:lnTo>
                <a:lnTo>
                  <a:pt x="3638067" y="579738"/>
                </a:lnTo>
                <a:lnTo>
                  <a:pt x="3683748" y="588182"/>
                </a:lnTo>
                <a:lnTo>
                  <a:pt x="3729505" y="597487"/>
                </a:lnTo>
                <a:lnTo>
                  <a:pt x="3775307" y="607737"/>
                </a:lnTo>
                <a:lnTo>
                  <a:pt x="3821122" y="619014"/>
                </a:lnTo>
                <a:lnTo>
                  <a:pt x="3866921" y="631402"/>
                </a:lnTo>
                <a:lnTo>
                  <a:pt x="3912673" y="644983"/>
                </a:lnTo>
                <a:lnTo>
                  <a:pt x="3958347" y="659841"/>
                </a:lnTo>
                <a:lnTo>
                  <a:pt x="4003912" y="676057"/>
                </a:lnTo>
                <a:lnTo>
                  <a:pt x="4049338" y="693716"/>
                </a:lnTo>
                <a:lnTo>
                  <a:pt x="4094594" y="712900"/>
                </a:lnTo>
                <a:lnTo>
                  <a:pt x="4139649" y="733693"/>
                </a:lnTo>
                <a:lnTo>
                  <a:pt x="4184473" y="756176"/>
                </a:lnTo>
                <a:lnTo>
                  <a:pt x="4229034" y="780433"/>
                </a:lnTo>
                <a:lnTo>
                  <a:pt x="4273303" y="806547"/>
                </a:lnTo>
                <a:lnTo>
                  <a:pt x="4317249" y="834600"/>
                </a:lnTo>
                <a:lnTo>
                  <a:pt x="4360840" y="864676"/>
                </a:lnTo>
                <a:lnTo>
                  <a:pt x="4404047" y="896858"/>
                </a:lnTo>
                <a:lnTo>
                  <a:pt x="4446838" y="931228"/>
                </a:lnTo>
                <a:lnTo>
                  <a:pt x="4489183" y="967870"/>
                </a:lnTo>
                <a:lnTo>
                  <a:pt x="4531051" y="1006866"/>
                </a:lnTo>
                <a:lnTo>
                  <a:pt x="4572412" y="1048300"/>
                </a:lnTo>
                <a:lnTo>
                  <a:pt x="4609760" y="1088777"/>
                </a:lnTo>
                <a:lnTo>
                  <a:pt x="4644311" y="1129665"/>
                </a:lnTo>
                <a:lnTo>
                  <a:pt x="4676139" y="1170942"/>
                </a:lnTo>
                <a:lnTo>
                  <a:pt x="4699324" y="1204033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7774040"/>
            <a:ext cx="241935" cy="596265"/>
          </a:xfrm>
          <a:custGeom>
            <a:avLst/>
            <a:gdLst/>
            <a:ahLst/>
            <a:cxnLst/>
            <a:rect l="l" t="t" r="r" b="b"/>
            <a:pathLst>
              <a:path w="241935" h="596265">
                <a:moveTo>
                  <a:pt x="0" y="595834"/>
                </a:moveTo>
                <a:lnTo>
                  <a:pt x="0" y="0"/>
                </a:lnTo>
                <a:lnTo>
                  <a:pt x="9563" y="144"/>
                </a:lnTo>
                <a:lnTo>
                  <a:pt x="61731" y="10858"/>
                </a:lnTo>
                <a:lnTo>
                  <a:pt x="114401" y="35354"/>
                </a:lnTo>
                <a:lnTo>
                  <a:pt x="167657" y="74283"/>
                </a:lnTo>
                <a:lnTo>
                  <a:pt x="215643" y="122762"/>
                </a:lnTo>
                <a:lnTo>
                  <a:pt x="239056" y="166523"/>
                </a:lnTo>
                <a:lnTo>
                  <a:pt x="241729" y="188623"/>
                </a:lnTo>
                <a:lnTo>
                  <a:pt x="238630" y="212029"/>
                </a:lnTo>
                <a:lnTo>
                  <a:pt x="215858" y="266238"/>
                </a:lnTo>
                <a:lnTo>
                  <a:pt x="172230" y="336108"/>
                </a:lnTo>
                <a:lnTo>
                  <a:pt x="109238" y="428597"/>
                </a:lnTo>
                <a:lnTo>
                  <a:pt x="70947" y="485497"/>
                </a:lnTo>
                <a:lnTo>
                  <a:pt x="28373" y="550662"/>
                </a:lnTo>
                <a:lnTo>
                  <a:pt x="0" y="595834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8433345"/>
            <a:ext cx="1527810" cy="1854200"/>
          </a:xfrm>
          <a:custGeom>
            <a:avLst/>
            <a:gdLst/>
            <a:ahLst/>
            <a:cxnLst/>
            <a:rect l="l" t="t" r="r" b="b"/>
            <a:pathLst>
              <a:path w="1527810" h="1854200">
                <a:moveTo>
                  <a:pt x="785456" y="96304"/>
                </a:moveTo>
                <a:lnTo>
                  <a:pt x="775766" y="58051"/>
                </a:lnTo>
                <a:lnTo>
                  <a:pt x="744715" y="29311"/>
                </a:lnTo>
                <a:lnTo>
                  <a:pt x="691197" y="7213"/>
                </a:lnTo>
                <a:lnTo>
                  <a:pt x="640537" y="0"/>
                </a:lnTo>
                <a:lnTo>
                  <a:pt x="614311" y="2006"/>
                </a:lnTo>
                <a:lnTo>
                  <a:pt x="560247" y="16611"/>
                </a:lnTo>
                <a:lnTo>
                  <a:pt x="504240" y="44437"/>
                </a:lnTo>
                <a:lnTo>
                  <a:pt x="446595" y="84416"/>
                </a:lnTo>
                <a:lnTo>
                  <a:pt x="387553" y="135483"/>
                </a:lnTo>
                <a:lnTo>
                  <a:pt x="357593" y="164858"/>
                </a:lnTo>
                <a:lnTo>
                  <a:pt x="327393" y="196596"/>
                </a:lnTo>
                <a:lnTo>
                  <a:pt x="296976" y="230581"/>
                </a:lnTo>
                <a:lnTo>
                  <a:pt x="266382" y="266674"/>
                </a:lnTo>
                <a:lnTo>
                  <a:pt x="235648" y="304749"/>
                </a:lnTo>
                <a:lnTo>
                  <a:pt x="204800" y="344665"/>
                </a:lnTo>
                <a:lnTo>
                  <a:pt x="173888" y="386295"/>
                </a:lnTo>
                <a:lnTo>
                  <a:pt x="142925" y="429501"/>
                </a:lnTo>
                <a:lnTo>
                  <a:pt x="111950" y="474167"/>
                </a:lnTo>
                <a:lnTo>
                  <a:pt x="81013" y="520128"/>
                </a:lnTo>
                <a:lnTo>
                  <a:pt x="50126" y="567283"/>
                </a:lnTo>
                <a:lnTo>
                  <a:pt x="19342" y="615492"/>
                </a:lnTo>
                <a:lnTo>
                  <a:pt x="0" y="646480"/>
                </a:lnTo>
                <a:lnTo>
                  <a:pt x="0" y="1313357"/>
                </a:lnTo>
                <a:lnTo>
                  <a:pt x="83121" y="1206017"/>
                </a:lnTo>
                <a:lnTo>
                  <a:pt x="143573" y="1126959"/>
                </a:lnTo>
                <a:lnTo>
                  <a:pt x="203098" y="1047813"/>
                </a:lnTo>
                <a:lnTo>
                  <a:pt x="232460" y="1008176"/>
                </a:lnTo>
                <a:lnTo>
                  <a:pt x="261543" y="968463"/>
                </a:lnTo>
                <a:lnTo>
                  <a:pt x="290309" y="928662"/>
                </a:lnTo>
                <a:lnTo>
                  <a:pt x="318744" y="888746"/>
                </a:lnTo>
                <a:lnTo>
                  <a:pt x="346824" y="848702"/>
                </a:lnTo>
                <a:lnTo>
                  <a:pt x="374523" y="808532"/>
                </a:lnTo>
                <a:lnTo>
                  <a:pt x="401828" y="768184"/>
                </a:lnTo>
                <a:lnTo>
                  <a:pt x="428726" y="727659"/>
                </a:lnTo>
                <a:lnTo>
                  <a:pt x="455180" y="686943"/>
                </a:lnTo>
                <a:lnTo>
                  <a:pt x="481190" y="646023"/>
                </a:lnTo>
                <a:lnTo>
                  <a:pt x="552500" y="530606"/>
                </a:lnTo>
                <a:lnTo>
                  <a:pt x="667270" y="346481"/>
                </a:lnTo>
                <a:lnTo>
                  <a:pt x="697534" y="296799"/>
                </a:lnTo>
                <a:lnTo>
                  <a:pt x="723569" y="252361"/>
                </a:lnTo>
                <a:lnTo>
                  <a:pt x="745236" y="212813"/>
                </a:lnTo>
                <a:lnTo>
                  <a:pt x="762393" y="177787"/>
                </a:lnTo>
                <a:lnTo>
                  <a:pt x="782650" y="119888"/>
                </a:lnTo>
                <a:lnTo>
                  <a:pt x="785456" y="96304"/>
                </a:lnTo>
                <a:close/>
              </a:path>
              <a:path w="1527810" h="1854200">
                <a:moveTo>
                  <a:pt x="1527721" y="79108"/>
                </a:moveTo>
                <a:lnTo>
                  <a:pt x="1521206" y="38430"/>
                </a:lnTo>
                <a:lnTo>
                  <a:pt x="1493329" y="12230"/>
                </a:lnTo>
                <a:lnTo>
                  <a:pt x="1439164" y="482"/>
                </a:lnTo>
                <a:lnTo>
                  <a:pt x="1400581" y="38"/>
                </a:lnTo>
                <a:lnTo>
                  <a:pt x="1374902" y="2819"/>
                </a:lnTo>
                <a:lnTo>
                  <a:pt x="1317396" y="19951"/>
                </a:lnTo>
                <a:lnTo>
                  <a:pt x="1253591" y="51739"/>
                </a:lnTo>
                <a:lnTo>
                  <a:pt x="1220025" y="72834"/>
                </a:lnTo>
                <a:lnTo>
                  <a:pt x="1185722" y="97218"/>
                </a:lnTo>
                <a:lnTo>
                  <a:pt x="1150962" y="124790"/>
                </a:lnTo>
                <a:lnTo>
                  <a:pt x="1116037" y="155422"/>
                </a:lnTo>
                <a:lnTo>
                  <a:pt x="1081214" y="189001"/>
                </a:lnTo>
                <a:lnTo>
                  <a:pt x="1046772" y="225412"/>
                </a:lnTo>
                <a:lnTo>
                  <a:pt x="1013002" y="264515"/>
                </a:lnTo>
                <a:lnTo>
                  <a:pt x="980186" y="306209"/>
                </a:lnTo>
                <a:lnTo>
                  <a:pt x="948588" y="350367"/>
                </a:lnTo>
                <a:lnTo>
                  <a:pt x="918502" y="396862"/>
                </a:lnTo>
                <a:lnTo>
                  <a:pt x="890206" y="445592"/>
                </a:lnTo>
                <a:lnTo>
                  <a:pt x="863981" y="496430"/>
                </a:lnTo>
                <a:lnTo>
                  <a:pt x="840105" y="549249"/>
                </a:lnTo>
                <a:lnTo>
                  <a:pt x="818870" y="603948"/>
                </a:lnTo>
                <a:lnTo>
                  <a:pt x="800531" y="660387"/>
                </a:lnTo>
                <a:lnTo>
                  <a:pt x="785380" y="718451"/>
                </a:lnTo>
                <a:lnTo>
                  <a:pt x="773188" y="769429"/>
                </a:lnTo>
                <a:lnTo>
                  <a:pt x="760158" y="819391"/>
                </a:lnTo>
                <a:lnTo>
                  <a:pt x="746226" y="868349"/>
                </a:lnTo>
                <a:lnTo>
                  <a:pt x="731329" y="916292"/>
                </a:lnTo>
                <a:lnTo>
                  <a:pt x="715441" y="963256"/>
                </a:lnTo>
                <a:lnTo>
                  <a:pt x="698500" y="1009243"/>
                </a:lnTo>
                <a:lnTo>
                  <a:pt x="680440" y="1054265"/>
                </a:lnTo>
                <a:lnTo>
                  <a:pt x="661212" y="1098346"/>
                </a:lnTo>
                <a:lnTo>
                  <a:pt x="640778" y="1141488"/>
                </a:lnTo>
                <a:lnTo>
                  <a:pt x="619061" y="1183703"/>
                </a:lnTo>
                <a:lnTo>
                  <a:pt x="596023" y="1225003"/>
                </a:lnTo>
                <a:lnTo>
                  <a:pt x="571614" y="1265402"/>
                </a:lnTo>
                <a:lnTo>
                  <a:pt x="545769" y="1304912"/>
                </a:lnTo>
                <a:lnTo>
                  <a:pt x="518452" y="1343545"/>
                </a:lnTo>
                <a:lnTo>
                  <a:pt x="489585" y="1381315"/>
                </a:lnTo>
                <a:lnTo>
                  <a:pt x="459130" y="1418234"/>
                </a:lnTo>
                <a:lnTo>
                  <a:pt x="427024" y="1454315"/>
                </a:lnTo>
                <a:lnTo>
                  <a:pt x="393230" y="1489570"/>
                </a:lnTo>
                <a:lnTo>
                  <a:pt x="357695" y="1524012"/>
                </a:lnTo>
                <a:lnTo>
                  <a:pt x="320344" y="1557642"/>
                </a:lnTo>
                <a:lnTo>
                  <a:pt x="281139" y="1590497"/>
                </a:lnTo>
                <a:lnTo>
                  <a:pt x="240017" y="1622564"/>
                </a:lnTo>
                <a:lnTo>
                  <a:pt x="196938" y="1653870"/>
                </a:lnTo>
                <a:lnTo>
                  <a:pt x="108966" y="1713357"/>
                </a:lnTo>
                <a:lnTo>
                  <a:pt x="68757" y="1742262"/>
                </a:lnTo>
                <a:lnTo>
                  <a:pt x="31026" y="1771256"/>
                </a:lnTo>
                <a:lnTo>
                  <a:pt x="0" y="1796808"/>
                </a:lnTo>
                <a:lnTo>
                  <a:pt x="0" y="1853653"/>
                </a:lnTo>
                <a:lnTo>
                  <a:pt x="566369" y="1853653"/>
                </a:lnTo>
                <a:lnTo>
                  <a:pt x="578421" y="1842897"/>
                </a:lnTo>
                <a:lnTo>
                  <a:pt x="618629" y="1805419"/>
                </a:lnTo>
                <a:lnTo>
                  <a:pt x="658304" y="1766938"/>
                </a:lnTo>
                <a:lnTo>
                  <a:pt x="697382" y="1727542"/>
                </a:lnTo>
                <a:lnTo>
                  <a:pt x="735850" y="1687296"/>
                </a:lnTo>
                <a:lnTo>
                  <a:pt x="773645" y="1646313"/>
                </a:lnTo>
                <a:lnTo>
                  <a:pt x="810729" y="1604657"/>
                </a:lnTo>
                <a:lnTo>
                  <a:pt x="847090" y="1562417"/>
                </a:lnTo>
                <a:lnTo>
                  <a:pt x="882662" y="1519682"/>
                </a:lnTo>
                <a:lnTo>
                  <a:pt x="917409" y="1476527"/>
                </a:lnTo>
                <a:lnTo>
                  <a:pt x="951293" y="1433042"/>
                </a:lnTo>
                <a:lnTo>
                  <a:pt x="984288" y="1389316"/>
                </a:lnTo>
                <a:lnTo>
                  <a:pt x="1016355" y="1345412"/>
                </a:lnTo>
                <a:lnTo>
                  <a:pt x="1047432" y="1301445"/>
                </a:lnTo>
                <a:lnTo>
                  <a:pt x="1077493" y="1257465"/>
                </a:lnTo>
                <a:lnTo>
                  <a:pt x="1106512" y="1213573"/>
                </a:lnTo>
                <a:lnTo>
                  <a:pt x="1134427" y="1169860"/>
                </a:lnTo>
                <a:lnTo>
                  <a:pt x="1161224" y="1126401"/>
                </a:lnTo>
                <a:lnTo>
                  <a:pt x="1186840" y="1083284"/>
                </a:lnTo>
                <a:lnTo>
                  <a:pt x="1211237" y="1040587"/>
                </a:lnTo>
                <a:lnTo>
                  <a:pt x="1234401" y="998397"/>
                </a:lnTo>
                <a:lnTo>
                  <a:pt x="1256271" y="956805"/>
                </a:lnTo>
                <a:lnTo>
                  <a:pt x="1276819" y="915885"/>
                </a:lnTo>
                <a:lnTo>
                  <a:pt x="1295996" y="875715"/>
                </a:lnTo>
                <a:lnTo>
                  <a:pt x="1313764" y="836396"/>
                </a:lnTo>
                <a:lnTo>
                  <a:pt x="1330096" y="798004"/>
                </a:lnTo>
                <a:lnTo>
                  <a:pt x="1344942" y="760615"/>
                </a:lnTo>
                <a:lnTo>
                  <a:pt x="1358265" y="724331"/>
                </a:lnTo>
                <a:lnTo>
                  <a:pt x="1380197" y="655370"/>
                </a:lnTo>
                <a:lnTo>
                  <a:pt x="1395577" y="591794"/>
                </a:lnTo>
                <a:lnTo>
                  <a:pt x="1411376" y="500138"/>
                </a:lnTo>
                <a:lnTo>
                  <a:pt x="1424063" y="441680"/>
                </a:lnTo>
                <a:lnTo>
                  <a:pt x="1438160" y="386867"/>
                </a:lnTo>
                <a:lnTo>
                  <a:pt x="1453032" y="335686"/>
                </a:lnTo>
                <a:lnTo>
                  <a:pt x="1468081" y="288137"/>
                </a:lnTo>
                <a:lnTo>
                  <a:pt x="1482699" y="244233"/>
                </a:lnTo>
                <a:lnTo>
                  <a:pt x="1496263" y="203949"/>
                </a:lnTo>
                <a:lnTo>
                  <a:pt x="1508150" y="167297"/>
                </a:lnTo>
                <a:lnTo>
                  <a:pt x="1517777" y="134277"/>
                </a:lnTo>
                <a:lnTo>
                  <a:pt x="1524495" y="104876"/>
                </a:lnTo>
                <a:lnTo>
                  <a:pt x="1527721" y="79108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316335" y="8266867"/>
            <a:ext cx="6971665" cy="2020570"/>
          </a:xfrm>
          <a:custGeom>
            <a:avLst/>
            <a:gdLst/>
            <a:ahLst/>
            <a:cxnLst/>
            <a:rect l="l" t="t" r="r" b="b"/>
            <a:pathLst>
              <a:path w="6971665" h="2020570">
                <a:moveTo>
                  <a:pt x="4339491" y="2020132"/>
                </a:moveTo>
                <a:lnTo>
                  <a:pt x="6971665" y="2020132"/>
                </a:lnTo>
                <a:lnTo>
                  <a:pt x="6971665" y="850"/>
                </a:lnTo>
                <a:lnTo>
                  <a:pt x="6948819" y="271"/>
                </a:lnTo>
                <a:lnTo>
                  <a:pt x="6900928" y="0"/>
                </a:lnTo>
                <a:lnTo>
                  <a:pt x="6853100" y="679"/>
                </a:lnTo>
                <a:lnTo>
                  <a:pt x="6805356" y="2315"/>
                </a:lnTo>
                <a:lnTo>
                  <a:pt x="6757714" y="4913"/>
                </a:lnTo>
                <a:lnTo>
                  <a:pt x="6710196" y="8479"/>
                </a:lnTo>
                <a:lnTo>
                  <a:pt x="6662822" y="13019"/>
                </a:lnTo>
                <a:lnTo>
                  <a:pt x="6615612" y="18540"/>
                </a:lnTo>
                <a:lnTo>
                  <a:pt x="6568586" y="25046"/>
                </a:lnTo>
                <a:lnTo>
                  <a:pt x="6521765" y="32544"/>
                </a:lnTo>
                <a:lnTo>
                  <a:pt x="6475169" y="41040"/>
                </a:lnTo>
                <a:lnTo>
                  <a:pt x="6428818" y="50540"/>
                </a:lnTo>
                <a:lnTo>
                  <a:pt x="6382732" y="61048"/>
                </a:lnTo>
                <a:lnTo>
                  <a:pt x="6336932" y="72573"/>
                </a:lnTo>
                <a:lnTo>
                  <a:pt x="6291438" y="85118"/>
                </a:lnTo>
                <a:lnTo>
                  <a:pt x="6246271" y="98690"/>
                </a:lnTo>
                <a:lnTo>
                  <a:pt x="6201449" y="113296"/>
                </a:lnTo>
                <a:lnTo>
                  <a:pt x="6156995" y="128940"/>
                </a:lnTo>
                <a:lnTo>
                  <a:pt x="6112928" y="145629"/>
                </a:lnTo>
                <a:lnTo>
                  <a:pt x="6069267" y="163369"/>
                </a:lnTo>
                <a:lnTo>
                  <a:pt x="6026035" y="182165"/>
                </a:lnTo>
                <a:lnTo>
                  <a:pt x="5983250" y="202023"/>
                </a:lnTo>
                <a:lnTo>
                  <a:pt x="5940934" y="222950"/>
                </a:lnTo>
                <a:lnTo>
                  <a:pt x="5899106" y="244951"/>
                </a:lnTo>
                <a:lnTo>
                  <a:pt x="5857787" y="268032"/>
                </a:lnTo>
                <a:lnTo>
                  <a:pt x="5816996" y="292199"/>
                </a:lnTo>
                <a:lnTo>
                  <a:pt x="5776755" y="317458"/>
                </a:lnTo>
                <a:lnTo>
                  <a:pt x="5737083" y="343814"/>
                </a:lnTo>
                <a:lnTo>
                  <a:pt x="5698001" y="371274"/>
                </a:lnTo>
                <a:lnTo>
                  <a:pt x="5659529" y="399844"/>
                </a:lnTo>
                <a:lnTo>
                  <a:pt x="5620396" y="430503"/>
                </a:lnTo>
                <a:lnTo>
                  <a:pt x="5582150" y="462028"/>
                </a:lnTo>
                <a:lnTo>
                  <a:pt x="5544753" y="494383"/>
                </a:lnTo>
                <a:lnTo>
                  <a:pt x="5508168" y="527531"/>
                </a:lnTo>
                <a:lnTo>
                  <a:pt x="5472356" y="561436"/>
                </a:lnTo>
                <a:lnTo>
                  <a:pt x="5437280" y="596062"/>
                </a:lnTo>
                <a:lnTo>
                  <a:pt x="5402902" y="631373"/>
                </a:lnTo>
                <a:lnTo>
                  <a:pt x="5369183" y="667333"/>
                </a:lnTo>
                <a:lnTo>
                  <a:pt x="5336086" y="703906"/>
                </a:lnTo>
                <a:lnTo>
                  <a:pt x="5303573" y="741054"/>
                </a:lnTo>
                <a:lnTo>
                  <a:pt x="5271607" y="778743"/>
                </a:lnTo>
                <a:lnTo>
                  <a:pt x="5240148" y="816936"/>
                </a:lnTo>
                <a:lnTo>
                  <a:pt x="5209159" y="855597"/>
                </a:lnTo>
                <a:lnTo>
                  <a:pt x="5178603" y="894690"/>
                </a:lnTo>
                <a:lnTo>
                  <a:pt x="5148440" y="934178"/>
                </a:lnTo>
                <a:lnTo>
                  <a:pt x="5118634" y="974026"/>
                </a:lnTo>
                <a:lnTo>
                  <a:pt x="5089147" y="1014197"/>
                </a:lnTo>
                <a:lnTo>
                  <a:pt x="5059940" y="1054655"/>
                </a:lnTo>
                <a:lnTo>
                  <a:pt x="5030976" y="1095364"/>
                </a:lnTo>
                <a:lnTo>
                  <a:pt x="5002216" y="1136287"/>
                </a:lnTo>
                <a:lnTo>
                  <a:pt x="4973623" y="1177389"/>
                </a:lnTo>
                <a:lnTo>
                  <a:pt x="4918575" y="1257376"/>
                </a:lnTo>
                <a:lnTo>
                  <a:pt x="4803440" y="1425728"/>
                </a:lnTo>
                <a:lnTo>
                  <a:pt x="4774951" y="1467067"/>
                </a:lnTo>
                <a:lnTo>
                  <a:pt x="4746326" y="1508296"/>
                </a:lnTo>
                <a:lnTo>
                  <a:pt x="4717527" y="1549378"/>
                </a:lnTo>
                <a:lnTo>
                  <a:pt x="4688514" y="1590277"/>
                </a:lnTo>
                <a:lnTo>
                  <a:pt x="4659251" y="1630957"/>
                </a:lnTo>
                <a:lnTo>
                  <a:pt x="4629700" y="1671381"/>
                </a:lnTo>
                <a:lnTo>
                  <a:pt x="4599822" y="1711514"/>
                </a:lnTo>
                <a:lnTo>
                  <a:pt x="4569580" y="1751319"/>
                </a:lnTo>
                <a:lnTo>
                  <a:pt x="4538935" y="1790760"/>
                </a:lnTo>
                <a:lnTo>
                  <a:pt x="4507851" y="1829801"/>
                </a:lnTo>
                <a:lnTo>
                  <a:pt x="4476288" y="1868406"/>
                </a:lnTo>
                <a:lnTo>
                  <a:pt x="4444209" y="1906539"/>
                </a:lnTo>
                <a:lnTo>
                  <a:pt x="4413659" y="1941503"/>
                </a:lnTo>
                <a:lnTo>
                  <a:pt x="4382113" y="1976009"/>
                </a:lnTo>
                <a:lnTo>
                  <a:pt x="4349608" y="2010009"/>
                </a:lnTo>
                <a:lnTo>
                  <a:pt x="4339491" y="2020132"/>
                </a:lnTo>
                <a:close/>
              </a:path>
              <a:path w="6971665" h="2020570">
                <a:moveTo>
                  <a:pt x="0" y="2020132"/>
                </a:moveTo>
                <a:lnTo>
                  <a:pt x="2316573" y="2020132"/>
                </a:lnTo>
                <a:lnTo>
                  <a:pt x="2310787" y="2012353"/>
                </a:lnTo>
                <a:lnTo>
                  <a:pt x="2282503" y="1973636"/>
                </a:lnTo>
                <a:lnTo>
                  <a:pt x="2198233" y="1856779"/>
                </a:lnTo>
                <a:lnTo>
                  <a:pt x="2169990" y="1817999"/>
                </a:lnTo>
                <a:lnTo>
                  <a:pt x="2141497" y="1779511"/>
                </a:lnTo>
                <a:lnTo>
                  <a:pt x="2112651" y="1741438"/>
                </a:lnTo>
                <a:lnTo>
                  <a:pt x="2083347" y="1703901"/>
                </a:lnTo>
                <a:lnTo>
                  <a:pt x="2053481" y="1667024"/>
                </a:lnTo>
                <a:lnTo>
                  <a:pt x="2022950" y="1630929"/>
                </a:lnTo>
                <a:lnTo>
                  <a:pt x="1991650" y="1595740"/>
                </a:lnTo>
                <a:lnTo>
                  <a:pt x="1959476" y="1561580"/>
                </a:lnTo>
                <a:lnTo>
                  <a:pt x="1926324" y="1528570"/>
                </a:lnTo>
                <a:lnTo>
                  <a:pt x="1892092" y="1496834"/>
                </a:lnTo>
                <a:lnTo>
                  <a:pt x="1856674" y="1466495"/>
                </a:lnTo>
                <a:lnTo>
                  <a:pt x="1819966" y="1437676"/>
                </a:lnTo>
                <a:lnTo>
                  <a:pt x="1781866" y="1410499"/>
                </a:lnTo>
                <a:lnTo>
                  <a:pt x="1742268" y="1385087"/>
                </a:lnTo>
                <a:lnTo>
                  <a:pt x="1700766" y="1361435"/>
                </a:lnTo>
                <a:lnTo>
                  <a:pt x="1658411" y="1340254"/>
                </a:lnTo>
                <a:lnTo>
                  <a:pt x="1615274" y="1321498"/>
                </a:lnTo>
                <a:lnTo>
                  <a:pt x="1571422" y="1305124"/>
                </a:lnTo>
                <a:lnTo>
                  <a:pt x="1526923" y="1291084"/>
                </a:lnTo>
                <a:lnTo>
                  <a:pt x="1481847" y="1279335"/>
                </a:lnTo>
                <a:lnTo>
                  <a:pt x="1436261" y="1269829"/>
                </a:lnTo>
                <a:lnTo>
                  <a:pt x="1390235" y="1262522"/>
                </a:lnTo>
                <a:lnTo>
                  <a:pt x="1343836" y="1257368"/>
                </a:lnTo>
                <a:lnTo>
                  <a:pt x="1297134" y="1254322"/>
                </a:lnTo>
                <a:lnTo>
                  <a:pt x="1250196" y="1253338"/>
                </a:lnTo>
                <a:lnTo>
                  <a:pt x="1203091" y="1254371"/>
                </a:lnTo>
                <a:lnTo>
                  <a:pt x="1155888" y="1257376"/>
                </a:lnTo>
                <a:lnTo>
                  <a:pt x="1108654" y="1262306"/>
                </a:lnTo>
                <a:lnTo>
                  <a:pt x="1061460" y="1269117"/>
                </a:lnTo>
                <a:lnTo>
                  <a:pt x="1014372" y="1277763"/>
                </a:lnTo>
                <a:lnTo>
                  <a:pt x="967460" y="1288198"/>
                </a:lnTo>
                <a:lnTo>
                  <a:pt x="920791" y="1300378"/>
                </a:lnTo>
                <a:lnTo>
                  <a:pt x="874436" y="1314256"/>
                </a:lnTo>
                <a:lnTo>
                  <a:pt x="828461" y="1329787"/>
                </a:lnTo>
                <a:lnTo>
                  <a:pt x="782935" y="1346926"/>
                </a:lnTo>
                <a:lnTo>
                  <a:pt x="737928" y="1365628"/>
                </a:lnTo>
                <a:lnTo>
                  <a:pt x="693506" y="1385846"/>
                </a:lnTo>
                <a:lnTo>
                  <a:pt x="649740" y="1407536"/>
                </a:lnTo>
                <a:lnTo>
                  <a:pt x="606697" y="1430651"/>
                </a:lnTo>
                <a:lnTo>
                  <a:pt x="564445" y="1455147"/>
                </a:lnTo>
                <a:lnTo>
                  <a:pt x="523054" y="1480978"/>
                </a:lnTo>
                <a:lnTo>
                  <a:pt x="482592" y="1508098"/>
                </a:lnTo>
                <a:lnTo>
                  <a:pt x="443127" y="1536462"/>
                </a:lnTo>
                <a:lnTo>
                  <a:pt x="404727" y="1566025"/>
                </a:lnTo>
                <a:lnTo>
                  <a:pt x="367462" y="1596741"/>
                </a:lnTo>
                <a:lnTo>
                  <a:pt x="331399" y="1628565"/>
                </a:lnTo>
                <a:lnTo>
                  <a:pt x="295333" y="1662431"/>
                </a:lnTo>
                <a:lnTo>
                  <a:pt x="260275" y="1697146"/>
                </a:lnTo>
                <a:lnTo>
                  <a:pt x="226194" y="1732678"/>
                </a:lnTo>
                <a:lnTo>
                  <a:pt x="193060" y="1768996"/>
                </a:lnTo>
                <a:lnTo>
                  <a:pt x="160840" y="1806069"/>
                </a:lnTo>
                <a:lnTo>
                  <a:pt x="129504" y="1843865"/>
                </a:lnTo>
                <a:lnTo>
                  <a:pt x="99020" y="1882352"/>
                </a:lnTo>
                <a:lnTo>
                  <a:pt x="69356" y="1921500"/>
                </a:lnTo>
                <a:lnTo>
                  <a:pt x="40481" y="1961277"/>
                </a:lnTo>
                <a:lnTo>
                  <a:pt x="12364" y="2001651"/>
                </a:lnTo>
                <a:lnTo>
                  <a:pt x="0" y="2020132"/>
                </a:lnTo>
                <a:close/>
              </a:path>
            </a:pathLst>
          </a:custGeom>
          <a:solidFill>
            <a:srgbClr val="8AB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823678" y="8479437"/>
            <a:ext cx="6464935" cy="1807845"/>
          </a:xfrm>
          <a:custGeom>
            <a:avLst/>
            <a:gdLst/>
            <a:ahLst/>
            <a:cxnLst/>
            <a:rect l="l" t="t" r="r" b="b"/>
            <a:pathLst>
              <a:path w="6464934" h="1807845">
                <a:moveTo>
                  <a:pt x="1275658" y="1807562"/>
                </a:moveTo>
                <a:lnTo>
                  <a:pt x="1358810" y="1807562"/>
                </a:lnTo>
                <a:lnTo>
                  <a:pt x="1334584" y="1779469"/>
                </a:lnTo>
                <a:lnTo>
                  <a:pt x="1299623" y="1742078"/>
                </a:lnTo>
                <a:lnTo>
                  <a:pt x="1263136" y="1706310"/>
                </a:lnTo>
                <a:lnTo>
                  <a:pt x="1225054" y="1672325"/>
                </a:lnTo>
                <a:lnTo>
                  <a:pt x="1185306" y="1640285"/>
                </a:lnTo>
                <a:lnTo>
                  <a:pt x="1143822" y="1610349"/>
                </a:lnTo>
                <a:lnTo>
                  <a:pt x="1100533" y="1582678"/>
                </a:lnTo>
                <a:lnTo>
                  <a:pt x="1055317" y="1557693"/>
                </a:lnTo>
                <a:lnTo>
                  <a:pt x="1009195" y="1536191"/>
                </a:lnTo>
                <a:lnTo>
                  <a:pt x="962284" y="1518106"/>
                </a:lnTo>
                <a:lnTo>
                  <a:pt x="914702" y="1503370"/>
                </a:lnTo>
                <a:lnTo>
                  <a:pt x="866567" y="1491919"/>
                </a:lnTo>
                <a:lnTo>
                  <a:pt x="817996" y="1483685"/>
                </a:lnTo>
                <a:lnTo>
                  <a:pt x="769108" y="1478601"/>
                </a:lnTo>
                <a:lnTo>
                  <a:pt x="720019" y="1476602"/>
                </a:lnTo>
                <a:lnTo>
                  <a:pt x="670848" y="1477622"/>
                </a:lnTo>
                <a:lnTo>
                  <a:pt x="621713" y="1481592"/>
                </a:lnTo>
                <a:lnTo>
                  <a:pt x="572730" y="1488448"/>
                </a:lnTo>
                <a:lnTo>
                  <a:pt x="524019" y="1498123"/>
                </a:lnTo>
                <a:lnTo>
                  <a:pt x="475695" y="1510551"/>
                </a:lnTo>
                <a:lnTo>
                  <a:pt x="427878" y="1525664"/>
                </a:lnTo>
                <a:lnTo>
                  <a:pt x="404891" y="1534301"/>
                </a:lnTo>
                <a:lnTo>
                  <a:pt x="700859" y="1534301"/>
                </a:lnTo>
                <a:lnTo>
                  <a:pt x="749260" y="1535275"/>
                </a:lnTo>
                <a:lnTo>
                  <a:pt x="798025" y="1539622"/>
                </a:lnTo>
                <a:lnTo>
                  <a:pt x="848157" y="1547862"/>
                </a:lnTo>
                <a:lnTo>
                  <a:pt x="896683" y="1559734"/>
                </a:lnTo>
                <a:lnTo>
                  <a:pt x="943624" y="1575027"/>
                </a:lnTo>
                <a:lnTo>
                  <a:pt x="989000" y="1593532"/>
                </a:lnTo>
                <a:lnTo>
                  <a:pt x="1032828" y="1615037"/>
                </a:lnTo>
                <a:lnTo>
                  <a:pt x="1075130" y="1639333"/>
                </a:lnTo>
                <a:lnTo>
                  <a:pt x="1115926" y="1666209"/>
                </a:lnTo>
                <a:lnTo>
                  <a:pt x="1155234" y="1695455"/>
                </a:lnTo>
                <a:lnTo>
                  <a:pt x="1193074" y="1726860"/>
                </a:lnTo>
                <a:lnTo>
                  <a:pt x="1229466" y="1760215"/>
                </a:lnTo>
                <a:lnTo>
                  <a:pt x="1264430" y="1795308"/>
                </a:lnTo>
                <a:lnTo>
                  <a:pt x="1275658" y="1807562"/>
                </a:lnTo>
                <a:close/>
              </a:path>
              <a:path w="6464934" h="1807845">
                <a:moveTo>
                  <a:pt x="0" y="1807562"/>
                </a:moveTo>
                <a:lnTo>
                  <a:pt x="87356" y="1807562"/>
                </a:lnTo>
                <a:lnTo>
                  <a:pt x="97984" y="1797557"/>
                </a:lnTo>
                <a:lnTo>
                  <a:pt x="134439" y="1765806"/>
                </a:lnTo>
                <a:lnTo>
                  <a:pt x="172171" y="1735494"/>
                </a:lnTo>
                <a:lnTo>
                  <a:pt x="211116" y="1706758"/>
                </a:lnTo>
                <a:lnTo>
                  <a:pt x="251208" y="1679739"/>
                </a:lnTo>
                <a:lnTo>
                  <a:pt x="292382" y="1654573"/>
                </a:lnTo>
                <a:lnTo>
                  <a:pt x="334572" y="1631399"/>
                </a:lnTo>
                <a:lnTo>
                  <a:pt x="377727" y="1610349"/>
                </a:lnTo>
                <a:lnTo>
                  <a:pt x="421742" y="1591579"/>
                </a:lnTo>
                <a:lnTo>
                  <a:pt x="466591" y="1575210"/>
                </a:lnTo>
                <a:lnTo>
                  <a:pt x="512195" y="1561386"/>
                </a:lnTo>
                <a:lnTo>
                  <a:pt x="558489" y="1550244"/>
                </a:lnTo>
                <a:lnTo>
                  <a:pt x="605408" y="1541925"/>
                </a:lnTo>
                <a:lnTo>
                  <a:pt x="652886" y="1536564"/>
                </a:lnTo>
                <a:lnTo>
                  <a:pt x="700859" y="1534301"/>
                </a:lnTo>
                <a:lnTo>
                  <a:pt x="404891" y="1534301"/>
                </a:lnTo>
                <a:lnTo>
                  <a:pt x="334234" y="1563682"/>
                </a:lnTo>
                <a:lnTo>
                  <a:pt x="288642" y="1586455"/>
                </a:lnTo>
                <a:lnTo>
                  <a:pt x="244591" y="1611243"/>
                </a:lnTo>
                <a:lnTo>
                  <a:pt x="202061" y="1637915"/>
                </a:lnTo>
                <a:lnTo>
                  <a:pt x="161010" y="1666377"/>
                </a:lnTo>
                <a:lnTo>
                  <a:pt x="121398" y="1696533"/>
                </a:lnTo>
                <a:lnTo>
                  <a:pt x="83185" y="1728289"/>
                </a:lnTo>
                <a:lnTo>
                  <a:pt x="46332" y="1761550"/>
                </a:lnTo>
                <a:lnTo>
                  <a:pt x="10796" y="1796221"/>
                </a:lnTo>
                <a:lnTo>
                  <a:pt x="0" y="1807562"/>
                </a:lnTo>
                <a:close/>
              </a:path>
              <a:path w="6464934" h="1807845">
                <a:moveTo>
                  <a:pt x="4543764" y="1807562"/>
                </a:moveTo>
                <a:lnTo>
                  <a:pt x="4620002" y="1807562"/>
                </a:lnTo>
                <a:lnTo>
                  <a:pt x="4881792" y="1469504"/>
                </a:lnTo>
                <a:lnTo>
                  <a:pt x="4943933" y="1390682"/>
                </a:lnTo>
                <a:lnTo>
                  <a:pt x="5006634" y="1312236"/>
                </a:lnTo>
                <a:lnTo>
                  <a:pt x="5038227" y="1273195"/>
                </a:lnTo>
                <a:lnTo>
                  <a:pt x="5069998" y="1234299"/>
                </a:lnTo>
                <a:lnTo>
                  <a:pt x="5101961" y="1195564"/>
                </a:lnTo>
                <a:lnTo>
                  <a:pt x="5134127" y="1157006"/>
                </a:lnTo>
                <a:lnTo>
                  <a:pt x="5166511" y="1118643"/>
                </a:lnTo>
                <a:lnTo>
                  <a:pt x="5199125" y="1080492"/>
                </a:lnTo>
                <a:lnTo>
                  <a:pt x="5231981" y="1042568"/>
                </a:lnTo>
                <a:lnTo>
                  <a:pt x="5265093" y="1004889"/>
                </a:lnTo>
                <a:lnTo>
                  <a:pt x="5298474" y="967472"/>
                </a:lnTo>
                <a:lnTo>
                  <a:pt x="5332136" y="930332"/>
                </a:lnTo>
                <a:lnTo>
                  <a:pt x="5366092" y="893488"/>
                </a:lnTo>
                <a:lnTo>
                  <a:pt x="5400355" y="856956"/>
                </a:lnTo>
                <a:lnTo>
                  <a:pt x="5434938" y="820753"/>
                </a:lnTo>
                <a:lnTo>
                  <a:pt x="5469854" y="784894"/>
                </a:lnTo>
                <a:lnTo>
                  <a:pt x="5505116" y="749398"/>
                </a:lnTo>
                <a:lnTo>
                  <a:pt x="5540736" y="714281"/>
                </a:lnTo>
                <a:lnTo>
                  <a:pt x="5576727" y="679559"/>
                </a:lnTo>
                <a:lnTo>
                  <a:pt x="5613103" y="645250"/>
                </a:lnTo>
                <a:lnTo>
                  <a:pt x="5649876" y="611370"/>
                </a:lnTo>
                <a:lnTo>
                  <a:pt x="5687059" y="577936"/>
                </a:lnTo>
                <a:lnTo>
                  <a:pt x="5724664" y="544964"/>
                </a:lnTo>
                <a:lnTo>
                  <a:pt x="5762706" y="512472"/>
                </a:lnTo>
                <a:lnTo>
                  <a:pt x="5801196" y="480476"/>
                </a:lnTo>
                <a:lnTo>
                  <a:pt x="5840147" y="448993"/>
                </a:lnTo>
                <a:lnTo>
                  <a:pt x="5879572" y="418040"/>
                </a:lnTo>
                <a:lnTo>
                  <a:pt x="5919485" y="387633"/>
                </a:lnTo>
                <a:lnTo>
                  <a:pt x="5959897" y="357789"/>
                </a:lnTo>
                <a:lnTo>
                  <a:pt x="6000822" y="328525"/>
                </a:lnTo>
                <a:lnTo>
                  <a:pt x="6041070" y="300775"/>
                </a:lnTo>
                <a:lnTo>
                  <a:pt x="6081993" y="273668"/>
                </a:lnTo>
                <a:lnTo>
                  <a:pt x="6123567" y="247231"/>
                </a:lnTo>
                <a:lnTo>
                  <a:pt x="6165764" y="221487"/>
                </a:lnTo>
                <a:lnTo>
                  <a:pt x="6208556" y="196461"/>
                </a:lnTo>
                <a:lnTo>
                  <a:pt x="6251917" y="172177"/>
                </a:lnTo>
                <a:lnTo>
                  <a:pt x="6295819" y="148660"/>
                </a:lnTo>
                <a:lnTo>
                  <a:pt x="6340237" y="125935"/>
                </a:lnTo>
                <a:lnTo>
                  <a:pt x="6385141" y="104025"/>
                </a:lnTo>
                <a:lnTo>
                  <a:pt x="6430507" y="82956"/>
                </a:lnTo>
                <a:lnTo>
                  <a:pt x="6464322" y="68039"/>
                </a:lnTo>
                <a:lnTo>
                  <a:pt x="6464322" y="0"/>
                </a:lnTo>
                <a:lnTo>
                  <a:pt x="6414363" y="22223"/>
                </a:lnTo>
                <a:lnTo>
                  <a:pt x="6369860" y="43130"/>
                </a:lnTo>
                <a:lnTo>
                  <a:pt x="6325718" y="64864"/>
                </a:lnTo>
                <a:lnTo>
                  <a:pt x="6281948" y="87402"/>
                </a:lnTo>
                <a:lnTo>
                  <a:pt x="6238559" y="110721"/>
                </a:lnTo>
                <a:lnTo>
                  <a:pt x="6195561" y="134799"/>
                </a:lnTo>
                <a:lnTo>
                  <a:pt x="6152966" y="159612"/>
                </a:lnTo>
                <a:lnTo>
                  <a:pt x="6110784" y="185138"/>
                </a:lnTo>
                <a:lnTo>
                  <a:pt x="6069024" y="211354"/>
                </a:lnTo>
                <a:lnTo>
                  <a:pt x="6027697" y="238237"/>
                </a:lnTo>
                <a:lnTo>
                  <a:pt x="5986814" y="265764"/>
                </a:lnTo>
                <a:lnTo>
                  <a:pt x="5946384" y="293912"/>
                </a:lnTo>
                <a:lnTo>
                  <a:pt x="5906419" y="322659"/>
                </a:lnTo>
                <a:lnTo>
                  <a:pt x="5866929" y="351981"/>
                </a:lnTo>
                <a:lnTo>
                  <a:pt x="5827923" y="381855"/>
                </a:lnTo>
                <a:lnTo>
                  <a:pt x="5789412" y="412258"/>
                </a:lnTo>
                <a:lnTo>
                  <a:pt x="5751407" y="443169"/>
                </a:lnTo>
                <a:lnTo>
                  <a:pt x="5713918" y="474563"/>
                </a:lnTo>
                <a:lnTo>
                  <a:pt x="5675274" y="507839"/>
                </a:lnTo>
                <a:lnTo>
                  <a:pt x="5637101" y="541564"/>
                </a:lnTo>
                <a:lnTo>
                  <a:pt x="5599383" y="575723"/>
                </a:lnTo>
                <a:lnTo>
                  <a:pt x="5562105" y="610301"/>
                </a:lnTo>
                <a:lnTo>
                  <a:pt x="5525252" y="645283"/>
                </a:lnTo>
                <a:lnTo>
                  <a:pt x="5488809" y="680655"/>
                </a:lnTo>
                <a:lnTo>
                  <a:pt x="5452761" y="716401"/>
                </a:lnTo>
                <a:lnTo>
                  <a:pt x="5417092" y="752506"/>
                </a:lnTo>
                <a:lnTo>
                  <a:pt x="5381789" y="788956"/>
                </a:lnTo>
                <a:lnTo>
                  <a:pt x="5346835" y="825735"/>
                </a:lnTo>
                <a:lnTo>
                  <a:pt x="5312217" y="862830"/>
                </a:lnTo>
                <a:lnTo>
                  <a:pt x="5277918" y="900224"/>
                </a:lnTo>
                <a:lnTo>
                  <a:pt x="5243923" y="937904"/>
                </a:lnTo>
                <a:lnTo>
                  <a:pt x="5210219" y="975854"/>
                </a:lnTo>
                <a:lnTo>
                  <a:pt x="5176789" y="1014059"/>
                </a:lnTo>
                <a:lnTo>
                  <a:pt x="5143619" y="1052505"/>
                </a:lnTo>
                <a:lnTo>
                  <a:pt x="5110693" y="1091177"/>
                </a:lnTo>
                <a:lnTo>
                  <a:pt x="5077997" y="1130059"/>
                </a:lnTo>
                <a:lnTo>
                  <a:pt x="5045515" y="1169137"/>
                </a:lnTo>
                <a:lnTo>
                  <a:pt x="5013233" y="1208397"/>
                </a:lnTo>
                <a:lnTo>
                  <a:pt x="4981136" y="1247822"/>
                </a:lnTo>
                <a:lnTo>
                  <a:pt x="4949208" y="1287399"/>
                </a:lnTo>
                <a:lnTo>
                  <a:pt x="4885801" y="1366947"/>
                </a:lnTo>
                <a:lnTo>
                  <a:pt x="4791585" y="1487032"/>
                </a:lnTo>
                <a:lnTo>
                  <a:pt x="4543764" y="1807562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1"/>
            <a:ext cx="7382509" cy="2027555"/>
          </a:xfrm>
          <a:custGeom>
            <a:avLst/>
            <a:gdLst/>
            <a:ahLst/>
            <a:cxnLst/>
            <a:rect l="l" t="t" r="r" b="b"/>
            <a:pathLst>
              <a:path w="7382509" h="2027555">
                <a:moveTo>
                  <a:pt x="3045197" y="0"/>
                </a:moveTo>
                <a:lnTo>
                  <a:pt x="0" y="0"/>
                </a:lnTo>
                <a:lnTo>
                  <a:pt x="0" y="1983386"/>
                </a:lnTo>
                <a:lnTo>
                  <a:pt x="45517" y="1991583"/>
                </a:lnTo>
                <a:lnTo>
                  <a:pt x="93179" y="1999247"/>
                </a:lnTo>
                <a:lnTo>
                  <a:pt x="140941" y="2006008"/>
                </a:lnTo>
                <a:lnTo>
                  <a:pt x="188782" y="2011859"/>
                </a:lnTo>
                <a:lnTo>
                  <a:pt x="236682" y="2016795"/>
                </a:lnTo>
                <a:lnTo>
                  <a:pt x="284621" y="2020810"/>
                </a:lnTo>
                <a:lnTo>
                  <a:pt x="332578" y="2023898"/>
                </a:lnTo>
                <a:lnTo>
                  <a:pt x="380533" y="2026053"/>
                </a:lnTo>
                <a:lnTo>
                  <a:pt x="428466" y="2027269"/>
                </a:lnTo>
                <a:lnTo>
                  <a:pt x="476356" y="2027540"/>
                </a:lnTo>
                <a:lnTo>
                  <a:pt x="524184" y="2026861"/>
                </a:lnTo>
                <a:lnTo>
                  <a:pt x="571929" y="2025225"/>
                </a:lnTo>
                <a:lnTo>
                  <a:pt x="619570" y="2022627"/>
                </a:lnTo>
                <a:lnTo>
                  <a:pt x="667088" y="2019061"/>
                </a:lnTo>
                <a:lnTo>
                  <a:pt x="714463" y="2014520"/>
                </a:lnTo>
                <a:lnTo>
                  <a:pt x="761673" y="2009000"/>
                </a:lnTo>
                <a:lnTo>
                  <a:pt x="808698" y="2002493"/>
                </a:lnTo>
                <a:lnTo>
                  <a:pt x="855519" y="1994995"/>
                </a:lnTo>
                <a:lnTo>
                  <a:pt x="902116" y="1986499"/>
                </a:lnTo>
                <a:lnTo>
                  <a:pt x="948467" y="1977000"/>
                </a:lnTo>
                <a:lnTo>
                  <a:pt x="994552" y="1966491"/>
                </a:lnTo>
                <a:lnTo>
                  <a:pt x="1040352" y="1954967"/>
                </a:lnTo>
                <a:lnTo>
                  <a:pt x="1085846" y="1942422"/>
                </a:lnTo>
                <a:lnTo>
                  <a:pt x="1131014" y="1928849"/>
                </a:lnTo>
                <a:lnTo>
                  <a:pt x="1175835" y="1914244"/>
                </a:lnTo>
                <a:lnTo>
                  <a:pt x="1220290" y="1898600"/>
                </a:lnTo>
                <a:lnTo>
                  <a:pt x="1264357" y="1881911"/>
                </a:lnTo>
                <a:lnTo>
                  <a:pt x="1308017" y="1864171"/>
                </a:lnTo>
                <a:lnTo>
                  <a:pt x="1351249" y="1845375"/>
                </a:lnTo>
                <a:lnTo>
                  <a:pt x="1394034" y="1825516"/>
                </a:lnTo>
                <a:lnTo>
                  <a:pt x="1436351" y="1804590"/>
                </a:lnTo>
                <a:lnTo>
                  <a:pt x="1478179" y="1782589"/>
                </a:lnTo>
                <a:lnTo>
                  <a:pt x="1519498" y="1759508"/>
                </a:lnTo>
                <a:lnTo>
                  <a:pt x="1560288" y="1735341"/>
                </a:lnTo>
                <a:lnTo>
                  <a:pt x="1600530" y="1710082"/>
                </a:lnTo>
                <a:lnTo>
                  <a:pt x="1640201" y="1683725"/>
                </a:lnTo>
                <a:lnTo>
                  <a:pt x="1679283" y="1656265"/>
                </a:lnTo>
                <a:lnTo>
                  <a:pt x="1717755" y="1627696"/>
                </a:lnTo>
                <a:lnTo>
                  <a:pt x="1756889" y="1597036"/>
                </a:lnTo>
                <a:lnTo>
                  <a:pt x="1795135" y="1565511"/>
                </a:lnTo>
                <a:lnTo>
                  <a:pt x="1832532" y="1533157"/>
                </a:lnTo>
                <a:lnTo>
                  <a:pt x="1869117" y="1500009"/>
                </a:lnTo>
                <a:lnTo>
                  <a:pt x="1904929" y="1466103"/>
                </a:lnTo>
                <a:lnTo>
                  <a:pt x="1940005" y="1431477"/>
                </a:lnTo>
                <a:lnTo>
                  <a:pt x="1974383" y="1396166"/>
                </a:lnTo>
                <a:lnTo>
                  <a:pt x="2008101" y="1360206"/>
                </a:lnTo>
                <a:lnTo>
                  <a:pt x="2041198" y="1323634"/>
                </a:lnTo>
                <a:lnTo>
                  <a:pt x="2073711" y="1286485"/>
                </a:lnTo>
                <a:lnTo>
                  <a:pt x="2105678" y="1248796"/>
                </a:lnTo>
                <a:lnTo>
                  <a:pt x="2137137" y="1210603"/>
                </a:lnTo>
                <a:lnTo>
                  <a:pt x="2168125" y="1171942"/>
                </a:lnTo>
                <a:lnTo>
                  <a:pt x="2198682" y="1132849"/>
                </a:lnTo>
                <a:lnTo>
                  <a:pt x="2228844" y="1093361"/>
                </a:lnTo>
                <a:lnTo>
                  <a:pt x="2258650" y="1053514"/>
                </a:lnTo>
                <a:lnTo>
                  <a:pt x="2288137" y="1013343"/>
                </a:lnTo>
                <a:lnTo>
                  <a:pt x="2317344" y="972885"/>
                </a:lnTo>
                <a:lnTo>
                  <a:pt x="2346309" y="932176"/>
                </a:lnTo>
                <a:lnTo>
                  <a:pt x="2375069" y="891252"/>
                </a:lnTo>
                <a:lnTo>
                  <a:pt x="2403662" y="850150"/>
                </a:lnTo>
                <a:lnTo>
                  <a:pt x="2602333" y="560472"/>
                </a:lnTo>
                <a:lnTo>
                  <a:pt x="2630958" y="519243"/>
                </a:lnTo>
                <a:lnTo>
                  <a:pt x="2659758" y="478161"/>
                </a:lnTo>
                <a:lnTo>
                  <a:pt x="2688770" y="437263"/>
                </a:lnTo>
                <a:lnTo>
                  <a:pt x="2718033" y="396583"/>
                </a:lnTo>
                <a:lnTo>
                  <a:pt x="2747585" y="356158"/>
                </a:lnTo>
                <a:lnTo>
                  <a:pt x="2777463" y="316026"/>
                </a:lnTo>
                <a:lnTo>
                  <a:pt x="2807705" y="276221"/>
                </a:lnTo>
                <a:lnTo>
                  <a:pt x="2838349" y="236779"/>
                </a:lnTo>
                <a:lnTo>
                  <a:pt x="2869434" y="197738"/>
                </a:lnTo>
                <a:lnTo>
                  <a:pt x="2900996" y="159133"/>
                </a:lnTo>
                <a:lnTo>
                  <a:pt x="2933075" y="121001"/>
                </a:lnTo>
                <a:lnTo>
                  <a:pt x="2963625" y="86036"/>
                </a:lnTo>
                <a:lnTo>
                  <a:pt x="2995172" y="51531"/>
                </a:lnTo>
                <a:lnTo>
                  <a:pt x="3027677" y="17531"/>
                </a:lnTo>
                <a:lnTo>
                  <a:pt x="3045197" y="0"/>
                </a:lnTo>
                <a:close/>
              </a:path>
              <a:path w="7382509" h="2027555">
                <a:moveTo>
                  <a:pt x="7382241" y="0"/>
                </a:moveTo>
                <a:lnTo>
                  <a:pt x="5055202" y="0"/>
                </a:lnTo>
                <a:lnTo>
                  <a:pt x="5066497" y="15187"/>
                </a:lnTo>
                <a:lnTo>
                  <a:pt x="5094781" y="53903"/>
                </a:lnTo>
                <a:lnTo>
                  <a:pt x="5179052" y="170761"/>
                </a:lnTo>
                <a:lnTo>
                  <a:pt x="5207295" y="209540"/>
                </a:lnTo>
                <a:lnTo>
                  <a:pt x="5235787" y="248028"/>
                </a:lnTo>
                <a:lnTo>
                  <a:pt x="5264634" y="286102"/>
                </a:lnTo>
                <a:lnTo>
                  <a:pt x="5293938" y="323639"/>
                </a:lnTo>
                <a:lnTo>
                  <a:pt x="5323803" y="360516"/>
                </a:lnTo>
                <a:lnTo>
                  <a:pt x="5354334" y="396610"/>
                </a:lnTo>
                <a:lnTo>
                  <a:pt x="5385635" y="431799"/>
                </a:lnTo>
                <a:lnTo>
                  <a:pt x="5417809" y="465960"/>
                </a:lnTo>
                <a:lnTo>
                  <a:pt x="5450960" y="498969"/>
                </a:lnTo>
                <a:lnTo>
                  <a:pt x="5485193" y="530705"/>
                </a:lnTo>
                <a:lnTo>
                  <a:pt x="5520611" y="561044"/>
                </a:lnTo>
                <a:lnTo>
                  <a:pt x="5557318" y="589864"/>
                </a:lnTo>
                <a:lnTo>
                  <a:pt x="5595419" y="617041"/>
                </a:lnTo>
                <a:lnTo>
                  <a:pt x="5635016" y="642453"/>
                </a:lnTo>
                <a:lnTo>
                  <a:pt x="5676519" y="666105"/>
                </a:lnTo>
                <a:lnTo>
                  <a:pt x="5718873" y="687286"/>
                </a:lnTo>
                <a:lnTo>
                  <a:pt x="5762011" y="706041"/>
                </a:lnTo>
                <a:lnTo>
                  <a:pt x="5805863" y="722416"/>
                </a:lnTo>
                <a:lnTo>
                  <a:pt x="5850361" y="736455"/>
                </a:lnTo>
                <a:lnTo>
                  <a:pt x="5895437" y="748205"/>
                </a:lnTo>
                <a:lnTo>
                  <a:pt x="5941023" y="757711"/>
                </a:lnTo>
                <a:lnTo>
                  <a:pt x="5987049" y="765018"/>
                </a:lnTo>
                <a:lnTo>
                  <a:pt x="6033448" y="770172"/>
                </a:lnTo>
                <a:lnTo>
                  <a:pt x="6080151" y="773218"/>
                </a:lnTo>
                <a:lnTo>
                  <a:pt x="6127089" y="774202"/>
                </a:lnTo>
                <a:lnTo>
                  <a:pt x="6174193" y="773168"/>
                </a:lnTo>
                <a:lnTo>
                  <a:pt x="6221397" y="770164"/>
                </a:lnTo>
                <a:lnTo>
                  <a:pt x="6268630" y="765234"/>
                </a:lnTo>
                <a:lnTo>
                  <a:pt x="6315825" y="758423"/>
                </a:lnTo>
                <a:lnTo>
                  <a:pt x="6362912" y="749777"/>
                </a:lnTo>
                <a:lnTo>
                  <a:pt x="6409825" y="739341"/>
                </a:lnTo>
                <a:lnTo>
                  <a:pt x="6456493" y="727162"/>
                </a:lnTo>
                <a:lnTo>
                  <a:pt x="6502849" y="713284"/>
                </a:lnTo>
                <a:lnTo>
                  <a:pt x="6548824" y="697752"/>
                </a:lnTo>
                <a:lnTo>
                  <a:pt x="6594349" y="680613"/>
                </a:lnTo>
                <a:lnTo>
                  <a:pt x="6639357" y="661912"/>
                </a:lnTo>
                <a:lnTo>
                  <a:pt x="6683778" y="641694"/>
                </a:lnTo>
                <a:lnTo>
                  <a:pt x="6727545" y="620004"/>
                </a:lnTo>
                <a:lnTo>
                  <a:pt x="6770588" y="596889"/>
                </a:lnTo>
                <a:lnTo>
                  <a:pt x="6812839" y="572393"/>
                </a:lnTo>
                <a:lnTo>
                  <a:pt x="6854230" y="546562"/>
                </a:lnTo>
                <a:lnTo>
                  <a:pt x="6894693" y="519442"/>
                </a:lnTo>
                <a:lnTo>
                  <a:pt x="6934158" y="491077"/>
                </a:lnTo>
                <a:lnTo>
                  <a:pt x="6972557" y="461514"/>
                </a:lnTo>
                <a:lnTo>
                  <a:pt x="7009822" y="430798"/>
                </a:lnTo>
                <a:lnTo>
                  <a:pt x="7045885" y="398974"/>
                </a:lnTo>
                <a:lnTo>
                  <a:pt x="7081952" y="365108"/>
                </a:lnTo>
                <a:lnTo>
                  <a:pt x="7117010" y="330394"/>
                </a:lnTo>
                <a:lnTo>
                  <a:pt x="7151090" y="294862"/>
                </a:lnTo>
                <a:lnTo>
                  <a:pt x="7184224" y="258544"/>
                </a:lnTo>
                <a:lnTo>
                  <a:pt x="7216444" y="221471"/>
                </a:lnTo>
                <a:lnTo>
                  <a:pt x="7247781" y="183675"/>
                </a:lnTo>
                <a:lnTo>
                  <a:pt x="7278265" y="145187"/>
                </a:lnTo>
                <a:lnTo>
                  <a:pt x="7307929" y="106040"/>
                </a:lnTo>
                <a:lnTo>
                  <a:pt x="7336803" y="66263"/>
                </a:lnTo>
                <a:lnTo>
                  <a:pt x="7364920" y="25889"/>
                </a:lnTo>
                <a:lnTo>
                  <a:pt x="7382241" y="0"/>
                </a:lnTo>
                <a:close/>
              </a:path>
            </a:pathLst>
          </a:custGeom>
          <a:solidFill>
            <a:srgbClr val="8AB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1"/>
            <a:ext cx="6877050" cy="1950085"/>
          </a:xfrm>
          <a:custGeom>
            <a:avLst/>
            <a:gdLst/>
            <a:ahLst/>
            <a:cxnLst/>
            <a:rect l="l" t="t" r="r" b="b"/>
            <a:pathLst>
              <a:path w="6877050" h="1950085">
                <a:moveTo>
                  <a:pt x="5587496" y="0"/>
                </a:moveTo>
                <a:lnTo>
                  <a:pt x="5504744" y="0"/>
                </a:lnTo>
                <a:lnTo>
                  <a:pt x="5535358" y="35500"/>
                </a:lnTo>
                <a:lnTo>
                  <a:pt x="5570319" y="72892"/>
                </a:lnTo>
                <a:lnTo>
                  <a:pt x="5606806" y="108660"/>
                </a:lnTo>
                <a:lnTo>
                  <a:pt x="5644888" y="142644"/>
                </a:lnTo>
                <a:lnTo>
                  <a:pt x="5684636" y="174685"/>
                </a:lnTo>
                <a:lnTo>
                  <a:pt x="5726120" y="204620"/>
                </a:lnTo>
                <a:lnTo>
                  <a:pt x="5769409" y="232291"/>
                </a:lnTo>
                <a:lnTo>
                  <a:pt x="5814625" y="257276"/>
                </a:lnTo>
                <a:lnTo>
                  <a:pt x="5860747" y="278778"/>
                </a:lnTo>
                <a:lnTo>
                  <a:pt x="5907658" y="296864"/>
                </a:lnTo>
                <a:lnTo>
                  <a:pt x="5955240" y="311599"/>
                </a:lnTo>
                <a:lnTo>
                  <a:pt x="6003375" y="323051"/>
                </a:lnTo>
                <a:lnTo>
                  <a:pt x="6051946" y="331285"/>
                </a:lnTo>
                <a:lnTo>
                  <a:pt x="6100834" y="336368"/>
                </a:lnTo>
                <a:lnTo>
                  <a:pt x="6149923" y="338367"/>
                </a:lnTo>
                <a:lnTo>
                  <a:pt x="6199094" y="337348"/>
                </a:lnTo>
                <a:lnTo>
                  <a:pt x="6248229" y="333377"/>
                </a:lnTo>
                <a:lnTo>
                  <a:pt x="6297212" y="326521"/>
                </a:lnTo>
                <a:lnTo>
                  <a:pt x="6345923" y="316846"/>
                </a:lnTo>
                <a:lnTo>
                  <a:pt x="6394247" y="304419"/>
                </a:lnTo>
                <a:lnTo>
                  <a:pt x="6442064" y="289306"/>
                </a:lnTo>
                <a:lnTo>
                  <a:pt x="6465051" y="280668"/>
                </a:lnTo>
                <a:lnTo>
                  <a:pt x="6169083" y="280668"/>
                </a:lnTo>
                <a:lnTo>
                  <a:pt x="6120682" y="279695"/>
                </a:lnTo>
                <a:lnTo>
                  <a:pt x="6071917" y="275347"/>
                </a:lnTo>
                <a:lnTo>
                  <a:pt x="6021785" y="267107"/>
                </a:lnTo>
                <a:lnTo>
                  <a:pt x="5973259" y="255236"/>
                </a:lnTo>
                <a:lnTo>
                  <a:pt x="5926318" y="239942"/>
                </a:lnTo>
                <a:lnTo>
                  <a:pt x="5880943" y="221438"/>
                </a:lnTo>
                <a:lnTo>
                  <a:pt x="5837114" y="199933"/>
                </a:lnTo>
                <a:lnTo>
                  <a:pt x="5794812" y="175637"/>
                </a:lnTo>
                <a:lnTo>
                  <a:pt x="5754016" y="148761"/>
                </a:lnTo>
                <a:lnTo>
                  <a:pt x="5714708" y="119515"/>
                </a:lnTo>
                <a:lnTo>
                  <a:pt x="5676868" y="88109"/>
                </a:lnTo>
                <a:lnTo>
                  <a:pt x="5640476" y="54755"/>
                </a:lnTo>
                <a:lnTo>
                  <a:pt x="5605512" y="19661"/>
                </a:lnTo>
                <a:lnTo>
                  <a:pt x="5587496" y="0"/>
                </a:lnTo>
                <a:close/>
              </a:path>
              <a:path w="6877050" h="1950085">
                <a:moveTo>
                  <a:pt x="6876995" y="0"/>
                </a:moveTo>
                <a:lnTo>
                  <a:pt x="6790456" y="0"/>
                </a:lnTo>
                <a:lnTo>
                  <a:pt x="6771958" y="17413"/>
                </a:lnTo>
                <a:lnTo>
                  <a:pt x="6735503" y="49164"/>
                </a:lnTo>
                <a:lnTo>
                  <a:pt x="6697771" y="79476"/>
                </a:lnTo>
                <a:lnTo>
                  <a:pt x="6658826" y="108211"/>
                </a:lnTo>
                <a:lnTo>
                  <a:pt x="6618734" y="135231"/>
                </a:lnTo>
                <a:lnTo>
                  <a:pt x="6577560" y="160397"/>
                </a:lnTo>
                <a:lnTo>
                  <a:pt x="6535370" y="183571"/>
                </a:lnTo>
                <a:lnTo>
                  <a:pt x="6492215" y="204620"/>
                </a:lnTo>
                <a:lnTo>
                  <a:pt x="6448200" y="223391"/>
                </a:lnTo>
                <a:lnTo>
                  <a:pt x="6403351" y="239760"/>
                </a:lnTo>
                <a:lnTo>
                  <a:pt x="6357747" y="253584"/>
                </a:lnTo>
                <a:lnTo>
                  <a:pt x="6311453" y="264725"/>
                </a:lnTo>
                <a:lnTo>
                  <a:pt x="6264534" y="273045"/>
                </a:lnTo>
                <a:lnTo>
                  <a:pt x="6217056" y="278406"/>
                </a:lnTo>
                <a:lnTo>
                  <a:pt x="6169083" y="280668"/>
                </a:lnTo>
                <a:lnTo>
                  <a:pt x="6465051" y="280668"/>
                </a:lnTo>
                <a:lnTo>
                  <a:pt x="6535708" y="251287"/>
                </a:lnTo>
                <a:lnTo>
                  <a:pt x="6581300" y="228515"/>
                </a:lnTo>
                <a:lnTo>
                  <a:pt x="6625351" y="203727"/>
                </a:lnTo>
                <a:lnTo>
                  <a:pt x="6667881" y="177055"/>
                </a:lnTo>
                <a:lnTo>
                  <a:pt x="6708932" y="148593"/>
                </a:lnTo>
                <a:lnTo>
                  <a:pt x="6748544" y="118437"/>
                </a:lnTo>
                <a:lnTo>
                  <a:pt x="6786757" y="86681"/>
                </a:lnTo>
                <a:lnTo>
                  <a:pt x="6823611" y="53420"/>
                </a:lnTo>
                <a:lnTo>
                  <a:pt x="6859146" y="18749"/>
                </a:lnTo>
                <a:lnTo>
                  <a:pt x="6876995" y="0"/>
                </a:lnTo>
                <a:close/>
              </a:path>
              <a:path w="6877050" h="1950085">
                <a:moveTo>
                  <a:pt x="2331921" y="0"/>
                </a:moveTo>
                <a:lnTo>
                  <a:pt x="2255664" y="0"/>
                </a:lnTo>
                <a:lnTo>
                  <a:pt x="1988150" y="345465"/>
                </a:lnTo>
                <a:lnTo>
                  <a:pt x="1926009" y="424288"/>
                </a:lnTo>
                <a:lnTo>
                  <a:pt x="1863308" y="502734"/>
                </a:lnTo>
                <a:lnTo>
                  <a:pt x="1831715" y="541774"/>
                </a:lnTo>
                <a:lnTo>
                  <a:pt x="1799944" y="580671"/>
                </a:lnTo>
                <a:lnTo>
                  <a:pt x="1767982" y="619406"/>
                </a:lnTo>
                <a:lnTo>
                  <a:pt x="1735815" y="657963"/>
                </a:lnTo>
                <a:lnTo>
                  <a:pt x="1703431" y="696326"/>
                </a:lnTo>
                <a:lnTo>
                  <a:pt x="1670817" y="734478"/>
                </a:lnTo>
                <a:lnTo>
                  <a:pt x="1637961" y="772402"/>
                </a:lnTo>
                <a:lnTo>
                  <a:pt x="1604849" y="810081"/>
                </a:lnTo>
                <a:lnTo>
                  <a:pt x="1571468" y="847498"/>
                </a:lnTo>
                <a:lnTo>
                  <a:pt x="1537806" y="884637"/>
                </a:lnTo>
                <a:lnTo>
                  <a:pt x="1503850" y="921481"/>
                </a:lnTo>
                <a:lnTo>
                  <a:pt x="1469587" y="958013"/>
                </a:lnTo>
                <a:lnTo>
                  <a:pt x="1435004" y="994217"/>
                </a:lnTo>
                <a:lnTo>
                  <a:pt x="1400088" y="1030075"/>
                </a:lnTo>
                <a:lnTo>
                  <a:pt x="1364826" y="1065571"/>
                </a:lnTo>
                <a:lnTo>
                  <a:pt x="1329206" y="1100689"/>
                </a:lnTo>
                <a:lnTo>
                  <a:pt x="1293215" y="1135410"/>
                </a:lnTo>
                <a:lnTo>
                  <a:pt x="1256839" y="1169720"/>
                </a:lnTo>
                <a:lnTo>
                  <a:pt x="1220066" y="1203600"/>
                </a:lnTo>
                <a:lnTo>
                  <a:pt x="1182883" y="1237034"/>
                </a:lnTo>
                <a:lnTo>
                  <a:pt x="1145278" y="1270005"/>
                </a:lnTo>
                <a:lnTo>
                  <a:pt x="1107236" y="1302498"/>
                </a:lnTo>
                <a:lnTo>
                  <a:pt x="1068746" y="1334494"/>
                </a:lnTo>
                <a:lnTo>
                  <a:pt x="1029795" y="1365977"/>
                </a:lnTo>
                <a:lnTo>
                  <a:pt x="990370" y="1396930"/>
                </a:lnTo>
                <a:lnTo>
                  <a:pt x="950457" y="1427337"/>
                </a:lnTo>
                <a:lnTo>
                  <a:pt x="910045" y="1457181"/>
                </a:lnTo>
                <a:lnTo>
                  <a:pt x="869120" y="1486444"/>
                </a:lnTo>
                <a:lnTo>
                  <a:pt x="828873" y="1514195"/>
                </a:lnTo>
                <a:lnTo>
                  <a:pt x="787949" y="1541301"/>
                </a:lnTo>
                <a:lnTo>
                  <a:pt x="746375" y="1567739"/>
                </a:lnTo>
                <a:lnTo>
                  <a:pt x="704178" y="1593483"/>
                </a:lnTo>
                <a:lnTo>
                  <a:pt x="661386" y="1618509"/>
                </a:lnTo>
                <a:lnTo>
                  <a:pt x="618025" y="1642793"/>
                </a:lnTo>
                <a:lnTo>
                  <a:pt x="574123" y="1666310"/>
                </a:lnTo>
                <a:lnTo>
                  <a:pt x="529705" y="1689035"/>
                </a:lnTo>
                <a:lnTo>
                  <a:pt x="484801" y="1710944"/>
                </a:lnTo>
                <a:lnTo>
                  <a:pt x="439435" y="1732013"/>
                </a:lnTo>
                <a:lnTo>
                  <a:pt x="393636" y="1752217"/>
                </a:lnTo>
                <a:lnTo>
                  <a:pt x="347431" y="1771532"/>
                </a:lnTo>
                <a:lnTo>
                  <a:pt x="300846" y="1789932"/>
                </a:lnTo>
                <a:lnTo>
                  <a:pt x="253908" y="1807393"/>
                </a:lnTo>
                <a:lnTo>
                  <a:pt x="206646" y="1823892"/>
                </a:lnTo>
                <a:lnTo>
                  <a:pt x="159084" y="1839403"/>
                </a:lnTo>
                <a:lnTo>
                  <a:pt x="111252" y="1853901"/>
                </a:lnTo>
                <a:lnTo>
                  <a:pt x="63175" y="1867363"/>
                </a:lnTo>
                <a:lnTo>
                  <a:pt x="14881" y="1879764"/>
                </a:lnTo>
                <a:lnTo>
                  <a:pt x="0" y="1883237"/>
                </a:lnTo>
                <a:lnTo>
                  <a:pt x="0" y="1949599"/>
                </a:lnTo>
                <a:lnTo>
                  <a:pt x="40525" y="1939903"/>
                </a:lnTo>
                <a:lnTo>
                  <a:pt x="87810" y="1927472"/>
                </a:lnTo>
                <a:lnTo>
                  <a:pt x="134827" y="1914007"/>
                </a:lnTo>
                <a:lnTo>
                  <a:pt x="181566" y="1899532"/>
                </a:lnTo>
                <a:lnTo>
                  <a:pt x="228016" y="1884069"/>
                </a:lnTo>
                <a:lnTo>
                  <a:pt x="274168" y="1867642"/>
                </a:lnTo>
                <a:lnTo>
                  <a:pt x="320010" y="1850274"/>
                </a:lnTo>
                <a:lnTo>
                  <a:pt x="365533" y="1831986"/>
                </a:lnTo>
                <a:lnTo>
                  <a:pt x="410726" y="1812803"/>
                </a:lnTo>
                <a:lnTo>
                  <a:pt x="455579" y="1792746"/>
                </a:lnTo>
                <a:lnTo>
                  <a:pt x="500082" y="1771840"/>
                </a:lnTo>
                <a:lnTo>
                  <a:pt x="544224" y="1750106"/>
                </a:lnTo>
                <a:lnTo>
                  <a:pt x="587994" y="1727568"/>
                </a:lnTo>
                <a:lnTo>
                  <a:pt x="631383" y="1704249"/>
                </a:lnTo>
                <a:lnTo>
                  <a:pt x="674381" y="1680171"/>
                </a:lnTo>
                <a:lnTo>
                  <a:pt x="716976" y="1655357"/>
                </a:lnTo>
                <a:lnTo>
                  <a:pt x="759159" y="1629831"/>
                </a:lnTo>
                <a:lnTo>
                  <a:pt x="800918" y="1603615"/>
                </a:lnTo>
                <a:lnTo>
                  <a:pt x="842245" y="1576732"/>
                </a:lnTo>
                <a:lnTo>
                  <a:pt x="883128" y="1549205"/>
                </a:lnTo>
                <a:lnTo>
                  <a:pt x="923558" y="1521057"/>
                </a:lnTo>
                <a:lnTo>
                  <a:pt x="963523" y="1492311"/>
                </a:lnTo>
                <a:lnTo>
                  <a:pt x="1003013" y="1462989"/>
                </a:lnTo>
                <a:lnTo>
                  <a:pt x="1042019" y="1433115"/>
                </a:lnTo>
                <a:lnTo>
                  <a:pt x="1080530" y="1402711"/>
                </a:lnTo>
                <a:lnTo>
                  <a:pt x="1118535" y="1371801"/>
                </a:lnTo>
                <a:lnTo>
                  <a:pt x="1156024" y="1340407"/>
                </a:lnTo>
                <a:lnTo>
                  <a:pt x="1194668" y="1307130"/>
                </a:lnTo>
                <a:lnTo>
                  <a:pt x="1232841" y="1273405"/>
                </a:lnTo>
                <a:lnTo>
                  <a:pt x="1270559" y="1239246"/>
                </a:lnTo>
                <a:lnTo>
                  <a:pt x="1307837" y="1204668"/>
                </a:lnTo>
                <a:lnTo>
                  <a:pt x="1344690" y="1169686"/>
                </a:lnTo>
                <a:lnTo>
                  <a:pt x="1381133" y="1134315"/>
                </a:lnTo>
                <a:lnTo>
                  <a:pt x="1417181" y="1098569"/>
                </a:lnTo>
                <a:lnTo>
                  <a:pt x="1452850" y="1062464"/>
                </a:lnTo>
                <a:lnTo>
                  <a:pt x="1488153" y="1026014"/>
                </a:lnTo>
                <a:lnTo>
                  <a:pt x="1523107" y="989234"/>
                </a:lnTo>
                <a:lnTo>
                  <a:pt x="1557725" y="952140"/>
                </a:lnTo>
                <a:lnTo>
                  <a:pt x="1592024" y="914745"/>
                </a:lnTo>
                <a:lnTo>
                  <a:pt x="1626019" y="877066"/>
                </a:lnTo>
                <a:lnTo>
                  <a:pt x="1659723" y="839116"/>
                </a:lnTo>
                <a:lnTo>
                  <a:pt x="1693153" y="800910"/>
                </a:lnTo>
                <a:lnTo>
                  <a:pt x="1726324" y="762464"/>
                </a:lnTo>
                <a:lnTo>
                  <a:pt x="1759249" y="723793"/>
                </a:lnTo>
                <a:lnTo>
                  <a:pt x="1791945" y="684910"/>
                </a:lnTo>
                <a:lnTo>
                  <a:pt x="1824427" y="645832"/>
                </a:lnTo>
                <a:lnTo>
                  <a:pt x="1856709" y="606573"/>
                </a:lnTo>
                <a:lnTo>
                  <a:pt x="1888806" y="567147"/>
                </a:lnTo>
                <a:lnTo>
                  <a:pt x="1920734" y="527570"/>
                </a:lnTo>
                <a:lnTo>
                  <a:pt x="1984141" y="448022"/>
                </a:lnTo>
                <a:lnTo>
                  <a:pt x="2078357" y="327937"/>
                </a:lnTo>
                <a:lnTo>
                  <a:pt x="2331921" y="0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5933272" y="1"/>
            <a:ext cx="2355215" cy="1514475"/>
          </a:xfrm>
          <a:custGeom>
            <a:avLst/>
            <a:gdLst/>
            <a:ahLst/>
            <a:cxnLst/>
            <a:rect l="l" t="t" r="r" b="b"/>
            <a:pathLst>
              <a:path w="2355215" h="1514475">
                <a:moveTo>
                  <a:pt x="1563228" y="1513987"/>
                </a:moveTo>
                <a:lnTo>
                  <a:pt x="1518901" y="1513985"/>
                </a:lnTo>
                <a:lnTo>
                  <a:pt x="1474354" y="1513248"/>
                </a:lnTo>
                <a:lnTo>
                  <a:pt x="1429552" y="1511688"/>
                </a:lnTo>
                <a:lnTo>
                  <a:pt x="1384458" y="1509217"/>
                </a:lnTo>
                <a:lnTo>
                  <a:pt x="1339038" y="1505748"/>
                </a:lnTo>
                <a:lnTo>
                  <a:pt x="1293255" y="1501193"/>
                </a:lnTo>
                <a:lnTo>
                  <a:pt x="1247074" y="1495464"/>
                </a:lnTo>
                <a:lnTo>
                  <a:pt x="1200460" y="1488474"/>
                </a:lnTo>
                <a:lnTo>
                  <a:pt x="1153375" y="1480134"/>
                </a:lnTo>
                <a:lnTo>
                  <a:pt x="1105786" y="1470357"/>
                </a:lnTo>
                <a:lnTo>
                  <a:pt x="1057655" y="1459055"/>
                </a:lnTo>
                <a:lnTo>
                  <a:pt x="1007643" y="1445476"/>
                </a:lnTo>
                <a:lnTo>
                  <a:pt x="959251" y="1430165"/>
                </a:lnTo>
                <a:lnTo>
                  <a:pt x="912448" y="1413172"/>
                </a:lnTo>
                <a:lnTo>
                  <a:pt x="867202" y="1394542"/>
                </a:lnTo>
                <a:lnTo>
                  <a:pt x="823481" y="1374325"/>
                </a:lnTo>
                <a:lnTo>
                  <a:pt x="781253" y="1352568"/>
                </a:lnTo>
                <a:lnTo>
                  <a:pt x="740487" y="1329317"/>
                </a:lnTo>
                <a:lnTo>
                  <a:pt x="701151" y="1304622"/>
                </a:lnTo>
                <a:lnTo>
                  <a:pt x="663213" y="1278529"/>
                </a:lnTo>
                <a:lnTo>
                  <a:pt x="626642" y="1251087"/>
                </a:lnTo>
                <a:lnTo>
                  <a:pt x="591405" y="1222342"/>
                </a:lnTo>
                <a:lnTo>
                  <a:pt x="557470" y="1192343"/>
                </a:lnTo>
                <a:lnTo>
                  <a:pt x="524807" y="1161136"/>
                </a:lnTo>
                <a:lnTo>
                  <a:pt x="493382" y="1128771"/>
                </a:lnTo>
                <a:lnTo>
                  <a:pt x="463165" y="1095294"/>
                </a:lnTo>
                <a:lnTo>
                  <a:pt x="434124" y="1060752"/>
                </a:lnTo>
                <a:lnTo>
                  <a:pt x="406227" y="1025195"/>
                </a:lnTo>
                <a:lnTo>
                  <a:pt x="379441" y="988668"/>
                </a:lnTo>
                <a:lnTo>
                  <a:pt x="353736" y="951221"/>
                </a:lnTo>
                <a:lnTo>
                  <a:pt x="329079" y="912900"/>
                </a:lnTo>
                <a:lnTo>
                  <a:pt x="305439" y="873753"/>
                </a:lnTo>
                <a:lnTo>
                  <a:pt x="282784" y="833828"/>
                </a:lnTo>
                <a:lnTo>
                  <a:pt x="261081" y="793172"/>
                </a:lnTo>
                <a:lnTo>
                  <a:pt x="240301" y="751834"/>
                </a:lnTo>
                <a:lnTo>
                  <a:pt x="220409" y="709860"/>
                </a:lnTo>
                <a:lnTo>
                  <a:pt x="201376" y="667298"/>
                </a:lnTo>
                <a:lnTo>
                  <a:pt x="183168" y="624196"/>
                </a:lnTo>
                <a:lnTo>
                  <a:pt x="165755" y="580602"/>
                </a:lnTo>
                <a:lnTo>
                  <a:pt x="149104" y="536563"/>
                </a:lnTo>
                <a:lnTo>
                  <a:pt x="133183" y="492126"/>
                </a:lnTo>
                <a:lnTo>
                  <a:pt x="117962" y="447341"/>
                </a:lnTo>
                <a:lnTo>
                  <a:pt x="103407" y="402253"/>
                </a:lnTo>
                <a:lnTo>
                  <a:pt x="89488" y="356911"/>
                </a:lnTo>
                <a:lnTo>
                  <a:pt x="76172" y="311362"/>
                </a:lnTo>
                <a:lnTo>
                  <a:pt x="63428" y="265655"/>
                </a:lnTo>
                <a:lnTo>
                  <a:pt x="51224" y="219836"/>
                </a:lnTo>
                <a:lnTo>
                  <a:pt x="39527" y="173953"/>
                </a:lnTo>
                <a:lnTo>
                  <a:pt x="28308" y="128054"/>
                </a:lnTo>
                <a:lnTo>
                  <a:pt x="17532" y="82186"/>
                </a:lnTo>
                <a:lnTo>
                  <a:pt x="7170" y="36398"/>
                </a:lnTo>
                <a:lnTo>
                  <a:pt x="0" y="0"/>
                </a:lnTo>
                <a:lnTo>
                  <a:pt x="2354725" y="0"/>
                </a:lnTo>
                <a:lnTo>
                  <a:pt x="2354725" y="1485506"/>
                </a:lnTo>
                <a:lnTo>
                  <a:pt x="2226032" y="1485506"/>
                </a:lnTo>
                <a:lnTo>
                  <a:pt x="2180719" y="1485996"/>
                </a:lnTo>
                <a:lnTo>
                  <a:pt x="2135722" y="1487068"/>
                </a:lnTo>
                <a:lnTo>
                  <a:pt x="2046530" y="1490606"/>
                </a:lnTo>
                <a:lnTo>
                  <a:pt x="1739053" y="1508402"/>
                </a:lnTo>
                <a:lnTo>
                  <a:pt x="1651366" y="1512138"/>
                </a:lnTo>
                <a:lnTo>
                  <a:pt x="1607372" y="1513343"/>
                </a:lnTo>
                <a:lnTo>
                  <a:pt x="1563228" y="1513987"/>
                </a:lnTo>
                <a:close/>
              </a:path>
              <a:path w="2355215" h="1514475">
                <a:moveTo>
                  <a:pt x="2354725" y="1488038"/>
                </a:moveTo>
                <a:lnTo>
                  <a:pt x="2317748" y="1486621"/>
                </a:lnTo>
                <a:lnTo>
                  <a:pt x="2271697" y="1485685"/>
                </a:lnTo>
                <a:lnTo>
                  <a:pt x="2226032" y="1485506"/>
                </a:lnTo>
                <a:lnTo>
                  <a:pt x="2354725" y="1485506"/>
                </a:lnTo>
                <a:lnTo>
                  <a:pt x="2354725" y="1488038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953595" y="1"/>
            <a:ext cx="345440" cy="260350"/>
          </a:xfrm>
          <a:custGeom>
            <a:avLst/>
            <a:gdLst/>
            <a:ahLst/>
            <a:cxnLst/>
            <a:rect l="l" t="t" r="r" b="b"/>
            <a:pathLst>
              <a:path w="345440" h="260350">
                <a:moveTo>
                  <a:pt x="43294" y="259774"/>
                </a:moveTo>
                <a:lnTo>
                  <a:pt x="4193" y="227867"/>
                </a:lnTo>
                <a:lnTo>
                  <a:pt x="0" y="210598"/>
                </a:lnTo>
                <a:lnTo>
                  <a:pt x="390" y="191618"/>
                </a:lnTo>
                <a:lnTo>
                  <a:pt x="14107" y="148734"/>
                </a:lnTo>
                <a:lnTo>
                  <a:pt x="43716" y="99641"/>
                </a:lnTo>
                <a:lnTo>
                  <a:pt x="87589" y="44768"/>
                </a:lnTo>
                <a:lnTo>
                  <a:pt x="114366" y="15296"/>
                </a:lnTo>
                <a:lnTo>
                  <a:pt x="129153" y="0"/>
                </a:lnTo>
                <a:lnTo>
                  <a:pt x="345093" y="0"/>
                </a:lnTo>
                <a:lnTo>
                  <a:pt x="309505" y="32974"/>
                </a:lnTo>
                <a:lnTo>
                  <a:pt x="272955" y="67620"/>
                </a:lnTo>
                <a:lnTo>
                  <a:pt x="179763" y="157746"/>
                </a:lnTo>
                <a:lnTo>
                  <a:pt x="130179" y="204162"/>
                </a:lnTo>
                <a:lnTo>
                  <a:pt x="89538" y="237629"/>
                </a:lnTo>
                <a:lnTo>
                  <a:pt x="56902" y="256421"/>
                </a:lnTo>
                <a:lnTo>
                  <a:pt x="43294" y="259774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5114460" y="11"/>
            <a:ext cx="2292985" cy="995044"/>
          </a:xfrm>
          <a:custGeom>
            <a:avLst/>
            <a:gdLst/>
            <a:ahLst/>
            <a:cxnLst/>
            <a:rect l="l" t="t" r="r" b="b"/>
            <a:pathLst>
              <a:path w="2292984" h="995044">
                <a:moveTo>
                  <a:pt x="1407248" y="0"/>
                </a:moveTo>
                <a:lnTo>
                  <a:pt x="574332" y="0"/>
                </a:lnTo>
                <a:lnTo>
                  <a:pt x="561809" y="8940"/>
                </a:lnTo>
                <a:lnTo>
                  <a:pt x="522528" y="37630"/>
                </a:lnTo>
                <a:lnTo>
                  <a:pt x="485368" y="65544"/>
                </a:lnTo>
                <a:lnTo>
                  <a:pt x="450469" y="92646"/>
                </a:lnTo>
                <a:lnTo>
                  <a:pt x="417995" y="118948"/>
                </a:lnTo>
                <a:lnTo>
                  <a:pt x="388073" y="144437"/>
                </a:lnTo>
                <a:lnTo>
                  <a:pt x="336537" y="192938"/>
                </a:lnTo>
                <a:lnTo>
                  <a:pt x="297027" y="238086"/>
                </a:lnTo>
                <a:lnTo>
                  <a:pt x="270751" y="279819"/>
                </a:lnTo>
                <a:lnTo>
                  <a:pt x="258876" y="318096"/>
                </a:lnTo>
                <a:lnTo>
                  <a:pt x="258711" y="335902"/>
                </a:lnTo>
                <a:lnTo>
                  <a:pt x="262597" y="352818"/>
                </a:lnTo>
                <a:lnTo>
                  <a:pt x="303022" y="400354"/>
                </a:lnTo>
                <a:lnTo>
                  <a:pt x="353631" y="423710"/>
                </a:lnTo>
                <a:lnTo>
                  <a:pt x="417017" y="435127"/>
                </a:lnTo>
                <a:lnTo>
                  <a:pt x="452907" y="436587"/>
                </a:lnTo>
                <a:lnTo>
                  <a:pt x="491274" y="435368"/>
                </a:lnTo>
                <a:lnTo>
                  <a:pt x="531888" y="431533"/>
                </a:lnTo>
                <a:lnTo>
                  <a:pt x="574497" y="425208"/>
                </a:lnTo>
                <a:lnTo>
                  <a:pt x="618883" y="416471"/>
                </a:lnTo>
                <a:lnTo>
                  <a:pt x="664794" y="405434"/>
                </a:lnTo>
                <a:lnTo>
                  <a:pt x="712000" y="392176"/>
                </a:lnTo>
                <a:lnTo>
                  <a:pt x="760260" y="376821"/>
                </a:lnTo>
                <a:lnTo>
                  <a:pt x="809332" y="359435"/>
                </a:lnTo>
                <a:lnTo>
                  <a:pt x="859002" y="340131"/>
                </a:lnTo>
                <a:lnTo>
                  <a:pt x="909002" y="318998"/>
                </a:lnTo>
                <a:lnTo>
                  <a:pt x="959116" y="296151"/>
                </a:lnTo>
                <a:lnTo>
                  <a:pt x="1009103" y="271665"/>
                </a:lnTo>
                <a:lnTo>
                  <a:pt x="1058710" y="245656"/>
                </a:lnTo>
                <a:lnTo>
                  <a:pt x="1107719" y="218211"/>
                </a:lnTo>
                <a:lnTo>
                  <a:pt x="1155890" y="189420"/>
                </a:lnTo>
                <a:lnTo>
                  <a:pt x="1202982" y="159397"/>
                </a:lnTo>
                <a:lnTo>
                  <a:pt x="1248752" y="128219"/>
                </a:lnTo>
                <a:lnTo>
                  <a:pt x="1292974" y="95999"/>
                </a:lnTo>
                <a:lnTo>
                  <a:pt x="1335392" y="62826"/>
                </a:lnTo>
                <a:lnTo>
                  <a:pt x="1375791" y="28803"/>
                </a:lnTo>
                <a:lnTo>
                  <a:pt x="1404200" y="2959"/>
                </a:lnTo>
                <a:lnTo>
                  <a:pt x="1407248" y="0"/>
                </a:lnTo>
                <a:close/>
              </a:path>
              <a:path w="2292984" h="995044">
                <a:moveTo>
                  <a:pt x="2292375" y="0"/>
                </a:moveTo>
                <a:lnTo>
                  <a:pt x="1886458" y="0"/>
                </a:lnTo>
                <a:lnTo>
                  <a:pt x="1885264" y="1460"/>
                </a:lnTo>
                <a:lnTo>
                  <a:pt x="1856841" y="33439"/>
                </a:lnTo>
                <a:lnTo>
                  <a:pt x="1826856" y="64427"/>
                </a:lnTo>
                <a:lnTo>
                  <a:pt x="1795145" y="94424"/>
                </a:lnTo>
                <a:lnTo>
                  <a:pt x="1761528" y="123456"/>
                </a:lnTo>
                <a:lnTo>
                  <a:pt x="1725866" y="151511"/>
                </a:lnTo>
                <a:lnTo>
                  <a:pt x="1687982" y="178600"/>
                </a:lnTo>
                <a:lnTo>
                  <a:pt x="1647736" y="204711"/>
                </a:lnTo>
                <a:lnTo>
                  <a:pt x="1604949" y="229857"/>
                </a:lnTo>
                <a:lnTo>
                  <a:pt x="1559458" y="254038"/>
                </a:lnTo>
                <a:lnTo>
                  <a:pt x="1511122" y="277266"/>
                </a:lnTo>
                <a:lnTo>
                  <a:pt x="1459763" y="299542"/>
                </a:lnTo>
                <a:lnTo>
                  <a:pt x="1405216" y="320852"/>
                </a:lnTo>
                <a:lnTo>
                  <a:pt x="1347343" y="341223"/>
                </a:lnTo>
                <a:lnTo>
                  <a:pt x="1285557" y="361200"/>
                </a:lnTo>
                <a:lnTo>
                  <a:pt x="1223606" y="380060"/>
                </a:lnTo>
                <a:lnTo>
                  <a:pt x="1161656" y="397852"/>
                </a:lnTo>
                <a:lnTo>
                  <a:pt x="1099845" y="414667"/>
                </a:lnTo>
                <a:lnTo>
                  <a:pt x="1038313" y="430580"/>
                </a:lnTo>
                <a:lnTo>
                  <a:pt x="916686" y="460070"/>
                </a:lnTo>
                <a:lnTo>
                  <a:pt x="470839" y="558253"/>
                </a:lnTo>
                <a:lnTo>
                  <a:pt x="422097" y="569633"/>
                </a:lnTo>
                <a:lnTo>
                  <a:pt x="375399" y="581088"/>
                </a:lnTo>
                <a:lnTo>
                  <a:pt x="330898" y="592683"/>
                </a:lnTo>
                <a:lnTo>
                  <a:pt x="288721" y="604520"/>
                </a:lnTo>
                <a:lnTo>
                  <a:pt x="249034" y="616661"/>
                </a:lnTo>
                <a:lnTo>
                  <a:pt x="211963" y="629196"/>
                </a:lnTo>
                <a:lnTo>
                  <a:pt x="146316" y="655764"/>
                </a:lnTo>
                <a:lnTo>
                  <a:pt x="92938" y="684860"/>
                </a:lnTo>
                <a:lnTo>
                  <a:pt x="53009" y="717130"/>
                </a:lnTo>
                <a:lnTo>
                  <a:pt x="27698" y="753224"/>
                </a:lnTo>
                <a:lnTo>
                  <a:pt x="7632" y="806742"/>
                </a:lnTo>
                <a:lnTo>
                  <a:pt x="0" y="855738"/>
                </a:lnTo>
                <a:lnTo>
                  <a:pt x="1536" y="878205"/>
                </a:lnTo>
                <a:lnTo>
                  <a:pt x="16700" y="918349"/>
                </a:lnTo>
                <a:lnTo>
                  <a:pt x="49822" y="951204"/>
                </a:lnTo>
                <a:lnTo>
                  <a:pt x="103124" y="975664"/>
                </a:lnTo>
                <a:lnTo>
                  <a:pt x="178828" y="990625"/>
                </a:lnTo>
                <a:lnTo>
                  <a:pt x="225767" y="994194"/>
                </a:lnTo>
                <a:lnTo>
                  <a:pt x="279133" y="994981"/>
                </a:lnTo>
                <a:lnTo>
                  <a:pt x="339204" y="992822"/>
                </a:lnTo>
                <a:lnTo>
                  <a:pt x="406247" y="987602"/>
                </a:lnTo>
                <a:lnTo>
                  <a:pt x="480568" y="979182"/>
                </a:lnTo>
                <a:lnTo>
                  <a:pt x="562406" y="967409"/>
                </a:lnTo>
                <a:lnTo>
                  <a:pt x="652068" y="952169"/>
                </a:lnTo>
                <a:lnTo>
                  <a:pt x="698119" y="943394"/>
                </a:lnTo>
                <a:lnTo>
                  <a:pt x="744855" y="933729"/>
                </a:lnTo>
                <a:lnTo>
                  <a:pt x="792200" y="923175"/>
                </a:lnTo>
                <a:lnTo>
                  <a:pt x="840079" y="911745"/>
                </a:lnTo>
                <a:lnTo>
                  <a:pt x="888415" y="899452"/>
                </a:lnTo>
                <a:lnTo>
                  <a:pt x="937145" y="886307"/>
                </a:lnTo>
                <a:lnTo>
                  <a:pt x="986167" y="872324"/>
                </a:lnTo>
                <a:lnTo>
                  <a:pt x="1035431" y="857504"/>
                </a:lnTo>
                <a:lnTo>
                  <a:pt x="1084846" y="841883"/>
                </a:lnTo>
                <a:lnTo>
                  <a:pt x="1134351" y="825461"/>
                </a:lnTo>
                <a:lnTo>
                  <a:pt x="1183855" y="808240"/>
                </a:lnTo>
                <a:lnTo>
                  <a:pt x="1233284" y="790244"/>
                </a:lnTo>
                <a:lnTo>
                  <a:pt x="1282573" y="771499"/>
                </a:lnTo>
                <a:lnTo>
                  <a:pt x="1331645" y="751979"/>
                </a:lnTo>
                <a:lnTo>
                  <a:pt x="1380426" y="731735"/>
                </a:lnTo>
                <a:lnTo>
                  <a:pt x="1428826" y="710755"/>
                </a:lnTo>
                <a:lnTo>
                  <a:pt x="1476794" y="689063"/>
                </a:lnTo>
                <a:lnTo>
                  <a:pt x="1524228" y="666673"/>
                </a:lnTo>
                <a:lnTo>
                  <a:pt x="1571066" y="643597"/>
                </a:lnTo>
                <a:lnTo>
                  <a:pt x="1617243" y="619836"/>
                </a:lnTo>
                <a:lnTo>
                  <a:pt x="1662658" y="595401"/>
                </a:lnTo>
                <a:lnTo>
                  <a:pt x="1707261" y="570318"/>
                </a:lnTo>
                <a:lnTo>
                  <a:pt x="1750961" y="544601"/>
                </a:lnTo>
                <a:lnTo>
                  <a:pt x="1793697" y="518248"/>
                </a:lnTo>
                <a:lnTo>
                  <a:pt x="1835378" y="491286"/>
                </a:lnTo>
                <a:lnTo>
                  <a:pt x="1875929" y="463727"/>
                </a:lnTo>
                <a:lnTo>
                  <a:pt x="1915287" y="435559"/>
                </a:lnTo>
                <a:lnTo>
                  <a:pt x="1953361" y="406819"/>
                </a:lnTo>
                <a:lnTo>
                  <a:pt x="1990090" y="377520"/>
                </a:lnTo>
                <a:lnTo>
                  <a:pt x="2025396" y="347662"/>
                </a:lnTo>
                <a:lnTo>
                  <a:pt x="2059203" y="317258"/>
                </a:lnTo>
                <a:lnTo>
                  <a:pt x="2091436" y="286334"/>
                </a:lnTo>
                <a:lnTo>
                  <a:pt x="2122005" y="254889"/>
                </a:lnTo>
                <a:lnTo>
                  <a:pt x="2150859" y="222935"/>
                </a:lnTo>
                <a:lnTo>
                  <a:pt x="2177910" y="190487"/>
                </a:lnTo>
                <a:lnTo>
                  <a:pt x="2203081" y="157568"/>
                </a:lnTo>
                <a:lnTo>
                  <a:pt x="2226297" y="124180"/>
                </a:lnTo>
                <a:lnTo>
                  <a:pt x="2247481" y="90335"/>
                </a:lnTo>
                <a:lnTo>
                  <a:pt x="2266569" y="56045"/>
                </a:lnTo>
                <a:lnTo>
                  <a:pt x="2283472" y="21323"/>
                </a:lnTo>
                <a:lnTo>
                  <a:pt x="2292375" y="0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755" y="0"/>
            <a:ext cx="14554199" cy="1028699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5330" y="0"/>
            <a:ext cx="2301073" cy="2298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420529"/>
            <a:ext cx="16256000" cy="290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0945" y="3946180"/>
            <a:ext cx="9666109" cy="2145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58253"/>
            <a:ext cx="4999355" cy="2929255"/>
          </a:xfrm>
          <a:custGeom>
            <a:avLst/>
            <a:gdLst/>
            <a:ahLst/>
            <a:cxnLst/>
            <a:rect l="l" t="t" r="r" b="b"/>
            <a:pathLst>
              <a:path w="4999355" h="2929254">
                <a:moveTo>
                  <a:pt x="1925296" y="32157"/>
                </a:moveTo>
                <a:lnTo>
                  <a:pt x="1333202" y="32157"/>
                </a:lnTo>
                <a:lnTo>
                  <a:pt x="1371051" y="24216"/>
                </a:lnTo>
                <a:lnTo>
                  <a:pt x="1409755" y="17300"/>
                </a:lnTo>
                <a:lnTo>
                  <a:pt x="1449297" y="11463"/>
                </a:lnTo>
                <a:lnTo>
                  <a:pt x="1489660" y="6760"/>
                </a:lnTo>
                <a:lnTo>
                  <a:pt x="1530830" y="3245"/>
                </a:lnTo>
                <a:lnTo>
                  <a:pt x="1572788" y="974"/>
                </a:lnTo>
                <a:lnTo>
                  <a:pt x="1615518" y="0"/>
                </a:lnTo>
                <a:lnTo>
                  <a:pt x="1659004" y="377"/>
                </a:lnTo>
                <a:lnTo>
                  <a:pt x="1703229" y="2162"/>
                </a:lnTo>
                <a:lnTo>
                  <a:pt x="1748177" y="5407"/>
                </a:lnTo>
                <a:lnTo>
                  <a:pt x="1793830" y="10168"/>
                </a:lnTo>
                <a:lnTo>
                  <a:pt x="1840173" y="16499"/>
                </a:lnTo>
                <a:lnTo>
                  <a:pt x="1887189" y="24455"/>
                </a:lnTo>
                <a:lnTo>
                  <a:pt x="1925296" y="32157"/>
                </a:lnTo>
                <a:close/>
              </a:path>
              <a:path w="4999355" h="2929254">
                <a:moveTo>
                  <a:pt x="4646028" y="2928746"/>
                </a:moveTo>
                <a:lnTo>
                  <a:pt x="0" y="2928746"/>
                </a:lnTo>
                <a:lnTo>
                  <a:pt x="0" y="653116"/>
                </a:lnTo>
                <a:lnTo>
                  <a:pt x="47813" y="595428"/>
                </a:lnTo>
                <a:lnTo>
                  <a:pt x="77210" y="564891"/>
                </a:lnTo>
                <a:lnTo>
                  <a:pt x="108434" y="535368"/>
                </a:lnTo>
                <a:lnTo>
                  <a:pt x="141379" y="506842"/>
                </a:lnTo>
                <a:lnTo>
                  <a:pt x="175939" y="479292"/>
                </a:lnTo>
                <a:lnTo>
                  <a:pt x="212009" y="452698"/>
                </a:lnTo>
                <a:lnTo>
                  <a:pt x="249483" y="427040"/>
                </a:lnTo>
                <a:lnTo>
                  <a:pt x="288255" y="402300"/>
                </a:lnTo>
                <a:lnTo>
                  <a:pt x="328219" y="378456"/>
                </a:lnTo>
                <a:lnTo>
                  <a:pt x="369270" y="355490"/>
                </a:lnTo>
                <a:lnTo>
                  <a:pt x="411301" y="333381"/>
                </a:lnTo>
                <a:lnTo>
                  <a:pt x="454208" y="312110"/>
                </a:lnTo>
                <a:lnTo>
                  <a:pt x="497883" y="291657"/>
                </a:lnTo>
                <a:lnTo>
                  <a:pt x="542222" y="272001"/>
                </a:lnTo>
                <a:lnTo>
                  <a:pt x="587119" y="253125"/>
                </a:lnTo>
                <a:lnTo>
                  <a:pt x="632468" y="235007"/>
                </a:lnTo>
                <a:lnTo>
                  <a:pt x="678163" y="217627"/>
                </a:lnTo>
                <a:lnTo>
                  <a:pt x="724098" y="200967"/>
                </a:lnTo>
                <a:lnTo>
                  <a:pt x="770168" y="185006"/>
                </a:lnTo>
                <a:lnTo>
                  <a:pt x="816267" y="169725"/>
                </a:lnTo>
                <a:lnTo>
                  <a:pt x="862289" y="155104"/>
                </a:lnTo>
                <a:lnTo>
                  <a:pt x="908128" y="141122"/>
                </a:lnTo>
                <a:lnTo>
                  <a:pt x="953679" y="127761"/>
                </a:lnTo>
                <a:lnTo>
                  <a:pt x="1043492" y="102820"/>
                </a:lnTo>
                <a:lnTo>
                  <a:pt x="1130882" y="80122"/>
                </a:lnTo>
                <a:lnTo>
                  <a:pt x="1215002" y="59510"/>
                </a:lnTo>
                <a:lnTo>
                  <a:pt x="1333203" y="32156"/>
                </a:lnTo>
                <a:lnTo>
                  <a:pt x="1925296" y="32157"/>
                </a:lnTo>
                <a:lnTo>
                  <a:pt x="1983174" y="45459"/>
                </a:lnTo>
                <a:lnTo>
                  <a:pt x="2032109" y="58617"/>
                </a:lnTo>
                <a:lnTo>
                  <a:pt x="2081651" y="73617"/>
                </a:lnTo>
                <a:lnTo>
                  <a:pt x="2131783" y="90514"/>
                </a:lnTo>
                <a:lnTo>
                  <a:pt x="2182489" y="109363"/>
                </a:lnTo>
                <a:lnTo>
                  <a:pt x="2233752" y="130219"/>
                </a:lnTo>
                <a:lnTo>
                  <a:pt x="2285555" y="153136"/>
                </a:lnTo>
                <a:lnTo>
                  <a:pt x="2337882" y="178168"/>
                </a:lnTo>
                <a:lnTo>
                  <a:pt x="2390716" y="205371"/>
                </a:lnTo>
                <a:lnTo>
                  <a:pt x="2444041" y="234798"/>
                </a:lnTo>
                <a:lnTo>
                  <a:pt x="2497841" y="266504"/>
                </a:lnTo>
                <a:lnTo>
                  <a:pt x="2552098" y="300543"/>
                </a:lnTo>
                <a:lnTo>
                  <a:pt x="2606796" y="336971"/>
                </a:lnTo>
                <a:lnTo>
                  <a:pt x="2636942" y="356498"/>
                </a:lnTo>
                <a:lnTo>
                  <a:pt x="2700099" y="391004"/>
                </a:lnTo>
                <a:lnTo>
                  <a:pt x="2766872" y="420002"/>
                </a:lnTo>
                <a:lnTo>
                  <a:pt x="2837015" y="444153"/>
                </a:lnTo>
                <a:lnTo>
                  <a:pt x="2910283" y="464123"/>
                </a:lnTo>
                <a:lnTo>
                  <a:pt x="2948012" y="472747"/>
                </a:lnTo>
                <a:lnTo>
                  <a:pt x="2986430" y="480573"/>
                </a:lnTo>
                <a:lnTo>
                  <a:pt x="3025506" y="487686"/>
                </a:lnTo>
                <a:lnTo>
                  <a:pt x="3065210" y="494168"/>
                </a:lnTo>
                <a:lnTo>
                  <a:pt x="3105511" y="500102"/>
                </a:lnTo>
                <a:lnTo>
                  <a:pt x="3146379" y="505571"/>
                </a:lnTo>
                <a:lnTo>
                  <a:pt x="3229691" y="515445"/>
                </a:lnTo>
                <a:lnTo>
                  <a:pt x="3534612" y="547544"/>
                </a:lnTo>
                <a:lnTo>
                  <a:pt x="3624528" y="558749"/>
                </a:lnTo>
                <a:lnTo>
                  <a:pt x="3669799" y="565105"/>
                </a:lnTo>
                <a:lnTo>
                  <a:pt x="3715238" y="572074"/>
                </a:lnTo>
                <a:lnTo>
                  <a:pt x="3760813" y="579738"/>
                </a:lnTo>
                <a:lnTo>
                  <a:pt x="3806494" y="588182"/>
                </a:lnTo>
                <a:lnTo>
                  <a:pt x="3852251" y="597487"/>
                </a:lnTo>
                <a:lnTo>
                  <a:pt x="3898053" y="607737"/>
                </a:lnTo>
                <a:lnTo>
                  <a:pt x="3943868" y="619014"/>
                </a:lnTo>
                <a:lnTo>
                  <a:pt x="3989667" y="631402"/>
                </a:lnTo>
                <a:lnTo>
                  <a:pt x="4035419" y="644983"/>
                </a:lnTo>
                <a:lnTo>
                  <a:pt x="4081093" y="659841"/>
                </a:lnTo>
                <a:lnTo>
                  <a:pt x="4126658" y="676057"/>
                </a:lnTo>
                <a:lnTo>
                  <a:pt x="4172084" y="693716"/>
                </a:lnTo>
                <a:lnTo>
                  <a:pt x="4217340" y="712900"/>
                </a:lnTo>
                <a:lnTo>
                  <a:pt x="4262395" y="733693"/>
                </a:lnTo>
                <a:lnTo>
                  <a:pt x="4307219" y="756176"/>
                </a:lnTo>
                <a:lnTo>
                  <a:pt x="4351780" y="780433"/>
                </a:lnTo>
                <a:lnTo>
                  <a:pt x="4396049" y="806547"/>
                </a:lnTo>
                <a:lnTo>
                  <a:pt x="4439995" y="834600"/>
                </a:lnTo>
                <a:lnTo>
                  <a:pt x="4483586" y="864676"/>
                </a:lnTo>
                <a:lnTo>
                  <a:pt x="4526793" y="896858"/>
                </a:lnTo>
                <a:lnTo>
                  <a:pt x="4569584" y="931228"/>
                </a:lnTo>
                <a:lnTo>
                  <a:pt x="4611929" y="967870"/>
                </a:lnTo>
                <a:lnTo>
                  <a:pt x="4653797" y="1006866"/>
                </a:lnTo>
                <a:lnTo>
                  <a:pt x="4695158" y="1048300"/>
                </a:lnTo>
                <a:lnTo>
                  <a:pt x="4732506" y="1088777"/>
                </a:lnTo>
                <a:lnTo>
                  <a:pt x="4767057" y="1129665"/>
                </a:lnTo>
                <a:lnTo>
                  <a:pt x="4798885" y="1170942"/>
                </a:lnTo>
                <a:lnTo>
                  <a:pt x="4828061" y="1212584"/>
                </a:lnTo>
                <a:lnTo>
                  <a:pt x="4854659" y="1254568"/>
                </a:lnTo>
                <a:lnTo>
                  <a:pt x="4878750" y="1296872"/>
                </a:lnTo>
                <a:lnTo>
                  <a:pt x="4900406" y="1339472"/>
                </a:lnTo>
                <a:lnTo>
                  <a:pt x="4919701" y="1382345"/>
                </a:lnTo>
                <a:lnTo>
                  <a:pt x="4936707" y="1425469"/>
                </a:lnTo>
                <a:lnTo>
                  <a:pt x="4951496" y="1468821"/>
                </a:lnTo>
                <a:lnTo>
                  <a:pt x="4964141" y="1512377"/>
                </a:lnTo>
                <a:lnTo>
                  <a:pt x="4974715" y="1556115"/>
                </a:lnTo>
                <a:lnTo>
                  <a:pt x="4983288" y="1600012"/>
                </a:lnTo>
                <a:lnTo>
                  <a:pt x="4989935" y="1644044"/>
                </a:lnTo>
                <a:lnTo>
                  <a:pt x="4994728" y="1688189"/>
                </a:lnTo>
                <a:lnTo>
                  <a:pt x="4997739" y="1732425"/>
                </a:lnTo>
                <a:lnTo>
                  <a:pt x="4999040" y="1776727"/>
                </a:lnTo>
                <a:lnTo>
                  <a:pt x="4998704" y="1821073"/>
                </a:lnTo>
                <a:lnTo>
                  <a:pt x="4996803" y="1865440"/>
                </a:lnTo>
                <a:lnTo>
                  <a:pt x="4993411" y="1909805"/>
                </a:lnTo>
                <a:lnTo>
                  <a:pt x="4988598" y="1954145"/>
                </a:lnTo>
                <a:lnTo>
                  <a:pt x="4982439" y="1998437"/>
                </a:lnTo>
                <a:lnTo>
                  <a:pt x="4975005" y="2042659"/>
                </a:lnTo>
                <a:lnTo>
                  <a:pt x="4966368" y="2086787"/>
                </a:lnTo>
                <a:lnTo>
                  <a:pt x="4956602" y="2130798"/>
                </a:lnTo>
                <a:lnTo>
                  <a:pt x="4945778" y="2174669"/>
                </a:lnTo>
                <a:lnTo>
                  <a:pt x="4933970" y="2218378"/>
                </a:lnTo>
                <a:lnTo>
                  <a:pt x="4921249" y="2261901"/>
                </a:lnTo>
                <a:lnTo>
                  <a:pt x="4907688" y="2305216"/>
                </a:lnTo>
                <a:lnTo>
                  <a:pt x="4893359" y="2348299"/>
                </a:lnTo>
                <a:lnTo>
                  <a:pt x="4878336" y="2391128"/>
                </a:lnTo>
                <a:lnTo>
                  <a:pt x="4862689" y="2433679"/>
                </a:lnTo>
                <a:lnTo>
                  <a:pt x="4846493" y="2475930"/>
                </a:lnTo>
                <a:lnTo>
                  <a:pt x="4829819" y="2517858"/>
                </a:lnTo>
                <a:lnTo>
                  <a:pt x="4812740" y="2559440"/>
                </a:lnTo>
                <a:lnTo>
                  <a:pt x="4795328" y="2600652"/>
                </a:lnTo>
                <a:lnTo>
                  <a:pt x="4777655" y="2641472"/>
                </a:lnTo>
                <a:lnTo>
                  <a:pt x="4759795" y="2681877"/>
                </a:lnTo>
                <a:lnTo>
                  <a:pt x="4741819" y="2721844"/>
                </a:lnTo>
                <a:lnTo>
                  <a:pt x="4723801" y="2761351"/>
                </a:lnTo>
                <a:lnTo>
                  <a:pt x="4705812" y="2800373"/>
                </a:lnTo>
                <a:lnTo>
                  <a:pt x="4646028" y="2928746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049085"/>
            <a:ext cx="1651000" cy="3053080"/>
          </a:xfrm>
          <a:custGeom>
            <a:avLst/>
            <a:gdLst/>
            <a:ahLst/>
            <a:cxnLst/>
            <a:rect l="l" t="t" r="r" b="b"/>
            <a:pathLst>
              <a:path w="1651000" h="3053079">
                <a:moveTo>
                  <a:pt x="364464" y="188874"/>
                </a:moveTo>
                <a:lnTo>
                  <a:pt x="353161" y="145110"/>
                </a:lnTo>
                <a:lnTo>
                  <a:pt x="317271" y="99606"/>
                </a:lnTo>
                <a:lnTo>
                  <a:pt x="263690" y="53225"/>
                </a:lnTo>
                <a:lnTo>
                  <a:pt x="210743" y="21590"/>
                </a:lnTo>
                <a:lnTo>
                  <a:pt x="158330" y="4064"/>
                </a:lnTo>
                <a:lnTo>
                  <a:pt x="106375" y="0"/>
                </a:lnTo>
                <a:lnTo>
                  <a:pt x="80556" y="2806"/>
                </a:lnTo>
                <a:lnTo>
                  <a:pt x="54800" y="8737"/>
                </a:lnTo>
                <a:lnTo>
                  <a:pt x="29133" y="17716"/>
                </a:lnTo>
                <a:lnTo>
                  <a:pt x="3517" y="29641"/>
                </a:lnTo>
                <a:lnTo>
                  <a:pt x="0" y="31686"/>
                </a:lnTo>
                <a:lnTo>
                  <a:pt x="0" y="794435"/>
                </a:lnTo>
                <a:lnTo>
                  <a:pt x="104444" y="625208"/>
                </a:lnTo>
                <a:lnTo>
                  <a:pt x="151117" y="550913"/>
                </a:lnTo>
                <a:lnTo>
                  <a:pt x="193687" y="485749"/>
                </a:lnTo>
                <a:lnTo>
                  <a:pt x="231978" y="428840"/>
                </a:lnTo>
                <a:lnTo>
                  <a:pt x="294970" y="336359"/>
                </a:lnTo>
                <a:lnTo>
                  <a:pt x="319303" y="299034"/>
                </a:lnTo>
                <a:lnTo>
                  <a:pt x="338594" y="266484"/>
                </a:lnTo>
                <a:lnTo>
                  <a:pt x="352679" y="237858"/>
                </a:lnTo>
                <a:lnTo>
                  <a:pt x="361365" y="212280"/>
                </a:lnTo>
                <a:lnTo>
                  <a:pt x="364464" y="188874"/>
                </a:lnTo>
                <a:close/>
              </a:path>
              <a:path w="1651000" h="3053079">
                <a:moveTo>
                  <a:pt x="908202" y="755853"/>
                </a:moveTo>
                <a:lnTo>
                  <a:pt x="898512" y="717600"/>
                </a:lnTo>
                <a:lnTo>
                  <a:pt x="867460" y="688860"/>
                </a:lnTo>
                <a:lnTo>
                  <a:pt x="813943" y="666762"/>
                </a:lnTo>
                <a:lnTo>
                  <a:pt x="763282" y="659549"/>
                </a:lnTo>
                <a:lnTo>
                  <a:pt x="737057" y="661555"/>
                </a:lnTo>
                <a:lnTo>
                  <a:pt x="682993" y="676160"/>
                </a:lnTo>
                <a:lnTo>
                  <a:pt x="626986" y="703986"/>
                </a:lnTo>
                <a:lnTo>
                  <a:pt x="569341" y="743966"/>
                </a:lnTo>
                <a:lnTo>
                  <a:pt x="510298" y="795032"/>
                </a:lnTo>
                <a:lnTo>
                  <a:pt x="480339" y="824407"/>
                </a:lnTo>
                <a:lnTo>
                  <a:pt x="450138" y="856145"/>
                </a:lnTo>
                <a:lnTo>
                  <a:pt x="419722" y="890130"/>
                </a:lnTo>
                <a:lnTo>
                  <a:pt x="389128" y="926223"/>
                </a:lnTo>
                <a:lnTo>
                  <a:pt x="358394" y="964298"/>
                </a:lnTo>
                <a:lnTo>
                  <a:pt x="327545" y="1004214"/>
                </a:lnTo>
                <a:lnTo>
                  <a:pt x="296633" y="1045845"/>
                </a:lnTo>
                <a:lnTo>
                  <a:pt x="265671" y="1089050"/>
                </a:lnTo>
                <a:lnTo>
                  <a:pt x="234696" y="1133716"/>
                </a:lnTo>
                <a:lnTo>
                  <a:pt x="203758" y="1179677"/>
                </a:lnTo>
                <a:lnTo>
                  <a:pt x="172872" y="1226832"/>
                </a:lnTo>
                <a:lnTo>
                  <a:pt x="142087" y="1275041"/>
                </a:lnTo>
                <a:lnTo>
                  <a:pt x="111417" y="1324152"/>
                </a:lnTo>
                <a:lnTo>
                  <a:pt x="80924" y="1374063"/>
                </a:lnTo>
                <a:lnTo>
                  <a:pt x="50609" y="1424609"/>
                </a:lnTo>
                <a:lnTo>
                  <a:pt x="20535" y="1475689"/>
                </a:lnTo>
                <a:lnTo>
                  <a:pt x="0" y="1511147"/>
                </a:lnTo>
                <a:lnTo>
                  <a:pt x="0" y="2130298"/>
                </a:lnTo>
                <a:lnTo>
                  <a:pt x="175361" y="1905114"/>
                </a:lnTo>
                <a:lnTo>
                  <a:pt x="236194" y="1826031"/>
                </a:lnTo>
                <a:lnTo>
                  <a:pt x="296202" y="1746948"/>
                </a:lnTo>
                <a:lnTo>
                  <a:pt x="325843" y="1707362"/>
                </a:lnTo>
                <a:lnTo>
                  <a:pt x="355206" y="1667725"/>
                </a:lnTo>
                <a:lnTo>
                  <a:pt x="384289" y="1628013"/>
                </a:lnTo>
                <a:lnTo>
                  <a:pt x="413054" y="1588211"/>
                </a:lnTo>
                <a:lnTo>
                  <a:pt x="441490" y="1548295"/>
                </a:lnTo>
                <a:lnTo>
                  <a:pt x="469569" y="1508252"/>
                </a:lnTo>
                <a:lnTo>
                  <a:pt x="497268" y="1468081"/>
                </a:lnTo>
                <a:lnTo>
                  <a:pt x="524586" y="1427734"/>
                </a:lnTo>
                <a:lnTo>
                  <a:pt x="551472" y="1387208"/>
                </a:lnTo>
                <a:lnTo>
                  <a:pt x="577938" y="1346492"/>
                </a:lnTo>
                <a:lnTo>
                  <a:pt x="603935" y="1305560"/>
                </a:lnTo>
                <a:lnTo>
                  <a:pt x="675246" y="1190155"/>
                </a:lnTo>
                <a:lnTo>
                  <a:pt x="790016" y="1006030"/>
                </a:lnTo>
                <a:lnTo>
                  <a:pt x="820280" y="956348"/>
                </a:lnTo>
                <a:lnTo>
                  <a:pt x="846315" y="911910"/>
                </a:lnTo>
                <a:lnTo>
                  <a:pt x="867981" y="872363"/>
                </a:lnTo>
                <a:lnTo>
                  <a:pt x="885139" y="837336"/>
                </a:lnTo>
                <a:lnTo>
                  <a:pt x="905395" y="779437"/>
                </a:lnTo>
                <a:lnTo>
                  <a:pt x="908202" y="755853"/>
                </a:lnTo>
                <a:close/>
              </a:path>
              <a:path w="1651000" h="3053079">
                <a:moveTo>
                  <a:pt x="1650466" y="738657"/>
                </a:moveTo>
                <a:lnTo>
                  <a:pt x="1643951" y="697979"/>
                </a:lnTo>
                <a:lnTo>
                  <a:pt x="1616075" y="671779"/>
                </a:lnTo>
                <a:lnTo>
                  <a:pt x="1561909" y="660031"/>
                </a:lnTo>
                <a:lnTo>
                  <a:pt x="1523326" y="659587"/>
                </a:lnTo>
                <a:lnTo>
                  <a:pt x="1497647" y="662368"/>
                </a:lnTo>
                <a:lnTo>
                  <a:pt x="1440141" y="679500"/>
                </a:lnTo>
                <a:lnTo>
                  <a:pt x="1376337" y="711288"/>
                </a:lnTo>
                <a:lnTo>
                  <a:pt x="1342771" y="732383"/>
                </a:lnTo>
                <a:lnTo>
                  <a:pt x="1308468" y="756767"/>
                </a:lnTo>
                <a:lnTo>
                  <a:pt x="1273708" y="784339"/>
                </a:lnTo>
                <a:lnTo>
                  <a:pt x="1238783" y="814971"/>
                </a:lnTo>
                <a:lnTo>
                  <a:pt x="1203960" y="848550"/>
                </a:lnTo>
                <a:lnTo>
                  <a:pt x="1169517" y="884961"/>
                </a:lnTo>
                <a:lnTo>
                  <a:pt x="1135748" y="924064"/>
                </a:lnTo>
                <a:lnTo>
                  <a:pt x="1102931" y="965758"/>
                </a:lnTo>
                <a:lnTo>
                  <a:pt x="1071333" y="1009916"/>
                </a:lnTo>
                <a:lnTo>
                  <a:pt x="1041247" y="1056411"/>
                </a:lnTo>
                <a:lnTo>
                  <a:pt x="1012952" y="1105141"/>
                </a:lnTo>
                <a:lnTo>
                  <a:pt x="986726" y="1155979"/>
                </a:lnTo>
                <a:lnTo>
                  <a:pt x="962850" y="1208798"/>
                </a:lnTo>
                <a:lnTo>
                  <a:pt x="941616" y="1263497"/>
                </a:lnTo>
                <a:lnTo>
                  <a:pt x="923277" y="1319936"/>
                </a:lnTo>
                <a:lnTo>
                  <a:pt x="908126" y="1378000"/>
                </a:lnTo>
                <a:lnTo>
                  <a:pt x="895934" y="1428978"/>
                </a:lnTo>
                <a:lnTo>
                  <a:pt x="882904" y="1478940"/>
                </a:lnTo>
                <a:lnTo>
                  <a:pt x="868972" y="1527898"/>
                </a:lnTo>
                <a:lnTo>
                  <a:pt x="854087" y="1575841"/>
                </a:lnTo>
                <a:lnTo>
                  <a:pt x="838187" y="1622806"/>
                </a:lnTo>
                <a:lnTo>
                  <a:pt x="821245" y="1668792"/>
                </a:lnTo>
                <a:lnTo>
                  <a:pt x="803186" y="1713814"/>
                </a:lnTo>
                <a:lnTo>
                  <a:pt x="783958" y="1757895"/>
                </a:lnTo>
                <a:lnTo>
                  <a:pt x="763524" y="1801037"/>
                </a:lnTo>
                <a:lnTo>
                  <a:pt x="741807" y="1843252"/>
                </a:lnTo>
                <a:lnTo>
                  <a:pt x="718781" y="1884553"/>
                </a:lnTo>
                <a:lnTo>
                  <a:pt x="694359" y="1924951"/>
                </a:lnTo>
                <a:lnTo>
                  <a:pt x="668515" y="1964461"/>
                </a:lnTo>
                <a:lnTo>
                  <a:pt x="641197" y="2003094"/>
                </a:lnTo>
                <a:lnTo>
                  <a:pt x="612330" y="2040864"/>
                </a:lnTo>
                <a:lnTo>
                  <a:pt x="581875" y="2077783"/>
                </a:lnTo>
                <a:lnTo>
                  <a:pt x="549770" y="2113864"/>
                </a:lnTo>
                <a:lnTo>
                  <a:pt x="515975" y="2149119"/>
                </a:lnTo>
                <a:lnTo>
                  <a:pt x="480441" y="2183561"/>
                </a:lnTo>
                <a:lnTo>
                  <a:pt x="443090" y="2217191"/>
                </a:lnTo>
                <a:lnTo>
                  <a:pt x="403885" y="2250046"/>
                </a:lnTo>
                <a:lnTo>
                  <a:pt x="362762" y="2282113"/>
                </a:lnTo>
                <a:lnTo>
                  <a:pt x="319684" y="2313419"/>
                </a:lnTo>
                <a:lnTo>
                  <a:pt x="231711" y="2372906"/>
                </a:lnTo>
                <a:lnTo>
                  <a:pt x="191503" y="2401811"/>
                </a:lnTo>
                <a:lnTo>
                  <a:pt x="153771" y="2430805"/>
                </a:lnTo>
                <a:lnTo>
                  <a:pt x="118338" y="2459990"/>
                </a:lnTo>
                <a:lnTo>
                  <a:pt x="85001" y="2489466"/>
                </a:lnTo>
                <a:lnTo>
                  <a:pt x="53568" y="2519349"/>
                </a:lnTo>
                <a:lnTo>
                  <a:pt x="23850" y="2549753"/>
                </a:lnTo>
                <a:lnTo>
                  <a:pt x="0" y="2576017"/>
                </a:lnTo>
                <a:lnTo>
                  <a:pt x="0" y="3052686"/>
                </a:lnTo>
                <a:lnTo>
                  <a:pt x="15900" y="3034220"/>
                </a:lnTo>
                <a:lnTo>
                  <a:pt x="49885" y="2997898"/>
                </a:lnTo>
                <a:lnTo>
                  <a:pt x="86321" y="2962021"/>
                </a:lnTo>
                <a:lnTo>
                  <a:pt x="125349" y="2926588"/>
                </a:lnTo>
                <a:lnTo>
                  <a:pt x="167106" y="2891599"/>
                </a:lnTo>
                <a:lnTo>
                  <a:pt x="211759" y="2857055"/>
                </a:lnTo>
                <a:lnTo>
                  <a:pt x="259422" y="2822956"/>
                </a:lnTo>
                <a:lnTo>
                  <a:pt x="310273" y="2789301"/>
                </a:lnTo>
                <a:lnTo>
                  <a:pt x="407606" y="2729661"/>
                </a:lnTo>
                <a:lnTo>
                  <a:pt x="450557" y="2701556"/>
                </a:lnTo>
                <a:lnTo>
                  <a:pt x="493242" y="2671851"/>
                </a:lnTo>
                <a:lnTo>
                  <a:pt x="535609" y="2640647"/>
                </a:lnTo>
                <a:lnTo>
                  <a:pt x="577621" y="2608021"/>
                </a:lnTo>
                <a:lnTo>
                  <a:pt x="619239" y="2574061"/>
                </a:lnTo>
                <a:lnTo>
                  <a:pt x="660438" y="2538831"/>
                </a:lnTo>
                <a:lnTo>
                  <a:pt x="701167" y="2502446"/>
                </a:lnTo>
                <a:lnTo>
                  <a:pt x="741375" y="2464968"/>
                </a:lnTo>
                <a:lnTo>
                  <a:pt x="781050" y="2426487"/>
                </a:lnTo>
                <a:lnTo>
                  <a:pt x="820127" y="2387092"/>
                </a:lnTo>
                <a:lnTo>
                  <a:pt x="858596" y="2346845"/>
                </a:lnTo>
                <a:lnTo>
                  <a:pt x="896391" y="2305862"/>
                </a:lnTo>
                <a:lnTo>
                  <a:pt x="933475" y="2264206"/>
                </a:lnTo>
                <a:lnTo>
                  <a:pt x="969835" y="2221966"/>
                </a:lnTo>
                <a:lnTo>
                  <a:pt x="1005408" y="2179231"/>
                </a:lnTo>
                <a:lnTo>
                  <a:pt x="1040155" y="2136076"/>
                </a:lnTo>
                <a:lnTo>
                  <a:pt x="1074039" y="2092591"/>
                </a:lnTo>
                <a:lnTo>
                  <a:pt x="1107033" y="2048865"/>
                </a:lnTo>
                <a:lnTo>
                  <a:pt x="1139101" y="2004961"/>
                </a:lnTo>
                <a:lnTo>
                  <a:pt x="1170178" y="1960981"/>
                </a:lnTo>
                <a:lnTo>
                  <a:pt x="1200238" y="1917014"/>
                </a:lnTo>
                <a:lnTo>
                  <a:pt x="1229258" y="1873123"/>
                </a:lnTo>
                <a:lnTo>
                  <a:pt x="1257173" y="1829409"/>
                </a:lnTo>
                <a:lnTo>
                  <a:pt x="1283970" y="1785950"/>
                </a:lnTo>
                <a:lnTo>
                  <a:pt x="1309585" y="1742833"/>
                </a:lnTo>
                <a:lnTo>
                  <a:pt x="1333995" y="1700136"/>
                </a:lnTo>
                <a:lnTo>
                  <a:pt x="1357147" y="1657946"/>
                </a:lnTo>
                <a:lnTo>
                  <a:pt x="1379016" y="1616354"/>
                </a:lnTo>
                <a:lnTo>
                  <a:pt x="1399565" y="1575435"/>
                </a:lnTo>
                <a:lnTo>
                  <a:pt x="1418742" y="1535264"/>
                </a:lnTo>
                <a:lnTo>
                  <a:pt x="1436509" y="1495945"/>
                </a:lnTo>
                <a:lnTo>
                  <a:pt x="1452841" y="1457553"/>
                </a:lnTo>
                <a:lnTo>
                  <a:pt x="1467688" y="1420164"/>
                </a:lnTo>
                <a:lnTo>
                  <a:pt x="1481010" y="1383880"/>
                </a:lnTo>
                <a:lnTo>
                  <a:pt x="1502943" y="1314919"/>
                </a:lnTo>
                <a:lnTo>
                  <a:pt x="1518323" y="1251343"/>
                </a:lnTo>
                <a:lnTo>
                  <a:pt x="1534121" y="1159687"/>
                </a:lnTo>
                <a:lnTo>
                  <a:pt x="1546809" y="1101229"/>
                </a:lnTo>
                <a:lnTo>
                  <a:pt x="1560906" y="1046416"/>
                </a:lnTo>
                <a:lnTo>
                  <a:pt x="1575777" y="995235"/>
                </a:lnTo>
                <a:lnTo>
                  <a:pt x="1590827" y="947686"/>
                </a:lnTo>
                <a:lnTo>
                  <a:pt x="1605445" y="903782"/>
                </a:lnTo>
                <a:lnTo>
                  <a:pt x="1619008" y="863498"/>
                </a:lnTo>
                <a:lnTo>
                  <a:pt x="1630895" y="826846"/>
                </a:lnTo>
                <a:lnTo>
                  <a:pt x="1640522" y="793826"/>
                </a:lnTo>
                <a:lnTo>
                  <a:pt x="1647240" y="764425"/>
                </a:lnTo>
                <a:lnTo>
                  <a:pt x="1650466" y="738657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504323" y="6429101"/>
            <a:ext cx="7783830" cy="3858260"/>
            <a:chOff x="10504323" y="6429101"/>
            <a:chExt cx="7783830" cy="3858260"/>
          </a:xfrm>
        </p:grpSpPr>
        <p:sp>
          <p:nvSpPr>
            <p:cNvPr id="5" name="object 5"/>
            <p:cNvSpPr/>
            <p:nvPr/>
          </p:nvSpPr>
          <p:spPr>
            <a:xfrm>
              <a:off x="10504323" y="6429101"/>
              <a:ext cx="7783830" cy="3858260"/>
            </a:xfrm>
            <a:custGeom>
              <a:avLst/>
              <a:gdLst/>
              <a:ahLst/>
              <a:cxnLst/>
              <a:rect l="l" t="t" r="r" b="b"/>
              <a:pathLst>
                <a:path w="7783830" h="3858259">
                  <a:moveTo>
                    <a:pt x="0" y="3857898"/>
                  </a:moveTo>
                  <a:lnTo>
                    <a:pt x="7783677" y="3857898"/>
                  </a:lnTo>
                  <a:lnTo>
                    <a:pt x="7783677" y="1419"/>
                  </a:lnTo>
                  <a:lnTo>
                    <a:pt x="7738420" y="271"/>
                  </a:lnTo>
                  <a:lnTo>
                    <a:pt x="7690530" y="0"/>
                  </a:lnTo>
                  <a:lnTo>
                    <a:pt x="7642702" y="679"/>
                  </a:lnTo>
                  <a:lnTo>
                    <a:pt x="7594957" y="2315"/>
                  </a:lnTo>
                  <a:lnTo>
                    <a:pt x="7547316" y="4913"/>
                  </a:lnTo>
                  <a:lnTo>
                    <a:pt x="7499798" y="8479"/>
                  </a:lnTo>
                  <a:lnTo>
                    <a:pt x="7452424" y="13019"/>
                  </a:lnTo>
                  <a:lnTo>
                    <a:pt x="7405214" y="18540"/>
                  </a:lnTo>
                  <a:lnTo>
                    <a:pt x="7358188" y="25046"/>
                  </a:lnTo>
                  <a:lnTo>
                    <a:pt x="7311367" y="32544"/>
                  </a:lnTo>
                  <a:lnTo>
                    <a:pt x="7264771" y="41040"/>
                  </a:lnTo>
                  <a:lnTo>
                    <a:pt x="7218419" y="50540"/>
                  </a:lnTo>
                  <a:lnTo>
                    <a:pt x="7172334" y="61048"/>
                  </a:lnTo>
                  <a:lnTo>
                    <a:pt x="7126534" y="72573"/>
                  </a:lnTo>
                  <a:lnTo>
                    <a:pt x="7081040" y="85118"/>
                  </a:lnTo>
                  <a:lnTo>
                    <a:pt x="7035872" y="98690"/>
                  </a:lnTo>
                  <a:lnTo>
                    <a:pt x="6991051" y="113296"/>
                  </a:lnTo>
                  <a:lnTo>
                    <a:pt x="6946597" y="128940"/>
                  </a:lnTo>
                  <a:lnTo>
                    <a:pt x="6902529" y="145629"/>
                  </a:lnTo>
                  <a:lnTo>
                    <a:pt x="6858869" y="163369"/>
                  </a:lnTo>
                  <a:lnTo>
                    <a:pt x="6815637" y="182165"/>
                  </a:lnTo>
                  <a:lnTo>
                    <a:pt x="6772852" y="202023"/>
                  </a:lnTo>
                  <a:lnTo>
                    <a:pt x="6730536" y="222950"/>
                  </a:lnTo>
                  <a:lnTo>
                    <a:pt x="6688708" y="244951"/>
                  </a:lnTo>
                  <a:lnTo>
                    <a:pt x="6647388" y="268032"/>
                  </a:lnTo>
                  <a:lnTo>
                    <a:pt x="6606598" y="292199"/>
                  </a:lnTo>
                  <a:lnTo>
                    <a:pt x="6566357" y="317458"/>
                  </a:lnTo>
                  <a:lnTo>
                    <a:pt x="6526685" y="343814"/>
                  </a:lnTo>
                  <a:lnTo>
                    <a:pt x="6487603" y="371274"/>
                  </a:lnTo>
                  <a:lnTo>
                    <a:pt x="6449131" y="399844"/>
                  </a:lnTo>
                  <a:lnTo>
                    <a:pt x="6409997" y="430503"/>
                  </a:lnTo>
                  <a:lnTo>
                    <a:pt x="6371751" y="462028"/>
                  </a:lnTo>
                  <a:lnTo>
                    <a:pt x="6334355" y="494383"/>
                  </a:lnTo>
                  <a:lnTo>
                    <a:pt x="6297769" y="527531"/>
                  </a:lnTo>
                  <a:lnTo>
                    <a:pt x="6261958" y="561436"/>
                  </a:lnTo>
                  <a:lnTo>
                    <a:pt x="6226882" y="596062"/>
                  </a:lnTo>
                  <a:lnTo>
                    <a:pt x="6192503" y="631373"/>
                  </a:lnTo>
                  <a:lnTo>
                    <a:pt x="6158785" y="667333"/>
                  </a:lnTo>
                  <a:lnTo>
                    <a:pt x="6125688" y="703906"/>
                  </a:lnTo>
                  <a:lnTo>
                    <a:pt x="6093175" y="741054"/>
                  </a:lnTo>
                  <a:lnTo>
                    <a:pt x="6061208" y="778743"/>
                  </a:lnTo>
                  <a:lnTo>
                    <a:pt x="6029749" y="816936"/>
                  </a:lnTo>
                  <a:lnTo>
                    <a:pt x="5998761" y="855597"/>
                  </a:lnTo>
                  <a:lnTo>
                    <a:pt x="5968204" y="894690"/>
                  </a:lnTo>
                  <a:lnTo>
                    <a:pt x="5938042" y="934178"/>
                  </a:lnTo>
                  <a:lnTo>
                    <a:pt x="5908236" y="974026"/>
                  </a:lnTo>
                  <a:lnTo>
                    <a:pt x="5878749" y="1014197"/>
                  </a:lnTo>
                  <a:lnTo>
                    <a:pt x="5849542" y="1054655"/>
                  </a:lnTo>
                  <a:lnTo>
                    <a:pt x="5820577" y="1095364"/>
                  </a:lnTo>
                  <a:lnTo>
                    <a:pt x="5791817" y="1136287"/>
                  </a:lnTo>
                  <a:lnTo>
                    <a:pt x="5763224" y="1177389"/>
                  </a:lnTo>
                  <a:lnTo>
                    <a:pt x="5708177" y="1257376"/>
                  </a:lnTo>
                  <a:lnTo>
                    <a:pt x="5593042" y="1425728"/>
                  </a:lnTo>
                  <a:lnTo>
                    <a:pt x="5564553" y="1467067"/>
                  </a:lnTo>
                  <a:lnTo>
                    <a:pt x="5535928" y="1508296"/>
                  </a:lnTo>
                  <a:lnTo>
                    <a:pt x="5507128" y="1549378"/>
                  </a:lnTo>
                  <a:lnTo>
                    <a:pt x="5478116" y="1590277"/>
                  </a:lnTo>
                  <a:lnTo>
                    <a:pt x="5448853" y="1630957"/>
                  </a:lnTo>
                  <a:lnTo>
                    <a:pt x="5419301" y="1671381"/>
                  </a:lnTo>
                  <a:lnTo>
                    <a:pt x="5389424" y="1711514"/>
                  </a:lnTo>
                  <a:lnTo>
                    <a:pt x="5359181" y="1751319"/>
                  </a:lnTo>
                  <a:lnTo>
                    <a:pt x="5328537" y="1790760"/>
                  </a:lnTo>
                  <a:lnTo>
                    <a:pt x="5297452" y="1829801"/>
                  </a:lnTo>
                  <a:lnTo>
                    <a:pt x="5265890" y="1868406"/>
                  </a:lnTo>
                  <a:lnTo>
                    <a:pt x="5233811" y="1906539"/>
                  </a:lnTo>
                  <a:lnTo>
                    <a:pt x="5203261" y="1941503"/>
                  </a:lnTo>
                  <a:lnTo>
                    <a:pt x="5171715" y="1976009"/>
                  </a:lnTo>
                  <a:lnTo>
                    <a:pt x="5139209" y="2010009"/>
                  </a:lnTo>
                  <a:lnTo>
                    <a:pt x="5105784" y="2043456"/>
                  </a:lnTo>
                  <a:lnTo>
                    <a:pt x="5071476" y="2076304"/>
                  </a:lnTo>
                  <a:lnTo>
                    <a:pt x="5036323" y="2108505"/>
                  </a:lnTo>
                  <a:lnTo>
                    <a:pt x="5000365" y="2140013"/>
                  </a:lnTo>
                  <a:lnTo>
                    <a:pt x="4963639" y="2170781"/>
                  </a:lnTo>
                  <a:lnTo>
                    <a:pt x="4926183" y="2200761"/>
                  </a:lnTo>
                  <a:lnTo>
                    <a:pt x="4888036" y="2229908"/>
                  </a:lnTo>
                  <a:lnTo>
                    <a:pt x="4849235" y="2258174"/>
                  </a:lnTo>
                  <a:lnTo>
                    <a:pt x="4809819" y="2285511"/>
                  </a:lnTo>
                  <a:lnTo>
                    <a:pt x="4769826" y="2311874"/>
                  </a:lnTo>
                  <a:lnTo>
                    <a:pt x="4729294" y="2337216"/>
                  </a:lnTo>
                  <a:lnTo>
                    <a:pt x="4688244" y="2361499"/>
                  </a:lnTo>
                  <a:lnTo>
                    <a:pt x="4646766" y="2384646"/>
                  </a:lnTo>
                  <a:lnTo>
                    <a:pt x="4604846" y="2406642"/>
                  </a:lnTo>
                  <a:lnTo>
                    <a:pt x="4562540" y="2427428"/>
                  </a:lnTo>
                  <a:lnTo>
                    <a:pt x="4519886" y="2446957"/>
                  </a:lnTo>
                  <a:lnTo>
                    <a:pt x="4476922" y="2465184"/>
                  </a:lnTo>
                  <a:lnTo>
                    <a:pt x="4433685" y="2482061"/>
                  </a:lnTo>
                  <a:lnTo>
                    <a:pt x="4390216" y="2497541"/>
                  </a:lnTo>
                  <a:lnTo>
                    <a:pt x="4346550" y="2511578"/>
                  </a:lnTo>
                  <a:lnTo>
                    <a:pt x="4302727" y="2524123"/>
                  </a:lnTo>
                  <a:lnTo>
                    <a:pt x="4258785" y="2535132"/>
                  </a:lnTo>
                  <a:lnTo>
                    <a:pt x="4214762" y="2544556"/>
                  </a:lnTo>
                  <a:lnTo>
                    <a:pt x="4170696" y="2552348"/>
                  </a:lnTo>
                  <a:lnTo>
                    <a:pt x="4126626" y="2558462"/>
                  </a:lnTo>
                  <a:lnTo>
                    <a:pt x="4082588" y="2562852"/>
                  </a:lnTo>
                  <a:lnTo>
                    <a:pt x="4038622" y="2565469"/>
                  </a:lnTo>
                  <a:lnTo>
                    <a:pt x="3994766" y="2566267"/>
                  </a:lnTo>
                  <a:lnTo>
                    <a:pt x="491274" y="2566267"/>
                  </a:lnTo>
                  <a:lnTo>
                    <a:pt x="470332" y="2612004"/>
                  </a:lnTo>
                  <a:lnTo>
                    <a:pt x="449818" y="2657565"/>
                  </a:lnTo>
                  <a:lnTo>
                    <a:pt x="429559" y="2703221"/>
                  </a:lnTo>
                  <a:lnTo>
                    <a:pt x="409525" y="2748940"/>
                  </a:lnTo>
                  <a:lnTo>
                    <a:pt x="389684" y="2794691"/>
                  </a:lnTo>
                  <a:lnTo>
                    <a:pt x="370005" y="2840441"/>
                  </a:lnTo>
                  <a:lnTo>
                    <a:pt x="331006" y="2931816"/>
                  </a:lnTo>
                  <a:lnTo>
                    <a:pt x="312304" y="2976003"/>
                  </a:lnTo>
                  <a:lnTo>
                    <a:pt x="293671" y="3020537"/>
                  </a:lnTo>
                  <a:lnTo>
                    <a:pt x="275131" y="3065402"/>
                  </a:lnTo>
                  <a:lnTo>
                    <a:pt x="256710" y="3110582"/>
                  </a:lnTo>
                  <a:lnTo>
                    <a:pt x="238431" y="3156060"/>
                  </a:lnTo>
                  <a:lnTo>
                    <a:pt x="220321" y="3201823"/>
                  </a:lnTo>
                  <a:lnTo>
                    <a:pt x="202404" y="3247853"/>
                  </a:lnTo>
                  <a:lnTo>
                    <a:pt x="184706" y="3294134"/>
                  </a:lnTo>
                  <a:lnTo>
                    <a:pt x="167251" y="3340653"/>
                  </a:lnTo>
                  <a:lnTo>
                    <a:pt x="150065" y="3387391"/>
                  </a:lnTo>
                  <a:lnTo>
                    <a:pt x="133172" y="3434334"/>
                  </a:lnTo>
                  <a:lnTo>
                    <a:pt x="116598" y="3481467"/>
                  </a:lnTo>
                  <a:lnTo>
                    <a:pt x="100368" y="3528772"/>
                  </a:lnTo>
                  <a:lnTo>
                    <a:pt x="84507" y="3576236"/>
                  </a:lnTo>
                  <a:lnTo>
                    <a:pt x="69039" y="3623840"/>
                  </a:lnTo>
                  <a:lnTo>
                    <a:pt x="53991" y="3671571"/>
                  </a:lnTo>
                  <a:lnTo>
                    <a:pt x="39386" y="3719413"/>
                  </a:lnTo>
                  <a:lnTo>
                    <a:pt x="25250" y="3767348"/>
                  </a:lnTo>
                  <a:lnTo>
                    <a:pt x="11609" y="3815363"/>
                  </a:lnTo>
                  <a:lnTo>
                    <a:pt x="0" y="3857898"/>
                  </a:lnTo>
                  <a:close/>
                </a:path>
                <a:path w="7783830" h="3858259">
                  <a:moveTo>
                    <a:pt x="491274" y="2566267"/>
                  </a:moveTo>
                  <a:lnTo>
                    <a:pt x="3994766" y="2566267"/>
                  </a:lnTo>
                  <a:lnTo>
                    <a:pt x="3951058" y="2565199"/>
                  </a:lnTo>
                  <a:lnTo>
                    <a:pt x="3907536" y="2562219"/>
                  </a:lnTo>
                  <a:lnTo>
                    <a:pt x="3864238" y="2557279"/>
                  </a:lnTo>
                  <a:lnTo>
                    <a:pt x="3821202" y="2550333"/>
                  </a:lnTo>
                  <a:lnTo>
                    <a:pt x="3778466" y="2541333"/>
                  </a:lnTo>
                  <a:lnTo>
                    <a:pt x="3736070" y="2530233"/>
                  </a:lnTo>
                  <a:lnTo>
                    <a:pt x="3694050" y="2516986"/>
                  </a:lnTo>
                  <a:lnTo>
                    <a:pt x="3652445" y="2501544"/>
                  </a:lnTo>
                  <a:lnTo>
                    <a:pt x="3611293" y="2483862"/>
                  </a:lnTo>
                  <a:lnTo>
                    <a:pt x="3570632" y="2463892"/>
                  </a:lnTo>
                  <a:lnTo>
                    <a:pt x="3530501" y="2441587"/>
                  </a:lnTo>
                  <a:lnTo>
                    <a:pt x="3490597" y="2416646"/>
                  </a:lnTo>
                  <a:lnTo>
                    <a:pt x="3452210" y="2389909"/>
                  </a:lnTo>
                  <a:lnTo>
                    <a:pt x="3415226" y="2361489"/>
                  </a:lnTo>
                  <a:lnTo>
                    <a:pt x="3379574" y="2331537"/>
                  </a:lnTo>
                  <a:lnTo>
                    <a:pt x="3345117" y="2300147"/>
                  </a:lnTo>
                  <a:lnTo>
                    <a:pt x="3311761" y="2267452"/>
                  </a:lnTo>
                  <a:lnTo>
                    <a:pt x="3279403" y="2233574"/>
                  </a:lnTo>
                  <a:lnTo>
                    <a:pt x="3247939" y="2198637"/>
                  </a:lnTo>
                  <a:lnTo>
                    <a:pt x="3217265" y="2162762"/>
                  </a:lnTo>
                  <a:lnTo>
                    <a:pt x="3187252" y="2126042"/>
                  </a:lnTo>
                  <a:lnTo>
                    <a:pt x="3157871" y="2088694"/>
                  </a:lnTo>
                  <a:lnTo>
                    <a:pt x="3128943" y="2050746"/>
                  </a:lnTo>
                  <a:lnTo>
                    <a:pt x="3100389" y="2012353"/>
                  </a:lnTo>
                  <a:lnTo>
                    <a:pt x="3072105" y="1973636"/>
                  </a:lnTo>
                  <a:lnTo>
                    <a:pt x="2987834" y="1856779"/>
                  </a:lnTo>
                  <a:lnTo>
                    <a:pt x="2959591" y="1817999"/>
                  </a:lnTo>
                  <a:lnTo>
                    <a:pt x="2931099" y="1779511"/>
                  </a:lnTo>
                  <a:lnTo>
                    <a:pt x="2902252" y="1741438"/>
                  </a:lnTo>
                  <a:lnTo>
                    <a:pt x="2872948" y="1703901"/>
                  </a:lnTo>
                  <a:lnTo>
                    <a:pt x="2843083" y="1667024"/>
                  </a:lnTo>
                  <a:lnTo>
                    <a:pt x="2812552" y="1630929"/>
                  </a:lnTo>
                  <a:lnTo>
                    <a:pt x="2781251" y="1595740"/>
                  </a:lnTo>
                  <a:lnTo>
                    <a:pt x="2749077" y="1561580"/>
                  </a:lnTo>
                  <a:lnTo>
                    <a:pt x="2715926" y="1528570"/>
                  </a:lnTo>
                  <a:lnTo>
                    <a:pt x="2681693" y="1496834"/>
                  </a:lnTo>
                  <a:lnTo>
                    <a:pt x="2646275" y="1466495"/>
                  </a:lnTo>
                  <a:lnTo>
                    <a:pt x="2609568" y="1437676"/>
                  </a:lnTo>
                  <a:lnTo>
                    <a:pt x="2571468" y="1410499"/>
                  </a:lnTo>
                  <a:lnTo>
                    <a:pt x="2531870" y="1385087"/>
                  </a:lnTo>
                  <a:lnTo>
                    <a:pt x="2490367" y="1361435"/>
                  </a:lnTo>
                  <a:lnTo>
                    <a:pt x="2448013" y="1340254"/>
                  </a:lnTo>
                  <a:lnTo>
                    <a:pt x="2404876" y="1321498"/>
                  </a:lnTo>
                  <a:lnTo>
                    <a:pt x="2361023" y="1305124"/>
                  </a:lnTo>
                  <a:lnTo>
                    <a:pt x="2316525" y="1291084"/>
                  </a:lnTo>
                  <a:lnTo>
                    <a:pt x="2271449" y="1279335"/>
                  </a:lnTo>
                  <a:lnTo>
                    <a:pt x="2225863" y="1269829"/>
                  </a:lnTo>
                  <a:lnTo>
                    <a:pt x="2179837" y="1262522"/>
                  </a:lnTo>
                  <a:lnTo>
                    <a:pt x="2133438" y="1257368"/>
                  </a:lnTo>
                  <a:lnTo>
                    <a:pt x="2086736" y="1254322"/>
                  </a:lnTo>
                  <a:lnTo>
                    <a:pt x="2039798" y="1253338"/>
                  </a:lnTo>
                  <a:lnTo>
                    <a:pt x="1992693" y="1254371"/>
                  </a:lnTo>
                  <a:lnTo>
                    <a:pt x="1945489" y="1257376"/>
                  </a:lnTo>
                  <a:lnTo>
                    <a:pt x="1898256" y="1262306"/>
                  </a:lnTo>
                  <a:lnTo>
                    <a:pt x="1851061" y="1269117"/>
                  </a:lnTo>
                  <a:lnTo>
                    <a:pt x="1803974" y="1277763"/>
                  </a:lnTo>
                  <a:lnTo>
                    <a:pt x="1757061" y="1288198"/>
                  </a:lnTo>
                  <a:lnTo>
                    <a:pt x="1710393" y="1300378"/>
                  </a:lnTo>
                  <a:lnTo>
                    <a:pt x="1664037" y="1314256"/>
                  </a:lnTo>
                  <a:lnTo>
                    <a:pt x="1618062" y="1329787"/>
                  </a:lnTo>
                  <a:lnTo>
                    <a:pt x="1572537" y="1346926"/>
                  </a:lnTo>
                  <a:lnTo>
                    <a:pt x="1527529" y="1365628"/>
                  </a:lnTo>
                  <a:lnTo>
                    <a:pt x="1483108" y="1385846"/>
                  </a:lnTo>
                  <a:lnTo>
                    <a:pt x="1439341" y="1407536"/>
                  </a:lnTo>
                  <a:lnTo>
                    <a:pt x="1396298" y="1430651"/>
                  </a:lnTo>
                  <a:lnTo>
                    <a:pt x="1354047" y="1455147"/>
                  </a:lnTo>
                  <a:lnTo>
                    <a:pt x="1312656" y="1480978"/>
                  </a:lnTo>
                  <a:lnTo>
                    <a:pt x="1272194" y="1508098"/>
                  </a:lnTo>
                  <a:lnTo>
                    <a:pt x="1232728" y="1536462"/>
                  </a:lnTo>
                  <a:lnTo>
                    <a:pt x="1194329" y="1566025"/>
                  </a:lnTo>
                  <a:lnTo>
                    <a:pt x="1157064" y="1596741"/>
                  </a:lnTo>
                  <a:lnTo>
                    <a:pt x="1121001" y="1628565"/>
                  </a:lnTo>
                  <a:lnTo>
                    <a:pt x="1084934" y="1662431"/>
                  </a:lnTo>
                  <a:lnTo>
                    <a:pt x="1049877" y="1697146"/>
                  </a:lnTo>
                  <a:lnTo>
                    <a:pt x="1015796" y="1732678"/>
                  </a:lnTo>
                  <a:lnTo>
                    <a:pt x="982662" y="1768996"/>
                  </a:lnTo>
                  <a:lnTo>
                    <a:pt x="950442" y="1806069"/>
                  </a:lnTo>
                  <a:lnTo>
                    <a:pt x="919106" y="1843865"/>
                  </a:lnTo>
                  <a:lnTo>
                    <a:pt x="888621" y="1882352"/>
                  </a:lnTo>
                  <a:lnTo>
                    <a:pt x="858957" y="1921500"/>
                  </a:lnTo>
                  <a:lnTo>
                    <a:pt x="830083" y="1961277"/>
                  </a:lnTo>
                  <a:lnTo>
                    <a:pt x="801966" y="2001651"/>
                  </a:lnTo>
                  <a:lnTo>
                    <a:pt x="774576" y="2042590"/>
                  </a:lnTo>
                  <a:lnTo>
                    <a:pt x="747880" y="2084065"/>
                  </a:lnTo>
                  <a:lnTo>
                    <a:pt x="721830" y="2126074"/>
                  </a:lnTo>
                  <a:lnTo>
                    <a:pt x="696449" y="2168491"/>
                  </a:lnTo>
                  <a:lnTo>
                    <a:pt x="671651" y="2211381"/>
                  </a:lnTo>
                  <a:lnTo>
                    <a:pt x="647422" y="2254679"/>
                  </a:lnTo>
                  <a:lnTo>
                    <a:pt x="623732" y="2298354"/>
                  </a:lnTo>
                  <a:lnTo>
                    <a:pt x="600548" y="2342375"/>
                  </a:lnTo>
                  <a:lnTo>
                    <a:pt x="577840" y="2386710"/>
                  </a:lnTo>
                  <a:lnTo>
                    <a:pt x="555576" y="2431329"/>
                  </a:lnTo>
                  <a:lnTo>
                    <a:pt x="533724" y="2476199"/>
                  </a:lnTo>
                  <a:lnTo>
                    <a:pt x="512254" y="2521289"/>
                  </a:lnTo>
                  <a:lnTo>
                    <a:pt x="491274" y="2566267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33035" y="6632158"/>
              <a:ext cx="7355205" cy="3644900"/>
            </a:xfrm>
            <a:custGeom>
              <a:avLst/>
              <a:gdLst/>
              <a:ahLst/>
              <a:cxnLst/>
              <a:rect l="l" t="t" r="r" b="b"/>
              <a:pathLst>
                <a:path w="7355205" h="3644900">
                  <a:moveTo>
                    <a:pt x="3395199" y="3352799"/>
                  </a:moveTo>
                  <a:lnTo>
                    <a:pt x="3679886" y="3352799"/>
                  </a:lnTo>
                  <a:lnTo>
                    <a:pt x="3911774" y="3289299"/>
                  </a:lnTo>
                  <a:lnTo>
                    <a:pt x="3956696" y="3263899"/>
                  </a:lnTo>
                  <a:lnTo>
                    <a:pt x="4000963" y="3251199"/>
                  </a:lnTo>
                  <a:lnTo>
                    <a:pt x="4044503" y="3225799"/>
                  </a:lnTo>
                  <a:lnTo>
                    <a:pt x="4087243" y="3213099"/>
                  </a:lnTo>
                  <a:lnTo>
                    <a:pt x="4129110" y="3187699"/>
                  </a:lnTo>
                  <a:lnTo>
                    <a:pt x="4216734" y="3136899"/>
                  </a:lnTo>
                  <a:lnTo>
                    <a:pt x="4259587" y="3098799"/>
                  </a:lnTo>
                  <a:lnTo>
                    <a:pt x="4343458" y="3047999"/>
                  </a:lnTo>
                  <a:lnTo>
                    <a:pt x="4384507" y="3009899"/>
                  </a:lnTo>
                  <a:lnTo>
                    <a:pt x="4424986" y="2984499"/>
                  </a:lnTo>
                  <a:lnTo>
                    <a:pt x="4464910" y="2946399"/>
                  </a:lnTo>
                  <a:lnTo>
                    <a:pt x="4504297" y="2920999"/>
                  </a:lnTo>
                  <a:lnTo>
                    <a:pt x="4543161" y="2882899"/>
                  </a:lnTo>
                  <a:lnTo>
                    <a:pt x="4581518" y="2844799"/>
                  </a:lnTo>
                  <a:lnTo>
                    <a:pt x="4619385" y="2806699"/>
                  </a:lnTo>
                  <a:lnTo>
                    <a:pt x="4656776" y="2781299"/>
                  </a:lnTo>
                  <a:lnTo>
                    <a:pt x="4693709" y="2743199"/>
                  </a:lnTo>
                  <a:lnTo>
                    <a:pt x="4730199" y="2705099"/>
                  </a:lnTo>
                  <a:lnTo>
                    <a:pt x="4766261" y="2666999"/>
                  </a:lnTo>
                  <a:lnTo>
                    <a:pt x="4801912" y="2628899"/>
                  </a:lnTo>
                  <a:lnTo>
                    <a:pt x="4837167" y="2590799"/>
                  </a:lnTo>
                  <a:lnTo>
                    <a:pt x="4872043" y="2552699"/>
                  </a:lnTo>
                  <a:lnTo>
                    <a:pt x="4905783" y="2514599"/>
                  </a:lnTo>
                  <a:lnTo>
                    <a:pt x="4939214" y="2476499"/>
                  </a:lnTo>
                  <a:lnTo>
                    <a:pt x="4972349" y="2451099"/>
                  </a:lnTo>
                  <a:lnTo>
                    <a:pt x="5037796" y="2374899"/>
                  </a:lnTo>
                  <a:lnTo>
                    <a:pt x="5102242" y="2298699"/>
                  </a:lnTo>
                  <a:lnTo>
                    <a:pt x="5165807" y="2222499"/>
                  </a:lnTo>
                  <a:lnTo>
                    <a:pt x="5259764" y="2108199"/>
                  </a:lnTo>
                  <a:lnTo>
                    <a:pt x="5290771" y="2057399"/>
                  </a:lnTo>
                  <a:lnTo>
                    <a:pt x="5321648" y="2019299"/>
                  </a:lnTo>
                  <a:lnTo>
                    <a:pt x="5504996" y="1790699"/>
                  </a:lnTo>
                  <a:lnTo>
                    <a:pt x="5627007" y="1625599"/>
                  </a:lnTo>
                  <a:lnTo>
                    <a:pt x="5688338" y="1549399"/>
                  </a:lnTo>
                  <a:lnTo>
                    <a:pt x="5812165" y="1396999"/>
                  </a:lnTo>
                  <a:lnTo>
                    <a:pt x="5906458" y="1282699"/>
                  </a:lnTo>
                  <a:lnTo>
                    <a:pt x="5938229" y="1231899"/>
                  </a:lnTo>
                  <a:lnTo>
                    <a:pt x="5970192" y="1193799"/>
                  </a:lnTo>
                  <a:lnTo>
                    <a:pt x="6034742" y="1117599"/>
                  </a:lnTo>
                  <a:lnTo>
                    <a:pt x="6100212" y="1041399"/>
                  </a:lnTo>
                  <a:lnTo>
                    <a:pt x="6166705" y="965199"/>
                  </a:lnTo>
                  <a:lnTo>
                    <a:pt x="6200367" y="939799"/>
                  </a:lnTo>
                  <a:lnTo>
                    <a:pt x="6234323" y="901699"/>
                  </a:lnTo>
                  <a:lnTo>
                    <a:pt x="6268586" y="863599"/>
                  </a:lnTo>
                  <a:lnTo>
                    <a:pt x="6303170" y="825499"/>
                  </a:lnTo>
                  <a:lnTo>
                    <a:pt x="6338086" y="787399"/>
                  </a:lnTo>
                  <a:lnTo>
                    <a:pt x="6373347" y="749299"/>
                  </a:lnTo>
                  <a:lnTo>
                    <a:pt x="6408967" y="711199"/>
                  </a:lnTo>
                  <a:lnTo>
                    <a:pt x="6444959" y="685799"/>
                  </a:lnTo>
                  <a:lnTo>
                    <a:pt x="6481335" y="647699"/>
                  </a:lnTo>
                  <a:lnTo>
                    <a:pt x="6518107" y="609599"/>
                  </a:lnTo>
                  <a:lnTo>
                    <a:pt x="6555290" y="584199"/>
                  </a:lnTo>
                  <a:lnTo>
                    <a:pt x="6592896" y="546099"/>
                  </a:lnTo>
                  <a:lnTo>
                    <a:pt x="6630937" y="520699"/>
                  </a:lnTo>
                  <a:lnTo>
                    <a:pt x="6669427" y="482599"/>
                  </a:lnTo>
                  <a:lnTo>
                    <a:pt x="6708378" y="457199"/>
                  </a:lnTo>
                  <a:lnTo>
                    <a:pt x="6747804" y="419099"/>
                  </a:lnTo>
                  <a:lnTo>
                    <a:pt x="6787716" y="393699"/>
                  </a:lnTo>
                  <a:lnTo>
                    <a:pt x="6828129" y="355599"/>
                  </a:lnTo>
                  <a:lnTo>
                    <a:pt x="6869054" y="330199"/>
                  </a:lnTo>
                  <a:lnTo>
                    <a:pt x="6909301" y="304799"/>
                  </a:lnTo>
                  <a:lnTo>
                    <a:pt x="6950225" y="279399"/>
                  </a:lnTo>
                  <a:lnTo>
                    <a:pt x="7033995" y="228599"/>
                  </a:lnTo>
                  <a:lnTo>
                    <a:pt x="7120148" y="177799"/>
                  </a:lnTo>
                  <a:lnTo>
                    <a:pt x="7253373" y="101599"/>
                  </a:lnTo>
                  <a:lnTo>
                    <a:pt x="7298738" y="88899"/>
                  </a:lnTo>
                  <a:lnTo>
                    <a:pt x="7344537" y="63499"/>
                  </a:lnTo>
                  <a:lnTo>
                    <a:pt x="7354964" y="63499"/>
                  </a:lnTo>
                  <a:lnTo>
                    <a:pt x="7354964" y="0"/>
                  </a:lnTo>
                  <a:lnTo>
                    <a:pt x="7327447" y="0"/>
                  </a:lnTo>
                  <a:lnTo>
                    <a:pt x="7238091" y="50799"/>
                  </a:lnTo>
                  <a:lnTo>
                    <a:pt x="7193950" y="63499"/>
                  </a:lnTo>
                  <a:lnTo>
                    <a:pt x="7063793" y="139699"/>
                  </a:lnTo>
                  <a:lnTo>
                    <a:pt x="6937255" y="215899"/>
                  </a:lnTo>
                  <a:lnTo>
                    <a:pt x="6855045" y="266699"/>
                  </a:lnTo>
                  <a:lnTo>
                    <a:pt x="6814616" y="292099"/>
                  </a:lnTo>
                  <a:lnTo>
                    <a:pt x="6774651" y="330199"/>
                  </a:lnTo>
                  <a:lnTo>
                    <a:pt x="6696154" y="380999"/>
                  </a:lnTo>
                  <a:lnTo>
                    <a:pt x="6657643" y="419099"/>
                  </a:lnTo>
                  <a:lnTo>
                    <a:pt x="6619638" y="444499"/>
                  </a:lnTo>
                  <a:lnTo>
                    <a:pt x="6582149" y="482599"/>
                  </a:lnTo>
                  <a:lnTo>
                    <a:pt x="6543506" y="507999"/>
                  </a:lnTo>
                  <a:lnTo>
                    <a:pt x="6505333" y="546099"/>
                  </a:lnTo>
                  <a:lnTo>
                    <a:pt x="6467615" y="584199"/>
                  </a:lnTo>
                  <a:lnTo>
                    <a:pt x="6430337" y="609599"/>
                  </a:lnTo>
                  <a:lnTo>
                    <a:pt x="6393483" y="647699"/>
                  </a:lnTo>
                  <a:lnTo>
                    <a:pt x="6357040" y="685799"/>
                  </a:lnTo>
                  <a:lnTo>
                    <a:pt x="6320992" y="723899"/>
                  </a:lnTo>
                  <a:lnTo>
                    <a:pt x="6285324" y="761999"/>
                  </a:lnTo>
                  <a:lnTo>
                    <a:pt x="6250020" y="787399"/>
                  </a:lnTo>
                  <a:lnTo>
                    <a:pt x="6215067" y="825499"/>
                  </a:lnTo>
                  <a:lnTo>
                    <a:pt x="6180448" y="863599"/>
                  </a:lnTo>
                  <a:lnTo>
                    <a:pt x="6112155" y="939799"/>
                  </a:lnTo>
                  <a:lnTo>
                    <a:pt x="6045020" y="1015999"/>
                  </a:lnTo>
                  <a:lnTo>
                    <a:pt x="5978924" y="1092199"/>
                  </a:lnTo>
                  <a:lnTo>
                    <a:pt x="5913747" y="1168399"/>
                  </a:lnTo>
                  <a:lnTo>
                    <a:pt x="5881465" y="1206499"/>
                  </a:lnTo>
                  <a:lnTo>
                    <a:pt x="5849367" y="1257299"/>
                  </a:lnTo>
                  <a:lnTo>
                    <a:pt x="5754032" y="1371599"/>
                  </a:lnTo>
                  <a:lnTo>
                    <a:pt x="5659816" y="1485899"/>
                  </a:lnTo>
                  <a:lnTo>
                    <a:pt x="5628589" y="1536699"/>
                  </a:lnTo>
                  <a:lnTo>
                    <a:pt x="5566314" y="1612899"/>
                  </a:lnTo>
                  <a:lnTo>
                    <a:pt x="5442053" y="1777999"/>
                  </a:lnTo>
                  <a:lnTo>
                    <a:pt x="5254583" y="2006599"/>
                  </a:lnTo>
                  <a:lnTo>
                    <a:pt x="5222306" y="2057399"/>
                  </a:lnTo>
                  <a:lnTo>
                    <a:pt x="5157249" y="2133599"/>
                  </a:lnTo>
                  <a:lnTo>
                    <a:pt x="5091422" y="2209799"/>
                  </a:lnTo>
                  <a:lnTo>
                    <a:pt x="5058182" y="2247899"/>
                  </a:lnTo>
                  <a:lnTo>
                    <a:pt x="5024704" y="2298699"/>
                  </a:lnTo>
                  <a:lnTo>
                    <a:pt x="4956974" y="2374899"/>
                  </a:lnTo>
                  <a:lnTo>
                    <a:pt x="4888112" y="2451099"/>
                  </a:lnTo>
                  <a:lnTo>
                    <a:pt x="4853218" y="2489199"/>
                  </a:lnTo>
                  <a:lnTo>
                    <a:pt x="4817996" y="2527299"/>
                  </a:lnTo>
                  <a:lnTo>
                    <a:pt x="4782431" y="2565399"/>
                  </a:lnTo>
                  <a:lnTo>
                    <a:pt x="4746506" y="2603499"/>
                  </a:lnTo>
                  <a:lnTo>
                    <a:pt x="4710208" y="2641599"/>
                  </a:lnTo>
                  <a:lnTo>
                    <a:pt x="4673522" y="2666999"/>
                  </a:lnTo>
                  <a:lnTo>
                    <a:pt x="4636431" y="2705099"/>
                  </a:lnTo>
                  <a:lnTo>
                    <a:pt x="4598921" y="2743199"/>
                  </a:lnTo>
                  <a:lnTo>
                    <a:pt x="4560978" y="2781299"/>
                  </a:lnTo>
                  <a:lnTo>
                    <a:pt x="4523787" y="2819399"/>
                  </a:lnTo>
                  <a:lnTo>
                    <a:pt x="4485973" y="2844799"/>
                  </a:lnTo>
                  <a:lnTo>
                    <a:pt x="4447532" y="2882899"/>
                  </a:lnTo>
                  <a:lnTo>
                    <a:pt x="4408455" y="2908299"/>
                  </a:lnTo>
                  <a:lnTo>
                    <a:pt x="4368737" y="2946399"/>
                  </a:lnTo>
                  <a:lnTo>
                    <a:pt x="4328370" y="2971799"/>
                  </a:lnTo>
                  <a:lnTo>
                    <a:pt x="4287348" y="3009899"/>
                  </a:lnTo>
                  <a:lnTo>
                    <a:pt x="4245664" y="3035299"/>
                  </a:lnTo>
                  <a:lnTo>
                    <a:pt x="4203313" y="3073399"/>
                  </a:lnTo>
                  <a:lnTo>
                    <a:pt x="4116578" y="3124199"/>
                  </a:lnTo>
                  <a:lnTo>
                    <a:pt x="4027092" y="3174999"/>
                  </a:lnTo>
                  <a:lnTo>
                    <a:pt x="3981300" y="3187699"/>
                  </a:lnTo>
                  <a:lnTo>
                    <a:pt x="3887587" y="3238499"/>
                  </a:lnTo>
                  <a:lnTo>
                    <a:pt x="3691454" y="3289299"/>
                  </a:lnTo>
                  <a:lnTo>
                    <a:pt x="3641753" y="3289299"/>
                  </a:lnTo>
                  <a:lnTo>
                    <a:pt x="3592733" y="3301999"/>
                  </a:lnTo>
                  <a:lnTo>
                    <a:pt x="3232225" y="3301999"/>
                  </a:lnTo>
                  <a:lnTo>
                    <a:pt x="3254805" y="3314699"/>
                  </a:lnTo>
                  <a:lnTo>
                    <a:pt x="3395199" y="3352799"/>
                  </a:lnTo>
                  <a:close/>
                </a:path>
                <a:path w="7355205" h="3644900">
                  <a:moveTo>
                    <a:pt x="3232225" y="3301999"/>
                  </a:moveTo>
                  <a:lnTo>
                    <a:pt x="3496891" y="3301999"/>
                  </a:lnTo>
                  <a:lnTo>
                    <a:pt x="3450143" y="3289299"/>
                  </a:lnTo>
                  <a:lnTo>
                    <a:pt x="3404227" y="3289299"/>
                  </a:lnTo>
                  <a:lnTo>
                    <a:pt x="3271851" y="3251199"/>
                  </a:lnTo>
                  <a:lnTo>
                    <a:pt x="3229641" y="3225799"/>
                  </a:lnTo>
                  <a:lnTo>
                    <a:pt x="3188452" y="3200399"/>
                  </a:lnTo>
                  <a:lnTo>
                    <a:pt x="3148321" y="3187699"/>
                  </a:lnTo>
                  <a:lnTo>
                    <a:pt x="3109286" y="3162299"/>
                  </a:lnTo>
                  <a:lnTo>
                    <a:pt x="3071385" y="3124199"/>
                  </a:lnTo>
                  <a:lnTo>
                    <a:pt x="3034655" y="3098799"/>
                  </a:lnTo>
                  <a:lnTo>
                    <a:pt x="2999134" y="3073399"/>
                  </a:lnTo>
                  <a:lnTo>
                    <a:pt x="2964859" y="3035299"/>
                  </a:lnTo>
                  <a:lnTo>
                    <a:pt x="2931869" y="2997199"/>
                  </a:lnTo>
                  <a:lnTo>
                    <a:pt x="2900200" y="2959099"/>
                  </a:lnTo>
                  <a:lnTo>
                    <a:pt x="2869045" y="2920999"/>
                  </a:lnTo>
                  <a:lnTo>
                    <a:pt x="2839362" y="2882899"/>
                  </a:lnTo>
                  <a:lnTo>
                    <a:pt x="2811023" y="2832099"/>
                  </a:lnTo>
                  <a:lnTo>
                    <a:pt x="2783900" y="2793999"/>
                  </a:lnTo>
                  <a:lnTo>
                    <a:pt x="2757865" y="2755899"/>
                  </a:lnTo>
                  <a:lnTo>
                    <a:pt x="2732791" y="2705099"/>
                  </a:lnTo>
                  <a:lnTo>
                    <a:pt x="2708552" y="2666999"/>
                  </a:lnTo>
                  <a:lnTo>
                    <a:pt x="2685018" y="2616199"/>
                  </a:lnTo>
                  <a:lnTo>
                    <a:pt x="2662062" y="2578099"/>
                  </a:lnTo>
                  <a:lnTo>
                    <a:pt x="2639557" y="2527299"/>
                  </a:lnTo>
                  <a:lnTo>
                    <a:pt x="2617376" y="2489199"/>
                  </a:lnTo>
                  <a:lnTo>
                    <a:pt x="2573473" y="2387599"/>
                  </a:lnTo>
                  <a:lnTo>
                    <a:pt x="2551497" y="2349499"/>
                  </a:lnTo>
                  <a:lnTo>
                    <a:pt x="2529333" y="2298699"/>
                  </a:lnTo>
                  <a:lnTo>
                    <a:pt x="2506855" y="2260599"/>
                  </a:lnTo>
                  <a:lnTo>
                    <a:pt x="2483935" y="2209799"/>
                  </a:lnTo>
                  <a:lnTo>
                    <a:pt x="2460377" y="2171699"/>
                  </a:lnTo>
                  <a:lnTo>
                    <a:pt x="2435993" y="2120899"/>
                  </a:lnTo>
                  <a:lnTo>
                    <a:pt x="2410714" y="2070099"/>
                  </a:lnTo>
                  <a:lnTo>
                    <a:pt x="2384470" y="2031999"/>
                  </a:lnTo>
                  <a:lnTo>
                    <a:pt x="2357191" y="1993899"/>
                  </a:lnTo>
                  <a:lnTo>
                    <a:pt x="2328807" y="1943099"/>
                  </a:lnTo>
                  <a:lnTo>
                    <a:pt x="2299247" y="1904999"/>
                  </a:lnTo>
                  <a:lnTo>
                    <a:pt x="2268442" y="1866899"/>
                  </a:lnTo>
                  <a:lnTo>
                    <a:pt x="2236322" y="1816099"/>
                  </a:lnTo>
                  <a:lnTo>
                    <a:pt x="2202816" y="1777999"/>
                  </a:lnTo>
                  <a:lnTo>
                    <a:pt x="2167854" y="1739899"/>
                  </a:lnTo>
                  <a:lnTo>
                    <a:pt x="2131368" y="1714499"/>
                  </a:lnTo>
                  <a:lnTo>
                    <a:pt x="2093285" y="1676399"/>
                  </a:lnTo>
                  <a:lnTo>
                    <a:pt x="2053537" y="1638299"/>
                  </a:lnTo>
                  <a:lnTo>
                    <a:pt x="2012054" y="1612899"/>
                  </a:lnTo>
                  <a:lnTo>
                    <a:pt x="1968765" y="1587499"/>
                  </a:lnTo>
                  <a:lnTo>
                    <a:pt x="1923549" y="1562099"/>
                  </a:lnTo>
                  <a:lnTo>
                    <a:pt x="1877426" y="1536699"/>
                  </a:lnTo>
                  <a:lnTo>
                    <a:pt x="1686228" y="1485899"/>
                  </a:lnTo>
                  <a:lnTo>
                    <a:pt x="1440962" y="1485899"/>
                  </a:lnTo>
                  <a:lnTo>
                    <a:pt x="1296110" y="1523999"/>
                  </a:lnTo>
                  <a:lnTo>
                    <a:pt x="1272513" y="1536699"/>
                  </a:lnTo>
                  <a:lnTo>
                    <a:pt x="1666256" y="1536699"/>
                  </a:lnTo>
                  <a:lnTo>
                    <a:pt x="1764915" y="1562099"/>
                  </a:lnTo>
                  <a:lnTo>
                    <a:pt x="1811856" y="1574799"/>
                  </a:lnTo>
                  <a:lnTo>
                    <a:pt x="1857231" y="1600199"/>
                  </a:lnTo>
                  <a:lnTo>
                    <a:pt x="1901060" y="1612899"/>
                  </a:lnTo>
                  <a:lnTo>
                    <a:pt x="1943362" y="1638299"/>
                  </a:lnTo>
                  <a:lnTo>
                    <a:pt x="1984157" y="1663699"/>
                  </a:lnTo>
                  <a:lnTo>
                    <a:pt x="2023465" y="1701799"/>
                  </a:lnTo>
                  <a:lnTo>
                    <a:pt x="2061305" y="1727199"/>
                  </a:lnTo>
                  <a:lnTo>
                    <a:pt x="2097698" y="1765299"/>
                  </a:lnTo>
                  <a:lnTo>
                    <a:pt x="2132662" y="1803399"/>
                  </a:lnTo>
                  <a:lnTo>
                    <a:pt x="2166217" y="1828799"/>
                  </a:lnTo>
                  <a:lnTo>
                    <a:pt x="2198384" y="1866899"/>
                  </a:lnTo>
                  <a:lnTo>
                    <a:pt x="2229181" y="1917699"/>
                  </a:lnTo>
                  <a:lnTo>
                    <a:pt x="2258629" y="1955799"/>
                  </a:lnTo>
                  <a:lnTo>
                    <a:pt x="2286747" y="1993899"/>
                  </a:lnTo>
                  <a:lnTo>
                    <a:pt x="2313554" y="2031999"/>
                  </a:lnTo>
                  <a:lnTo>
                    <a:pt x="2339747" y="2070099"/>
                  </a:lnTo>
                  <a:lnTo>
                    <a:pt x="2364935" y="2120899"/>
                  </a:lnTo>
                  <a:lnTo>
                    <a:pt x="2389241" y="2158999"/>
                  </a:lnTo>
                  <a:lnTo>
                    <a:pt x="2412789" y="2209799"/>
                  </a:lnTo>
                  <a:lnTo>
                    <a:pt x="2435703" y="2247899"/>
                  </a:lnTo>
                  <a:lnTo>
                    <a:pt x="2458106" y="2298699"/>
                  </a:lnTo>
                  <a:lnTo>
                    <a:pt x="2480122" y="2336799"/>
                  </a:lnTo>
                  <a:lnTo>
                    <a:pt x="2501874" y="2387599"/>
                  </a:lnTo>
                  <a:lnTo>
                    <a:pt x="2545081" y="2476499"/>
                  </a:lnTo>
                  <a:lnTo>
                    <a:pt x="2566783" y="2514599"/>
                  </a:lnTo>
                  <a:lnTo>
                    <a:pt x="2588716" y="2565399"/>
                  </a:lnTo>
                  <a:lnTo>
                    <a:pt x="2611003" y="2603499"/>
                  </a:lnTo>
                  <a:lnTo>
                    <a:pt x="2633767" y="2654299"/>
                  </a:lnTo>
                  <a:lnTo>
                    <a:pt x="2657133" y="2692399"/>
                  </a:lnTo>
                  <a:lnTo>
                    <a:pt x="2681223" y="2743199"/>
                  </a:lnTo>
                  <a:lnTo>
                    <a:pt x="2731235" y="2819399"/>
                  </a:lnTo>
                  <a:lnTo>
                    <a:pt x="2757318" y="2870199"/>
                  </a:lnTo>
                  <a:lnTo>
                    <a:pt x="2784456" y="2908299"/>
                  </a:lnTo>
                  <a:lnTo>
                    <a:pt x="2812697" y="2946399"/>
                  </a:lnTo>
                  <a:lnTo>
                    <a:pt x="2842088" y="2984499"/>
                  </a:lnTo>
                  <a:lnTo>
                    <a:pt x="2872677" y="3022599"/>
                  </a:lnTo>
                  <a:lnTo>
                    <a:pt x="2904511" y="3060699"/>
                  </a:lnTo>
                  <a:lnTo>
                    <a:pt x="2937636" y="3098799"/>
                  </a:lnTo>
                  <a:lnTo>
                    <a:pt x="2972100" y="3124199"/>
                  </a:lnTo>
                  <a:lnTo>
                    <a:pt x="3007951" y="3162299"/>
                  </a:lnTo>
                  <a:lnTo>
                    <a:pt x="3045234" y="3187699"/>
                  </a:lnTo>
                  <a:lnTo>
                    <a:pt x="3083998" y="3213099"/>
                  </a:lnTo>
                  <a:lnTo>
                    <a:pt x="3124290" y="3238499"/>
                  </a:lnTo>
                  <a:lnTo>
                    <a:pt x="3166157" y="3263899"/>
                  </a:lnTo>
                  <a:lnTo>
                    <a:pt x="3209646" y="3289299"/>
                  </a:lnTo>
                  <a:lnTo>
                    <a:pt x="3232225" y="3301999"/>
                  </a:lnTo>
                  <a:close/>
                </a:path>
                <a:path w="7355205" h="3644900">
                  <a:moveTo>
                    <a:pt x="0" y="3644899"/>
                  </a:moveTo>
                  <a:lnTo>
                    <a:pt x="64234" y="3644899"/>
                  </a:lnTo>
                  <a:lnTo>
                    <a:pt x="79591" y="3606799"/>
                  </a:lnTo>
                  <a:lnTo>
                    <a:pt x="95888" y="3555999"/>
                  </a:lnTo>
                  <a:lnTo>
                    <a:pt x="112392" y="3505199"/>
                  </a:lnTo>
                  <a:lnTo>
                    <a:pt x="129104" y="3454399"/>
                  </a:lnTo>
                  <a:lnTo>
                    <a:pt x="146023" y="3403599"/>
                  </a:lnTo>
                  <a:lnTo>
                    <a:pt x="163149" y="3365499"/>
                  </a:lnTo>
                  <a:lnTo>
                    <a:pt x="180482" y="3314699"/>
                  </a:lnTo>
                  <a:lnTo>
                    <a:pt x="198021" y="3263899"/>
                  </a:lnTo>
                  <a:lnTo>
                    <a:pt x="215766" y="3213099"/>
                  </a:lnTo>
                  <a:lnTo>
                    <a:pt x="233717" y="3162299"/>
                  </a:lnTo>
                  <a:lnTo>
                    <a:pt x="251874" y="3124199"/>
                  </a:lnTo>
                  <a:lnTo>
                    <a:pt x="270236" y="3073399"/>
                  </a:lnTo>
                  <a:lnTo>
                    <a:pt x="288803" y="3022599"/>
                  </a:lnTo>
                  <a:lnTo>
                    <a:pt x="307575" y="2971799"/>
                  </a:lnTo>
                  <a:lnTo>
                    <a:pt x="326551" y="2933699"/>
                  </a:lnTo>
                  <a:lnTo>
                    <a:pt x="345732" y="2882899"/>
                  </a:lnTo>
                  <a:lnTo>
                    <a:pt x="365117" y="2832099"/>
                  </a:lnTo>
                  <a:lnTo>
                    <a:pt x="403319" y="2743199"/>
                  </a:lnTo>
                  <a:lnTo>
                    <a:pt x="422625" y="2692399"/>
                  </a:lnTo>
                  <a:lnTo>
                    <a:pt x="442150" y="2641599"/>
                  </a:lnTo>
                  <a:lnTo>
                    <a:pt x="461955" y="2603499"/>
                  </a:lnTo>
                  <a:lnTo>
                    <a:pt x="482101" y="2552699"/>
                  </a:lnTo>
                  <a:lnTo>
                    <a:pt x="502651" y="2501899"/>
                  </a:lnTo>
                  <a:lnTo>
                    <a:pt x="523665" y="2463799"/>
                  </a:lnTo>
                  <a:lnTo>
                    <a:pt x="545206" y="2412999"/>
                  </a:lnTo>
                  <a:lnTo>
                    <a:pt x="567334" y="2374899"/>
                  </a:lnTo>
                  <a:lnTo>
                    <a:pt x="590112" y="2324099"/>
                  </a:lnTo>
                  <a:lnTo>
                    <a:pt x="613600" y="2273299"/>
                  </a:lnTo>
                  <a:lnTo>
                    <a:pt x="637861" y="2235199"/>
                  </a:lnTo>
                  <a:lnTo>
                    <a:pt x="662956" y="2184399"/>
                  </a:lnTo>
                  <a:lnTo>
                    <a:pt x="688946" y="2146299"/>
                  </a:lnTo>
                  <a:lnTo>
                    <a:pt x="715894" y="2108199"/>
                  </a:lnTo>
                  <a:lnTo>
                    <a:pt x="743859" y="2057399"/>
                  </a:lnTo>
                  <a:lnTo>
                    <a:pt x="772905" y="2019299"/>
                  </a:lnTo>
                  <a:lnTo>
                    <a:pt x="803093" y="1981199"/>
                  </a:lnTo>
                  <a:lnTo>
                    <a:pt x="834483" y="1943099"/>
                  </a:lnTo>
                  <a:lnTo>
                    <a:pt x="865173" y="1904999"/>
                  </a:lnTo>
                  <a:lnTo>
                    <a:pt x="897402" y="1866899"/>
                  </a:lnTo>
                  <a:lnTo>
                    <a:pt x="931105" y="1828799"/>
                  </a:lnTo>
                  <a:lnTo>
                    <a:pt x="966216" y="1803399"/>
                  </a:lnTo>
                  <a:lnTo>
                    <a:pt x="1002670" y="1765299"/>
                  </a:lnTo>
                  <a:lnTo>
                    <a:pt x="1040402" y="1739899"/>
                  </a:lnTo>
                  <a:lnTo>
                    <a:pt x="1079347" y="1714499"/>
                  </a:lnTo>
                  <a:lnTo>
                    <a:pt x="1119439" y="1689099"/>
                  </a:lnTo>
                  <a:lnTo>
                    <a:pt x="1160613" y="1663699"/>
                  </a:lnTo>
                  <a:lnTo>
                    <a:pt x="1202804" y="1638299"/>
                  </a:lnTo>
                  <a:lnTo>
                    <a:pt x="1245946" y="1612899"/>
                  </a:lnTo>
                  <a:lnTo>
                    <a:pt x="1289974" y="1600199"/>
                  </a:lnTo>
                  <a:lnTo>
                    <a:pt x="1334822" y="1574799"/>
                  </a:lnTo>
                  <a:lnTo>
                    <a:pt x="1426720" y="1549399"/>
                  </a:lnTo>
                  <a:lnTo>
                    <a:pt x="1473639" y="1549399"/>
                  </a:lnTo>
                  <a:lnTo>
                    <a:pt x="1521117" y="1536699"/>
                  </a:lnTo>
                  <a:lnTo>
                    <a:pt x="1272513" y="1536699"/>
                  </a:lnTo>
                  <a:lnTo>
                    <a:pt x="1248917" y="1549399"/>
                  </a:lnTo>
                  <a:lnTo>
                    <a:pt x="1202465" y="1562099"/>
                  </a:lnTo>
                  <a:lnTo>
                    <a:pt x="1156873" y="1587499"/>
                  </a:lnTo>
                  <a:lnTo>
                    <a:pt x="1112823" y="1612899"/>
                  </a:lnTo>
                  <a:lnTo>
                    <a:pt x="1070292" y="1638299"/>
                  </a:lnTo>
                  <a:lnTo>
                    <a:pt x="1029241" y="1663699"/>
                  </a:lnTo>
                  <a:lnTo>
                    <a:pt x="989629" y="1701799"/>
                  </a:lnTo>
                  <a:lnTo>
                    <a:pt x="951417" y="1727199"/>
                  </a:lnTo>
                  <a:lnTo>
                    <a:pt x="914563" y="1765299"/>
                  </a:lnTo>
                  <a:lnTo>
                    <a:pt x="879028" y="1803399"/>
                  </a:lnTo>
                  <a:lnTo>
                    <a:pt x="844770" y="1841499"/>
                  </a:lnTo>
                  <a:lnTo>
                    <a:pt x="811751" y="1866899"/>
                  </a:lnTo>
                  <a:lnTo>
                    <a:pt x="779930" y="1904999"/>
                  </a:lnTo>
                  <a:lnTo>
                    <a:pt x="749265" y="1955799"/>
                  </a:lnTo>
                  <a:lnTo>
                    <a:pt x="719718" y="1993899"/>
                  </a:lnTo>
                  <a:lnTo>
                    <a:pt x="691248" y="2031999"/>
                  </a:lnTo>
                  <a:lnTo>
                    <a:pt x="663814" y="2070099"/>
                  </a:lnTo>
                  <a:lnTo>
                    <a:pt x="637376" y="2120899"/>
                  </a:lnTo>
                  <a:lnTo>
                    <a:pt x="611895" y="2158999"/>
                  </a:lnTo>
                  <a:lnTo>
                    <a:pt x="587328" y="2197099"/>
                  </a:lnTo>
                  <a:lnTo>
                    <a:pt x="563638" y="2247899"/>
                  </a:lnTo>
                  <a:lnTo>
                    <a:pt x="540782" y="2285999"/>
                  </a:lnTo>
                  <a:lnTo>
                    <a:pt x="518331" y="2336799"/>
                  </a:lnTo>
                  <a:lnTo>
                    <a:pt x="496271" y="2374899"/>
                  </a:lnTo>
                  <a:lnTo>
                    <a:pt x="474588" y="2425699"/>
                  </a:lnTo>
                  <a:lnTo>
                    <a:pt x="453268" y="2476499"/>
                  </a:lnTo>
                  <a:lnTo>
                    <a:pt x="432298" y="2514599"/>
                  </a:lnTo>
                  <a:lnTo>
                    <a:pt x="411665" y="2565399"/>
                  </a:lnTo>
                  <a:lnTo>
                    <a:pt x="391354" y="2603499"/>
                  </a:lnTo>
                  <a:lnTo>
                    <a:pt x="371353" y="2654299"/>
                  </a:lnTo>
                  <a:lnTo>
                    <a:pt x="351648" y="2705099"/>
                  </a:lnTo>
                  <a:lnTo>
                    <a:pt x="332224" y="2743199"/>
                  </a:lnTo>
                  <a:lnTo>
                    <a:pt x="313070" y="2793999"/>
                  </a:lnTo>
                  <a:lnTo>
                    <a:pt x="294170" y="2844799"/>
                  </a:lnTo>
                  <a:lnTo>
                    <a:pt x="275513" y="2882899"/>
                  </a:lnTo>
                  <a:lnTo>
                    <a:pt x="257083" y="2933699"/>
                  </a:lnTo>
                  <a:lnTo>
                    <a:pt x="238868" y="2984499"/>
                  </a:lnTo>
                  <a:lnTo>
                    <a:pt x="220854" y="3022599"/>
                  </a:lnTo>
                  <a:lnTo>
                    <a:pt x="203028" y="3073399"/>
                  </a:lnTo>
                  <a:lnTo>
                    <a:pt x="185375" y="3124199"/>
                  </a:lnTo>
                  <a:lnTo>
                    <a:pt x="167883" y="3174999"/>
                  </a:lnTo>
                  <a:lnTo>
                    <a:pt x="150538" y="3213099"/>
                  </a:lnTo>
                  <a:lnTo>
                    <a:pt x="133326" y="3263899"/>
                  </a:lnTo>
                  <a:lnTo>
                    <a:pt x="115907" y="3314699"/>
                  </a:lnTo>
                  <a:lnTo>
                    <a:pt x="98696" y="3352799"/>
                  </a:lnTo>
                  <a:lnTo>
                    <a:pt x="81693" y="3403599"/>
                  </a:lnTo>
                  <a:lnTo>
                    <a:pt x="64899" y="3454399"/>
                  </a:lnTo>
                  <a:lnTo>
                    <a:pt x="48314" y="3505199"/>
                  </a:lnTo>
                  <a:lnTo>
                    <a:pt x="31937" y="3555999"/>
                  </a:lnTo>
                  <a:lnTo>
                    <a:pt x="15768" y="3606799"/>
                  </a:lnTo>
                  <a:lnTo>
                    <a:pt x="0" y="3644899"/>
                  </a:lnTo>
                  <a:close/>
                </a:path>
                <a:path w="7355205" h="3644900">
                  <a:moveTo>
                    <a:pt x="3490001" y="3365499"/>
                  </a:moveTo>
                  <a:lnTo>
                    <a:pt x="3585091" y="3365499"/>
                  </a:lnTo>
                  <a:lnTo>
                    <a:pt x="3632561" y="3352799"/>
                  </a:lnTo>
                  <a:lnTo>
                    <a:pt x="3442528" y="3352799"/>
                  </a:lnTo>
                  <a:lnTo>
                    <a:pt x="3490001" y="3365499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9724390" cy="3372485"/>
            <a:chOff x="0" y="0"/>
            <a:chExt cx="9724390" cy="3372485"/>
          </a:xfrm>
        </p:grpSpPr>
        <p:sp>
          <p:nvSpPr>
            <p:cNvPr id="8" name="object 8"/>
            <p:cNvSpPr/>
            <p:nvPr/>
          </p:nvSpPr>
          <p:spPr>
            <a:xfrm>
              <a:off x="0" y="6747"/>
              <a:ext cx="9724390" cy="3365500"/>
            </a:xfrm>
            <a:custGeom>
              <a:avLst/>
              <a:gdLst/>
              <a:ahLst/>
              <a:cxnLst/>
              <a:rect l="l" t="t" r="r" b="b"/>
              <a:pathLst>
                <a:path w="9724390" h="3365500">
                  <a:moveTo>
                    <a:pt x="2427027" y="3352799"/>
                  </a:moveTo>
                  <a:lnTo>
                    <a:pt x="1901347" y="3352799"/>
                  </a:lnTo>
                  <a:lnTo>
                    <a:pt x="1949247" y="3365499"/>
                  </a:lnTo>
                  <a:lnTo>
                    <a:pt x="2379653" y="3365499"/>
                  </a:lnTo>
                  <a:lnTo>
                    <a:pt x="2427027" y="3352799"/>
                  </a:lnTo>
                  <a:close/>
                </a:path>
                <a:path w="9724390" h="3365500">
                  <a:moveTo>
                    <a:pt x="9723817" y="0"/>
                  </a:moveTo>
                  <a:lnTo>
                    <a:pt x="0" y="0"/>
                  </a:lnTo>
                  <a:lnTo>
                    <a:pt x="0" y="2184399"/>
                  </a:lnTo>
                  <a:lnTo>
                    <a:pt x="3596" y="2184399"/>
                  </a:lnTo>
                  <a:lnTo>
                    <a:pt x="29797" y="2222499"/>
                  </a:lnTo>
                  <a:lnTo>
                    <a:pt x="56218" y="2247899"/>
                  </a:lnTo>
                  <a:lnTo>
                    <a:pt x="82857" y="2285999"/>
                  </a:lnTo>
                  <a:lnTo>
                    <a:pt x="109709" y="2324099"/>
                  </a:lnTo>
                  <a:lnTo>
                    <a:pt x="136768" y="2349499"/>
                  </a:lnTo>
                  <a:lnTo>
                    <a:pt x="164031" y="2387599"/>
                  </a:lnTo>
                  <a:lnTo>
                    <a:pt x="191493" y="2425699"/>
                  </a:lnTo>
                  <a:lnTo>
                    <a:pt x="219150" y="2451099"/>
                  </a:lnTo>
                  <a:lnTo>
                    <a:pt x="246997" y="2489199"/>
                  </a:lnTo>
                  <a:lnTo>
                    <a:pt x="303245" y="2539999"/>
                  </a:lnTo>
                  <a:lnTo>
                    <a:pt x="331636" y="2578099"/>
                  </a:lnTo>
                  <a:lnTo>
                    <a:pt x="388930" y="2628899"/>
                  </a:lnTo>
                  <a:lnTo>
                    <a:pt x="417825" y="2666999"/>
                  </a:lnTo>
                  <a:lnTo>
                    <a:pt x="505446" y="2743199"/>
                  </a:lnTo>
                  <a:lnTo>
                    <a:pt x="654334" y="2870199"/>
                  </a:lnTo>
                  <a:lnTo>
                    <a:pt x="684500" y="2882899"/>
                  </a:lnTo>
                  <a:lnTo>
                    <a:pt x="745183" y="2933699"/>
                  </a:lnTo>
                  <a:lnTo>
                    <a:pt x="775692" y="2946399"/>
                  </a:lnTo>
                  <a:lnTo>
                    <a:pt x="856930" y="2997199"/>
                  </a:lnTo>
                  <a:lnTo>
                    <a:pt x="940269" y="3047999"/>
                  </a:lnTo>
                  <a:lnTo>
                    <a:pt x="1025546" y="3098799"/>
                  </a:lnTo>
                  <a:lnTo>
                    <a:pt x="1068860" y="3111499"/>
                  </a:lnTo>
                  <a:lnTo>
                    <a:pt x="1156741" y="3162299"/>
                  </a:lnTo>
                  <a:lnTo>
                    <a:pt x="1246154" y="3187699"/>
                  </a:lnTo>
                  <a:lnTo>
                    <a:pt x="1291385" y="3213099"/>
                  </a:lnTo>
                  <a:lnTo>
                    <a:pt x="1428931" y="3251199"/>
                  </a:lnTo>
                  <a:lnTo>
                    <a:pt x="1475329" y="3276599"/>
                  </a:lnTo>
                  <a:lnTo>
                    <a:pt x="1568831" y="3301999"/>
                  </a:lnTo>
                  <a:lnTo>
                    <a:pt x="1615893" y="3301999"/>
                  </a:lnTo>
                  <a:lnTo>
                    <a:pt x="1758081" y="3340099"/>
                  </a:lnTo>
                  <a:lnTo>
                    <a:pt x="1805744" y="3340099"/>
                  </a:lnTo>
                  <a:lnTo>
                    <a:pt x="1853506" y="3352799"/>
                  </a:lnTo>
                  <a:lnTo>
                    <a:pt x="2521263" y="3352799"/>
                  </a:lnTo>
                  <a:lnTo>
                    <a:pt x="2614680" y="3327399"/>
                  </a:lnTo>
                  <a:lnTo>
                    <a:pt x="2661031" y="3327399"/>
                  </a:lnTo>
                  <a:lnTo>
                    <a:pt x="2888400" y="3263899"/>
                  </a:lnTo>
                  <a:lnTo>
                    <a:pt x="2932854" y="3238499"/>
                  </a:lnTo>
                  <a:lnTo>
                    <a:pt x="3020581" y="3213099"/>
                  </a:lnTo>
                  <a:lnTo>
                    <a:pt x="3063814" y="3187699"/>
                  </a:lnTo>
                  <a:lnTo>
                    <a:pt x="3106598" y="3174999"/>
                  </a:lnTo>
                  <a:lnTo>
                    <a:pt x="3190743" y="3124199"/>
                  </a:lnTo>
                  <a:lnTo>
                    <a:pt x="3272853" y="3073399"/>
                  </a:lnTo>
                  <a:lnTo>
                    <a:pt x="3313094" y="3060699"/>
                  </a:lnTo>
                  <a:lnTo>
                    <a:pt x="3352766" y="3022599"/>
                  </a:lnTo>
                  <a:lnTo>
                    <a:pt x="3391848" y="2997199"/>
                  </a:lnTo>
                  <a:lnTo>
                    <a:pt x="3430320" y="2971799"/>
                  </a:lnTo>
                  <a:lnTo>
                    <a:pt x="3469453" y="2946399"/>
                  </a:lnTo>
                  <a:lnTo>
                    <a:pt x="3507699" y="2908299"/>
                  </a:lnTo>
                  <a:lnTo>
                    <a:pt x="3545096" y="2882899"/>
                  </a:lnTo>
                  <a:lnTo>
                    <a:pt x="3581681" y="2844799"/>
                  </a:lnTo>
                  <a:lnTo>
                    <a:pt x="3617493" y="2806699"/>
                  </a:lnTo>
                  <a:lnTo>
                    <a:pt x="3652569" y="2781299"/>
                  </a:lnTo>
                  <a:lnTo>
                    <a:pt x="3686947" y="2743199"/>
                  </a:lnTo>
                  <a:lnTo>
                    <a:pt x="3720666" y="2705099"/>
                  </a:lnTo>
                  <a:lnTo>
                    <a:pt x="3753763" y="2666999"/>
                  </a:lnTo>
                  <a:lnTo>
                    <a:pt x="3786275" y="2628899"/>
                  </a:lnTo>
                  <a:lnTo>
                    <a:pt x="3818242" y="2590799"/>
                  </a:lnTo>
                  <a:lnTo>
                    <a:pt x="3849701" y="2552699"/>
                  </a:lnTo>
                  <a:lnTo>
                    <a:pt x="3880690" y="2514599"/>
                  </a:lnTo>
                  <a:lnTo>
                    <a:pt x="3911246" y="2476499"/>
                  </a:lnTo>
                  <a:lnTo>
                    <a:pt x="3941409" y="2438399"/>
                  </a:lnTo>
                  <a:lnTo>
                    <a:pt x="3971214" y="2400299"/>
                  </a:lnTo>
                  <a:lnTo>
                    <a:pt x="4000702" y="2362199"/>
                  </a:lnTo>
                  <a:lnTo>
                    <a:pt x="4029909" y="2311399"/>
                  </a:lnTo>
                  <a:lnTo>
                    <a:pt x="4087633" y="2235199"/>
                  </a:lnTo>
                  <a:lnTo>
                    <a:pt x="4144691" y="2158999"/>
                  </a:lnTo>
                  <a:lnTo>
                    <a:pt x="4173064" y="2108199"/>
                  </a:lnTo>
                  <a:lnTo>
                    <a:pt x="4201385" y="2070099"/>
                  </a:lnTo>
                  <a:lnTo>
                    <a:pt x="4258019" y="1981199"/>
                  </a:lnTo>
                  <a:lnTo>
                    <a:pt x="4343523" y="1866899"/>
                  </a:lnTo>
                  <a:lnTo>
                    <a:pt x="4372322" y="1828799"/>
                  </a:lnTo>
                  <a:lnTo>
                    <a:pt x="4401335" y="1777999"/>
                  </a:lnTo>
                  <a:lnTo>
                    <a:pt x="4430598" y="1739899"/>
                  </a:lnTo>
                  <a:lnTo>
                    <a:pt x="4460149" y="1701799"/>
                  </a:lnTo>
                  <a:lnTo>
                    <a:pt x="4490027" y="1663699"/>
                  </a:lnTo>
                  <a:lnTo>
                    <a:pt x="4520269" y="1625599"/>
                  </a:lnTo>
                  <a:lnTo>
                    <a:pt x="4550914" y="1574799"/>
                  </a:lnTo>
                  <a:lnTo>
                    <a:pt x="4581998" y="1536699"/>
                  </a:lnTo>
                  <a:lnTo>
                    <a:pt x="4613561" y="1498599"/>
                  </a:lnTo>
                  <a:lnTo>
                    <a:pt x="4645640" y="1460499"/>
                  </a:lnTo>
                  <a:lnTo>
                    <a:pt x="4676189" y="1435099"/>
                  </a:lnTo>
                  <a:lnTo>
                    <a:pt x="4707736" y="1396999"/>
                  </a:lnTo>
                  <a:lnTo>
                    <a:pt x="4740241" y="1358899"/>
                  </a:lnTo>
                  <a:lnTo>
                    <a:pt x="4773667" y="1333499"/>
                  </a:lnTo>
                  <a:lnTo>
                    <a:pt x="4807975" y="1295399"/>
                  </a:lnTo>
                  <a:lnTo>
                    <a:pt x="4843127" y="1257299"/>
                  </a:lnTo>
                  <a:lnTo>
                    <a:pt x="4879085" y="1231899"/>
                  </a:lnTo>
                  <a:lnTo>
                    <a:pt x="4915812" y="1206499"/>
                  </a:lnTo>
                  <a:lnTo>
                    <a:pt x="4953267" y="1168399"/>
                  </a:lnTo>
                  <a:lnTo>
                    <a:pt x="4991415" y="1142999"/>
                  </a:lnTo>
                  <a:lnTo>
                    <a:pt x="5030215" y="1117599"/>
                  </a:lnTo>
                  <a:lnTo>
                    <a:pt x="5069631" y="1092199"/>
                  </a:lnTo>
                  <a:lnTo>
                    <a:pt x="5109624" y="1054099"/>
                  </a:lnTo>
                  <a:lnTo>
                    <a:pt x="5150156" y="1028699"/>
                  </a:lnTo>
                  <a:lnTo>
                    <a:pt x="5191189" y="1015999"/>
                  </a:lnTo>
                  <a:lnTo>
                    <a:pt x="5316910" y="939799"/>
                  </a:lnTo>
                  <a:lnTo>
                    <a:pt x="5359565" y="927099"/>
                  </a:lnTo>
                  <a:lnTo>
                    <a:pt x="5402529" y="901699"/>
                  </a:lnTo>
                  <a:lnTo>
                    <a:pt x="5664688" y="825499"/>
                  </a:lnTo>
                  <a:lnTo>
                    <a:pt x="5708754" y="825499"/>
                  </a:lnTo>
                  <a:lnTo>
                    <a:pt x="5752825" y="812799"/>
                  </a:lnTo>
                  <a:lnTo>
                    <a:pt x="5796862" y="812799"/>
                  </a:lnTo>
                  <a:lnTo>
                    <a:pt x="5840828" y="800099"/>
                  </a:lnTo>
                  <a:lnTo>
                    <a:pt x="9388317" y="800099"/>
                  </a:lnTo>
                  <a:lnTo>
                    <a:pt x="9409118" y="761999"/>
                  </a:lnTo>
                  <a:lnTo>
                    <a:pt x="9429633" y="711199"/>
                  </a:lnTo>
                  <a:lnTo>
                    <a:pt x="9449891" y="673099"/>
                  </a:lnTo>
                  <a:lnTo>
                    <a:pt x="9469925" y="622299"/>
                  </a:lnTo>
                  <a:lnTo>
                    <a:pt x="9489766" y="571499"/>
                  </a:lnTo>
                  <a:lnTo>
                    <a:pt x="9509446" y="533399"/>
                  </a:lnTo>
                  <a:lnTo>
                    <a:pt x="9528995" y="482599"/>
                  </a:lnTo>
                  <a:lnTo>
                    <a:pt x="9548445" y="444499"/>
                  </a:lnTo>
                  <a:lnTo>
                    <a:pt x="9567146" y="393699"/>
                  </a:lnTo>
                  <a:lnTo>
                    <a:pt x="9585779" y="355599"/>
                  </a:lnTo>
                  <a:lnTo>
                    <a:pt x="9604319" y="304799"/>
                  </a:lnTo>
                  <a:lnTo>
                    <a:pt x="9622741" y="266699"/>
                  </a:lnTo>
                  <a:lnTo>
                    <a:pt x="9641019" y="215899"/>
                  </a:lnTo>
                  <a:lnTo>
                    <a:pt x="9659129" y="165099"/>
                  </a:lnTo>
                  <a:lnTo>
                    <a:pt x="9677046" y="126999"/>
                  </a:lnTo>
                  <a:lnTo>
                    <a:pt x="9694745" y="76199"/>
                  </a:lnTo>
                  <a:lnTo>
                    <a:pt x="9712199" y="25399"/>
                  </a:lnTo>
                  <a:lnTo>
                    <a:pt x="9723817" y="0"/>
                  </a:lnTo>
                  <a:close/>
                </a:path>
                <a:path w="9724390" h="3365500">
                  <a:moveTo>
                    <a:pt x="7933961" y="2108199"/>
                  </a:moveTo>
                  <a:lnTo>
                    <a:pt x="7746012" y="2108199"/>
                  </a:lnTo>
                  <a:lnTo>
                    <a:pt x="7792715" y="2120899"/>
                  </a:lnTo>
                  <a:lnTo>
                    <a:pt x="7886758" y="2120899"/>
                  </a:lnTo>
                  <a:lnTo>
                    <a:pt x="7933961" y="2108199"/>
                  </a:lnTo>
                  <a:close/>
                </a:path>
                <a:path w="9724390" h="3365500">
                  <a:moveTo>
                    <a:pt x="9388317" y="800099"/>
                  </a:moveTo>
                  <a:lnTo>
                    <a:pt x="5884684" y="800099"/>
                  </a:lnTo>
                  <a:lnTo>
                    <a:pt x="5928393" y="812799"/>
                  </a:lnTo>
                  <a:lnTo>
                    <a:pt x="6015213" y="812799"/>
                  </a:lnTo>
                  <a:lnTo>
                    <a:pt x="6058249" y="825499"/>
                  </a:lnTo>
                  <a:lnTo>
                    <a:pt x="6100984" y="825499"/>
                  </a:lnTo>
                  <a:lnTo>
                    <a:pt x="6185401" y="850899"/>
                  </a:lnTo>
                  <a:lnTo>
                    <a:pt x="6227006" y="876299"/>
                  </a:lnTo>
                  <a:lnTo>
                    <a:pt x="6308819" y="901699"/>
                  </a:lnTo>
                  <a:lnTo>
                    <a:pt x="6388854" y="952499"/>
                  </a:lnTo>
                  <a:lnTo>
                    <a:pt x="6427241" y="977899"/>
                  </a:lnTo>
                  <a:lnTo>
                    <a:pt x="6464213" y="1015999"/>
                  </a:lnTo>
                  <a:lnTo>
                    <a:pt x="6499877" y="1041399"/>
                  </a:lnTo>
                  <a:lnTo>
                    <a:pt x="6534334" y="1066799"/>
                  </a:lnTo>
                  <a:lnTo>
                    <a:pt x="6567690" y="1104899"/>
                  </a:lnTo>
                  <a:lnTo>
                    <a:pt x="6600047" y="1142999"/>
                  </a:lnTo>
                  <a:lnTo>
                    <a:pt x="6631511" y="1168399"/>
                  </a:lnTo>
                  <a:lnTo>
                    <a:pt x="6662185" y="1206499"/>
                  </a:lnTo>
                  <a:lnTo>
                    <a:pt x="6692174" y="1244599"/>
                  </a:lnTo>
                  <a:lnTo>
                    <a:pt x="6721580" y="1282699"/>
                  </a:lnTo>
                  <a:lnTo>
                    <a:pt x="6750508" y="1320799"/>
                  </a:lnTo>
                  <a:lnTo>
                    <a:pt x="6779062" y="1358899"/>
                  </a:lnTo>
                  <a:lnTo>
                    <a:pt x="6919859" y="1549399"/>
                  </a:lnTo>
                  <a:lnTo>
                    <a:pt x="6948352" y="1587499"/>
                  </a:lnTo>
                  <a:lnTo>
                    <a:pt x="6977198" y="1625599"/>
                  </a:lnTo>
                  <a:lnTo>
                    <a:pt x="7006502" y="1663699"/>
                  </a:lnTo>
                  <a:lnTo>
                    <a:pt x="7036368" y="1701799"/>
                  </a:lnTo>
                  <a:lnTo>
                    <a:pt x="7066899" y="1739899"/>
                  </a:lnTo>
                  <a:lnTo>
                    <a:pt x="7098199" y="1777999"/>
                  </a:lnTo>
                  <a:lnTo>
                    <a:pt x="7130373" y="1816099"/>
                  </a:lnTo>
                  <a:lnTo>
                    <a:pt x="7163524" y="1841499"/>
                  </a:lnTo>
                  <a:lnTo>
                    <a:pt x="7197757" y="1879599"/>
                  </a:lnTo>
                  <a:lnTo>
                    <a:pt x="7233175" y="1904999"/>
                  </a:lnTo>
                  <a:lnTo>
                    <a:pt x="7269883" y="1930399"/>
                  </a:lnTo>
                  <a:lnTo>
                    <a:pt x="7307983" y="1955799"/>
                  </a:lnTo>
                  <a:lnTo>
                    <a:pt x="7347581" y="1981199"/>
                  </a:lnTo>
                  <a:lnTo>
                    <a:pt x="7389083" y="2006599"/>
                  </a:lnTo>
                  <a:lnTo>
                    <a:pt x="7431438" y="2031999"/>
                  </a:lnTo>
                  <a:lnTo>
                    <a:pt x="7474575" y="2044699"/>
                  </a:lnTo>
                  <a:lnTo>
                    <a:pt x="7518427" y="2070099"/>
                  </a:lnTo>
                  <a:lnTo>
                    <a:pt x="7653587" y="2108199"/>
                  </a:lnTo>
                  <a:lnTo>
                    <a:pt x="8028389" y="2108199"/>
                  </a:lnTo>
                  <a:lnTo>
                    <a:pt x="8261388" y="2044699"/>
                  </a:lnTo>
                  <a:lnTo>
                    <a:pt x="8306914" y="2019299"/>
                  </a:lnTo>
                  <a:lnTo>
                    <a:pt x="8351921" y="2006599"/>
                  </a:lnTo>
                  <a:lnTo>
                    <a:pt x="8396343" y="1981199"/>
                  </a:lnTo>
                  <a:lnTo>
                    <a:pt x="8440109" y="1968499"/>
                  </a:lnTo>
                  <a:lnTo>
                    <a:pt x="8483152" y="1943099"/>
                  </a:lnTo>
                  <a:lnTo>
                    <a:pt x="8525404" y="1917699"/>
                  </a:lnTo>
                  <a:lnTo>
                    <a:pt x="8566795" y="1892299"/>
                  </a:lnTo>
                  <a:lnTo>
                    <a:pt x="8607257" y="1866899"/>
                  </a:lnTo>
                  <a:lnTo>
                    <a:pt x="8646722" y="1841499"/>
                  </a:lnTo>
                  <a:lnTo>
                    <a:pt x="8685122" y="1803399"/>
                  </a:lnTo>
                  <a:lnTo>
                    <a:pt x="8722387" y="1777999"/>
                  </a:lnTo>
                  <a:lnTo>
                    <a:pt x="8758449" y="1739899"/>
                  </a:lnTo>
                  <a:lnTo>
                    <a:pt x="8794516" y="1714499"/>
                  </a:lnTo>
                  <a:lnTo>
                    <a:pt x="8829574" y="1676399"/>
                  </a:lnTo>
                  <a:lnTo>
                    <a:pt x="8863655" y="1638299"/>
                  </a:lnTo>
                  <a:lnTo>
                    <a:pt x="8896789" y="1600199"/>
                  </a:lnTo>
                  <a:lnTo>
                    <a:pt x="8929009" y="1562099"/>
                  </a:lnTo>
                  <a:lnTo>
                    <a:pt x="8960345" y="1523999"/>
                  </a:lnTo>
                  <a:lnTo>
                    <a:pt x="8990829" y="1485899"/>
                  </a:lnTo>
                  <a:lnTo>
                    <a:pt x="9020493" y="1447799"/>
                  </a:lnTo>
                  <a:lnTo>
                    <a:pt x="9049368" y="1409699"/>
                  </a:lnTo>
                  <a:lnTo>
                    <a:pt x="9077485" y="1371599"/>
                  </a:lnTo>
                  <a:lnTo>
                    <a:pt x="9104875" y="1333499"/>
                  </a:lnTo>
                  <a:lnTo>
                    <a:pt x="9131570" y="1282699"/>
                  </a:lnTo>
                  <a:lnTo>
                    <a:pt x="9157602" y="1244599"/>
                  </a:lnTo>
                  <a:lnTo>
                    <a:pt x="9183001" y="1206499"/>
                  </a:lnTo>
                  <a:lnTo>
                    <a:pt x="9207799" y="1155699"/>
                  </a:lnTo>
                  <a:lnTo>
                    <a:pt x="9232028" y="1117599"/>
                  </a:lnTo>
                  <a:lnTo>
                    <a:pt x="9255719" y="1079499"/>
                  </a:lnTo>
                  <a:lnTo>
                    <a:pt x="9278902" y="1028699"/>
                  </a:lnTo>
                  <a:lnTo>
                    <a:pt x="9301611" y="990599"/>
                  </a:lnTo>
                  <a:lnTo>
                    <a:pt x="9323875" y="939799"/>
                  </a:lnTo>
                  <a:lnTo>
                    <a:pt x="9345726" y="901699"/>
                  </a:lnTo>
                  <a:lnTo>
                    <a:pt x="9367196" y="850899"/>
                  </a:lnTo>
                  <a:lnTo>
                    <a:pt x="9388317" y="800099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281160" cy="3347085"/>
            </a:xfrm>
            <a:custGeom>
              <a:avLst/>
              <a:gdLst/>
              <a:ahLst/>
              <a:cxnLst/>
              <a:rect l="l" t="t" r="r" b="b"/>
              <a:pathLst>
                <a:path w="9281160" h="3347085">
                  <a:moveTo>
                    <a:pt x="6437733" y="0"/>
                  </a:moveTo>
                  <a:lnTo>
                    <a:pt x="6332938" y="0"/>
                  </a:lnTo>
                  <a:lnTo>
                    <a:pt x="6341452" y="5565"/>
                  </a:lnTo>
                  <a:lnTo>
                    <a:pt x="6379353" y="33301"/>
                  </a:lnTo>
                  <a:lnTo>
                    <a:pt x="6416083" y="63177"/>
                  </a:lnTo>
                  <a:lnTo>
                    <a:pt x="6451604" y="95114"/>
                  </a:lnTo>
                  <a:lnTo>
                    <a:pt x="6485879" y="129032"/>
                  </a:lnTo>
                  <a:lnTo>
                    <a:pt x="6518869" y="164851"/>
                  </a:lnTo>
                  <a:lnTo>
                    <a:pt x="6550538" y="202491"/>
                  </a:lnTo>
                  <a:lnTo>
                    <a:pt x="6581692" y="242635"/>
                  </a:lnTo>
                  <a:lnTo>
                    <a:pt x="6611376" y="283659"/>
                  </a:lnTo>
                  <a:lnTo>
                    <a:pt x="6639715" y="325486"/>
                  </a:lnTo>
                  <a:lnTo>
                    <a:pt x="6666838" y="368039"/>
                  </a:lnTo>
                  <a:lnTo>
                    <a:pt x="6692873" y="411241"/>
                  </a:lnTo>
                  <a:lnTo>
                    <a:pt x="6717946" y="455015"/>
                  </a:lnTo>
                  <a:lnTo>
                    <a:pt x="6742186" y="499284"/>
                  </a:lnTo>
                  <a:lnTo>
                    <a:pt x="6765720" y="543972"/>
                  </a:lnTo>
                  <a:lnTo>
                    <a:pt x="6788676" y="589002"/>
                  </a:lnTo>
                  <a:lnTo>
                    <a:pt x="6811180" y="634297"/>
                  </a:lnTo>
                  <a:lnTo>
                    <a:pt x="6833362" y="679779"/>
                  </a:lnTo>
                  <a:lnTo>
                    <a:pt x="6899241" y="816584"/>
                  </a:lnTo>
                  <a:lnTo>
                    <a:pt x="6921405" y="862050"/>
                  </a:lnTo>
                  <a:lnTo>
                    <a:pt x="6943882" y="907318"/>
                  </a:lnTo>
                  <a:lnTo>
                    <a:pt x="6966802" y="952313"/>
                  </a:lnTo>
                  <a:lnTo>
                    <a:pt x="6990361" y="997113"/>
                  </a:lnTo>
                  <a:lnTo>
                    <a:pt x="7014745" y="1041893"/>
                  </a:lnTo>
                  <a:lnTo>
                    <a:pt x="7040095" y="1086614"/>
                  </a:lnTo>
                  <a:lnTo>
                    <a:pt x="7066268" y="1130756"/>
                  </a:lnTo>
                  <a:lnTo>
                    <a:pt x="7093547" y="1174517"/>
                  </a:lnTo>
                  <a:lnTo>
                    <a:pt x="7121931" y="1217618"/>
                  </a:lnTo>
                  <a:lnTo>
                    <a:pt x="7151491" y="1259898"/>
                  </a:lnTo>
                  <a:lnTo>
                    <a:pt x="7182296" y="1301196"/>
                  </a:lnTo>
                  <a:lnTo>
                    <a:pt x="7214416" y="1341352"/>
                  </a:lnTo>
                  <a:lnTo>
                    <a:pt x="7247922" y="1380207"/>
                  </a:lnTo>
                  <a:lnTo>
                    <a:pt x="7282883" y="1417598"/>
                  </a:lnTo>
                  <a:lnTo>
                    <a:pt x="7319370" y="1453366"/>
                  </a:lnTo>
                  <a:lnTo>
                    <a:pt x="7357452" y="1487351"/>
                  </a:lnTo>
                  <a:lnTo>
                    <a:pt x="7397200" y="1519391"/>
                  </a:lnTo>
                  <a:lnTo>
                    <a:pt x="7438684" y="1549327"/>
                  </a:lnTo>
                  <a:lnTo>
                    <a:pt x="7481973" y="1576998"/>
                  </a:lnTo>
                  <a:lnTo>
                    <a:pt x="7527189" y="1601983"/>
                  </a:lnTo>
                  <a:lnTo>
                    <a:pt x="7573311" y="1623485"/>
                  </a:lnTo>
                  <a:lnTo>
                    <a:pt x="7620222" y="1641570"/>
                  </a:lnTo>
                  <a:lnTo>
                    <a:pt x="7667804" y="1656305"/>
                  </a:lnTo>
                  <a:lnTo>
                    <a:pt x="7715939" y="1667757"/>
                  </a:lnTo>
                  <a:lnTo>
                    <a:pt x="7764510" y="1675991"/>
                  </a:lnTo>
                  <a:lnTo>
                    <a:pt x="7813399" y="1681075"/>
                  </a:lnTo>
                  <a:lnTo>
                    <a:pt x="7862487" y="1683074"/>
                  </a:lnTo>
                  <a:lnTo>
                    <a:pt x="7911658" y="1682054"/>
                  </a:lnTo>
                  <a:lnTo>
                    <a:pt x="7960794" y="1678084"/>
                  </a:lnTo>
                  <a:lnTo>
                    <a:pt x="8009776" y="1671227"/>
                  </a:lnTo>
                  <a:lnTo>
                    <a:pt x="8058488" y="1661553"/>
                  </a:lnTo>
                  <a:lnTo>
                    <a:pt x="8106811" y="1649125"/>
                  </a:lnTo>
                  <a:lnTo>
                    <a:pt x="8154628" y="1634012"/>
                  </a:lnTo>
                  <a:lnTo>
                    <a:pt x="8177616" y="1625374"/>
                  </a:lnTo>
                  <a:lnTo>
                    <a:pt x="7881648" y="1625374"/>
                  </a:lnTo>
                  <a:lnTo>
                    <a:pt x="7833247" y="1624401"/>
                  </a:lnTo>
                  <a:lnTo>
                    <a:pt x="7784482" y="1620054"/>
                  </a:lnTo>
                  <a:lnTo>
                    <a:pt x="7734350" y="1611814"/>
                  </a:lnTo>
                  <a:lnTo>
                    <a:pt x="7685823" y="1599942"/>
                  </a:lnTo>
                  <a:lnTo>
                    <a:pt x="7638882" y="1584649"/>
                  </a:lnTo>
                  <a:lnTo>
                    <a:pt x="7593507" y="1566144"/>
                  </a:lnTo>
                  <a:lnTo>
                    <a:pt x="7549678" y="1544639"/>
                  </a:lnTo>
                  <a:lnTo>
                    <a:pt x="7507376" y="1520343"/>
                  </a:lnTo>
                  <a:lnTo>
                    <a:pt x="7466581" y="1493467"/>
                  </a:lnTo>
                  <a:lnTo>
                    <a:pt x="7427273" y="1464221"/>
                  </a:lnTo>
                  <a:lnTo>
                    <a:pt x="7389433" y="1432816"/>
                  </a:lnTo>
                  <a:lnTo>
                    <a:pt x="7353040" y="1399461"/>
                  </a:lnTo>
                  <a:lnTo>
                    <a:pt x="7318076" y="1364368"/>
                  </a:lnTo>
                  <a:lnTo>
                    <a:pt x="7284521" y="1327746"/>
                  </a:lnTo>
                  <a:lnTo>
                    <a:pt x="7252354" y="1289805"/>
                  </a:lnTo>
                  <a:lnTo>
                    <a:pt x="7221557" y="1250757"/>
                  </a:lnTo>
                  <a:lnTo>
                    <a:pt x="7192109" y="1210811"/>
                  </a:lnTo>
                  <a:lnTo>
                    <a:pt x="7163991" y="1170178"/>
                  </a:lnTo>
                  <a:lnTo>
                    <a:pt x="7137183" y="1129069"/>
                  </a:lnTo>
                  <a:lnTo>
                    <a:pt x="7110920" y="1086494"/>
                  </a:lnTo>
                  <a:lnTo>
                    <a:pt x="7085803" y="1043630"/>
                  </a:lnTo>
                  <a:lnTo>
                    <a:pt x="7061497" y="1000179"/>
                  </a:lnTo>
                  <a:lnTo>
                    <a:pt x="7037949" y="956329"/>
                  </a:lnTo>
                  <a:lnTo>
                    <a:pt x="7015035" y="912143"/>
                  </a:lnTo>
                  <a:lnTo>
                    <a:pt x="6992632" y="867687"/>
                  </a:lnTo>
                  <a:lnTo>
                    <a:pt x="6970616" y="823026"/>
                  </a:lnTo>
                  <a:lnTo>
                    <a:pt x="6948864" y="778226"/>
                  </a:lnTo>
                  <a:lnTo>
                    <a:pt x="6905657" y="688467"/>
                  </a:lnTo>
                  <a:lnTo>
                    <a:pt x="6883955" y="643639"/>
                  </a:lnTo>
                  <a:lnTo>
                    <a:pt x="6862022" y="598933"/>
                  </a:lnTo>
                  <a:lnTo>
                    <a:pt x="6839735" y="554412"/>
                  </a:lnTo>
                  <a:lnTo>
                    <a:pt x="6816971" y="510143"/>
                  </a:lnTo>
                  <a:lnTo>
                    <a:pt x="6793605" y="466191"/>
                  </a:lnTo>
                  <a:lnTo>
                    <a:pt x="6769515" y="422621"/>
                  </a:lnTo>
                  <a:lnTo>
                    <a:pt x="6744576" y="379498"/>
                  </a:lnTo>
                  <a:lnTo>
                    <a:pt x="6719502" y="338258"/>
                  </a:lnTo>
                  <a:lnTo>
                    <a:pt x="6693420" y="297444"/>
                  </a:lnTo>
                  <a:lnTo>
                    <a:pt x="6666282" y="257205"/>
                  </a:lnTo>
                  <a:lnTo>
                    <a:pt x="6638041" y="217689"/>
                  </a:lnTo>
                  <a:lnTo>
                    <a:pt x="6608649" y="179045"/>
                  </a:lnTo>
                  <a:lnTo>
                    <a:pt x="6578060" y="141422"/>
                  </a:lnTo>
                  <a:lnTo>
                    <a:pt x="6546227" y="104967"/>
                  </a:lnTo>
                  <a:lnTo>
                    <a:pt x="6513102" y="69831"/>
                  </a:lnTo>
                  <a:lnTo>
                    <a:pt x="6478638" y="36161"/>
                  </a:lnTo>
                  <a:lnTo>
                    <a:pt x="6442787" y="4106"/>
                  </a:lnTo>
                  <a:lnTo>
                    <a:pt x="6437733" y="0"/>
                  </a:lnTo>
                  <a:close/>
                </a:path>
                <a:path w="9281160" h="3347085">
                  <a:moveTo>
                    <a:pt x="9280580" y="0"/>
                  </a:moveTo>
                  <a:lnTo>
                    <a:pt x="9215280" y="0"/>
                  </a:lnTo>
                  <a:lnTo>
                    <a:pt x="9198864" y="43323"/>
                  </a:lnTo>
                  <a:lnTo>
                    <a:pt x="9180502" y="91160"/>
                  </a:lnTo>
                  <a:lnTo>
                    <a:pt x="9161935" y="138919"/>
                  </a:lnTo>
                  <a:lnTo>
                    <a:pt x="9143163" y="186597"/>
                  </a:lnTo>
                  <a:lnTo>
                    <a:pt x="9124186" y="234194"/>
                  </a:lnTo>
                  <a:lnTo>
                    <a:pt x="9105006" y="281708"/>
                  </a:lnTo>
                  <a:lnTo>
                    <a:pt x="9085621" y="329140"/>
                  </a:lnTo>
                  <a:lnTo>
                    <a:pt x="9047418" y="422097"/>
                  </a:lnTo>
                  <a:lnTo>
                    <a:pt x="9028112" y="468801"/>
                  </a:lnTo>
                  <a:lnTo>
                    <a:pt x="9008588" y="515576"/>
                  </a:lnTo>
                  <a:lnTo>
                    <a:pt x="8988783" y="562358"/>
                  </a:lnTo>
                  <a:lnTo>
                    <a:pt x="8968636" y="609088"/>
                  </a:lnTo>
                  <a:lnTo>
                    <a:pt x="8948087" y="655703"/>
                  </a:lnTo>
                  <a:lnTo>
                    <a:pt x="8927072" y="702144"/>
                  </a:lnTo>
                  <a:lnTo>
                    <a:pt x="8905532" y="748348"/>
                  </a:lnTo>
                  <a:lnTo>
                    <a:pt x="8883404" y="794254"/>
                  </a:lnTo>
                  <a:lnTo>
                    <a:pt x="8860626" y="839802"/>
                  </a:lnTo>
                  <a:lnTo>
                    <a:pt x="8837137" y="884929"/>
                  </a:lnTo>
                  <a:lnTo>
                    <a:pt x="8812877" y="929576"/>
                  </a:lnTo>
                  <a:lnTo>
                    <a:pt x="8787782" y="973680"/>
                  </a:lnTo>
                  <a:lnTo>
                    <a:pt x="8761791" y="1017180"/>
                  </a:lnTo>
                  <a:lnTo>
                    <a:pt x="8734844" y="1060016"/>
                  </a:lnTo>
                  <a:lnTo>
                    <a:pt x="8706878" y="1102126"/>
                  </a:lnTo>
                  <a:lnTo>
                    <a:pt x="8677833" y="1143449"/>
                  </a:lnTo>
                  <a:lnTo>
                    <a:pt x="8647645" y="1183924"/>
                  </a:lnTo>
                  <a:lnTo>
                    <a:pt x="8616255" y="1223489"/>
                  </a:lnTo>
                  <a:lnTo>
                    <a:pt x="8585565" y="1259614"/>
                  </a:lnTo>
                  <a:lnTo>
                    <a:pt x="8553336" y="1294852"/>
                  </a:lnTo>
                  <a:lnTo>
                    <a:pt x="8519633" y="1329067"/>
                  </a:lnTo>
                  <a:lnTo>
                    <a:pt x="8484522" y="1362119"/>
                  </a:lnTo>
                  <a:lnTo>
                    <a:pt x="8448068" y="1393870"/>
                  </a:lnTo>
                  <a:lnTo>
                    <a:pt x="8410335" y="1424182"/>
                  </a:lnTo>
                  <a:lnTo>
                    <a:pt x="8371391" y="1452917"/>
                  </a:lnTo>
                  <a:lnTo>
                    <a:pt x="8331299" y="1479937"/>
                  </a:lnTo>
                  <a:lnTo>
                    <a:pt x="8290125" y="1505103"/>
                  </a:lnTo>
                  <a:lnTo>
                    <a:pt x="8247934" y="1528277"/>
                  </a:lnTo>
                  <a:lnTo>
                    <a:pt x="8204779" y="1549327"/>
                  </a:lnTo>
                  <a:lnTo>
                    <a:pt x="8160764" y="1568097"/>
                  </a:lnTo>
                  <a:lnTo>
                    <a:pt x="8115916" y="1584466"/>
                  </a:lnTo>
                  <a:lnTo>
                    <a:pt x="8070312" y="1598290"/>
                  </a:lnTo>
                  <a:lnTo>
                    <a:pt x="8024018" y="1609431"/>
                  </a:lnTo>
                  <a:lnTo>
                    <a:pt x="7977099" y="1617751"/>
                  </a:lnTo>
                  <a:lnTo>
                    <a:pt x="7929620" y="1623112"/>
                  </a:lnTo>
                  <a:lnTo>
                    <a:pt x="7881648" y="1625374"/>
                  </a:lnTo>
                  <a:lnTo>
                    <a:pt x="8177616" y="1625374"/>
                  </a:lnTo>
                  <a:lnTo>
                    <a:pt x="8248273" y="1595993"/>
                  </a:lnTo>
                  <a:lnTo>
                    <a:pt x="8293865" y="1573221"/>
                  </a:lnTo>
                  <a:lnTo>
                    <a:pt x="8337915" y="1548433"/>
                  </a:lnTo>
                  <a:lnTo>
                    <a:pt x="8380446" y="1521761"/>
                  </a:lnTo>
                  <a:lnTo>
                    <a:pt x="8421497" y="1493299"/>
                  </a:lnTo>
                  <a:lnTo>
                    <a:pt x="8461109" y="1463143"/>
                  </a:lnTo>
                  <a:lnTo>
                    <a:pt x="8499321" y="1431387"/>
                  </a:lnTo>
                  <a:lnTo>
                    <a:pt x="8536175" y="1398126"/>
                  </a:lnTo>
                  <a:lnTo>
                    <a:pt x="8571710" y="1363455"/>
                  </a:lnTo>
                  <a:lnTo>
                    <a:pt x="8605967" y="1327470"/>
                  </a:lnTo>
                  <a:lnTo>
                    <a:pt x="8638987" y="1290264"/>
                  </a:lnTo>
                  <a:lnTo>
                    <a:pt x="8670808" y="1251933"/>
                  </a:lnTo>
                  <a:lnTo>
                    <a:pt x="8701472" y="1212573"/>
                  </a:lnTo>
                  <a:lnTo>
                    <a:pt x="8731019" y="1172277"/>
                  </a:lnTo>
                  <a:lnTo>
                    <a:pt x="8759490" y="1131140"/>
                  </a:lnTo>
                  <a:lnTo>
                    <a:pt x="8786924" y="1089259"/>
                  </a:lnTo>
                  <a:lnTo>
                    <a:pt x="8813361" y="1046727"/>
                  </a:lnTo>
                  <a:lnTo>
                    <a:pt x="8838843" y="1003639"/>
                  </a:lnTo>
                  <a:lnTo>
                    <a:pt x="8863409" y="960091"/>
                  </a:lnTo>
                  <a:lnTo>
                    <a:pt x="8887100" y="916178"/>
                  </a:lnTo>
                  <a:lnTo>
                    <a:pt x="8909956" y="871993"/>
                  </a:lnTo>
                  <a:lnTo>
                    <a:pt x="8932407" y="827201"/>
                  </a:lnTo>
                  <a:lnTo>
                    <a:pt x="8954467" y="782181"/>
                  </a:lnTo>
                  <a:lnTo>
                    <a:pt x="8976150" y="736946"/>
                  </a:lnTo>
                  <a:lnTo>
                    <a:pt x="8997470" y="691508"/>
                  </a:lnTo>
                  <a:lnTo>
                    <a:pt x="9018439" y="645879"/>
                  </a:lnTo>
                  <a:lnTo>
                    <a:pt x="9039073" y="600072"/>
                  </a:lnTo>
                  <a:lnTo>
                    <a:pt x="9059383" y="554098"/>
                  </a:lnTo>
                  <a:lnTo>
                    <a:pt x="9079385" y="507970"/>
                  </a:lnTo>
                  <a:lnTo>
                    <a:pt x="9099090" y="461700"/>
                  </a:lnTo>
                  <a:lnTo>
                    <a:pt x="9118513" y="415300"/>
                  </a:lnTo>
                  <a:lnTo>
                    <a:pt x="9137668" y="368783"/>
                  </a:lnTo>
                  <a:lnTo>
                    <a:pt x="9156567" y="322160"/>
                  </a:lnTo>
                  <a:lnTo>
                    <a:pt x="9175225" y="275445"/>
                  </a:lnTo>
                  <a:lnTo>
                    <a:pt x="9193655" y="228649"/>
                  </a:lnTo>
                  <a:lnTo>
                    <a:pt x="9211870" y="181784"/>
                  </a:lnTo>
                  <a:lnTo>
                    <a:pt x="9229884" y="134863"/>
                  </a:lnTo>
                  <a:lnTo>
                    <a:pt x="9247710" y="87898"/>
                  </a:lnTo>
                  <a:lnTo>
                    <a:pt x="9265363" y="40902"/>
                  </a:lnTo>
                  <a:lnTo>
                    <a:pt x="9280580" y="0"/>
                  </a:lnTo>
                  <a:close/>
                </a:path>
                <a:path w="9281160" h="3347085">
                  <a:moveTo>
                    <a:pt x="1513010" y="3334358"/>
                  </a:moveTo>
                  <a:lnTo>
                    <a:pt x="1016670" y="3334358"/>
                  </a:lnTo>
                  <a:lnTo>
                    <a:pt x="1067532" y="3347058"/>
                  </a:lnTo>
                  <a:lnTo>
                    <a:pt x="1464335" y="3347058"/>
                  </a:lnTo>
                  <a:lnTo>
                    <a:pt x="1513010" y="3334358"/>
                  </a:lnTo>
                  <a:close/>
                </a:path>
                <a:path w="9281160" h="3347085">
                  <a:moveTo>
                    <a:pt x="0" y="2712058"/>
                  </a:moveTo>
                  <a:lnTo>
                    <a:pt x="0" y="2800958"/>
                  </a:lnTo>
                  <a:lnTo>
                    <a:pt x="2335" y="2800958"/>
                  </a:lnTo>
                  <a:lnTo>
                    <a:pt x="38099" y="2839058"/>
                  </a:lnTo>
                  <a:lnTo>
                    <a:pt x="74599" y="2877158"/>
                  </a:lnTo>
                  <a:lnTo>
                    <a:pt x="111855" y="2915258"/>
                  </a:lnTo>
                  <a:lnTo>
                    <a:pt x="149886" y="2940658"/>
                  </a:lnTo>
                  <a:lnTo>
                    <a:pt x="188712" y="2978758"/>
                  </a:lnTo>
                  <a:lnTo>
                    <a:pt x="228352" y="3004158"/>
                  </a:lnTo>
                  <a:lnTo>
                    <a:pt x="268826" y="3042258"/>
                  </a:lnTo>
                  <a:lnTo>
                    <a:pt x="310862" y="3067658"/>
                  </a:lnTo>
                  <a:lnTo>
                    <a:pt x="353650" y="3093058"/>
                  </a:lnTo>
                  <a:lnTo>
                    <a:pt x="441374" y="3143858"/>
                  </a:lnTo>
                  <a:lnTo>
                    <a:pt x="531785" y="3194658"/>
                  </a:lnTo>
                  <a:lnTo>
                    <a:pt x="577931" y="3207358"/>
                  </a:lnTo>
                  <a:lnTo>
                    <a:pt x="624669" y="3232758"/>
                  </a:lnTo>
                  <a:lnTo>
                    <a:pt x="671972" y="3245458"/>
                  </a:lnTo>
                  <a:lnTo>
                    <a:pt x="719813" y="3270858"/>
                  </a:lnTo>
                  <a:lnTo>
                    <a:pt x="966159" y="3334358"/>
                  </a:lnTo>
                  <a:lnTo>
                    <a:pt x="1561479" y="3334358"/>
                  </a:lnTo>
                  <a:lnTo>
                    <a:pt x="1705547" y="3296258"/>
                  </a:lnTo>
                  <a:lnTo>
                    <a:pt x="1189603" y="3296258"/>
                  </a:lnTo>
                  <a:lnTo>
                    <a:pt x="1140810" y="3283558"/>
                  </a:lnTo>
                  <a:lnTo>
                    <a:pt x="1043655" y="3283558"/>
                  </a:lnTo>
                  <a:lnTo>
                    <a:pt x="995346" y="3270858"/>
                  </a:lnTo>
                  <a:lnTo>
                    <a:pt x="947252" y="3270858"/>
                  </a:lnTo>
                  <a:lnTo>
                    <a:pt x="709997" y="3207358"/>
                  </a:lnTo>
                  <a:lnTo>
                    <a:pt x="663313" y="3181958"/>
                  </a:lnTo>
                  <a:lnTo>
                    <a:pt x="617503" y="3169258"/>
                  </a:lnTo>
                  <a:lnTo>
                    <a:pt x="572553" y="3143858"/>
                  </a:lnTo>
                  <a:lnTo>
                    <a:pt x="528449" y="3118458"/>
                  </a:lnTo>
                  <a:lnTo>
                    <a:pt x="485176" y="3105758"/>
                  </a:lnTo>
                  <a:lnTo>
                    <a:pt x="442720" y="3080358"/>
                  </a:lnTo>
                  <a:lnTo>
                    <a:pt x="401065" y="3054958"/>
                  </a:lnTo>
                  <a:lnTo>
                    <a:pt x="360199" y="3029558"/>
                  </a:lnTo>
                  <a:lnTo>
                    <a:pt x="320105" y="3004158"/>
                  </a:lnTo>
                  <a:lnTo>
                    <a:pt x="280771" y="2966058"/>
                  </a:lnTo>
                  <a:lnTo>
                    <a:pt x="242181" y="2940658"/>
                  </a:lnTo>
                  <a:lnTo>
                    <a:pt x="204320" y="2915258"/>
                  </a:lnTo>
                  <a:lnTo>
                    <a:pt x="167175" y="2877158"/>
                  </a:lnTo>
                  <a:lnTo>
                    <a:pt x="130731" y="2839058"/>
                  </a:lnTo>
                  <a:lnTo>
                    <a:pt x="94973" y="2813658"/>
                  </a:lnTo>
                  <a:lnTo>
                    <a:pt x="59887" y="2775558"/>
                  </a:lnTo>
                  <a:lnTo>
                    <a:pt x="25458" y="2737458"/>
                  </a:lnTo>
                  <a:lnTo>
                    <a:pt x="0" y="2712058"/>
                  </a:lnTo>
                  <a:close/>
                </a:path>
                <a:path w="9281160" h="3347085">
                  <a:moveTo>
                    <a:pt x="5408127" y="6958"/>
                  </a:moveTo>
                  <a:lnTo>
                    <a:pt x="5277491" y="6958"/>
                  </a:lnTo>
                  <a:lnTo>
                    <a:pt x="5234004" y="32358"/>
                  </a:lnTo>
                  <a:lnTo>
                    <a:pt x="5191150" y="70458"/>
                  </a:lnTo>
                  <a:lnTo>
                    <a:pt x="5107280" y="121258"/>
                  </a:lnTo>
                  <a:lnTo>
                    <a:pt x="5066231" y="159358"/>
                  </a:lnTo>
                  <a:lnTo>
                    <a:pt x="5025752" y="184758"/>
                  </a:lnTo>
                  <a:lnTo>
                    <a:pt x="4985827" y="222858"/>
                  </a:lnTo>
                  <a:lnTo>
                    <a:pt x="4946441" y="248258"/>
                  </a:lnTo>
                  <a:lnTo>
                    <a:pt x="4907577" y="286358"/>
                  </a:lnTo>
                  <a:lnTo>
                    <a:pt x="4869220" y="324458"/>
                  </a:lnTo>
                  <a:lnTo>
                    <a:pt x="4831353" y="362558"/>
                  </a:lnTo>
                  <a:lnTo>
                    <a:pt x="4793961" y="387958"/>
                  </a:lnTo>
                  <a:lnTo>
                    <a:pt x="4757029" y="426058"/>
                  </a:lnTo>
                  <a:lnTo>
                    <a:pt x="4720539" y="464158"/>
                  </a:lnTo>
                  <a:lnTo>
                    <a:pt x="4684477" y="502258"/>
                  </a:lnTo>
                  <a:lnTo>
                    <a:pt x="4648826" y="540358"/>
                  </a:lnTo>
                  <a:lnTo>
                    <a:pt x="4613571" y="578458"/>
                  </a:lnTo>
                  <a:lnTo>
                    <a:pt x="4578695" y="616558"/>
                  </a:lnTo>
                  <a:lnTo>
                    <a:pt x="4544955" y="654658"/>
                  </a:lnTo>
                  <a:lnTo>
                    <a:pt x="4511524" y="692758"/>
                  </a:lnTo>
                  <a:lnTo>
                    <a:pt x="4478388" y="718158"/>
                  </a:lnTo>
                  <a:lnTo>
                    <a:pt x="4412942" y="794358"/>
                  </a:lnTo>
                  <a:lnTo>
                    <a:pt x="4348496" y="870558"/>
                  </a:lnTo>
                  <a:lnTo>
                    <a:pt x="4284931" y="946758"/>
                  </a:lnTo>
                  <a:lnTo>
                    <a:pt x="4190974" y="1061058"/>
                  </a:lnTo>
                  <a:lnTo>
                    <a:pt x="4159967" y="1111858"/>
                  </a:lnTo>
                  <a:lnTo>
                    <a:pt x="4129090" y="1149958"/>
                  </a:lnTo>
                  <a:lnTo>
                    <a:pt x="3945742" y="1378558"/>
                  </a:lnTo>
                  <a:lnTo>
                    <a:pt x="3823730" y="1543658"/>
                  </a:lnTo>
                  <a:lnTo>
                    <a:pt x="3762400" y="1619858"/>
                  </a:lnTo>
                  <a:lnTo>
                    <a:pt x="3638573" y="1772258"/>
                  </a:lnTo>
                  <a:lnTo>
                    <a:pt x="3544279" y="1886558"/>
                  </a:lnTo>
                  <a:lnTo>
                    <a:pt x="3512508" y="1937358"/>
                  </a:lnTo>
                  <a:lnTo>
                    <a:pt x="3480546" y="1975458"/>
                  </a:lnTo>
                  <a:lnTo>
                    <a:pt x="3415996" y="2051658"/>
                  </a:lnTo>
                  <a:lnTo>
                    <a:pt x="3350525" y="2127858"/>
                  </a:lnTo>
                  <a:lnTo>
                    <a:pt x="3284033" y="2204058"/>
                  </a:lnTo>
                  <a:lnTo>
                    <a:pt x="3250371" y="2229458"/>
                  </a:lnTo>
                  <a:lnTo>
                    <a:pt x="3216415" y="2267558"/>
                  </a:lnTo>
                  <a:lnTo>
                    <a:pt x="3182151" y="2305658"/>
                  </a:lnTo>
                  <a:lnTo>
                    <a:pt x="3147568" y="2343758"/>
                  </a:lnTo>
                  <a:lnTo>
                    <a:pt x="3112652" y="2381858"/>
                  </a:lnTo>
                  <a:lnTo>
                    <a:pt x="3077391" y="2419958"/>
                  </a:lnTo>
                  <a:lnTo>
                    <a:pt x="3041771" y="2458058"/>
                  </a:lnTo>
                  <a:lnTo>
                    <a:pt x="3005779" y="2483458"/>
                  </a:lnTo>
                  <a:lnTo>
                    <a:pt x="2969403" y="2521558"/>
                  </a:lnTo>
                  <a:lnTo>
                    <a:pt x="2932630" y="2559658"/>
                  </a:lnTo>
                  <a:lnTo>
                    <a:pt x="2895448" y="2585058"/>
                  </a:lnTo>
                  <a:lnTo>
                    <a:pt x="2857842" y="2623158"/>
                  </a:lnTo>
                  <a:lnTo>
                    <a:pt x="2819801" y="2648558"/>
                  </a:lnTo>
                  <a:lnTo>
                    <a:pt x="2781311" y="2686658"/>
                  </a:lnTo>
                  <a:lnTo>
                    <a:pt x="2742360" y="2712058"/>
                  </a:lnTo>
                  <a:lnTo>
                    <a:pt x="2702934" y="2750158"/>
                  </a:lnTo>
                  <a:lnTo>
                    <a:pt x="2663022" y="2775558"/>
                  </a:lnTo>
                  <a:lnTo>
                    <a:pt x="2622609" y="2813658"/>
                  </a:lnTo>
                  <a:lnTo>
                    <a:pt x="2581684" y="2839058"/>
                  </a:lnTo>
                  <a:lnTo>
                    <a:pt x="2541437" y="2864458"/>
                  </a:lnTo>
                  <a:lnTo>
                    <a:pt x="2500513" y="2889858"/>
                  </a:lnTo>
                  <a:lnTo>
                    <a:pt x="2416743" y="2940658"/>
                  </a:lnTo>
                  <a:lnTo>
                    <a:pt x="2330590" y="2991458"/>
                  </a:lnTo>
                  <a:lnTo>
                    <a:pt x="2197365" y="3067658"/>
                  </a:lnTo>
                  <a:lnTo>
                    <a:pt x="2152000" y="3080358"/>
                  </a:lnTo>
                  <a:lnTo>
                    <a:pt x="2106201" y="3105758"/>
                  </a:lnTo>
                  <a:lnTo>
                    <a:pt x="2059995" y="3118458"/>
                  </a:lnTo>
                  <a:lnTo>
                    <a:pt x="2013410" y="3143858"/>
                  </a:lnTo>
                  <a:lnTo>
                    <a:pt x="1919210" y="3169258"/>
                  </a:lnTo>
                  <a:lnTo>
                    <a:pt x="1871649" y="3194658"/>
                  </a:lnTo>
                  <a:lnTo>
                    <a:pt x="1630314" y="3258158"/>
                  </a:lnTo>
                  <a:lnTo>
                    <a:pt x="1581530" y="3258158"/>
                  </a:lnTo>
                  <a:lnTo>
                    <a:pt x="1532637" y="3270858"/>
                  </a:lnTo>
                  <a:lnTo>
                    <a:pt x="1483662" y="3270858"/>
                  </a:lnTo>
                  <a:lnTo>
                    <a:pt x="1434632" y="3283558"/>
                  </a:lnTo>
                  <a:lnTo>
                    <a:pt x="1336515" y="3283558"/>
                  </a:lnTo>
                  <a:lnTo>
                    <a:pt x="1287483" y="3296258"/>
                  </a:lnTo>
                  <a:lnTo>
                    <a:pt x="1753089" y="3296258"/>
                  </a:lnTo>
                  <a:lnTo>
                    <a:pt x="1847391" y="3270858"/>
                  </a:lnTo>
                  <a:lnTo>
                    <a:pt x="1894130" y="3245458"/>
                  </a:lnTo>
                  <a:lnTo>
                    <a:pt x="2032574" y="3207358"/>
                  </a:lnTo>
                  <a:lnTo>
                    <a:pt x="2078097" y="3181958"/>
                  </a:lnTo>
                  <a:lnTo>
                    <a:pt x="2123291" y="3169258"/>
                  </a:lnTo>
                  <a:lnTo>
                    <a:pt x="2212646" y="3118458"/>
                  </a:lnTo>
                  <a:lnTo>
                    <a:pt x="2256788" y="3105758"/>
                  </a:lnTo>
                  <a:lnTo>
                    <a:pt x="2386945" y="3029558"/>
                  </a:lnTo>
                  <a:lnTo>
                    <a:pt x="2513483" y="2953358"/>
                  </a:lnTo>
                  <a:lnTo>
                    <a:pt x="2595693" y="2902558"/>
                  </a:lnTo>
                  <a:lnTo>
                    <a:pt x="2636122" y="2877158"/>
                  </a:lnTo>
                  <a:lnTo>
                    <a:pt x="2676087" y="2839058"/>
                  </a:lnTo>
                  <a:lnTo>
                    <a:pt x="2754584" y="2788258"/>
                  </a:lnTo>
                  <a:lnTo>
                    <a:pt x="2793094" y="2750158"/>
                  </a:lnTo>
                  <a:lnTo>
                    <a:pt x="2831100" y="2724758"/>
                  </a:lnTo>
                  <a:lnTo>
                    <a:pt x="2868589" y="2686658"/>
                  </a:lnTo>
                  <a:lnTo>
                    <a:pt x="2907232" y="2661258"/>
                  </a:lnTo>
                  <a:lnTo>
                    <a:pt x="2945405" y="2623158"/>
                  </a:lnTo>
                  <a:lnTo>
                    <a:pt x="2983123" y="2585058"/>
                  </a:lnTo>
                  <a:lnTo>
                    <a:pt x="3020401" y="2559658"/>
                  </a:lnTo>
                  <a:lnTo>
                    <a:pt x="3057254" y="2521558"/>
                  </a:lnTo>
                  <a:lnTo>
                    <a:pt x="3093697" y="2483458"/>
                  </a:lnTo>
                  <a:lnTo>
                    <a:pt x="3129746" y="2445358"/>
                  </a:lnTo>
                  <a:lnTo>
                    <a:pt x="3165414" y="2407258"/>
                  </a:lnTo>
                  <a:lnTo>
                    <a:pt x="3200717" y="2381858"/>
                  </a:lnTo>
                  <a:lnTo>
                    <a:pt x="3235671" y="2343758"/>
                  </a:lnTo>
                  <a:lnTo>
                    <a:pt x="3270290" y="2305658"/>
                  </a:lnTo>
                  <a:lnTo>
                    <a:pt x="3338583" y="2229458"/>
                  </a:lnTo>
                  <a:lnTo>
                    <a:pt x="3405718" y="2153258"/>
                  </a:lnTo>
                  <a:lnTo>
                    <a:pt x="3471814" y="2077058"/>
                  </a:lnTo>
                  <a:lnTo>
                    <a:pt x="3536991" y="2000858"/>
                  </a:lnTo>
                  <a:lnTo>
                    <a:pt x="3569273" y="1962758"/>
                  </a:lnTo>
                  <a:lnTo>
                    <a:pt x="3601370" y="1911958"/>
                  </a:lnTo>
                  <a:lnTo>
                    <a:pt x="3696706" y="1797658"/>
                  </a:lnTo>
                  <a:lnTo>
                    <a:pt x="3790922" y="1683358"/>
                  </a:lnTo>
                  <a:lnTo>
                    <a:pt x="3822149" y="1632558"/>
                  </a:lnTo>
                  <a:lnTo>
                    <a:pt x="3884424" y="1556358"/>
                  </a:lnTo>
                  <a:lnTo>
                    <a:pt x="4008685" y="1391258"/>
                  </a:lnTo>
                  <a:lnTo>
                    <a:pt x="4196154" y="1162658"/>
                  </a:lnTo>
                  <a:lnTo>
                    <a:pt x="4228432" y="1111858"/>
                  </a:lnTo>
                  <a:lnTo>
                    <a:pt x="4293489" y="1035658"/>
                  </a:lnTo>
                  <a:lnTo>
                    <a:pt x="4359316" y="959458"/>
                  </a:lnTo>
                  <a:lnTo>
                    <a:pt x="4392556" y="921358"/>
                  </a:lnTo>
                  <a:lnTo>
                    <a:pt x="4426034" y="870558"/>
                  </a:lnTo>
                  <a:lnTo>
                    <a:pt x="4493764" y="794358"/>
                  </a:lnTo>
                  <a:lnTo>
                    <a:pt x="4562626" y="718158"/>
                  </a:lnTo>
                  <a:lnTo>
                    <a:pt x="4597520" y="680058"/>
                  </a:lnTo>
                  <a:lnTo>
                    <a:pt x="4632742" y="641958"/>
                  </a:lnTo>
                  <a:lnTo>
                    <a:pt x="4668307" y="603858"/>
                  </a:lnTo>
                  <a:lnTo>
                    <a:pt x="4704231" y="565758"/>
                  </a:lnTo>
                  <a:lnTo>
                    <a:pt x="4740529" y="527658"/>
                  </a:lnTo>
                  <a:lnTo>
                    <a:pt x="4777216" y="502258"/>
                  </a:lnTo>
                  <a:lnTo>
                    <a:pt x="4814307" y="464158"/>
                  </a:lnTo>
                  <a:lnTo>
                    <a:pt x="4851816" y="426058"/>
                  </a:lnTo>
                  <a:lnTo>
                    <a:pt x="4889760" y="387958"/>
                  </a:lnTo>
                  <a:lnTo>
                    <a:pt x="4926951" y="349858"/>
                  </a:lnTo>
                  <a:lnTo>
                    <a:pt x="4964764" y="324458"/>
                  </a:lnTo>
                  <a:lnTo>
                    <a:pt x="5003206" y="286358"/>
                  </a:lnTo>
                  <a:lnTo>
                    <a:pt x="5042283" y="260958"/>
                  </a:lnTo>
                  <a:lnTo>
                    <a:pt x="5082001" y="222858"/>
                  </a:lnTo>
                  <a:lnTo>
                    <a:pt x="5122368" y="197458"/>
                  </a:lnTo>
                  <a:lnTo>
                    <a:pt x="5163390" y="159358"/>
                  </a:lnTo>
                  <a:lnTo>
                    <a:pt x="5205074" y="133958"/>
                  </a:lnTo>
                  <a:lnTo>
                    <a:pt x="5247425" y="95858"/>
                  </a:lnTo>
                  <a:lnTo>
                    <a:pt x="5334160" y="45058"/>
                  </a:lnTo>
                  <a:lnTo>
                    <a:pt x="5378556" y="19658"/>
                  </a:lnTo>
                  <a:lnTo>
                    <a:pt x="5408127" y="6958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02350" y="0"/>
            <a:ext cx="17785715" cy="9267825"/>
            <a:chOff x="502350" y="0"/>
            <a:chExt cx="17785715" cy="9267825"/>
          </a:xfrm>
        </p:grpSpPr>
        <p:sp>
          <p:nvSpPr>
            <p:cNvPr id="11" name="object 11"/>
            <p:cNvSpPr/>
            <p:nvPr/>
          </p:nvSpPr>
          <p:spPr>
            <a:xfrm>
              <a:off x="14930829" y="0"/>
              <a:ext cx="3357245" cy="2291715"/>
            </a:xfrm>
            <a:custGeom>
              <a:avLst/>
              <a:gdLst/>
              <a:ahLst/>
              <a:cxnLst/>
              <a:rect l="l" t="t" r="r" b="b"/>
              <a:pathLst>
                <a:path w="3357244" h="2291715">
                  <a:moveTo>
                    <a:pt x="1579555" y="2096694"/>
                  </a:moveTo>
                  <a:lnTo>
                    <a:pt x="1535228" y="2096692"/>
                  </a:lnTo>
                  <a:lnTo>
                    <a:pt x="1490681" y="2095955"/>
                  </a:lnTo>
                  <a:lnTo>
                    <a:pt x="1445879" y="2094395"/>
                  </a:lnTo>
                  <a:lnTo>
                    <a:pt x="1400785" y="2091924"/>
                  </a:lnTo>
                  <a:lnTo>
                    <a:pt x="1355365" y="2088455"/>
                  </a:lnTo>
                  <a:lnTo>
                    <a:pt x="1309582" y="2083900"/>
                  </a:lnTo>
                  <a:lnTo>
                    <a:pt x="1263401" y="2078171"/>
                  </a:lnTo>
                  <a:lnTo>
                    <a:pt x="1216787" y="2071181"/>
                  </a:lnTo>
                  <a:lnTo>
                    <a:pt x="1169702" y="2062841"/>
                  </a:lnTo>
                  <a:lnTo>
                    <a:pt x="1122113" y="2053064"/>
                  </a:lnTo>
                  <a:lnTo>
                    <a:pt x="1073982" y="2041762"/>
                  </a:lnTo>
                  <a:lnTo>
                    <a:pt x="1023970" y="2028183"/>
                  </a:lnTo>
                  <a:lnTo>
                    <a:pt x="975578" y="2012872"/>
                  </a:lnTo>
                  <a:lnTo>
                    <a:pt x="928775" y="1995879"/>
                  </a:lnTo>
                  <a:lnTo>
                    <a:pt x="883529" y="1977249"/>
                  </a:lnTo>
                  <a:lnTo>
                    <a:pt x="839808" y="1957032"/>
                  </a:lnTo>
                  <a:lnTo>
                    <a:pt x="797580" y="1935275"/>
                  </a:lnTo>
                  <a:lnTo>
                    <a:pt x="756814" y="1912024"/>
                  </a:lnTo>
                  <a:lnTo>
                    <a:pt x="717478" y="1887329"/>
                  </a:lnTo>
                  <a:lnTo>
                    <a:pt x="679540" y="1861236"/>
                  </a:lnTo>
                  <a:lnTo>
                    <a:pt x="642969" y="1833794"/>
                  </a:lnTo>
                  <a:lnTo>
                    <a:pt x="607731" y="1805049"/>
                  </a:lnTo>
                  <a:lnTo>
                    <a:pt x="573797" y="1775050"/>
                  </a:lnTo>
                  <a:lnTo>
                    <a:pt x="541134" y="1743843"/>
                  </a:lnTo>
                  <a:lnTo>
                    <a:pt x="509709" y="1711478"/>
                  </a:lnTo>
                  <a:lnTo>
                    <a:pt x="479492" y="1678001"/>
                  </a:lnTo>
                  <a:lnTo>
                    <a:pt x="450451" y="1643459"/>
                  </a:lnTo>
                  <a:lnTo>
                    <a:pt x="422554" y="1607902"/>
                  </a:lnTo>
                  <a:lnTo>
                    <a:pt x="395768" y="1571375"/>
                  </a:lnTo>
                  <a:lnTo>
                    <a:pt x="370063" y="1533928"/>
                  </a:lnTo>
                  <a:lnTo>
                    <a:pt x="345406" y="1495607"/>
                  </a:lnTo>
                  <a:lnTo>
                    <a:pt x="321766" y="1456460"/>
                  </a:lnTo>
                  <a:lnTo>
                    <a:pt x="299111" y="1416535"/>
                  </a:lnTo>
                  <a:lnTo>
                    <a:pt x="277408" y="1375879"/>
                  </a:lnTo>
                  <a:lnTo>
                    <a:pt x="256628" y="1334541"/>
                  </a:lnTo>
                  <a:lnTo>
                    <a:pt x="236736" y="1292567"/>
                  </a:lnTo>
                  <a:lnTo>
                    <a:pt x="217703" y="1250005"/>
                  </a:lnTo>
                  <a:lnTo>
                    <a:pt x="199495" y="1206903"/>
                  </a:lnTo>
                  <a:lnTo>
                    <a:pt x="182082" y="1163309"/>
                  </a:lnTo>
                  <a:lnTo>
                    <a:pt x="165431" y="1119270"/>
                  </a:lnTo>
                  <a:lnTo>
                    <a:pt x="149510" y="1074833"/>
                  </a:lnTo>
                  <a:lnTo>
                    <a:pt x="134289" y="1030048"/>
                  </a:lnTo>
                  <a:lnTo>
                    <a:pt x="119734" y="984960"/>
                  </a:lnTo>
                  <a:lnTo>
                    <a:pt x="105815" y="939618"/>
                  </a:lnTo>
                  <a:lnTo>
                    <a:pt x="92499" y="894069"/>
                  </a:lnTo>
                  <a:lnTo>
                    <a:pt x="79755" y="848362"/>
                  </a:lnTo>
                  <a:lnTo>
                    <a:pt x="67550" y="802543"/>
                  </a:lnTo>
                  <a:lnTo>
                    <a:pt x="55854" y="756660"/>
                  </a:lnTo>
                  <a:lnTo>
                    <a:pt x="44635" y="710761"/>
                  </a:lnTo>
                  <a:lnTo>
                    <a:pt x="33859" y="664893"/>
                  </a:lnTo>
                  <a:lnTo>
                    <a:pt x="23497" y="619105"/>
                  </a:lnTo>
                  <a:lnTo>
                    <a:pt x="14464" y="573252"/>
                  </a:lnTo>
                  <a:lnTo>
                    <a:pt x="7658" y="527183"/>
                  </a:lnTo>
                  <a:lnTo>
                    <a:pt x="3019" y="480937"/>
                  </a:lnTo>
                  <a:lnTo>
                    <a:pt x="486" y="434551"/>
                  </a:lnTo>
                  <a:lnTo>
                    <a:pt x="0" y="388065"/>
                  </a:lnTo>
                  <a:lnTo>
                    <a:pt x="1498" y="341515"/>
                  </a:lnTo>
                  <a:lnTo>
                    <a:pt x="4923" y="294940"/>
                  </a:lnTo>
                  <a:lnTo>
                    <a:pt x="10212" y="248379"/>
                  </a:lnTo>
                  <a:lnTo>
                    <a:pt x="17305" y="201868"/>
                  </a:lnTo>
                  <a:lnTo>
                    <a:pt x="26143" y="155447"/>
                  </a:lnTo>
                  <a:lnTo>
                    <a:pt x="36665" y="109153"/>
                  </a:lnTo>
                  <a:lnTo>
                    <a:pt x="48810" y="63024"/>
                  </a:lnTo>
                  <a:lnTo>
                    <a:pt x="62518" y="17099"/>
                  </a:lnTo>
                  <a:lnTo>
                    <a:pt x="68212" y="0"/>
                  </a:lnTo>
                  <a:lnTo>
                    <a:pt x="3357171" y="0"/>
                  </a:lnTo>
                  <a:lnTo>
                    <a:pt x="3357171" y="2068213"/>
                  </a:lnTo>
                  <a:lnTo>
                    <a:pt x="2242359" y="2068213"/>
                  </a:lnTo>
                  <a:lnTo>
                    <a:pt x="2197046" y="2068703"/>
                  </a:lnTo>
                  <a:lnTo>
                    <a:pt x="2152048" y="2069775"/>
                  </a:lnTo>
                  <a:lnTo>
                    <a:pt x="2062857" y="2073313"/>
                  </a:lnTo>
                  <a:lnTo>
                    <a:pt x="1755380" y="2091109"/>
                  </a:lnTo>
                  <a:lnTo>
                    <a:pt x="1667693" y="2094845"/>
                  </a:lnTo>
                  <a:lnTo>
                    <a:pt x="1623699" y="2096050"/>
                  </a:lnTo>
                  <a:lnTo>
                    <a:pt x="1579555" y="2096694"/>
                  </a:lnTo>
                  <a:close/>
                </a:path>
                <a:path w="3357244" h="2291715">
                  <a:moveTo>
                    <a:pt x="3357171" y="2291477"/>
                  </a:moveTo>
                  <a:lnTo>
                    <a:pt x="3295349" y="2281158"/>
                  </a:lnTo>
                  <a:lnTo>
                    <a:pt x="3255195" y="2273285"/>
                  </a:lnTo>
                  <a:lnTo>
                    <a:pt x="3216155" y="2264703"/>
                  </a:lnTo>
                  <a:lnTo>
                    <a:pt x="3178278" y="2255410"/>
                  </a:lnTo>
                  <a:lnTo>
                    <a:pt x="3106213" y="2234679"/>
                  </a:lnTo>
                  <a:lnTo>
                    <a:pt x="2984183" y="2190321"/>
                  </a:lnTo>
                  <a:lnTo>
                    <a:pt x="2929855" y="2171557"/>
                  </a:lnTo>
                  <a:lnTo>
                    <a:pt x="2876378" y="2154690"/>
                  </a:lnTo>
                  <a:lnTo>
                    <a:pt x="2823716" y="2139634"/>
                  </a:lnTo>
                  <a:lnTo>
                    <a:pt x="2771833" y="2126300"/>
                  </a:lnTo>
                  <a:lnTo>
                    <a:pt x="2720694" y="2114601"/>
                  </a:lnTo>
                  <a:lnTo>
                    <a:pt x="2670263" y="2104449"/>
                  </a:lnTo>
                  <a:lnTo>
                    <a:pt x="2620505" y="2095757"/>
                  </a:lnTo>
                  <a:lnTo>
                    <a:pt x="2571383" y="2088435"/>
                  </a:lnTo>
                  <a:lnTo>
                    <a:pt x="2522862" y="2082397"/>
                  </a:lnTo>
                  <a:lnTo>
                    <a:pt x="2474907" y="2077556"/>
                  </a:lnTo>
                  <a:lnTo>
                    <a:pt x="2427481" y="2073822"/>
                  </a:lnTo>
                  <a:lnTo>
                    <a:pt x="2380549" y="2071109"/>
                  </a:lnTo>
                  <a:lnTo>
                    <a:pt x="2334075" y="2069328"/>
                  </a:lnTo>
                  <a:lnTo>
                    <a:pt x="2288024" y="2068392"/>
                  </a:lnTo>
                  <a:lnTo>
                    <a:pt x="2242359" y="2068213"/>
                  </a:lnTo>
                  <a:lnTo>
                    <a:pt x="3357171" y="2068213"/>
                  </a:lnTo>
                  <a:lnTo>
                    <a:pt x="3357171" y="2291477"/>
                  </a:lnTo>
                  <a:close/>
                </a:path>
              </a:pathLst>
            </a:custGeom>
            <a:solidFill>
              <a:srgbClr val="FFCC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73569" y="0"/>
              <a:ext cx="2952750" cy="1577975"/>
            </a:xfrm>
            <a:custGeom>
              <a:avLst/>
              <a:gdLst/>
              <a:ahLst/>
              <a:cxnLst/>
              <a:rect l="l" t="t" r="r" b="b"/>
              <a:pathLst>
                <a:path w="2952750" h="1577975">
                  <a:moveTo>
                    <a:pt x="591756" y="0"/>
                  </a:moveTo>
                  <a:lnTo>
                    <a:pt x="0" y="0"/>
                  </a:lnTo>
                  <a:lnTo>
                    <a:pt x="25" y="698"/>
                  </a:lnTo>
                  <a:lnTo>
                    <a:pt x="3568" y="50952"/>
                  </a:lnTo>
                  <a:lnTo>
                    <a:pt x="8534" y="96647"/>
                  </a:lnTo>
                  <a:lnTo>
                    <a:pt x="14922" y="137858"/>
                  </a:lnTo>
                  <a:lnTo>
                    <a:pt x="32004" y="207137"/>
                  </a:lnTo>
                  <a:lnTo>
                    <a:pt x="54813" y="259435"/>
                  </a:lnTo>
                  <a:lnTo>
                    <a:pt x="83400" y="295389"/>
                  </a:lnTo>
                  <a:lnTo>
                    <a:pt x="117767" y="315620"/>
                  </a:lnTo>
                  <a:lnTo>
                    <a:pt x="157949" y="320763"/>
                  </a:lnTo>
                  <a:lnTo>
                    <a:pt x="180238" y="317868"/>
                  </a:lnTo>
                  <a:lnTo>
                    <a:pt x="229196" y="301548"/>
                  </a:lnTo>
                  <a:lnTo>
                    <a:pt x="284035" y="271729"/>
                  </a:lnTo>
                  <a:lnTo>
                    <a:pt x="344766" y="229019"/>
                  </a:lnTo>
                  <a:lnTo>
                    <a:pt x="377355" y="203034"/>
                  </a:lnTo>
                  <a:lnTo>
                    <a:pt x="411429" y="174066"/>
                  </a:lnTo>
                  <a:lnTo>
                    <a:pt x="446989" y="142189"/>
                  </a:lnTo>
                  <a:lnTo>
                    <a:pt x="484047" y="107492"/>
                  </a:lnTo>
                  <a:lnTo>
                    <a:pt x="522592" y="70053"/>
                  </a:lnTo>
                  <a:lnTo>
                    <a:pt x="562635" y="29933"/>
                  </a:lnTo>
                  <a:lnTo>
                    <a:pt x="591756" y="0"/>
                  </a:lnTo>
                  <a:close/>
                </a:path>
                <a:path w="2952750" h="1577975">
                  <a:moveTo>
                    <a:pt x="1401775" y="0"/>
                  </a:moveTo>
                  <a:lnTo>
                    <a:pt x="1086548" y="0"/>
                  </a:lnTo>
                  <a:lnTo>
                    <a:pt x="1050556" y="31635"/>
                  </a:lnTo>
                  <a:lnTo>
                    <a:pt x="951191" y="117386"/>
                  </a:lnTo>
                  <a:lnTo>
                    <a:pt x="667054" y="358724"/>
                  </a:lnTo>
                  <a:lnTo>
                    <a:pt x="623862" y="396062"/>
                  </a:lnTo>
                  <a:lnTo>
                    <a:pt x="582409" y="432447"/>
                  </a:lnTo>
                  <a:lnTo>
                    <a:pt x="542886" y="467804"/>
                  </a:lnTo>
                  <a:lnTo>
                    <a:pt x="505510" y="502094"/>
                  </a:lnTo>
                  <a:lnTo>
                    <a:pt x="470484" y="535266"/>
                  </a:lnTo>
                  <a:lnTo>
                    <a:pt x="437997" y="567258"/>
                  </a:lnTo>
                  <a:lnTo>
                    <a:pt x="408266" y="598004"/>
                  </a:lnTo>
                  <a:lnTo>
                    <a:pt x="381495" y="627481"/>
                  </a:lnTo>
                  <a:lnTo>
                    <a:pt x="337616" y="682358"/>
                  </a:lnTo>
                  <a:lnTo>
                    <a:pt x="308013" y="731443"/>
                  </a:lnTo>
                  <a:lnTo>
                    <a:pt x="294297" y="774331"/>
                  </a:lnTo>
                  <a:lnTo>
                    <a:pt x="293903" y="793318"/>
                  </a:lnTo>
                  <a:lnTo>
                    <a:pt x="298094" y="810577"/>
                  </a:lnTo>
                  <a:lnTo>
                    <a:pt x="305803" y="825792"/>
                  </a:lnTo>
                  <a:lnTo>
                    <a:pt x="314807" y="836028"/>
                  </a:lnTo>
                  <a:lnTo>
                    <a:pt x="325234" y="841527"/>
                  </a:lnTo>
                  <a:lnTo>
                    <a:pt x="337197" y="842492"/>
                  </a:lnTo>
                  <a:lnTo>
                    <a:pt x="350799" y="839139"/>
                  </a:lnTo>
                  <a:lnTo>
                    <a:pt x="402704" y="805332"/>
                  </a:lnTo>
                  <a:lnTo>
                    <a:pt x="447700" y="765175"/>
                  </a:lnTo>
                  <a:lnTo>
                    <a:pt x="566851" y="650328"/>
                  </a:lnTo>
                  <a:lnTo>
                    <a:pt x="603402" y="615683"/>
                  </a:lnTo>
                  <a:lnTo>
                    <a:pt x="642899" y="579094"/>
                  </a:lnTo>
                  <a:lnTo>
                    <a:pt x="685431" y="540778"/>
                  </a:lnTo>
                  <a:lnTo>
                    <a:pt x="731151" y="500964"/>
                  </a:lnTo>
                  <a:lnTo>
                    <a:pt x="780161" y="459841"/>
                  </a:lnTo>
                  <a:lnTo>
                    <a:pt x="832573" y="417639"/>
                  </a:lnTo>
                  <a:lnTo>
                    <a:pt x="888504" y="374573"/>
                  </a:lnTo>
                  <a:lnTo>
                    <a:pt x="948080" y="330873"/>
                  </a:lnTo>
                  <a:lnTo>
                    <a:pt x="1011415" y="286727"/>
                  </a:lnTo>
                  <a:lnTo>
                    <a:pt x="1129271" y="209194"/>
                  </a:lnTo>
                  <a:lnTo>
                    <a:pt x="1177556" y="176225"/>
                  </a:lnTo>
                  <a:lnTo>
                    <a:pt x="1223581" y="143408"/>
                  </a:lnTo>
                  <a:lnTo>
                    <a:pt x="1267460" y="110718"/>
                  </a:lnTo>
                  <a:lnTo>
                    <a:pt x="1309306" y="78092"/>
                  </a:lnTo>
                  <a:lnTo>
                    <a:pt x="1349248" y="45504"/>
                  </a:lnTo>
                  <a:lnTo>
                    <a:pt x="1387398" y="12890"/>
                  </a:lnTo>
                  <a:lnTo>
                    <a:pt x="1401775" y="0"/>
                  </a:lnTo>
                  <a:close/>
                </a:path>
                <a:path w="2952750" h="1577975">
                  <a:moveTo>
                    <a:pt x="2302218" y="0"/>
                  </a:moveTo>
                  <a:lnTo>
                    <a:pt x="1850707" y="0"/>
                  </a:lnTo>
                  <a:lnTo>
                    <a:pt x="1843024" y="6388"/>
                  </a:lnTo>
                  <a:lnTo>
                    <a:pt x="1801787" y="39281"/>
                  </a:lnTo>
                  <a:lnTo>
                    <a:pt x="1759661" y="71564"/>
                  </a:lnTo>
                  <a:lnTo>
                    <a:pt x="1706232" y="111302"/>
                  </a:lnTo>
                  <a:lnTo>
                    <a:pt x="1652828" y="150241"/>
                  </a:lnTo>
                  <a:lnTo>
                    <a:pt x="1599450" y="188506"/>
                  </a:lnTo>
                  <a:lnTo>
                    <a:pt x="1493456" y="262940"/>
                  </a:lnTo>
                  <a:lnTo>
                    <a:pt x="1100924" y="531926"/>
                  </a:lnTo>
                  <a:lnTo>
                    <a:pt x="1057846" y="562178"/>
                  </a:lnTo>
                  <a:lnTo>
                    <a:pt x="1016584" y="591654"/>
                  </a:lnTo>
                  <a:lnTo>
                    <a:pt x="977303" y="620356"/>
                  </a:lnTo>
                  <a:lnTo>
                    <a:pt x="940142" y="648258"/>
                  </a:lnTo>
                  <a:lnTo>
                    <a:pt x="905243" y="675360"/>
                  </a:lnTo>
                  <a:lnTo>
                    <a:pt x="872769" y="701662"/>
                  </a:lnTo>
                  <a:lnTo>
                    <a:pt x="842848" y="727151"/>
                  </a:lnTo>
                  <a:lnTo>
                    <a:pt x="791311" y="775652"/>
                  </a:lnTo>
                  <a:lnTo>
                    <a:pt x="751801" y="820801"/>
                  </a:lnTo>
                  <a:lnTo>
                    <a:pt x="725525" y="862545"/>
                  </a:lnTo>
                  <a:lnTo>
                    <a:pt x="713651" y="900811"/>
                  </a:lnTo>
                  <a:lnTo>
                    <a:pt x="713486" y="918616"/>
                  </a:lnTo>
                  <a:lnTo>
                    <a:pt x="717359" y="935532"/>
                  </a:lnTo>
                  <a:lnTo>
                    <a:pt x="757783" y="983068"/>
                  </a:lnTo>
                  <a:lnTo>
                    <a:pt x="808405" y="1006424"/>
                  </a:lnTo>
                  <a:lnTo>
                    <a:pt x="871791" y="1017841"/>
                  </a:lnTo>
                  <a:lnTo>
                    <a:pt x="907681" y="1019314"/>
                  </a:lnTo>
                  <a:lnTo>
                    <a:pt x="946048" y="1018082"/>
                  </a:lnTo>
                  <a:lnTo>
                    <a:pt x="986650" y="1014260"/>
                  </a:lnTo>
                  <a:lnTo>
                    <a:pt x="1029271" y="1007922"/>
                  </a:lnTo>
                  <a:lnTo>
                    <a:pt x="1073645" y="999197"/>
                  </a:lnTo>
                  <a:lnTo>
                    <a:pt x="1119568" y="988148"/>
                  </a:lnTo>
                  <a:lnTo>
                    <a:pt x="1166774" y="974902"/>
                  </a:lnTo>
                  <a:lnTo>
                    <a:pt x="1215034" y="959535"/>
                  </a:lnTo>
                  <a:lnTo>
                    <a:pt x="1264107" y="942149"/>
                  </a:lnTo>
                  <a:lnTo>
                    <a:pt x="1313776" y="922845"/>
                  </a:lnTo>
                  <a:lnTo>
                    <a:pt x="1363776" y="901725"/>
                  </a:lnTo>
                  <a:lnTo>
                    <a:pt x="1413891" y="878865"/>
                  </a:lnTo>
                  <a:lnTo>
                    <a:pt x="1463878" y="854392"/>
                  </a:lnTo>
                  <a:lnTo>
                    <a:pt x="1513484" y="828370"/>
                  </a:lnTo>
                  <a:lnTo>
                    <a:pt x="1562493" y="800925"/>
                  </a:lnTo>
                  <a:lnTo>
                    <a:pt x="1610664" y="772134"/>
                  </a:lnTo>
                  <a:lnTo>
                    <a:pt x="1657756" y="742111"/>
                  </a:lnTo>
                  <a:lnTo>
                    <a:pt x="1703527" y="710933"/>
                  </a:lnTo>
                  <a:lnTo>
                    <a:pt x="1747748" y="678713"/>
                  </a:lnTo>
                  <a:lnTo>
                    <a:pt x="1790166" y="645541"/>
                  </a:lnTo>
                  <a:lnTo>
                    <a:pt x="1830565" y="611517"/>
                  </a:lnTo>
                  <a:lnTo>
                    <a:pt x="1858975" y="585685"/>
                  </a:lnTo>
                  <a:lnTo>
                    <a:pt x="1887448" y="557936"/>
                  </a:lnTo>
                  <a:lnTo>
                    <a:pt x="1915972" y="528370"/>
                  </a:lnTo>
                  <a:lnTo>
                    <a:pt x="1944547" y="497090"/>
                  </a:lnTo>
                  <a:lnTo>
                    <a:pt x="1973160" y="464172"/>
                  </a:lnTo>
                  <a:lnTo>
                    <a:pt x="2001812" y="429717"/>
                  </a:lnTo>
                  <a:lnTo>
                    <a:pt x="2030501" y="393814"/>
                  </a:lnTo>
                  <a:lnTo>
                    <a:pt x="2059228" y="356539"/>
                  </a:lnTo>
                  <a:lnTo>
                    <a:pt x="2087956" y="318008"/>
                  </a:lnTo>
                  <a:lnTo>
                    <a:pt x="2116721" y="278295"/>
                  </a:lnTo>
                  <a:lnTo>
                    <a:pt x="2145487" y="237502"/>
                  </a:lnTo>
                  <a:lnTo>
                    <a:pt x="2174252" y="195719"/>
                  </a:lnTo>
                  <a:lnTo>
                    <a:pt x="2203031" y="153022"/>
                  </a:lnTo>
                  <a:lnTo>
                    <a:pt x="2231796" y="109512"/>
                  </a:lnTo>
                  <a:lnTo>
                    <a:pt x="2260549" y="65290"/>
                  </a:lnTo>
                  <a:lnTo>
                    <a:pt x="2289289" y="20434"/>
                  </a:lnTo>
                  <a:lnTo>
                    <a:pt x="2302218" y="0"/>
                  </a:lnTo>
                  <a:close/>
                </a:path>
                <a:path w="2952750" h="1577975">
                  <a:moveTo>
                    <a:pt x="2952229" y="0"/>
                  </a:moveTo>
                  <a:lnTo>
                    <a:pt x="2679090" y="0"/>
                  </a:lnTo>
                  <a:lnTo>
                    <a:pt x="2663025" y="31356"/>
                  </a:lnTo>
                  <a:lnTo>
                    <a:pt x="2639707" y="77457"/>
                  </a:lnTo>
                  <a:lnTo>
                    <a:pt x="2594953" y="166560"/>
                  </a:lnTo>
                  <a:lnTo>
                    <a:pt x="2573197" y="209575"/>
                  </a:lnTo>
                  <a:lnTo>
                    <a:pt x="2551646" y="251574"/>
                  </a:lnTo>
                  <a:lnTo>
                    <a:pt x="2530119" y="292557"/>
                  </a:lnTo>
                  <a:lnTo>
                    <a:pt x="2508478" y="332524"/>
                  </a:lnTo>
                  <a:lnTo>
                    <a:pt x="2486558" y="371475"/>
                  </a:lnTo>
                  <a:lnTo>
                    <a:pt x="2464181" y="409422"/>
                  </a:lnTo>
                  <a:lnTo>
                    <a:pt x="2441206" y="446366"/>
                  </a:lnTo>
                  <a:lnTo>
                    <a:pt x="2417470" y="482320"/>
                  </a:lnTo>
                  <a:lnTo>
                    <a:pt x="2392794" y="517258"/>
                  </a:lnTo>
                  <a:lnTo>
                    <a:pt x="2367038" y="551218"/>
                  </a:lnTo>
                  <a:lnTo>
                    <a:pt x="2340025" y="584174"/>
                  </a:lnTo>
                  <a:lnTo>
                    <a:pt x="2311616" y="616153"/>
                  </a:lnTo>
                  <a:lnTo>
                    <a:pt x="2281631" y="647141"/>
                  </a:lnTo>
                  <a:lnTo>
                    <a:pt x="2249906" y="677151"/>
                  </a:lnTo>
                  <a:lnTo>
                    <a:pt x="2216302" y="706170"/>
                  </a:lnTo>
                  <a:lnTo>
                    <a:pt x="2180640" y="734225"/>
                  </a:lnTo>
                  <a:lnTo>
                    <a:pt x="2142756" y="761314"/>
                  </a:lnTo>
                  <a:lnTo>
                    <a:pt x="2102510" y="787425"/>
                  </a:lnTo>
                  <a:lnTo>
                    <a:pt x="2059724" y="812571"/>
                  </a:lnTo>
                  <a:lnTo>
                    <a:pt x="2014232" y="836764"/>
                  </a:lnTo>
                  <a:lnTo>
                    <a:pt x="1965896" y="859980"/>
                  </a:lnTo>
                  <a:lnTo>
                    <a:pt x="1914537" y="882256"/>
                  </a:lnTo>
                  <a:lnTo>
                    <a:pt x="1859991" y="903566"/>
                  </a:lnTo>
                  <a:lnTo>
                    <a:pt x="1802117" y="923937"/>
                  </a:lnTo>
                  <a:lnTo>
                    <a:pt x="1740331" y="943927"/>
                  </a:lnTo>
                  <a:lnTo>
                    <a:pt x="1678381" y="962774"/>
                  </a:lnTo>
                  <a:lnTo>
                    <a:pt x="1616430" y="980567"/>
                  </a:lnTo>
                  <a:lnTo>
                    <a:pt x="1554619" y="997381"/>
                  </a:lnTo>
                  <a:lnTo>
                    <a:pt x="1493088" y="1013307"/>
                  </a:lnTo>
                  <a:lnTo>
                    <a:pt x="1371460" y="1042784"/>
                  </a:lnTo>
                  <a:lnTo>
                    <a:pt x="925614" y="1140968"/>
                  </a:lnTo>
                  <a:lnTo>
                    <a:pt x="876871" y="1152359"/>
                  </a:lnTo>
                  <a:lnTo>
                    <a:pt x="830173" y="1163802"/>
                  </a:lnTo>
                  <a:lnTo>
                    <a:pt x="785672" y="1175410"/>
                  </a:lnTo>
                  <a:lnTo>
                    <a:pt x="743496" y="1187234"/>
                  </a:lnTo>
                  <a:lnTo>
                    <a:pt x="703808" y="1199388"/>
                  </a:lnTo>
                  <a:lnTo>
                    <a:pt x="666737" y="1211922"/>
                  </a:lnTo>
                  <a:lnTo>
                    <a:pt x="601091" y="1238478"/>
                  </a:lnTo>
                  <a:lnTo>
                    <a:pt x="547712" y="1267587"/>
                  </a:lnTo>
                  <a:lnTo>
                    <a:pt x="507784" y="1299857"/>
                  </a:lnTo>
                  <a:lnTo>
                    <a:pt x="482460" y="1335938"/>
                  </a:lnTo>
                  <a:lnTo>
                    <a:pt x="462407" y="1389456"/>
                  </a:lnTo>
                  <a:lnTo>
                    <a:pt x="454774" y="1438465"/>
                  </a:lnTo>
                  <a:lnTo>
                    <a:pt x="456311" y="1460919"/>
                  </a:lnTo>
                  <a:lnTo>
                    <a:pt x="471474" y="1501063"/>
                  </a:lnTo>
                  <a:lnTo>
                    <a:pt x="504596" y="1533918"/>
                  </a:lnTo>
                  <a:lnTo>
                    <a:pt x="557898" y="1558378"/>
                  </a:lnTo>
                  <a:lnTo>
                    <a:pt x="633603" y="1573339"/>
                  </a:lnTo>
                  <a:lnTo>
                    <a:pt x="680542" y="1576908"/>
                  </a:lnTo>
                  <a:lnTo>
                    <a:pt x="733907" y="1577695"/>
                  </a:lnTo>
                  <a:lnTo>
                    <a:pt x="793965" y="1575549"/>
                  </a:lnTo>
                  <a:lnTo>
                    <a:pt x="861021" y="1570329"/>
                  </a:lnTo>
                  <a:lnTo>
                    <a:pt x="935329" y="1561896"/>
                  </a:lnTo>
                  <a:lnTo>
                    <a:pt x="1017181" y="1550136"/>
                  </a:lnTo>
                  <a:lnTo>
                    <a:pt x="1106843" y="1534883"/>
                  </a:lnTo>
                  <a:lnTo>
                    <a:pt x="1152893" y="1526120"/>
                  </a:lnTo>
                  <a:lnTo>
                    <a:pt x="1199629" y="1516443"/>
                  </a:lnTo>
                  <a:lnTo>
                    <a:pt x="1246974" y="1505889"/>
                  </a:lnTo>
                  <a:lnTo>
                    <a:pt x="1294853" y="1494459"/>
                  </a:lnTo>
                  <a:lnTo>
                    <a:pt x="1343190" y="1482166"/>
                  </a:lnTo>
                  <a:lnTo>
                    <a:pt x="1391907" y="1469021"/>
                  </a:lnTo>
                  <a:lnTo>
                    <a:pt x="1440942" y="1455039"/>
                  </a:lnTo>
                  <a:lnTo>
                    <a:pt x="1490205" y="1440230"/>
                  </a:lnTo>
                  <a:lnTo>
                    <a:pt x="1539621" y="1424597"/>
                  </a:lnTo>
                  <a:lnTo>
                    <a:pt x="1589112" y="1408176"/>
                  </a:lnTo>
                  <a:lnTo>
                    <a:pt x="1638617" y="1390954"/>
                  </a:lnTo>
                  <a:lnTo>
                    <a:pt x="1688058" y="1372971"/>
                  </a:lnTo>
                  <a:lnTo>
                    <a:pt x="1737347" y="1354213"/>
                  </a:lnTo>
                  <a:lnTo>
                    <a:pt x="1786420" y="1334706"/>
                  </a:lnTo>
                  <a:lnTo>
                    <a:pt x="1835200" y="1314450"/>
                  </a:lnTo>
                  <a:lnTo>
                    <a:pt x="1883600" y="1293482"/>
                  </a:lnTo>
                  <a:lnTo>
                    <a:pt x="1931568" y="1271790"/>
                  </a:lnTo>
                  <a:lnTo>
                    <a:pt x="1979002" y="1249387"/>
                  </a:lnTo>
                  <a:lnTo>
                    <a:pt x="2025840" y="1226312"/>
                  </a:lnTo>
                  <a:lnTo>
                    <a:pt x="2072017" y="1202550"/>
                  </a:lnTo>
                  <a:lnTo>
                    <a:pt x="2117433" y="1178115"/>
                  </a:lnTo>
                  <a:lnTo>
                    <a:pt x="2162035" y="1153045"/>
                  </a:lnTo>
                  <a:lnTo>
                    <a:pt x="2205736" y="1127315"/>
                  </a:lnTo>
                  <a:lnTo>
                    <a:pt x="2248471" y="1100975"/>
                  </a:lnTo>
                  <a:lnTo>
                    <a:pt x="2290140" y="1074013"/>
                  </a:lnTo>
                  <a:lnTo>
                    <a:pt x="2330704" y="1046441"/>
                  </a:lnTo>
                  <a:lnTo>
                    <a:pt x="2370061" y="1018286"/>
                  </a:lnTo>
                  <a:lnTo>
                    <a:pt x="2408136" y="989545"/>
                  </a:lnTo>
                  <a:lnTo>
                    <a:pt x="2444864" y="960234"/>
                  </a:lnTo>
                  <a:lnTo>
                    <a:pt x="2480170" y="930376"/>
                  </a:lnTo>
                  <a:lnTo>
                    <a:pt x="2513977" y="899972"/>
                  </a:lnTo>
                  <a:lnTo>
                    <a:pt x="2546210" y="869048"/>
                  </a:lnTo>
                  <a:lnTo>
                    <a:pt x="2576779" y="837603"/>
                  </a:lnTo>
                  <a:lnTo>
                    <a:pt x="2605633" y="805649"/>
                  </a:lnTo>
                  <a:lnTo>
                    <a:pt x="2632684" y="773214"/>
                  </a:lnTo>
                  <a:lnTo>
                    <a:pt x="2657843" y="740283"/>
                  </a:lnTo>
                  <a:lnTo>
                    <a:pt x="2681071" y="706894"/>
                  </a:lnTo>
                  <a:lnTo>
                    <a:pt x="2702255" y="673049"/>
                  </a:lnTo>
                  <a:lnTo>
                    <a:pt x="2721343" y="638759"/>
                  </a:lnTo>
                  <a:lnTo>
                    <a:pt x="2738247" y="604050"/>
                  </a:lnTo>
                  <a:lnTo>
                    <a:pt x="2770276" y="522389"/>
                  </a:lnTo>
                  <a:lnTo>
                    <a:pt x="2786786" y="476313"/>
                  </a:lnTo>
                  <a:lnTo>
                    <a:pt x="2802585" y="430682"/>
                  </a:lnTo>
                  <a:lnTo>
                    <a:pt x="2817799" y="385495"/>
                  </a:lnTo>
                  <a:lnTo>
                    <a:pt x="2832595" y="340753"/>
                  </a:lnTo>
                  <a:lnTo>
                    <a:pt x="2861462" y="252590"/>
                  </a:lnTo>
                  <a:lnTo>
                    <a:pt x="2875826" y="209169"/>
                  </a:lnTo>
                  <a:lnTo>
                    <a:pt x="2890215" y="166560"/>
                  </a:lnTo>
                  <a:lnTo>
                    <a:pt x="2905150" y="123672"/>
                  </a:lnTo>
                  <a:lnTo>
                    <a:pt x="2920377" y="81584"/>
                  </a:lnTo>
                  <a:lnTo>
                    <a:pt x="2936189" y="39941"/>
                  </a:lnTo>
                  <a:lnTo>
                    <a:pt x="2952229" y="0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1875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0" y="0"/>
                  </a:moveTo>
                  <a:lnTo>
                    <a:pt x="16230598" y="0"/>
                  </a:lnTo>
                  <a:lnTo>
                    <a:pt x="16230598" y="8229599"/>
                  </a:lnTo>
                  <a:lnTo>
                    <a:pt x="0" y="82295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891" y="3547230"/>
              <a:ext cx="5017050" cy="50165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847074" y="4116240"/>
            <a:ext cx="2322195" cy="523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250" spc="80" b="1">
                <a:latin typeface="Tahoma"/>
                <a:cs typeface="Tahoma"/>
              </a:rPr>
              <a:t>UrbanUser</a:t>
            </a:r>
            <a:endParaRPr sz="325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18545" y="327509"/>
            <a:ext cx="3143249" cy="314324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51061" y="1124419"/>
            <a:ext cx="7952740" cy="13398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62940" marR="5080" indent="-650875">
              <a:lnSpc>
                <a:spcPct val="113500"/>
              </a:lnSpc>
              <a:spcBef>
                <a:spcPts val="95"/>
              </a:spcBef>
            </a:pPr>
            <a:r>
              <a:rPr dirty="0" sz="3800" spc="-30">
                <a:solidFill>
                  <a:srgbClr val="292E33"/>
                </a:solidFill>
              </a:rPr>
              <a:t>ESPECIFICACIÓN</a:t>
            </a:r>
            <a:r>
              <a:rPr dirty="0" sz="3800" spc="-135">
                <a:solidFill>
                  <a:srgbClr val="292E33"/>
                </a:solidFill>
              </a:rPr>
              <a:t> </a:t>
            </a:r>
            <a:r>
              <a:rPr dirty="0" sz="3800" spc="260">
                <a:solidFill>
                  <a:srgbClr val="292E33"/>
                </a:solidFill>
              </a:rPr>
              <a:t>Y</a:t>
            </a:r>
            <a:r>
              <a:rPr dirty="0" sz="3800" spc="-130">
                <a:solidFill>
                  <a:srgbClr val="292E33"/>
                </a:solidFill>
              </a:rPr>
              <a:t> </a:t>
            </a:r>
            <a:r>
              <a:rPr dirty="0" sz="3800" spc="-30">
                <a:solidFill>
                  <a:srgbClr val="292E33"/>
                </a:solidFill>
              </a:rPr>
              <a:t>ANÁLISIS</a:t>
            </a:r>
            <a:r>
              <a:rPr dirty="0" sz="3800" spc="-130">
                <a:solidFill>
                  <a:srgbClr val="292E33"/>
                </a:solidFill>
              </a:rPr>
              <a:t> </a:t>
            </a:r>
            <a:r>
              <a:rPr dirty="0" sz="3800" spc="-110">
                <a:solidFill>
                  <a:srgbClr val="292E33"/>
                </a:solidFill>
              </a:rPr>
              <a:t>DE </a:t>
            </a:r>
            <a:r>
              <a:rPr dirty="0" sz="3800" spc="-1095">
                <a:solidFill>
                  <a:srgbClr val="292E33"/>
                </a:solidFill>
              </a:rPr>
              <a:t> </a:t>
            </a:r>
            <a:r>
              <a:rPr dirty="0" sz="3800" spc="-55">
                <a:solidFill>
                  <a:srgbClr val="292E33"/>
                </a:solidFill>
              </a:rPr>
              <a:t>REQUERIMIENTOS</a:t>
            </a:r>
            <a:r>
              <a:rPr dirty="0" sz="3800" spc="-135">
                <a:solidFill>
                  <a:srgbClr val="292E33"/>
                </a:solidFill>
              </a:rPr>
              <a:t> </a:t>
            </a:r>
            <a:r>
              <a:rPr dirty="0" sz="3800" spc="50">
                <a:solidFill>
                  <a:srgbClr val="292E33"/>
                </a:solidFill>
              </a:rPr>
              <a:t>-</a:t>
            </a:r>
            <a:r>
              <a:rPr dirty="0" sz="3800" spc="-130">
                <a:solidFill>
                  <a:srgbClr val="292E33"/>
                </a:solidFill>
              </a:rPr>
              <a:t> </a:t>
            </a:r>
            <a:r>
              <a:rPr dirty="0" sz="3800" spc="220">
                <a:solidFill>
                  <a:srgbClr val="292E33"/>
                </a:solidFill>
              </a:rPr>
              <a:t>WX35</a:t>
            </a:r>
            <a:endParaRPr sz="3800"/>
          </a:p>
        </p:txBody>
      </p:sp>
      <p:sp>
        <p:nvSpPr>
          <p:cNvPr id="18" name="object 18"/>
          <p:cNvSpPr txBox="1"/>
          <p:nvPr/>
        </p:nvSpPr>
        <p:spPr>
          <a:xfrm>
            <a:off x="1310073" y="2877981"/>
            <a:ext cx="8072755" cy="6176645"/>
          </a:xfrm>
          <a:prstGeom prst="rect">
            <a:avLst/>
          </a:prstGeom>
        </p:spPr>
        <p:txBody>
          <a:bodyPr wrap="square" lIns="0" tIns="49720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3915"/>
              </a:spcBef>
            </a:pPr>
            <a:r>
              <a:rPr dirty="0" sz="10350" spc="545" b="1">
                <a:solidFill>
                  <a:srgbClr val="4A53AF"/>
                </a:solidFill>
                <a:latin typeface="Tahoma"/>
                <a:cs typeface="Tahoma"/>
              </a:rPr>
              <a:t>TRABAJO</a:t>
            </a:r>
            <a:r>
              <a:rPr dirty="0" sz="10350" spc="170" b="1">
                <a:solidFill>
                  <a:srgbClr val="4A53AF"/>
                </a:solidFill>
                <a:latin typeface="Tahoma"/>
                <a:cs typeface="Tahoma"/>
              </a:rPr>
              <a:t> </a:t>
            </a:r>
            <a:r>
              <a:rPr dirty="0" sz="10350" spc="1220" b="1">
                <a:solidFill>
                  <a:srgbClr val="4A53AF"/>
                </a:solidFill>
                <a:latin typeface="Tahoma"/>
                <a:cs typeface="Tahoma"/>
              </a:rPr>
              <a:t>2</a:t>
            </a:r>
            <a:endParaRPr sz="10350">
              <a:latin typeface="Tahoma"/>
              <a:cs typeface="Tahoma"/>
            </a:endParaRPr>
          </a:p>
          <a:p>
            <a:pPr marL="361950">
              <a:lnSpc>
                <a:spcPct val="100000"/>
              </a:lnSpc>
              <a:spcBef>
                <a:spcPts val="1420"/>
              </a:spcBef>
            </a:pPr>
            <a:r>
              <a:rPr dirty="0" sz="3800" spc="-5" b="1">
                <a:solidFill>
                  <a:srgbClr val="292E33"/>
                </a:solidFill>
                <a:latin typeface="Tahoma"/>
                <a:cs typeface="Tahoma"/>
              </a:rPr>
              <a:t>INTEGRANTES:</a:t>
            </a:r>
            <a:endParaRPr sz="3800">
              <a:latin typeface="Tahoma"/>
              <a:cs typeface="Tahoma"/>
            </a:endParaRPr>
          </a:p>
          <a:p>
            <a:pPr marL="12700" marR="5080">
              <a:lnSpc>
                <a:spcPct val="115700"/>
              </a:lnSpc>
              <a:spcBef>
                <a:spcPts val="3715"/>
              </a:spcBef>
              <a:tabLst>
                <a:tab pos="4703445" algn="l"/>
                <a:tab pos="5020945" algn="l"/>
                <a:tab pos="5139690" algn="l"/>
                <a:tab pos="5166995" algn="l"/>
              </a:tabLst>
            </a:pPr>
            <a:r>
              <a:rPr dirty="0" sz="2700" spc="-45">
                <a:latin typeface="Lucida Sans Unicode"/>
                <a:cs typeface="Lucida Sans Unicode"/>
              </a:rPr>
              <a:t>Del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50">
                <a:latin typeface="Lucida Sans Unicode"/>
                <a:cs typeface="Lucida Sans Unicode"/>
              </a:rPr>
              <a:t>Carpio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60">
                <a:latin typeface="Lucida Sans Unicode"/>
                <a:cs typeface="Lucida Sans Unicode"/>
              </a:rPr>
              <a:t>Flores,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40">
                <a:latin typeface="Lucida Sans Unicode"/>
                <a:cs typeface="Lucida Sans Unicode"/>
              </a:rPr>
              <a:t>Ariana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20">
                <a:latin typeface="Lucida Sans Unicode"/>
                <a:cs typeface="Lucida Sans Unicode"/>
              </a:rPr>
              <a:t>Ileen	</a:t>
            </a:r>
            <a:r>
              <a:rPr dirty="0" sz="2700" spc="-135">
                <a:latin typeface="Lucida Sans Unicode"/>
                <a:cs typeface="Lucida Sans Unicode"/>
              </a:rPr>
              <a:t>U202211917 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40">
                <a:latin typeface="Lucida Sans Unicode"/>
                <a:cs typeface="Lucida Sans Unicode"/>
              </a:rPr>
              <a:t>Fernández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 spc="-100">
                <a:latin typeface="Lucida Sans Unicode"/>
                <a:cs typeface="Lucida Sans Unicode"/>
              </a:rPr>
              <a:t>Villacis,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15">
                <a:latin typeface="Lucida Sans Unicode"/>
                <a:cs typeface="Lucida Sans Unicode"/>
              </a:rPr>
              <a:t>Mathias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5">
                <a:latin typeface="Lucida Sans Unicode"/>
                <a:cs typeface="Lucida Sans Unicode"/>
              </a:rPr>
              <a:t>Benjamin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135">
                <a:latin typeface="Lucida Sans Unicode"/>
                <a:cs typeface="Lucida Sans Unicode"/>
              </a:rPr>
              <a:t>U202213760 </a:t>
            </a:r>
            <a:r>
              <a:rPr dirty="0" sz="2700" spc="-840">
                <a:latin typeface="Lucida Sans Unicode"/>
                <a:cs typeface="Lucida Sans Unicode"/>
              </a:rPr>
              <a:t> </a:t>
            </a:r>
            <a:r>
              <a:rPr dirty="0" sz="2700" spc="-20">
                <a:latin typeface="Lucida Sans Unicode"/>
                <a:cs typeface="Lucida Sans Unicode"/>
              </a:rPr>
              <a:t>Juanante </a:t>
            </a:r>
            <a:r>
              <a:rPr dirty="0" sz="2700" spc="-75">
                <a:latin typeface="Lucida Sans Unicode"/>
                <a:cs typeface="Lucida Sans Unicode"/>
              </a:rPr>
              <a:t>Rodriguez </a:t>
            </a:r>
            <a:r>
              <a:rPr dirty="0" sz="2700" spc="-50">
                <a:latin typeface="Lucida Sans Unicode"/>
                <a:cs typeface="Lucida Sans Unicode"/>
              </a:rPr>
              <a:t>Josfer </a:t>
            </a:r>
            <a:r>
              <a:rPr dirty="0" sz="2700" spc="-25">
                <a:latin typeface="Lucida Sans Unicode"/>
                <a:cs typeface="Lucida Sans Unicode"/>
              </a:rPr>
              <a:t>Jeanpiere </a:t>
            </a:r>
            <a:r>
              <a:rPr dirty="0" sz="2700" spc="-135">
                <a:latin typeface="Lucida Sans Unicode"/>
                <a:cs typeface="Lucida Sans Unicode"/>
              </a:rPr>
              <a:t>U202214778 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5">
                <a:latin typeface="Lucida Sans Unicode"/>
                <a:cs typeface="Lucida Sans Unicode"/>
              </a:rPr>
              <a:t>Marín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-70">
                <a:latin typeface="Lucida Sans Unicode"/>
                <a:cs typeface="Lucida Sans Unicode"/>
              </a:rPr>
              <a:t>Sánchez,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Jairo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Joseph	</a:t>
            </a:r>
            <a:r>
              <a:rPr dirty="0" sz="2700" spc="-135">
                <a:latin typeface="Lucida Sans Unicode"/>
                <a:cs typeface="Lucida Sans Unicode"/>
              </a:rPr>
              <a:t>U202216861 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Negrete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55">
                <a:latin typeface="Lucida Sans Unicode"/>
                <a:cs typeface="Lucida Sans Unicode"/>
              </a:rPr>
              <a:t>Arámbulo,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50">
                <a:latin typeface="Lucida Sans Unicode"/>
                <a:cs typeface="Lucida Sans Unicode"/>
              </a:rPr>
              <a:t>José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Miguel			</a:t>
            </a:r>
            <a:r>
              <a:rPr dirty="0" sz="2700" spc="-135">
                <a:latin typeface="Lucida Sans Unicode"/>
                <a:cs typeface="Lucida Sans Unicode"/>
              </a:rPr>
              <a:t>U202214291 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35">
                <a:latin typeface="Lucida Sans Unicode"/>
                <a:cs typeface="Lucida Sans Unicode"/>
              </a:rPr>
              <a:t>Yovera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65">
                <a:latin typeface="Lucida Sans Unicode"/>
                <a:cs typeface="Lucida Sans Unicode"/>
              </a:rPr>
              <a:t>Gallo,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Anthony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50">
                <a:latin typeface="Lucida Sans Unicode"/>
                <a:cs typeface="Lucida Sans Unicode"/>
              </a:rPr>
              <a:t>Valentin		</a:t>
            </a:r>
            <a:r>
              <a:rPr dirty="0" sz="2700" spc="-135">
                <a:latin typeface="Lucida Sans Unicode"/>
                <a:cs typeface="Lucida Sans Unicode"/>
              </a:rPr>
              <a:t>U202213689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04323" y="6429102"/>
            <a:ext cx="7783830" cy="3858260"/>
            <a:chOff x="10504323" y="6429102"/>
            <a:chExt cx="7783830" cy="3858260"/>
          </a:xfrm>
        </p:grpSpPr>
        <p:sp>
          <p:nvSpPr>
            <p:cNvPr id="3" name="object 3"/>
            <p:cNvSpPr/>
            <p:nvPr/>
          </p:nvSpPr>
          <p:spPr>
            <a:xfrm>
              <a:off x="10504323" y="6429102"/>
              <a:ext cx="7783830" cy="3858260"/>
            </a:xfrm>
            <a:custGeom>
              <a:avLst/>
              <a:gdLst/>
              <a:ahLst/>
              <a:cxnLst/>
              <a:rect l="l" t="t" r="r" b="b"/>
              <a:pathLst>
                <a:path w="7783830" h="3858259">
                  <a:moveTo>
                    <a:pt x="0" y="3857897"/>
                  </a:moveTo>
                  <a:lnTo>
                    <a:pt x="7783677" y="3857897"/>
                  </a:lnTo>
                  <a:lnTo>
                    <a:pt x="7783677" y="1419"/>
                  </a:lnTo>
                  <a:lnTo>
                    <a:pt x="7738420" y="271"/>
                  </a:lnTo>
                  <a:lnTo>
                    <a:pt x="7690530" y="0"/>
                  </a:lnTo>
                  <a:lnTo>
                    <a:pt x="7642702" y="679"/>
                  </a:lnTo>
                  <a:lnTo>
                    <a:pt x="7594957" y="2315"/>
                  </a:lnTo>
                  <a:lnTo>
                    <a:pt x="7547316" y="4913"/>
                  </a:lnTo>
                  <a:lnTo>
                    <a:pt x="7499798" y="8479"/>
                  </a:lnTo>
                  <a:lnTo>
                    <a:pt x="7452423" y="13019"/>
                  </a:lnTo>
                  <a:lnTo>
                    <a:pt x="7405213" y="18540"/>
                  </a:lnTo>
                  <a:lnTo>
                    <a:pt x="7358188" y="25046"/>
                  </a:lnTo>
                  <a:lnTo>
                    <a:pt x="7311367" y="32544"/>
                  </a:lnTo>
                  <a:lnTo>
                    <a:pt x="7264770" y="41040"/>
                  </a:lnTo>
                  <a:lnTo>
                    <a:pt x="7218419" y="50540"/>
                  </a:lnTo>
                  <a:lnTo>
                    <a:pt x="7172334" y="61048"/>
                  </a:lnTo>
                  <a:lnTo>
                    <a:pt x="7126534" y="72573"/>
                  </a:lnTo>
                  <a:lnTo>
                    <a:pt x="7081040" y="85118"/>
                  </a:lnTo>
                  <a:lnTo>
                    <a:pt x="7035872" y="98690"/>
                  </a:lnTo>
                  <a:lnTo>
                    <a:pt x="6991051" y="113296"/>
                  </a:lnTo>
                  <a:lnTo>
                    <a:pt x="6946596" y="128940"/>
                  </a:lnTo>
                  <a:lnTo>
                    <a:pt x="6902529" y="145629"/>
                  </a:lnTo>
                  <a:lnTo>
                    <a:pt x="6858869" y="163369"/>
                  </a:lnTo>
                  <a:lnTo>
                    <a:pt x="6815636" y="182165"/>
                  </a:lnTo>
                  <a:lnTo>
                    <a:pt x="6772852" y="202023"/>
                  </a:lnTo>
                  <a:lnTo>
                    <a:pt x="6730535" y="222950"/>
                  </a:lnTo>
                  <a:lnTo>
                    <a:pt x="6688707" y="244951"/>
                  </a:lnTo>
                  <a:lnTo>
                    <a:pt x="6647388" y="268032"/>
                  </a:lnTo>
                  <a:lnTo>
                    <a:pt x="6606598" y="292199"/>
                  </a:lnTo>
                  <a:lnTo>
                    <a:pt x="6566356" y="317458"/>
                  </a:lnTo>
                  <a:lnTo>
                    <a:pt x="6526685" y="343814"/>
                  </a:lnTo>
                  <a:lnTo>
                    <a:pt x="6487603" y="371274"/>
                  </a:lnTo>
                  <a:lnTo>
                    <a:pt x="6449131" y="399844"/>
                  </a:lnTo>
                  <a:lnTo>
                    <a:pt x="6409997" y="430503"/>
                  </a:lnTo>
                  <a:lnTo>
                    <a:pt x="6371751" y="462028"/>
                  </a:lnTo>
                  <a:lnTo>
                    <a:pt x="6334354" y="494383"/>
                  </a:lnTo>
                  <a:lnTo>
                    <a:pt x="6297769" y="527531"/>
                  </a:lnTo>
                  <a:lnTo>
                    <a:pt x="6261957" y="561436"/>
                  </a:lnTo>
                  <a:lnTo>
                    <a:pt x="6226881" y="596062"/>
                  </a:lnTo>
                  <a:lnTo>
                    <a:pt x="6192503" y="631373"/>
                  </a:lnTo>
                  <a:lnTo>
                    <a:pt x="6158784" y="667333"/>
                  </a:lnTo>
                  <a:lnTo>
                    <a:pt x="6125688" y="703906"/>
                  </a:lnTo>
                  <a:lnTo>
                    <a:pt x="6093175" y="741054"/>
                  </a:lnTo>
                  <a:lnTo>
                    <a:pt x="6061208" y="778743"/>
                  </a:lnTo>
                  <a:lnTo>
                    <a:pt x="6029749" y="816936"/>
                  </a:lnTo>
                  <a:lnTo>
                    <a:pt x="5998761" y="855597"/>
                  </a:lnTo>
                  <a:lnTo>
                    <a:pt x="5968204" y="894690"/>
                  </a:lnTo>
                  <a:lnTo>
                    <a:pt x="5938042" y="934178"/>
                  </a:lnTo>
                  <a:lnTo>
                    <a:pt x="5908236" y="974026"/>
                  </a:lnTo>
                  <a:lnTo>
                    <a:pt x="5878748" y="1014197"/>
                  </a:lnTo>
                  <a:lnTo>
                    <a:pt x="5849541" y="1054655"/>
                  </a:lnTo>
                  <a:lnTo>
                    <a:pt x="5820577" y="1095364"/>
                  </a:lnTo>
                  <a:lnTo>
                    <a:pt x="5791817" y="1136287"/>
                  </a:lnTo>
                  <a:lnTo>
                    <a:pt x="5763224" y="1177389"/>
                  </a:lnTo>
                  <a:lnTo>
                    <a:pt x="5708176" y="1257376"/>
                  </a:lnTo>
                  <a:lnTo>
                    <a:pt x="5593041" y="1425728"/>
                  </a:lnTo>
                  <a:lnTo>
                    <a:pt x="5564553" y="1467067"/>
                  </a:lnTo>
                  <a:lnTo>
                    <a:pt x="5535928" y="1508296"/>
                  </a:lnTo>
                  <a:lnTo>
                    <a:pt x="5507128" y="1549378"/>
                  </a:lnTo>
                  <a:lnTo>
                    <a:pt x="5478116" y="1590277"/>
                  </a:lnTo>
                  <a:lnTo>
                    <a:pt x="5448853" y="1630957"/>
                  </a:lnTo>
                  <a:lnTo>
                    <a:pt x="5419301" y="1671381"/>
                  </a:lnTo>
                  <a:lnTo>
                    <a:pt x="5389423" y="1711514"/>
                  </a:lnTo>
                  <a:lnTo>
                    <a:pt x="5359181" y="1751319"/>
                  </a:lnTo>
                  <a:lnTo>
                    <a:pt x="5328537" y="1790760"/>
                  </a:lnTo>
                  <a:lnTo>
                    <a:pt x="5297452" y="1829801"/>
                  </a:lnTo>
                  <a:lnTo>
                    <a:pt x="5265890" y="1868406"/>
                  </a:lnTo>
                  <a:lnTo>
                    <a:pt x="5233811" y="1906539"/>
                  </a:lnTo>
                  <a:lnTo>
                    <a:pt x="5203261" y="1941503"/>
                  </a:lnTo>
                  <a:lnTo>
                    <a:pt x="5171714" y="1976009"/>
                  </a:lnTo>
                  <a:lnTo>
                    <a:pt x="5139209" y="2010009"/>
                  </a:lnTo>
                  <a:lnTo>
                    <a:pt x="5105783" y="2043456"/>
                  </a:lnTo>
                  <a:lnTo>
                    <a:pt x="5071475" y="2076304"/>
                  </a:lnTo>
                  <a:lnTo>
                    <a:pt x="5036323" y="2108505"/>
                  </a:lnTo>
                  <a:lnTo>
                    <a:pt x="5000365" y="2140013"/>
                  </a:lnTo>
                  <a:lnTo>
                    <a:pt x="4963639" y="2170781"/>
                  </a:lnTo>
                  <a:lnTo>
                    <a:pt x="4926183" y="2200761"/>
                  </a:lnTo>
                  <a:lnTo>
                    <a:pt x="4888036" y="2229908"/>
                  </a:lnTo>
                  <a:lnTo>
                    <a:pt x="4849235" y="2258174"/>
                  </a:lnTo>
                  <a:lnTo>
                    <a:pt x="4809819" y="2285511"/>
                  </a:lnTo>
                  <a:lnTo>
                    <a:pt x="4769826" y="2311874"/>
                  </a:lnTo>
                  <a:lnTo>
                    <a:pt x="4729294" y="2337216"/>
                  </a:lnTo>
                  <a:lnTo>
                    <a:pt x="4688244" y="2361499"/>
                  </a:lnTo>
                  <a:lnTo>
                    <a:pt x="4646766" y="2384646"/>
                  </a:lnTo>
                  <a:lnTo>
                    <a:pt x="4604846" y="2406642"/>
                  </a:lnTo>
                  <a:lnTo>
                    <a:pt x="4562540" y="2427428"/>
                  </a:lnTo>
                  <a:lnTo>
                    <a:pt x="4519886" y="2446957"/>
                  </a:lnTo>
                  <a:lnTo>
                    <a:pt x="4476921" y="2465184"/>
                  </a:lnTo>
                  <a:lnTo>
                    <a:pt x="4433685" y="2482061"/>
                  </a:lnTo>
                  <a:lnTo>
                    <a:pt x="4390215" y="2497541"/>
                  </a:lnTo>
                  <a:lnTo>
                    <a:pt x="4346550" y="2511578"/>
                  </a:lnTo>
                  <a:lnTo>
                    <a:pt x="4302727" y="2524123"/>
                  </a:lnTo>
                  <a:lnTo>
                    <a:pt x="4258785" y="2535132"/>
                  </a:lnTo>
                  <a:lnTo>
                    <a:pt x="4214762" y="2544556"/>
                  </a:lnTo>
                  <a:lnTo>
                    <a:pt x="4170696" y="2552348"/>
                  </a:lnTo>
                  <a:lnTo>
                    <a:pt x="4126625" y="2558462"/>
                  </a:lnTo>
                  <a:lnTo>
                    <a:pt x="4082588" y="2562852"/>
                  </a:lnTo>
                  <a:lnTo>
                    <a:pt x="4038622" y="2565469"/>
                  </a:lnTo>
                  <a:lnTo>
                    <a:pt x="3994766" y="2566267"/>
                  </a:lnTo>
                  <a:lnTo>
                    <a:pt x="491274" y="2566267"/>
                  </a:lnTo>
                  <a:lnTo>
                    <a:pt x="470332" y="2612004"/>
                  </a:lnTo>
                  <a:lnTo>
                    <a:pt x="449818" y="2657565"/>
                  </a:lnTo>
                  <a:lnTo>
                    <a:pt x="429559" y="2703221"/>
                  </a:lnTo>
                  <a:lnTo>
                    <a:pt x="409525" y="2748940"/>
                  </a:lnTo>
                  <a:lnTo>
                    <a:pt x="389684" y="2794691"/>
                  </a:lnTo>
                  <a:lnTo>
                    <a:pt x="370004" y="2840441"/>
                  </a:lnTo>
                  <a:lnTo>
                    <a:pt x="331005" y="2931816"/>
                  </a:lnTo>
                  <a:lnTo>
                    <a:pt x="312304" y="2976003"/>
                  </a:lnTo>
                  <a:lnTo>
                    <a:pt x="293671" y="3020537"/>
                  </a:lnTo>
                  <a:lnTo>
                    <a:pt x="275131" y="3065402"/>
                  </a:lnTo>
                  <a:lnTo>
                    <a:pt x="256710" y="3110582"/>
                  </a:lnTo>
                  <a:lnTo>
                    <a:pt x="238431" y="3156060"/>
                  </a:lnTo>
                  <a:lnTo>
                    <a:pt x="220321" y="3201823"/>
                  </a:lnTo>
                  <a:lnTo>
                    <a:pt x="202404" y="3247853"/>
                  </a:lnTo>
                  <a:lnTo>
                    <a:pt x="184706" y="3294134"/>
                  </a:lnTo>
                  <a:lnTo>
                    <a:pt x="167251" y="3340653"/>
                  </a:lnTo>
                  <a:lnTo>
                    <a:pt x="150065" y="3387391"/>
                  </a:lnTo>
                  <a:lnTo>
                    <a:pt x="133172" y="3434334"/>
                  </a:lnTo>
                  <a:lnTo>
                    <a:pt x="116598" y="3481467"/>
                  </a:lnTo>
                  <a:lnTo>
                    <a:pt x="100368" y="3528772"/>
                  </a:lnTo>
                  <a:lnTo>
                    <a:pt x="84507" y="3576236"/>
                  </a:lnTo>
                  <a:lnTo>
                    <a:pt x="69039" y="3623840"/>
                  </a:lnTo>
                  <a:lnTo>
                    <a:pt x="53990" y="3671571"/>
                  </a:lnTo>
                  <a:lnTo>
                    <a:pt x="39386" y="3719413"/>
                  </a:lnTo>
                  <a:lnTo>
                    <a:pt x="25250" y="3767348"/>
                  </a:lnTo>
                  <a:lnTo>
                    <a:pt x="11609" y="3815363"/>
                  </a:lnTo>
                  <a:lnTo>
                    <a:pt x="0" y="3857897"/>
                  </a:lnTo>
                  <a:close/>
                </a:path>
                <a:path w="7783830" h="3858259">
                  <a:moveTo>
                    <a:pt x="491274" y="2566267"/>
                  </a:moveTo>
                  <a:lnTo>
                    <a:pt x="3994766" y="2566267"/>
                  </a:lnTo>
                  <a:lnTo>
                    <a:pt x="3951058" y="2565199"/>
                  </a:lnTo>
                  <a:lnTo>
                    <a:pt x="3907535" y="2562219"/>
                  </a:lnTo>
                  <a:lnTo>
                    <a:pt x="3864237" y="2557279"/>
                  </a:lnTo>
                  <a:lnTo>
                    <a:pt x="3821202" y="2550333"/>
                  </a:lnTo>
                  <a:lnTo>
                    <a:pt x="3778466" y="2541333"/>
                  </a:lnTo>
                  <a:lnTo>
                    <a:pt x="3736069" y="2530233"/>
                  </a:lnTo>
                  <a:lnTo>
                    <a:pt x="3694050" y="2516986"/>
                  </a:lnTo>
                  <a:lnTo>
                    <a:pt x="3652444" y="2501544"/>
                  </a:lnTo>
                  <a:lnTo>
                    <a:pt x="3611293" y="2483862"/>
                  </a:lnTo>
                  <a:lnTo>
                    <a:pt x="3570632" y="2463892"/>
                  </a:lnTo>
                  <a:lnTo>
                    <a:pt x="3530501" y="2441587"/>
                  </a:lnTo>
                  <a:lnTo>
                    <a:pt x="3490596" y="2416646"/>
                  </a:lnTo>
                  <a:lnTo>
                    <a:pt x="3452210" y="2389909"/>
                  </a:lnTo>
                  <a:lnTo>
                    <a:pt x="3415225" y="2361489"/>
                  </a:lnTo>
                  <a:lnTo>
                    <a:pt x="3379574" y="2331537"/>
                  </a:lnTo>
                  <a:lnTo>
                    <a:pt x="3345116" y="2300147"/>
                  </a:lnTo>
                  <a:lnTo>
                    <a:pt x="3311761" y="2267452"/>
                  </a:lnTo>
                  <a:lnTo>
                    <a:pt x="3279403" y="2233574"/>
                  </a:lnTo>
                  <a:lnTo>
                    <a:pt x="3247939" y="2198637"/>
                  </a:lnTo>
                  <a:lnTo>
                    <a:pt x="3217265" y="2162762"/>
                  </a:lnTo>
                  <a:lnTo>
                    <a:pt x="3187252" y="2126042"/>
                  </a:lnTo>
                  <a:lnTo>
                    <a:pt x="3157871" y="2088694"/>
                  </a:lnTo>
                  <a:lnTo>
                    <a:pt x="3128943" y="2050746"/>
                  </a:lnTo>
                  <a:lnTo>
                    <a:pt x="3100389" y="2012353"/>
                  </a:lnTo>
                  <a:lnTo>
                    <a:pt x="3072105" y="1973636"/>
                  </a:lnTo>
                  <a:lnTo>
                    <a:pt x="2987834" y="1856779"/>
                  </a:lnTo>
                  <a:lnTo>
                    <a:pt x="2959591" y="1817999"/>
                  </a:lnTo>
                  <a:lnTo>
                    <a:pt x="2931099" y="1779511"/>
                  </a:lnTo>
                  <a:lnTo>
                    <a:pt x="2902252" y="1741438"/>
                  </a:lnTo>
                  <a:lnTo>
                    <a:pt x="2872948" y="1703901"/>
                  </a:lnTo>
                  <a:lnTo>
                    <a:pt x="2843083" y="1667024"/>
                  </a:lnTo>
                  <a:lnTo>
                    <a:pt x="2812552" y="1630929"/>
                  </a:lnTo>
                  <a:lnTo>
                    <a:pt x="2781251" y="1595740"/>
                  </a:lnTo>
                  <a:lnTo>
                    <a:pt x="2749077" y="1561580"/>
                  </a:lnTo>
                  <a:lnTo>
                    <a:pt x="2715926" y="1528570"/>
                  </a:lnTo>
                  <a:lnTo>
                    <a:pt x="2681693" y="1496834"/>
                  </a:lnTo>
                  <a:lnTo>
                    <a:pt x="2646275" y="1466495"/>
                  </a:lnTo>
                  <a:lnTo>
                    <a:pt x="2609568" y="1437676"/>
                  </a:lnTo>
                  <a:lnTo>
                    <a:pt x="2571467" y="1410499"/>
                  </a:lnTo>
                  <a:lnTo>
                    <a:pt x="2531870" y="1385087"/>
                  </a:lnTo>
                  <a:lnTo>
                    <a:pt x="2490367" y="1361435"/>
                  </a:lnTo>
                  <a:lnTo>
                    <a:pt x="2448013" y="1340254"/>
                  </a:lnTo>
                  <a:lnTo>
                    <a:pt x="2404875" y="1321498"/>
                  </a:lnTo>
                  <a:lnTo>
                    <a:pt x="2361023" y="1305124"/>
                  </a:lnTo>
                  <a:lnTo>
                    <a:pt x="2316525" y="1291084"/>
                  </a:lnTo>
                  <a:lnTo>
                    <a:pt x="2271448" y="1279335"/>
                  </a:lnTo>
                  <a:lnTo>
                    <a:pt x="2225863" y="1269829"/>
                  </a:lnTo>
                  <a:lnTo>
                    <a:pt x="2179837" y="1262522"/>
                  </a:lnTo>
                  <a:lnTo>
                    <a:pt x="2133438" y="1257368"/>
                  </a:lnTo>
                  <a:lnTo>
                    <a:pt x="2086735" y="1254322"/>
                  </a:lnTo>
                  <a:lnTo>
                    <a:pt x="2039797" y="1253338"/>
                  </a:lnTo>
                  <a:lnTo>
                    <a:pt x="1992692" y="1254371"/>
                  </a:lnTo>
                  <a:lnTo>
                    <a:pt x="1945489" y="1257376"/>
                  </a:lnTo>
                  <a:lnTo>
                    <a:pt x="1898256" y="1262306"/>
                  </a:lnTo>
                  <a:lnTo>
                    <a:pt x="1851061" y="1269117"/>
                  </a:lnTo>
                  <a:lnTo>
                    <a:pt x="1803973" y="1277763"/>
                  </a:lnTo>
                  <a:lnTo>
                    <a:pt x="1757061" y="1288198"/>
                  </a:lnTo>
                  <a:lnTo>
                    <a:pt x="1710393" y="1300378"/>
                  </a:lnTo>
                  <a:lnTo>
                    <a:pt x="1664037" y="1314256"/>
                  </a:lnTo>
                  <a:lnTo>
                    <a:pt x="1618062" y="1329787"/>
                  </a:lnTo>
                  <a:lnTo>
                    <a:pt x="1572537" y="1346926"/>
                  </a:lnTo>
                  <a:lnTo>
                    <a:pt x="1527529" y="1365628"/>
                  </a:lnTo>
                  <a:lnTo>
                    <a:pt x="1483108" y="1385846"/>
                  </a:lnTo>
                  <a:lnTo>
                    <a:pt x="1439341" y="1407536"/>
                  </a:lnTo>
                  <a:lnTo>
                    <a:pt x="1396298" y="1430651"/>
                  </a:lnTo>
                  <a:lnTo>
                    <a:pt x="1354047" y="1455147"/>
                  </a:lnTo>
                  <a:lnTo>
                    <a:pt x="1312656" y="1480978"/>
                  </a:lnTo>
                  <a:lnTo>
                    <a:pt x="1272193" y="1508098"/>
                  </a:lnTo>
                  <a:lnTo>
                    <a:pt x="1232728" y="1536462"/>
                  </a:lnTo>
                  <a:lnTo>
                    <a:pt x="1194329" y="1566025"/>
                  </a:lnTo>
                  <a:lnTo>
                    <a:pt x="1157064" y="1596741"/>
                  </a:lnTo>
                  <a:lnTo>
                    <a:pt x="1121001" y="1628565"/>
                  </a:lnTo>
                  <a:lnTo>
                    <a:pt x="1084934" y="1662431"/>
                  </a:lnTo>
                  <a:lnTo>
                    <a:pt x="1049876" y="1697146"/>
                  </a:lnTo>
                  <a:lnTo>
                    <a:pt x="1015796" y="1732678"/>
                  </a:lnTo>
                  <a:lnTo>
                    <a:pt x="982661" y="1768996"/>
                  </a:lnTo>
                  <a:lnTo>
                    <a:pt x="950442" y="1806069"/>
                  </a:lnTo>
                  <a:lnTo>
                    <a:pt x="919105" y="1843865"/>
                  </a:lnTo>
                  <a:lnTo>
                    <a:pt x="888621" y="1882352"/>
                  </a:lnTo>
                  <a:lnTo>
                    <a:pt x="858957" y="1921500"/>
                  </a:lnTo>
                  <a:lnTo>
                    <a:pt x="830083" y="1961277"/>
                  </a:lnTo>
                  <a:lnTo>
                    <a:pt x="801966" y="2001651"/>
                  </a:lnTo>
                  <a:lnTo>
                    <a:pt x="774575" y="2042590"/>
                  </a:lnTo>
                  <a:lnTo>
                    <a:pt x="747880" y="2084065"/>
                  </a:lnTo>
                  <a:lnTo>
                    <a:pt x="721830" y="2126074"/>
                  </a:lnTo>
                  <a:lnTo>
                    <a:pt x="696449" y="2168491"/>
                  </a:lnTo>
                  <a:lnTo>
                    <a:pt x="671651" y="2211381"/>
                  </a:lnTo>
                  <a:lnTo>
                    <a:pt x="647422" y="2254679"/>
                  </a:lnTo>
                  <a:lnTo>
                    <a:pt x="623732" y="2298354"/>
                  </a:lnTo>
                  <a:lnTo>
                    <a:pt x="600548" y="2342375"/>
                  </a:lnTo>
                  <a:lnTo>
                    <a:pt x="577840" y="2386710"/>
                  </a:lnTo>
                  <a:lnTo>
                    <a:pt x="555576" y="2431329"/>
                  </a:lnTo>
                  <a:lnTo>
                    <a:pt x="533724" y="2476199"/>
                  </a:lnTo>
                  <a:lnTo>
                    <a:pt x="512254" y="2521289"/>
                  </a:lnTo>
                  <a:lnTo>
                    <a:pt x="491274" y="2566267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933036" y="6632159"/>
              <a:ext cx="7355205" cy="3644900"/>
            </a:xfrm>
            <a:custGeom>
              <a:avLst/>
              <a:gdLst/>
              <a:ahLst/>
              <a:cxnLst/>
              <a:rect l="l" t="t" r="r" b="b"/>
              <a:pathLst>
                <a:path w="7355205" h="3644900">
                  <a:moveTo>
                    <a:pt x="3395198" y="3352799"/>
                  </a:moveTo>
                  <a:lnTo>
                    <a:pt x="3679886" y="3352799"/>
                  </a:lnTo>
                  <a:lnTo>
                    <a:pt x="3911774" y="3289299"/>
                  </a:lnTo>
                  <a:lnTo>
                    <a:pt x="3956696" y="3263899"/>
                  </a:lnTo>
                  <a:lnTo>
                    <a:pt x="4000963" y="3251199"/>
                  </a:lnTo>
                  <a:lnTo>
                    <a:pt x="4044503" y="3225799"/>
                  </a:lnTo>
                  <a:lnTo>
                    <a:pt x="4087243" y="3213099"/>
                  </a:lnTo>
                  <a:lnTo>
                    <a:pt x="4129110" y="3187699"/>
                  </a:lnTo>
                  <a:lnTo>
                    <a:pt x="4216733" y="3136899"/>
                  </a:lnTo>
                  <a:lnTo>
                    <a:pt x="4259587" y="3098799"/>
                  </a:lnTo>
                  <a:lnTo>
                    <a:pt x="4343458" y="3047999"/>
                  </a:lnTo>
                  <a:lnTo>
                    <a:pt x="4384507" y="3009899"/>
                  </a:lnTo>
                  <a:lnTo>
                    <a:pt x="4424985" y="2984499"/>
                  </a:lnTo>
                  <a:lnTo>
                    <a:pt x="4464910" y="2946399"/>
                  </a:lnTo>
                  <a:lnTo>
                    <a:pt x="4504296" y="2920999"/>
                  </a:lnTo>
                  <a:lnTo>
                    <a:pt x="4543160" y="2882899"/>
                  </a:lnTo>
                  <a:lnTo>
                    <a:pt x="4581518" y="2844799"/>
                  </a:lnTo>
                  <a:lnTo>
                    <a:pt x="4619384" y="2806699"/>
                  </a:lnTo>
                  <a:lnTo>
                    <a:pt x="4656776" y="2781299"/>
                  </a:lnTo>
                  <a:lnTo>
                    <a:pt x="4693709" y="2743199"/>
                  </a:lnTo>
                  <a:lnTo>
                    <a:pt x="4730199" y="2705099"/>
                  </a:lnTo>
                  <a:lnTo>
                    <a:pt x="4766261" y="2666999"/>
                  </a:lnTo>
                  <a:lnTo>
                    <a:pt x="4801912" y="2628899"/>
                  </a:lnTo>
                  <a:lnTo>
                    <a:pt x="4837167" y="2590799"/>
                  </a:lnTo>
                  <a:lnTo>
                    <a:pt x="4872043" y="2552699"/>
                  </a:lnTo>
                  <a:lnTo>
                    <a:pt x="4905783" y="2514599"/>
                  </a:lnTo>
                  <a:lnTo>
                    <a:pt x="4939213" y="2476499"/>
                  </a:lnTo>
                  <a:lnTo>
                    <a:pt x="4972349" y="2451099"/>
                  </a:lnTo>
                  <a:lnTo>
                    <a:pt x="5037796" y="2374899"/>
                  </a:lnTo>
                  <a:lnTo>
                    <a:pt x="5102242" y="2298699"/>
                  </a:lnTo>
                  <a:lnTo>
                    <a:pt x="5165807" y="2222499"/>
                  </a:lnTo>
                  <a:lnTo>
                    <a:pt x="5259763" y="2108199"/>
                  </a:lnTo>
                  <a:lnTo>
                    <a:pt x="5290771" y="2057399"/>
                  </a:lnTo>
                  <a:lnTo>
                    <a:pt x="5321648" y="2019299"/>
                  </a:lnTo>
                  <a:lnTo>
                    <a:pt x="5504996" y="1790699"/>
                  </a:lnTo>
                  <a:lnTo>
                    <a:pt x="5627007" y="1625599"/>
                  </a:lnTo>
                  <a:lnTo>
                    <a:pt x="5688338" y="1549399"/>
                  </a:lnTo>
                  <a:lnTo>
                    <a:pt x="5812164" y="1396999"/>
                  </a:lnTo>
                  <a:lnTo>
                    <a:pt x="5906458" y="1282699"/>
                  </a:lnTo>
                  <a:lnTo>
                    <a:pt x="5938229" y="1231899"/>
                  </a:lnTo>
                  <a:lnTo>
                    <a:pt x="5970192" y="1193799"/>
                  </a:lnTo>
                  <a:lnTo>
                    <a:pt x="6034742" y="1117599"/>
                  </a:lnTo>
                  <a:lnTo>
                    <a:pt x="6100212" y="1041399"/>
                  </a:lnTo>
                  <a:lnTo>
                    <a:pt x="6166705" y="965199"/>
                  </a:lnTo>
                  <a:lnTo>
                    <a:pt x="6200367" y="939799"/>
                  </a:lnTo>
                  <a:lnTo>
                    <a:pt x="6234323" y="901699"/>
                  </a:lnTo>
                  <a:lnTo>
                    <a:pt x="6268586" y="863599"/>
                  </a:lnTo>
                  <a:lnTo>
                    <a:pt x="6303169" y="825499"/>
                  </a:lnTo>
                  <a:lnTo>
                    <a:pt x="6338085" y="787399"/>
                  </a:lnTo>
                  <a:lnTo>
                    <a:pt x="6373347" y="749299"/>
                  </a:lnTo>
                  <a:lnTo>
                    <a:pt x="6408967" y="711199"/>
                  </a:lnTo>
                  <a:lnTo>
                    <a:pt x="6444959" y="685799"/>
                  </a:lnTo>
                  <a:lnTo>
                    <a:pt x="6481334" y="647699"/>
                  </a:lnTo>
                  <a:lnTo>
                    <a:pt x="6518107" y="609599"/>
                  </a:lnTo>
                  <a:lnTo>
                    <a:pt x="6555290" y="584199"/>
                  </a:lnTo>
                  <a:lnTo>
                    <a:pt x="6592896" y="546099"/>
                  </a:lnTo>
                  <a:lnTo>
                    <a:pt x="6630937" y="520699"/>
                  </a:lnTo>
                  <a:lnTo>
                    <a:pt x="6669427" y="482599"/>
                  </a:lnTo>
                  <a:lnTo>
                    <a:pt x="6708378" y="457199"/>
                  </a:lnTo>
                  <a:lnTo>
                    <a:pt x="6747803" y="419099"/>
                  </a:lnTo>
                  <a:lnTo>
                    <a:pt x="6787716" y="393699"/>
                  </a:lnTo>
                  <a:lnTo>
                    <a:pt x="6828128" y="355599"/>
                  </a:lnTo>
                  <a:lnTo>
                    <a:pt x="6869054" y="330199"/>
                  </a:lnTo>
                  <a:lnTo>
                    <a:pt x="6909301" y="304799"/>
                  </a:lnTo>
                  <a:lnTo>
                    <a:pt x="6950224" y="279399"/>
                  </a:lnTo>
                  <a:lnTo>
                    <a:pt x="7033995" y="228599"/>
                  </a:lnTo>
                  <a:lnTo>
                    <a:pt x="7120148" y="177799"/>
                  </a:lnTo>
                  <a:lnTo>
                    <a:pt x="7253373" y="101599"/>
                  </a:lnTo>
                  <a:lnTo>
                    <a:pt x="7298738" y="88899"/>
                  </a:lnTo>
                  <a:lnTo>
                    <a:pt x="7344537" y="63499"/>
                  </a:lnTo>
                  <a:lnTo>
                    <a:pt x="7354964" y="63499"/>
                  </a:lnTo>
                  <a:lnTo>
                    <a:pt x="7354964" y="0"/>
                  </a:lnTo>
                  <a:lnTo>
                    <a:pt x="7327447" y="0"/>
                  </a:lnTo>
                  <a:lnTo>
                    <a:pt x="7238091" y="50799"/>
                  </a:lnTo>
                  <a:lnTo>
                    <a:pt x="7193949" y="63499"/>
                  </a:lnTo>
                  <a:lnTo>
                    <a:pt x="7063792" y="139699"/>
                  </a:lnTo>
                  <a:lnTo>
                    <a:pt x="6937255" y="215899"/>
                  </a:lnTo>
                  <a:lnTo>
                    <a:pt x="6855045" y="266699"/>
                  </a:lnTo>
                  <a:lnTo>
                    <a:pt x="6814616" y="292099"/>
                  </a:lnTo>
                  <a:lnTo>
                    <a:pt x="6774650" y="330199"/>
                  </a:lnTo>
                  <a:lnTo>
                    <a:pt x="6696154" y="380999"/>
                  </a:lnTo>
                  <a:lnTo>
                    <a:pt x="6657643" y="419099"/>
                  </a:lnTo>
                  <a:lnTo>
                    <a:pt x="6619638" y="444499"/>
                  </a:lnTo>
                  <a:lnTo>
                    <a:pt x="6582149" y="482599"/>
                  </a:lnTo>
                  <a:lnTo>
                    <a:pt x="6543506" y="507999"/>
                  </a:lnTo>
                  <a:lnTo>
                    <a:pt x="6505332" y="546099"/>
                  </a:lnTo>
                  <a:lnTo>
                    <a:pt x="6467614" y="584199"/>
                  </a:lnTo>
                  <a:lnTo>
                    <a:pt x="6430336" y="609599"/>
                  </a:lnTo>
                  <a:lnTo>
                    <a:pt x="6393483" y="647699"/>
                  </a:lnTo>
                  <a:lnTo>
                    <a:pt x="6357040" y="685799"/>
                  </a:lnTo>
                  <a:lnTo>
                    <a:pt x="6320992" y="723899"/>
                  </a:lnTo>
                  <a:lnTo>
                    <a:pt x="6285324" y="761999"/>
                  </a:lnTo>
                  <a:lnTo>
                    <a:pt x="6250020" y="787399"/>
                  </a:lnTo>
                  <a:lnTo>
                    <a:pt x="6215067" y="825499"/>
                  </a:lnTo>
                  <a:lnTo>
                    <a:pt x="6180448" y="863599"/>
                  </a:lnTo>
                  <a:lnTo>
                    <a:pt x="6112154" y="939799"/>
                  </a:lnTo>
                  <a:lnTo>
                    <a:pt x="6045020" y="1015999"/>
                  </a:lnTo>
                  <a:lnTo>
                    <a:pt x="5978924" y="1092199"/>
                  </a:lnTo>
                  <a:lnTo>
                    <a:pt x="5913746" y="1168399"/>
                  </a:lnTo>
                  <a:lnTo>
                    <a:pt x="5881465" y="1206499"/>
                  </a:lnTo>
                  <a:lnTo>
                    <a:pt x="5849367" y="1257299"/>
                  </a:lnTo>
                  <a:lnTo>
                    <a:pt x="5754032" y="1371599"/>
                  </a:lnTo>
                  <a:lnTo>
                    <a:pt x="5659816" y="1485899"/>
                  </a:lnTo>
                  <a:lnTo>
                    <a:pt x="5628589" y="1536699"/>
                  </a:lnTo>
                  <a:lnTo>
                    <a:pt x="5566313" y="1612899"/>
                  </a:lnTo>
                  <a:lnTo>
                    <a:pt x="5442052" y="1777999"/>
                  </a:lnTo>
                  <a:lnTo>
                    <a:pt x="5254583" y="2006599"/>
                  </a:lnTo>
                  <a:lnTo>
                    <a:pt x="5222306" y="2057399"/>
                  </a:lnTo>
                  <a:lnTo>
                    <a:pt x="5157249" y="2133599"/>
                  </a:lnTo>
                  <a:lnTo>
                    <a:pt x="5091422" y="2209799"/>
                  </a:lnTo>
                  <a:lnTo>
                    <a:pt x="5058181" y="2247899"/>
                  </a:lnTo>
                  <a:lnTo>
                    <a:pt x="5024703" y="2298699"/>
                  </a:lnTo>
                  <a:lnTo>
                    <a:pt x="4956974" y="2374899"/>
                  </a:lnTo>
                  <a:lnTo>
                    <a:pt x="4888111" y="2451099"/>
                  </a:lnTo>
                  <a:lnTo>
                    <a:pt x="4853218" y="2489199"/>
                  </a:lnTo>
                  <a:lnTo>
                    <a:pt x="4817996" y="2527299"/>
                  </a:lnTo>
                  <a:lnTo>
                    <a:pt x="4782430" y="2565399"/>
                  </a:lnTo>
                  <a:lnTo>
                    <a:pt x="4746506" y="2603499"/>
                  </a:lnTo>
                  <a:lnTo>
                    <a:pt x="4710208" y="2641599"/>
                  </a:lnTo>
                  <a:lnTo>
                    <a:pt x="4673521" y="2666999"/>
                  </a:lnTo>
                  <a:lnTo>
                    <a:pt x="4636431" y="2705099"/>
                  </a:lnTo>
                  <a:lnTo>
                    <a:pt x="4598921" y="2743199"/>
                  </a:lnTo>
                  <a:lnTo>
                    <a:pt x="4560977" y="2781299"/>
                  </a:lnTo>
                  <a:lnTo>
                    <a:pt x="4523786" y="2819399"/>
                  </a:lnTo>
                  <a:lnTo>
                    <a:pt x="4485973" y="2844799"/>
                  </a:lnTo>
                  <a:lnTo>
                    <a:pt x="4447532" y="2882899"/>
                  </a:lnTo>
                  <a:lnTo>
                    <a:pt x="4408455" y="2908299"/>
                  </a:lnTo>
                  <a:lnTo>
                    <a:pt x="4368736" y="2946399"/>
                  </a:lnTo>
                  <a:lnTo>
                    <a:pt x="4328369" y="2971799"/>
                  </a:lnTo>
                  <a:lnTo>
                    <a:pt x="4287347" y="3009899"/>
                  </a:lnTo>
                  <a:lnTo>
                    <a:pt x="4245664" y="3035299"/>
                  </a:lnTo>
                  <a:lnTo>
                    <a:pt x="4203312" y="3073399"/>
                  </a:lnTo>
                  <a:lnTo>
                    <a:pt x="4116578" y="3124199"/>
                  </a:lnTo>
                  <a:lnTo>
                    <a:pt x="4027092" y="3174999"/>
                  </a:lnTo>
                  <a:lnTo>
                    <a:pt x="3981300" y="3187699"/>
                  </a:lnTo>
                  <a:lnTo>
                    <a:pt x="3887586" y="3238499"/>
                  </a:lnTo>
                  <a:lnTo>
                    <a:pt x="3691454" y="3289299"/>
                  </a:lnTo>
                  <a:lnTo>
                    <a:pt x="3641753" y="3289299"/>
                  </a:lnTo>
                  <a:lnTo>
                    <a:pt x="3592733" y="3301999"/>
                  </a:lnTo>
                  <a:lnTo>
                    <a:pt x="3232225" y="3301999"/>
                  </a:lnTo>
                  <a:lnTo>
                    <a:pt x="3254804" y="3314699"/>
                  </a:lnTo>
                  <a:lnTo>
                    <a:pt x="3395198" y="3352799"/>
                  </a:lnTo>
                  <a:close/>
                </a:path>
                <a:path w="7355205" h="3644900">
                  <a:moveTo>
                    <a:pt x="3232225" y="3301999"/>
                  </a:moveTo>
                  <a:lnTo>
                    <a:pt x="3496890" y="3301999"/>
                  </a:lnTo>
                  <a:lnTo>
                    <a:pt x="3450142" y="3289299"/>
                  </a:lnTo>
                  <a:lnTo>
                    <a:pt x="3404227" y="3289299"/>
                  </a:lnTo>
                  <a:lnTo>
                    <a:pt x="3271850" y="3251199"/>
                  </a:lnTo>
                  <a:lnTo>
                    <a:pt x="3229641" y="3225799"/>
                  </a:lnTo>
                  <a:lnTo>
                    <a:pt x="3188452" y="3200399"/>
                  </a:lnTo>
                  <a:lnTo>
                    <a:pt x="3148321" y="3187699"/>
                  </a:lnTo>
                  <a:lnTo>
                    <a:pt x="3109286" y="3162299"/>
                  </a:lnTo>
                  <a:lnTo>
                    <a:pt x="3071385" y="3124199"/>
                  </a:lnTo>
                  <a:lnTo>
                    <a:pt x="3034655" y="3098799"/>
                  </a:lnTo>
                  <a:lnTo>
                    <a:pt x="2999133" y="3073399"/>
                  </a:lnTo>
                  <a:lnTo>
                    <a:pt x="2964859" y="3035299"/>
                  </a:lnTo>
                  <a:lnTo>
                    <a:pt x="2931868" y="2997199"/>
                  </a:lnTo>
                  <a:lnTo>
                    <a:pt x="2900200" y="2959099"/>
                  </a:lnTo>
                  <a:lnTo>
                    <a:pt x="2869045" y="2920999"/>
                  </a:lnTo>
                  <a:lnTo>
                    <a:pt x="2839362" y="2882899"/>
                  </a:lnTo>
                  <a:lnTo>
                    <a:pt x="2811023" y="2832099"/>
                  </a:lnTo>
                  <a:lnTo>
                    <a:pt x="2783899" y="2793999"/>
                  </a:lnTo>
                  <a:lnTo>
                    <a:pt x="2757865" y="2755899"/>
                  </a:lnTo>
                  <a:lnTo>
                    <a:pt x="2732791" y="2705099"/>
                  </a:lnTo>
                  <a:lnTo>
                    <a:pt x="2708551" y="2666999"/>
                  </a:lnTo>
                  <a:lnTo>
                    <a:pt x="2685017" y="2616199"/>
                  </a:lnTo>
                  <a:lnTo>
                    <a:pt x="2662062" y="2578099"/>
                  </a:lnTo>
                  <a:lnTo>
                    <a:pt x="2639557" y="2527299"/>
                  </a:lnTo>
                  <a:lnTo>
                    <a:pt x="2617376" y="2489199"/>
                  </a:lnTo>
                  <a:lnTo>
                    <a:pt x="2573473" y="2387599"/>
                  </a:lnTo>
                  <a:lnTo>
                    <a:pt x="2551496" y="2349499"/>
                  </a:lnTo>
                  <a:lnTo>
                    <a:pt x="2529333" y="2298699"/>
                  </a:lnTo>
                  <a:lnTo>
                    <a:pt x="2506855" y="2260599"/>
                  </a:lnTo>
                  <a:lnTo>
                    <a:pt x="2483935" y="2209799"/>
                  </a:lnTo>
                  <a:lnTo>
                    <a:pt x="2460377" y="2171699"/>
                  </a:lnTo>
                  <a:lnTo>
                    <a:pt x="2435993" y="2120899"/>
                  </a:lnTo>
                  <a:lnTo>
                    <a:pt x="2410714" y="2070099"/>
                  </a:lnTo>
                  <a:lnTo>
                    <a:pt x="2384470" y="2031999"/>
                  </a:lnTo>
                  <a:lnTo>
                    <a:pt x="2357191" y="1993899"/>
                  </a:lnTo>
                  <a:lnTo>
                    <a:pt x="2328806" y="1943099"/>
                  </a:lnTo>
                  <a:lnTo>
                    <a:pt x="2299247" y="1904999"/>
                  </a:lnTo>
                  <a:lnTo>
                    <a:pt x="2268442" y="1866899"/>
                  </a:lnTo>
                  <a:lnTo>
                    <a:pt x="2236321" y="1816099"/>
                  </a:lnTo>
                  <a:lnTo>
                    <a:pt x="2202815" y="1777999"/>
                  </a:lnTo>
                  <a:lnTo>
                    <a:pt x="2167854" y="1739899"/>
                  </a:lnTo>
                  <a:lnTo>
                    <a:pt x="2131367" y="1714499"/>
                  </a:lnTo>
                  <a:lnTo>
                    <a:pt x="2093285" y="1676399"/>
                  </a:lnTo>
                  <a:lnTo>
                    <a:pt x="2053537" y="1638299"/>
                  </a:lnTo>
                  <a:lnTo>
                    <a:pt x="2012054" y="1612899"/>
                  </a:lnTo>
                  <a:lnTo>
                    <a:pt x="1968764" y="1587499"/>
                  </a:lnTo>
                  <a:lnTo>
                    <a:pt x="1923548" y="1562099"/>
                  </a:lnTo>
                  <a:lnTo>
                    <a:pt x="1877426" y="1536699"/>
                  </a:lnTo>
                  <a:lnTo>
                    <a:pt x="1686227" y="1485899"/>
                  </a:lnTo>
                  <a:lnTo>
                    <a:pt x="1440961" y="1485899"/>
                  </a:lnTo>
                  <a:lnTo>
                    <a:pt x="1296109" y="1523999"/>
                  </a:lnTo>
                  <a:lnTo>
                    <a:pt x="1272513" y="1536699"/>
                  </a:lnTo>
                  <a:lnTo>
                    <a:pt x="1666256" y="1536699"/>
                  </a:lnTo>
                  <a:lnTo>
                    <a:pt x="1764914" y="1562099"/>
                  </a:lnTo>
                  <a:lnTo>
                    <a:pt x="1811856" y="1574799"/>
                  </a:lnTo>
                  <a:lnTo>
                    <a:pt x="1857231" y="1600199"/>
                  </a:lnTo>
                  <a:lnTo>
                    <a:pt x="1901059" y="1612899"/>
                  </a:lnTo>
                  <a:lnTo>
                    <a:pt x="1943362" y="1638299"/>
                  </a:lnTo>
                  <a:lnTo>
                    <a:pt x="1984157" y="1663699"/>
                  </a:lnTo>
                  <a:lnTo>
                    <a:pt x="2023465" y="1701799"/>
                  </a:lnTo>
                  <a:lnTo>
                    <a:pt x="2061305" y="1727199"/>
                  </a:lnTo>
                  <a:lnTo>
                    <a:pt x="2097697" y="1765299"/>
                  </a:lnTo>
                  <a:lnTo>
                    <a:pt x="2132661" y="1803399"/>
                  </a:lnTo>
                  <a:lnTo>
                    <a:pt x="2166217" y="1828799"/>
                  </a:lnTo>
                  <a:lnTo>
                    <a:pt x="2198384" y="1866899"/>
                  </a:lnTo>
                  <a:lnTo>
                    <a:pt x="2229181" y="1917699"/>
                  </a:lnTo>
                  <a:lnTo>
                    <a:pt x="2258629" y="1955799"/>
                  </a:lnTo>
                  <a:lnTo>
                    <a:pt x="2286746" y="1993899"/>
                  </a:lnTo>
                  <a:lnTo>
                    <a:pt x="2313554" y="2031999"/>
                  </a:lnTo>
                  <a:lnTo>
                    <a:pt x="2339747" y="2070099"/>
                  </a:lnTo>
                  <a:lnTo>
                    <a:pt x="2364934" y="2120899"/>
                  </a:lnTo>
                  <a:lnTo>
                    <a:pt x="2389241" y="2158999"/>
                  </a:lnTo>
                  <a:lnTo>
                    <a:pt x="2412789" y="2209799"/>
                  </a:lnTo>
                  <a:lnTo>
                    <a:pt x="2435703" y="2247899"/>
                  </a:lnTo>
                  <a:lnTo>
                    <a:pt x="2458106" y="2298699"/>
                  </a:lnTo>
                  <a:lnTo>
                    <a:pt x="2480121" y="2336799"/>
                  </a:lnTo>
                  <a:lnTo>
                    <a:pt x="2501873" y="2387599"/>
                  </a:lnTo>
                  <a:lnTo>
                    <a:pt x="2545081" y="2476499"/>
                  </a:lnTo>
                  <a:lnTo>
                    <a:pt x="2566783" y="2514599"/>
                  </a:lnTo>
                  <a:lnTo>
                    <a:pt x="2588716" y="2565399"/>
                  </a:lnTo>
                  <a:lnTo>
                    <a:pt x="2611002" y="2603499"/>
                  </a:lnTo>
                  <a:lnTo>
                    <a:pt x="2633767" y="2654299"/>
                  </a:lnTo>
                  <a:lnTo>
                    <a:pt x="2657132" y="2692399"/>
                  </a:lnTo>
                  <a:lnTo>
                    <a:pt x="2681223" y="2743199"/>
                  </a:lnTo>
                  <a:lnTo>
                    <a:pt x="2731235" y="2819399"/>
                  </a:lnTo>
                  <a:lnTo>
                    <a:pt x="2757317" y="2870199"/>
                  </a:lnTo>
                  <a:lnTo>
                    <a:pt x="2784456" y="2908299"/>
                  </a:lnTo>
                  <a:lnTo>
                    <a:pt x="2812697" y="2946399"/>
                  </a:lnTo>
                  <a:lnTo>
                    <a:pt x="2842088" y="2984499"/>
                  </a:lnTo>
                  <a:lnTo>
                    <a:pt x="2872677" y="3022599"/>
                  </a:lnTo>
                  <a:lnTo>
                    <a:pt x="2904510" y="3060699"/>
                  </a:lnTo>
                  <a:lnTo>
                    <a:pt x="2937636" y="3098799"/>
                  </a:lnTo>
                  <a:lnTo>
                    <a:pt x="2972100" y="3124199"/>
                  </a:lnTo>
                  <a:lnTo>
                    <a:pt x="3007950" y="3162299"/>
                  </a:lnTo>
                  <a:lnTo>
                    <a:pt x="3045234" y="3187699"/>
                  </a:lnTo>
                  <a:lnTo>
                    <a:pt x="3083998" y="3213099"/>
                  </a:lnTo>
                  <a:lnTo>
                    <a:pt x="3124290" y="3238499"/>
                  </a:lnTo>
                  <a:lnTo>
                    <a:pt x="3166157" y="3263899"/>
                  </a:lnTo>
                  <a:lnTo>
                    <a:pt x="3209646" y="3289299"/>
                  </a:lnTo>
                  <a:lnTo>
                    <a:pt x="3232225" y="3301999"/>
                  </a:lnTo>
                  <a:close/>
                </a:path>
                <a:path w="7355205" h="3644900">
                  <a:moveTo>
                    <a:pt x="0" y="3644899"/>
                  </a:moveTo>
                  <a:lnTo>
                    <a:pt x="64234" y="3644899"/>
                  </a:lnTo>
                  <a:lnTo>
                    <a:pt x="79591" y="3606799"/>
                  </a:lnTo>
                  <a:lnTo>
                    <a:pt x="95887" y="3555999"/>
                  </a:lnTo>
                  <a:lnTo>
                    <a:pt x="112392" y="3505199"/>
                  </a:lnTo>
                  <a:lnTo>
                    <a:pt x="129104" y="3454399"/>
                  </a:lnTo>
                  <a:lnTo>
                    <a:pt x="146023" y="3403599"/>
                  </a:lnTo>
                  <a:lnTo>
                    <a:pt x="163149" y="3365499"/>
                  </a:lnTo>
                  <a:lnTo>
                    <a:pt x="180482" y="3314699"/>
                  </a:lnTo>
                  <a:lnTo>
                    <a:pt x="198021" y="3263899"/>
                  </a:lnTo>
                  <a:lnTo>
                    <a:pt x="215766" y="3213099"/>
                  </a:lnTo>
                  <a:lnTo>
                    <a:pt x="233717" y="3162299"/>
                  </a:lnTo>
                  <a:lnTo>
                    <a:pt x="251874" y="3124199"/>
                  </a:lnTo>
                  <a:lnTo>
                    <a:pt x="270236" y="3073399"/>
                  </a:lnTo>
                  <a:lnTo>
                    <a:pt x="288803" y="3022599"/>
                  </a:lnTo>
                  <a:lnTo>
                    <a:pt x="307575" y="2971799"/>
                  </a:lnTo>
                  <a:lnTo>
                    <a:pt x="326551" y="2933699"/>
                  </a:lnTo>
                  <a:lnTo>
                    <a:pt x="345732" y="2882899"/>
                  </a:lnTo>
                  <a:lnTo>
                    <a:pt x="365116" y="2832099"/>
                  </a:lnTo>
                  <a:lnTo>
                    <a:pt x="403319" y="2743199"/>
                  </a:lnTo>
                  <a:lnTo>
                    <a:pt x="422625" y="2692399"/>
                  </a:lnTo>
                  <a:lnTo>
                    <a:pt x="442150" y="2641599"/>
                  </a:lnTo>
                  <a:lnTo>
                    <a:pt x="461955" y="2603499"/>
                  </a:lnTo>
                  <a:lnTo>
                    <a:pt x="482101" y="2552699"/>
                  </a:lnTo>
                  <a:lnTo>
                    <a:pt x="502651" y="2501899"/>
                  </a:lnTo>
                  <a:lnTo>
                    <a:pt x="523665" y="2463799"/>
                  </a:lnTo>
                  <a:lnTo>
                    <a:pt x="545206" y="2412999"/>
                  </a:lnTo>
                  <a:lnTo>
                    <a:pt x="567334" y="2374899"/>
                  </a:lnTo>
                  <a:lnTo>
                    <a:pt x="590112" y="2324099"/>
                  </a:lnTo>
                  <a:lnTo>
                    <a:pt x="613600" y="2273299"/>
                  </a:lnTo>
                  <a:lnTo>
                    <a:pt x="637861" y="2235199"/>
                  </a:lnTo>
                  <a:lnTo>
                    <a:pt x="662956" y="2184399"/>
                  </a:lnTo>
                  <a:lnTo>
                    <a:pt x="688946" y="2146299"/>
                  </a:lnTo>
                  <a:lnTo>
                    <a:pt x="715893" y="2108199"/>
                  </a:lnTo>
                  <a:lnTo>
                    <a:pt x="743859" y="2057399"/>
                  </a:lnTo>
                  <a:lnTo>
                    <a:pt x="772905" y="2019299"/>
                  </a:lnTo>
                  <a:lnTo>
                    <a:pt x="803092" y="1981199"/>
                  </a:lnTo>
                  <a:lnTo>
                    <a:pt x="834483" y="1943099"/>
                  </a:lnTo>
                  <a:lnTo>
                    <a:pt x="865173" y="1904999"/>
                  </a:lnTo>
                  <a:lnTo>
                    <a:pt x="897402" y="1866899"/>
                  </a:lnTo>
                  <a:lnTo>
                    <a:pt x="931104" y="1828799"/>
                  </a:lnTo>
                  <a:lnTo>
                    <a:pt x="966215" y="1803399"/>
                  </a:lnTo>
                  <a:lnTo>
                    <a:pt x="1002670" y="1765299"/>
                  </a:lnTo>
                  <a:lnTo>
                    <a:pt x="1040402" y="1739899"/>
                  </a:lnTo>
                  <a:lnTo>
                    <a:pt x="1079347" y="1714499"/>
                  </a:lnTo>
                  <a:lnTo>
                    <a:pt x="1119439" y="1689099"/>
                  </a:lnTo>
                  <a:lnTo>
                    <a:pt x="1160613" y="1663699"/>
                  </a:lnTo>
                  <a:lnTo>
                    <a:pt x="1202803" y="1638299"/>
                  </a:lnTo>
                  <a:lnTo>
                    <a:pt x="1245945" y="1612899"/>
                  </a:lnTo>
                  <a:lnTo>
                    <a:pt x="1289973" y="1600199"/>
                  </a:lnTo>
                  <a:lnTo>
                    <a:pt x="1334822" y="1574799"/>
                  </a:lnTo>
                  <a:lnTo>
                    <a:pt x="1426720" y="1549399"/>
                  </a:lnTo>
                  <a:lnTo>
                    <a:pt x="1473639" y="1549399"/>
                  </a:lnTo>
                  <a:lnTo>
                    <a:pt x="1521117" y="1536699"/>
                  </a:lnTo>
                  <a:lnTo>
                    <a:pt x="1272513" y="1536699"/>
                  </a:lnTo>
                  <a:lnTo>
                    <a:pt x="1248916" y="1549399"/>
                  </a:lnTo>
                  <a:lnTo>
                    <a:pt x="1202465" y="1562099"/>
                  </a:lnTo>
                  <a:lnTo>
                    <a:pt x="1156873" y="1587499"/>
                  </a:lnTo>
                  <a:lnTo>
                    <a:pt x="1112822" y="1612899"/>
                  </a:lnTo>
                  <a:lnTo>
                    <a:pt x="1070292" y="1638299"/>
                  </a:lnTo>
                  <a:lnTo>
                    <a:pt x="1029241" y="1663699"/>
                  </a:lnTo>
                  <a:lnTo>
                    <a:pt x="989629" y="1701799"/>
                  </a:lnTo>
                  <a:lnTo>
                    <a:pt x="951416" y="1727199"/>
                  </a:lnTo>
                  <a:lnTo>
                    <a:pt x="914563" y="1765299"/>
                  </a:lnTo>
                  <a:lnTo>
                    <a:pt x="879027" y="1803399"/>
                  </a:lnTo>
                  <a:lnTo>
                    <a:pt x="844770" y="1841499"/>
                  </a:lnTo>
                  <a:lnTo>
                    <a:pt x="811751" y="1866899"/>
                  </a:lnTo>
                  <a:lnTo>
                    <a:pt x="779929" y="1904999"/>
                  </a:lnTo>
                  <a:lnTo>
                    <a:pt x="749265" y="1955799"/>
                  </a:lnTo>
                  <a:lnTo>
                    <a:pt x="719718" y="1993899"/>
                  </a:lnTo>
                  <a:lnTo>
                    <a:pt x="691248" y="2031999"/>
                  </a:lnTo>
                  <a:lnTo>
                    <a:pt x="663814" y="2070099"/>
                  </a:lnTo>
                  <a:lnTo>
                    <a:pt x="637376" y="2120899"/>
                  </a:lnTo>
                  <a:lnTo>
                    <a:pt x="611894" y="2158999"/>
                  </a:lnTo>
                  <a:lnTo>
                    <a:pt x="587328" y="2197099"/>
                  </a:lnTo>
                  <a:lnTo>
                    <a:pt x="563637" y="2247899"/>
                  </a:lnTo>
                  <a:lnTo>
                    <a:pt x="540782" y="2285999"/>
                  </a:lnTo>
                  <a:lnTo>
                    <a:pt x="518331" y="2336799"/>
                  </a:lnTo>
                  <a:lnTo>
                    <a:pt x="496271" y="2374899"/>
                  </a:lnTo>
                  <a:lnTo>
                    <a:pt x="474588" y="2425699"/>
                  </a:lnTo>
                  <a:lnTo>
                    <a:pt x="453268" y="2476499"/>
                  </a:lnTo>
                  <a:lnTo>
                    <a:pt x="432298" y="2514599"/>
                  </a:lnTo>
                  <a:lnTo>
                    <a:pt x="411665" y="2565399"/>
                  </a:lnTo>
                  <a:lnTo>
                    <a:pt x="391354" y="2603499"/>
                  </a:lnTo>
                  <a:lnTo>
                    <a:pt x="371353" y="2654299"/>
                  </a:lnTo>
                  <a:lnTo>
                    <a:pt x="351647" y="2705099"/>
                  </a:lnTo>
                  <a:lnTo>
                    <a:pt x="332224" y="2743199"/>
                  </a:lnTo>
                  <a:lnTo>
                    <a:pt x="313070" y="2793999"/>
                  </a:lnTo>
                  <a:lnTo>
                    <a:pt x="294170" y="2844799"/>
                  </a:lnTo>
                  <a:lnTo>
                    <a:pt x="275512" y="2882899"/>
                  </a:lnTo>
                  <a:lnTo>
                    <a:pt x="257083" y="2933699"/>
                  </a:lnTo>
                  <a:lnTo>
                    <a:pt x="238868" y="2984499"/>
                  </a:lnTo>
                  <a:lnTo>
                    <a:pt x="220854" y="3022599"/>
                  </a:lnTo>
                  <a:lnTo>
                    <a:pt x="203027" y="3073399"/>
                  </a:lnTo>
                  <a:lnTo>
                    <a:pt x="185375" y="3124199"/>
                  </a:lnTo>
                  <a:lnTo>
                    <a:pt x="167883" y="3174999"/>
                  </a:lnTo>
                  <a:lnTo>
                    <a:pt x="150538" y="3213099"/>
                  </a:lnTo>
                  <a:lnTo>
                    <a:pt x="133326" y="3263899"/>
                  </a:lnTo>
                  <a:lnTo>
                    <a:pt x="115907" y="3314699"/>
                  </a:lnTo>
                  <a:lnTo>
                    <a:pt x="98696" y="3352799"/>
                  </a:lnTo>
                  <a:lnTo>
                    <a:pt x="81693" y="3403599"/>
                  </a:lnTo>
                  <a:lnTo>
                    <a:pt x="64899" y="3454399"/>
                  </a:lnTo>
                  <a:lnTo>
                    <a:pt x="48313" y="3505199"/>
                  </a:lnTo>
                  <a:lnTo>
                    <a:pt x="31936" y="3555999"/>
                  </a:lnTo>
                  <a:lnTo>
                    <a:pt x="15768" y="3606799"/>
                  </a:lnTo>
                  <a:lnTo>
                    <a:pt x="0" y="3644899"/>
                  </a:lnTo>
                  <a:close/>
                </a:path>
                <a:path w="7355205" h="3644900">
                  <a:moveTo>
                    <a:pt x="3490001" y="3365499"/>
                  </a:moveTo>
                  <a:lnTo>
                    <a:pt x="3585090" y="3365499"/>
                  </a:lnTo>
                  <a:lnTo>
                    <a:pt x="3632561" y="3352799"/>
                  </a:lnTo>
                  <a:lnTo>
                    <a:pt x="3442527" y="3352799"/>
                  </a:lnTo>
                  <a:lnTo>
                    <a:pt x="3490001" y="3365499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174050" y="1"/>
            <a:ext cx="38100" cy="10287000"/>
          </a:xfrm>
          <a:custGeom>
            <a:avLst/>
            <a:gdLst/>
            <a:ahLst/>
            <a:cxnLst/>
            <a:rect l="l" t="t" r="r" b="b"/>
            <a:pathLst>
              <a:path w="38100" h="10287000">
                <a:moveTo>
                  <a:pt x="0" y="0"/>
                </a:moveTo>
                <a:lnTo>
                  <a:pt x="38099" y="0"/>
                </a:lnTo>
                <a:lnTo>
                  <a:pt x="380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3784" y="1113855"/>
            <a:ext cx="6870700" cy="12782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200" spc="320">
                <a:solidFill>
                  <a:srgbClr val="292E33"/>
                </a:solidFill>
              </a:rPr>
              <a:t>CONTENIDO</a:t>
            </a:r>
            <a:endParaRPr sz="8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363" y="3247144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5250" y="3756731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5250" y="4271081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55250" y="4785431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5250" y="5299781"/>
            <a:ext cx="142875" cy="14287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652839" y="0"/>
            <a:ext cx="7635240" cy="8551545"/>
            <a:chOff x="10652839" y="0"/>
            <a:chExt cx="7635240" cy="8551545"/>
          </a:xfrm>
        </p:grpSpPr>
        <p:sp>
          <p:nvSpPr>
            <p:cNvPr id="13" name="object 13"/>
            <p:cNvSpPr/>
            <p:nvPr/>
          </p:nvSpPr>
          <p:spPr>
            <a:xfrm>
              <a:off x="14930829" y="0"/>
              <a:ext cx="3357245" cy="2291715"/>
            </a:xfrm>
            <a:custGeom>
              <a:avLst/>
              <a:gdLst/>
              <a:ahLst/>
              <a:cxnLst/>
              <a:rect l="l" t="t" r="r" b="b"/>
              <a:pathLst>
                <a:path w="3357244" h="2291715">
                  <a:moveTo>
                    <a:pt x="1579555" y="2096694"/>
                  </a:moveTo>
                  <a:lnTo>
                    <a:pt x="1535228" y="2096691"/>
                  </a:lnTo>
                  <a:lnTo>
                    <a:pt x="1490681" y="2095954"/>
                  </a:lnTo>
                  <a:lnTo>
                    <a:pt x="1445879" y="2094394"/>
                  </a:lnTo>
                  <a:lnTo>
                    <a:pt x="1400785" y="2091923"/>
                  </a:lnTo>
                  <a:lnTo>
                    <a:pt x="1355365" y="2088454"/>
                  </a:lnTo>
                  <a:lnTo>
                    <a:pt x="1309582" y="2083899"/>
                  </a:lnTo>
                  <a:lnTo>
                    <a:pt x="1263401" y="2078170"/>
                  </a:lnTo>
                  <a:lnTo>
                    <a:pt x="1216787" y="2071180"/>
                  </a:lnTo>
                  <a:lnTo>
                    <a:pt x="1169702" y="2062840"/>
                  </a:lnTo>
                  <a:lnTo>
                    <a:pt x="1122113" y="2053063"/>
                  </a:lnTo>
                  <a:lnTo>
                    <a:pt x="1073982" y="2041761"/>
                  </a:lnTo>
                  <a:lnTo>
                    <a:pt x="1023970" y="2028182"/>
                  </a:lnTo>
                  <a:lnTo>
                    <a:pt x="975578" y="2012871"/>
                  </a:lnTo>
                  <a:lnTo>
                    <a:pt x="928775" y="1995878"/>
                  </a:lnTo>
                  <a:lnTo>
                    <a:pt x="883529" y="1977249"/>
                  </a:lnTo>
                  <a:lnTo>
                    <a:pt x="839808" y="1957031"/>
                  </a:lnTo>
                  <a:lnTo>
                    <a:pt x="797580" y="1935274"/>
                  </a:lnTo>
                  <a:lnTo>
                    <a:pt x="756814" y="1912024"/>
                  </a:lnTo>
                  <a:lnTo>
                    <a:pt x="717478" y="1887328"/>
                  </a:lnTo>
                  <a:lnTo>
                    <a:pt x="679540" y="1861236"/>
                  </a:lnTo>
                  <a:lnTo>
                    <a:pt x="642969" y="1833793"/>
                  </a:lnTo>
                  <a:lnTo>
                    <a:pt x="607731" y="1805048"/>
                  </a:lnTo>
                  <a:lnTo>
                    <a:pt x="573797" y="1775049"/>
                  </a:lnTo>
                  <a:lnTo>
                    <a:pt x="541134" y="1743843"/>
                  </a:lnTo>
                  <a:lnTo>
                    <a:pt x="509709" y="1711477"/>
                  </a:lnTo>
                  <a:lnTo>
                    <a:pt x="479492" y="1678000"/>
                  </a:lnTo>
                  <a:lnTo>
                    <a:pt x="450451" y="1643459"/>
                  </a:lnTo>
                  <a:lnTo>
                    <a:pt x="422554" y="1607901"/>
                  </a:lnTo>
                  <a:lnTo>
                    <a:pt x="395768" y="1571375"/>
                  </a:lnTo>
                  <a:lnTo>
                    <a:pt x="370063" y="1533927"/>
                  </a:lnTo>
                  <a:lnTo>
                    <a:pt x="345406" y="1495606"/>
                  </a:lnTo>
                  <a:lnTo>
                    <a:pt x="321766" y="1456459"/>
                  </a:lnTo>
                  <a:lnTo>
                    <a:pt x="299111" y="1416534"/>
                  </a:lnTo>
                  <a:lnTo>
                    <a:pt x="277408" y="1375878"/>
                  </a:lnTo>
                  <a:lnTo>
                    <a:pt x="256628" y="1334540"/>
                  </a:lnTo>
                  <a:lnTo>
                    <a:pt x="236736" y="1292566"/>
                  </a:lnTo>
                  <a:lnTo>
                    <a:pt x="217703" y="1250004"/>
                  </a:lnTo>
                  <a:lnTo>
                    <a:pt x="199495" y="1206902"/>
                  </a:lnTo>
                  <a:lnTo>
                    <a:pt x="182082" y="1163308"/>
                  </a:lnTo>
                  <a:lnTo>
                    <a:pt x="165431" y="1119269"/>
                  </a:lnTo>
                  <a:lnTo>
                    <a:pt x="149510" y="1074833"/>
                  </a:lnTo>
                  <a:lnTo>
                    <a:pt x="134289" y="1030047"/>
                  </a:lnTo>
                  <a:lnTo>
                    <a:pt x="119734" y="984959"/>
                  </a:lnTo>
                  <a:lnTo>
                    <a:pt x="105815" y="939617"/>
                  </a:lnTo>
                  <a:lnTo>
                    <a:pt x="92499" y="894069"/>
                  </a:lnTo>
                  <a:lnTo>
                    <a:pt x="79755" y="848361"/>
                  </a:lnTo>
                  <a:lnTo>
                    <a:pt x="67550" y="802542"/>
                  </a:lnTo>
                  <a:lnTo>
                    <a:pt x="55854" y="756659"/>
                  </a:lnTo>
                  <a:lnTo>
                    <a:pt x="44635" y="710760"/>
                  </a:lnTo>
                  <a:lnTo>
                    <a:pt x="33859" y="664893"/>
                  </a:lnTo>
                  <a:lnTo>
                    <a:pt x="23497" y="619104"/>
                  </a:lnTo>
                  <a:lnTo>
                    <a:pt x="14464" y="573251"/>
                  </a:lnTo>
                  <a:lnTo>
                    <a:pt x="7658" y="527182"/>
                  </a:lnTo>
                  <a:lnTo>
                    <a:pt x="3019" y="480936"/>
                  </a:lnTo>
                  <a:lnTo>
                    <a:pt x="486" y="434551"/>
                  </a:lnTo>
                  <a:lnTo>
                    <a:pt x="0" y="388064"/>
                  </a:lnTo>
                  <a:lnTo>
                    <a:pt x="1498" y="341514"/>
                  </a:lnTo>
                  <a:lnTo>
                    <a:pt x="4923" y="294940"/>
                  </a:lnTo>
                  <a:lnTo>
                    <a:pt x="10212" y="248378"/>
                  </a:lnTo>
                  <a:lnTo>
                    <a:pt x="17305" y="201868"/>
                  </a:lnTo>
                  <a:lnTo>
                    <a:pt x="26143" y="155446"/>
                  </a:lnTo>
                  <a:lnTo>
                    <a:pt x="36665" y="109152"/>
                  </a:lnTo>
                  <a:lnTo>
                    <a:pt x="48810" y="63024"/>
                  </a:lnTo>
                  <a:lnTo>
                    <a:pt x="62518" y="17098"/>
                  </a:lnTo>
                  <a:lnTo>
                    <a:pt x="68211" y="0"/>
                  </a:lnTo>
                  <a:lnTo>
                    <a:pt x="3357171" y="0"/>
                  </a:lnTo>
                  <a:lnTo>
                    <a:pt x="3357171" y="2068212"/>
                  </a:lnTo>
                  <a:lnTo>
                    <a:pt x="2242359" y="2068212"/>
                  </a:lnTo>
                  <a:lnTo>
                    <a:pt x="2197046" y="2068703"/>
                  </a:lnTo>
                  <a:lnTo>
                    <a:pt x="2152048" y="2069775"/>
                  </a:lnTo>
                  <a:lnTo>
                    <a:pt x="2062857" y="2073312"/>
                  </a:lnTo>
                  <a:lnTo>
                    <a:pt x="1755380" y="2091109"/>
                  </a:lnTo>
                  <a:lnTo>
                    <a:pt x="1667693" y="2094845"/>
                  </a:lnTo>
                  <a:lnTo>
                    <a:pt x="1623699" y="2096049"/>
                  </a:lnTo>
                  <a:lnTo>
                    <a:pt x="1579555" y="2096694"/>
                  </a:lnTo>
                  <a:close/>
                </a:path>
                <a:path w="3357244" h="2291715">
                  <a:moveTo>
                    <a:pt x="3357171" y="2291477"/>
                  </a:moveTo>
                  <a:lnTo>
                    <a:pt x="3295349" y="2281157"/>
                  </a:lnTo>
                  <a:lnTo>
                    <a:pt x="3255195" y="2273284"/>
                  </a:lnTo>
                  <a:lnTo>
                    <a:pt x="3216155" y="2264702"/>
                  </a:lnTo>
                  <a:lnTo>
                    <a:pt x="3178278" y="2255409"/>
                  </a:lnTo>
                  <a:lnTo>
                    <a:pt x="3106213" y="2234679"/>
                  </a:lnTo>
                  <a:lnTo>
                    <a:pt x="2984183" y="2190320"/>
                  </a:lnTo>
                  <a:lnTo>
                    <a:pt x="2929855" y="2171556"/>
                  </a:lnTo>
                  <a:lnTo>
                    <a:pt x="2876378" y="2154690"/>
                  </a:lnTo>
                  <a:lnTo>
                    <a:pt x="2823716" y="2139633"/>
                  </a:lnTo>
                  <a:lnTo>
                    <a:pt x="2771833" y="2126300"/>
                  </a:lnTo>
                  <a:lnTo>
                    <a:pt x="2720694" y="2114601"/>
                  </a:lnTo>
                  <a:lnTo>
                    <a:pt x="2670263" y="2104449"/>
                  </a:lnTo>
                  <a:lnTo>
                    <a:pt x="2620505" y="2095756"/>
                  </a:lnTo>
                  <a:lnTo>
                    <a:pt x="2571383" y="2088434"/>
                  </a:lnTo>
                  <a:lnTo>
                    <a:pt x="2522862" y="2082397"/>
                  </a:lnTo>
                  <a:lnTo>
                    <a:pt x="2474907" y="2077555"/>
                  </a:lnTo>
                  <a:lnTo>
                    <a:pt x="2427481" y="2073821"/>
                  </a:lnTo>
                  <a:lnTo>
                    <a:pt x="2380549" y="2071108"/>
                  </a:lnTo>
                  <a:lnTo>
                    <a:pt x="2334075" y="2069327"/>
                  </a:lnTo>
                  <a:lnTo>
                    <a:pt x="2288024" y="2068391"/>
                  </a:lnTo>
                  <a:lnTo>
                    <a:pt x="2242359" y="2068212"/>
                  </a:lnTo>
                  <a:lnTo>
                    <a:pt x="3357171" y="2068212"/>
                  </a:lnTo>
                  <a:lnTo>
                    <a:pt x="3357171" y="2291477"/>
                  </a:lnTo>
                  <a:close/>
                </a:path>
              </a:pathLst>
            </a:custGeom>
            <a:solidFill>
              <a:srgbClr val="FFCC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369054" y="998701"/>
              <a:ext cx="803910" cy="929640"/>
            </a:xfrm>
            <a:custGeom>
              <a:avLst/>
              <a:gdLst/>
              <a:ahLst/>
              <a:cxnLst/>
              <a:rect l="l" t="t" r="r" b="b"/>
              <a:pathLst>
                <a:path w="803909" h="929639">
                  <a:moveTo>
                    <a:pt x="244995" y="820394"/>
                  </a:moveTo>
                  <a:lnTo>
                    <a:pt x="243382" y="777646"/>
                  </a:lnTo>
                  <a:lnTo>
                    <a:pt x="206171" y="716305"/>
                  </a:lnTo>
                  <a:lnTo>
                    <a:pt x="139814" y="688136"/>
                  </a:lnTo>
                  <a:lnTo>
                    <a:pt x="93573" y="691972"/>
                  </a:lnTo>
                  <a:lnTo>
                    <a:pt x="53987" y="710844"/>
                  </a:lnTo>
                  <a:lnTo>
                    <a:pt x="24257" y="742937"/>
                  </a:lnTo>
                  <a:lnTo>
                    <a:pt x="7543" y="786460"/>
                  </a:lnTo>
                  <a:lnTo>
                    <a:pt x="7162" y="789355"/>
                  </a:lnTo>
                  <a:lnTo>
                    <a:pt x="0" y="819670"/>
                  </a:lnTo>
                  <a:lnTo>
                    <a:pt x="12331" y="878128"/>
                  </a:lnTo>
                  <a:lnTo>
                    <a:pt x="65938" y="921207"/>
                  </a:lnTo>
                  <a:lnTo>
                    <a:pt x="101269" y="929627"/>
                  </a:lnTo>
                  <a:lnTo>
                    <a:pt x="137693" y="928585"/>
                  </a:lnTo>
                  <a:lnTo>
                    <a:pt x="172110" y="918171"/>
                  </a:lnTo>
                  <a:lnTo>
                    <a:pt x="207149" y="893889"/>
                  </a:lnTo>
                  <a:lnTo>
                    <a:pt x="232181" y="860234"/>
                  </a:lnTo>
                  <a:lnTo>
                    <a:pt x="244995" y="820394"/>
                  </a:lnTo>
                  <a:close/>
                </a:path>
                <a:path w="803909" h="929639">
                  <a:moveTo>
                    <a:pt x="803808" y="127723"/>
                  </a:moveTo>
                  <a:lnTo>
                    <a:pt x="793978" y="89916"/>
                  </a:lnTo>
                  <a:lnTo>
                    <a:pt x="773823" y="55968"/>
                  </a:lnTo>
                  <a:lnTo>
                    <a:pt x="745604" y="28194"/>
                  </a:lnTo>
                  <a:lnTo>
                    <a:pt x="711568" y="8890"/>
                  </a:lnTo>
                  <a:lnTo>
                    <a:pt x="673608" y="0"/>
                  </a:lnTo>
                  <a:lnTo>
                    <a:pt x="637768" y="2997"/>
                  </a:lnTo>
                  <a:lnTo>
                    <a:pt x="606158" y="17030"/>
                  </a:lnTo>
                  <a:lnTo>
                    <a:pt x="580936" y="41300"/>
                  </a:lnTo>
                  <a:lnTo>
                    <a:pt x="554012" y="71640"/>
                  </a:lnTo>
                  <a:lnTo>
                    <a:pt x="542467" y="108712"/>
                  </a:lnTo>
                  <a:lnTo>
                    <a:pt x="545465" y="148247"/>
                  </a:lnTo>
                  <a:lnTo>
                    <a:pt x="562178" y="185978"/>
                  </a:lnTo>
                  <a:lnTo>
                    <a:pt x="588276" y="216039"/>
                  </a:lnTo>
                  <a:lnTo>
                    <a:pt x="621499" y="238925"/>
                  </a:lnTo>
                  <a:lnTo>
                    <a:pt x="659206" y="252755"/>
                  </a:lnTo>
                  <a:lnTo>
                    <a:pt x="698804" y="255651"/>
                  </a:lnTo>
                  <a:lnTo>
                    <a:pt x="742315" y="242341"/>
                  </a:lnTo>
                  <a:lnTo>
                    <a:pt x="776947" y="213004"/>
                  </a:lnTo>
                  <a:lnTo>
                    <a:pt x="798753" y="173037"/>
                  </a:lnTo>
                  <a:lnTo>
                    <a:pt x="803808" y="127723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52686" y="938436"/>
              <a:ext cx="215654" cy="206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00883" y="894840"/>
              <a:ext cx="168714" cy="1714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65512" y="1818069"/>
              <a:ext cx="191887" cy="1835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18181" y="396083"/>
              <a:ext cx="211438" cy="2110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34479" y="2396265"/>
              <a:ext cx="192033" cy="1898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71316" y="2593888"/>
              <a:ext cx="172797" cy="1765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03623" y="3396540"/>
              <a:ext cx="142173" cy="14578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091724" y="1172283"/>
              <a:ext cx="6745605" cy="7378700"/>
            </a:xfrm>
            <a:custGeom>
              <a:avLst/>
              <a:gdLst/>
              <a:ahLst/>
              <a:cxnLst/>
              <a:rect l="l" t="t" r="r" b="b"/>
              <a:pathLst>
                <a:path w="6745605" h="7378700">
                  <a:moveTo>
                    <a:pt x="762147" y="2730500"/>
                  </a:moveTo>
                  <a:lnTo>
                    <a:pt x="0" y="2730500"/>
                  </a:lnTo>
                  <a:lnTo>
                    <a:pt x="0" y="1143000"/>
                  </a:lnTo>
                  <a:lnTo>
                    <a:pt x="761048" y="1143000"/>
                  </a:lnTo>
                  <a:lnTo>
                    <a:pt x="811125" y="1130300"/>
                  </a:lnTo>
                  <a:lnTo>
                    <a:pt x="911037" y="1130300"/>
                  </a:lnTo>
                  <a:lnTo>
                    <a:pt x="960872" y="1117600"/>
                  </a:lnTo>
                  <a:lnTo>
                    <a:pt x="1060304" y="1117600"/>
                  </a:lnTo>
                  <a:lnTo>
                    <a:pt x="1109901" y="1104900"/>
                  </a:lnTo>
                  <a:lnTo>
                    <a:pt x="1159419" y="1104900"/>
                  </a:lnTo>
                  <a:lnTo>
                    <a:pt x="1208858" y="1092200"/>
                  </a:lnTo>
                  <a:lnTo>
                    <a:pt x="1258220" y="1092200"/>
                  </a:lnTo>
                  <a:lnTo>
                    <a:pt x="1307503" y="1079500"/>
                  </a:lnTo>
                  <a:lnTo>
                    <a:pt x="1356709" y="1079500"/>
                  </a:lnTo>
                  <a:lnTo>
                    <a:pt x="1405837" y="1066800"/>
                  </a:lnTo>
                  <a:lnTo>
                    <a:pt x="1454888" y="1066800"/>
                  </a:lnTo>
                  <a:lnTo>
                    <a:pt x="1552761" y="1041400"/>
                  </a:lnTo>
                  <a:lnTo>
                    <a:pt x="1601583" y="1041400"/>
                  </a:lnTo>
                  <a:lnTo>
                    <a:pt x="1747595" y="1003300"/>
                  </a:lnTo>
                  <a:lnTo>
                    <a:pt x="1796116" y="1003300"/>
                  </a:lnTo>
                  <a:lnTo>
                    <a:pt x="2562517" y="800100"/>
                  </a:lnTo>
                  <a:lnTo>
                    <a:pt x="2609812" y="774700"/>
                  </a:lnTo>
                  <a:lnTo>
                    <a:pt x="2751283" y="736600"/>
                  </a:lnTo>
                  <a:lnTo>
                    <a:pt x="2798303" y="711200"/>
                  </a:lnTo>
                  <a:lnTo>
                    <a:pt x="2892138" y="685800"/>
                  </a:lnTo>
                  <a:lnTo>
                    <a:pt x="2938955" y="660400"/>
                  </a:lnTo>
                  <a:lnTo>
                    <a:pt x="2985704" y="647700"/>
                  </a:lnTo>
                  <a:lnTo>
                    <a:pt x="3032387" y="622300"/>
                  </a:lnTo>
                  <a:lnTo>
                    <a:pt x="3079002" y="609600"/>
                  </a:lnTo>
                  <a:lnTo>
                    <a:pt x="3125552" y="584200"/>
                  </a:lnTo>
                  <a:lnTo>
                    <a:pt x="3172036" y="571500"/>
                  </a:lnTo>
                  <a:lnTo>
                    <a:pt x="3218454" y="546100"/>
                  </a:lnTo>
                  <a:lnTo>
                    <a:pt x="3264807" y="533400"/>
                  </a:lnTo>
                  <a:lnTo>
                    <a:pt x="3311095" y="508000"/>
                  </a:lnTo>
                  <a:lnTo>
                    <a:pt x="3357318" y="495300"/>
                  </a:lnTo>
                  <a:lnTo>
                    <a:pt x="3403477" y="469900"/>
                  </a:lnTo>
                  <a:lnTo>
                    <a:pt x="3449572" y="457200"/>
                  </a:lnTo>
                  <a:lnTo>
                    <a:pt x="3541570" y="406400"/>
                  </a:lnTo>
                  <a:lnTo>
                    <a:pt x="3587474" y="393700"/>
                  </a:lnTo>
                  <a:lnTo>
                    <a:pt x="3724812" y="317500"/>
                  </a:lnTo>
                  <a:lnTo>
                    <a:pt x="3770467" y="304800"/>
                  </a:lnTo>
                  <a:lnTo>
                    <a:pt x="4043114" y="152400"/>
                  </a:lnTo>
                  <a:lnTo>
                    <a:pt x="4088344" y="139700"/>
                  </a:lnTo>
                  <a:lnTo>
                    <a:pt x="4133515" y="114300"/>
                  </a:lnTo>
                  <a:lnTo>
                    <a:pt x="4220851" y="63500"/>
                  </a:lnTo>
                  <a:lnTo>
                    <a:pt x="4447367" y="0"/>
                  </a:lnTo>
                  <a:lnTo>
                    <a:pt x="4676336" y="0"/>
                  </a:lnTo>
                  <a:lnTo>
                    <a:pt x="4766029" y="25400"/>
                  </a:lnTo>
                  <a:lnTo>
                    <a:pt x="4938109" y="76200"/>
                  </a:lnTo>
                  <a:lnTo>
                    <a:pt x="4979069" y="101600"/>
                  </a:lnTo>
                  <a:lnTo>
                    <a:pt x="5019020" y="127000"/>
                  </a:lnTo>
                  <a:lnTo>
                    <a:pt x="5057871" y="152400"/>
                  </a:lnTo>
                  <a:lnTo>
                    <a:pt x="5095529" y="177800"/>
                  </a:lnTo>
                  <a:lnTo>
                    <a:pt x="5131901" y="203200"/>
                  </a:lnTo>
                  <a:lnTo>
                    <a:pt x="5166897" y="228600"/>
                  </a:lnTo>
                  <a:lnTo>
                    <a:pt x="5200422" y="266700"/>
                  </a:lnTo>
                  <a:lnTo>
                    <a:pt x="5232386" y="304800"/>
                  </a:lnTo>
                  <a:lnTo>
                    <a:pt x="5262696" y="330200"/>
                  </a:lnTo>
                  <a:lnTo>
                    <a:pt x="5291260" y="368300"/>
                  </a:lnTo>
                  <a:lnTo>
                    <a:pt x="5317986" y="419100"/>
                  </a:lnTo>
                  <a:lnTo>
                    <a:pt x="5342780" y="457200"/>
                  </a:lnTo>
                  <a:lnTo>
                    <a:pt x="5365801" y="495300"/>
                  </a:lnTo>
                  <a:lnTo>
                    <a:pt x="5386252" y="546100"/>
                  </a:lnTo>
                  <a:lnTo>
                    <a:pt x="5404095" y="596900"/>
                  </a:lnTo>
                  <a:lnTo>
                    <a:pt x="5419293" y="635000"/>
                  </a:lnTo>
                  <a:lnTo>
                    <a:pt x="5431811" y="685800"/>
                  </a:lnTo>
                  <a:lnTo>
                    <a:pt x="5441610" y="736600"/>
                  </a:lnTo>
                  <a:lnTo>
                    <a:pt x="5448656" y="787400"/>
                  </a:lnTo>
                  <a:lnTo>
                    <a:pt x="5452910" y="838200"/>
                  </a:lnTo>
                  <a:lnTo>
                    <a:pt x="5454336" y="889000"/>
                  </a:lnTo>
                  <a:lnTo>
                    <a:pt x="5454336" y="952500"/>
                  </a:lnTo>
                  <a:lnTo>
                    <a:pt x="5452955" y="1003300"/>
                  </a:lnTo>
                  <a:lnTo>
                    <a:pt x="5448840" y="1054100"/>
                  </a:lnTo>
                  <a:lnTo>
                    <a:pt x="5442032" y="1104900"/>
                  </a:lnTo>
                  <a:lnTo>
                    <a:pt x="5432575" y="1143000"/>
                  </a:lnTo>
                  <a:lnTo>
                    <a:pt x="5420511" y="1193800"/>
                  </a:lnTo>
                  <a:lnTo>
                    <a:pt x="5405882" y="1244600"/>
                  </a:lnTo>
                  <a:lnTo>
                    <a:pt x="5388731" y="1282700"/>
                  </a:lnTo>
                  <a:lnTo>
                    <a:pt x="5369099" y="1333500"/>
                  </a:lnTo>
                  <a:lnTo>
                    <a:pt x="5347029" y="1371600"/>
                  </a:lnTo>
                  <a:lnTo>
                    <a:pt x="5322563" y="1422400"/>
                  </a:lnTo>
                  <a:lnTo>
                    <a:pt x="5295744" y="1460500"/>
                  </a:lnTo>
                  <a:lnTo>
                    <a:pt x="5266613" y="1498600"/>
                  </a:lnTo>
                  <a:lnTo>
                    <a:pt x="5235214" y="1536700"/>
                  </a:lnTo>
                  <a:lnTo>
                    <a:pt x="5201589" y="1574800"/>
                  </a:lnTo>
                  <a:lnTo>
                    <a:pt x="5165779" y="1612900"/>
                  </a:lnTo>
                  <a:lnTo>
                    <a:pt x="4891328" y="1854200"/>
                  </a:lnTo>
                  <a:lnTo>
                    <a:pt x="4616737" y="2108200"/>
                  </a:lnTo>
                  <a:lnTo>
                    <a:pt x="4320928" y="2387600"/>
                  </a:lnTo>
                  <a:lnTo>
                    <a:pt x="6745410" y="2387600"/>
                  </a:lnTo>
                  <a:lnTo>
                    <a:pt x="6745410" y="2552700"/>
                  </a:lnTo>
                  <a:lnTo>
                    <a:pt x="1969332" y="2552700"/>
                  </a:lnTo>
                  <a:lnTo>
                    <a:pt x="1770164" y="2603500"/>
                  </a:lnTo>
                  <a:lnTo>
                    <a:pt x="1720212" y="2603500"/>
                  </a:lnTo>
                  <a:lnTo>
                    <a:pt x="1570005" y="2641600"/>
                  </a:lnTo>
                  <a:lnTo>
                    <a:pt x="1519826" y="2641600"/>
                  </a:lnTo>
                  <a:lnTo>
                    <a:pt x="1469596" y="2654300"/>
                  </a:lnTo>
                  <a:lnTo>
                    <a:pt x="1419316" y="2654300"/>
                  </a:lnTo>
                  <a:lnTo>
                    <a:pt x="1318617" y="2679700"/>
                  </a:lnTo>
                  <a:lnTo>
                    <a:pt x="1268202" y="2679700"/>
                  </a:lnTo>
                  <a:lnTo>
                    <a:pt x="1217746" y="2692400"/>
                  </a:lnTo>
                  <a:lnTo>
                    <a:pt x="1116719" y="2692400"/>
                  </a:lnTo>
                  <a:lnTo>
                    <a:pt x="1066153" y="2705100"/>
                  </a:lnTo>
                  <a:lnTo>
                    <a:pt x="964925" y="2705100"/>
                  </a:lnTo>
                  <a:lnTo>
                    <a:pt x="914268" y="2717800"/>
                  </a:lnTo>
                  <a:lnTo>
                    <a:pt x="812877" y="2717800"/>
                  </a:lnTo>
                  <a:lnTo>
                    <a:pt x="762147" y="2730500"/>
                  </a:lnTo>
                  <a:close/>
                </a:path>
                <a:path w="6745605" h="7378700">
                  <a:moveTo>
                    <a:pt x="6745410" y="2387600"/>
                  </a:moveTo>
                  <a:lnTo>
                    <a:pt x="4320928" y="2387600"/>
                  </a:lnTo>
                  <a:lnTo>
                    <a:pt x="6745410" y="1270000"/>
                  </a:lnTo>
                  <a:lnTo>
                    <a:pt x="6745410" y="2387600"/>
                  </a:lnTo>
                  <a:close/>
                </a:path>
                <a:path w="6745605" h="7378700">
                  <a:moveTo>
                    <a:pt x="843954" y="5943600"/>
                  </a:moveTo>
                  <a:lnTo>
                    <a:pt x="533890" y="5943600"/>
                  </a:lnTo>
                  <a:lnTo>
                    <a:pt x="449569" y="5918200"/>
                  </a:lnTo>
                  <a:lnTo>
                    <a:pt x="408804" y="5892800"/>
                  </a:lnTo>
                  <a:lnTo>
                    <a:pt x="369152" y="5880100"/>
                  </a:lnTo>
                  <a:lnTo>
                    <a:pt x="330750" y="5854700"/>
                  </a:lnTo>
                  <a:lnTo>
                    <a:pt x="293735" y="5829300"/>
                  </a:lnTo>
                  <a:lnTo>
                    <a:pt x="258243" y="5803900"/>
                  </a:lnTo>
                  <a:lnTo>
                    <a:pt x="224412" y="5778500"/>
                  </a:lnTo>
                  <a:lnTo>
                    <a:pt x="192378" y="5740400"/>
                  </a:lnTo>
                  <a:lnTo>
                    <a:pt x="162278" y="5715000"/>
                  </a:lnTo>
                  <a:lnTo>
                    <a:pt x="134249" y="5676900"/>
                  </a:lnTo>
                  <a:lnTo>
                    <a:pt x="108428" y="5638800"/>
                  </a:lnTo>
                  <a:lnTo>
                    <a:pt x="84952" y="5600700"/>
                  </a:lnTo>
                  <a:lnTo>
                    <a:pt x="63958" y="5549900"/>
                  </a:lnTo>
                  <a:lnTo>
                    <a:pt x="44243" y="5511800"/>
                  </a:lnTo>
                  <a:lnTo>
                    <a:pt x="28205" y="5461000"/>
                  </a:lnTo>
                  <a:lnTo>
                    <a:pt x="15803" y="5410200"/>
                  </a:lnTo>
                  <a:lnTo>
                    <a:pt x="6996" y="5372100"/>
                  </a:lnTo>
                  <a:lnTo>
                    <a:pt x="1742" y="5321300"/>
                  </a:lnTo>
                  <a:lnTo>
                    <a:pt x="0" y="5270500"/>
                  </a:lnTo>
                  <a:lnTo>
                    <a:pt x="592" y="5219700"/>
                  </a:lnTo>
                  <a:lnTo>
                    <a:pt x="2363" y="5168900"/>
                  </a:lnTo>
                  <a:lnTo>
                    <a:pt x="5306" y="5118100"/>
                  </a:lnTo>
                  <a:lnTo>
                    <a:pt x="9411" y="5067300"/>
                  </a:lnTo>
                  <a:lnTo>
                    <a:pt x="14670" y="5016500"/>
                  </a:lnTo>
                  <a:lnTo>
                    <a:pt x="21075" y="4978400"/>
                  </a:lnTo>
                  <a:lnTo>
                    <a:pt x="28617" y="4927600"/>
                  </a:lnTo>
                  <a:lnTo>
                    <a:pt x="37289" y="4876800"/>
                  </a:lnTo>
                  <a:lnTo>
                    <a:pt x="47082" y="4826000"/>
                  </a:lnTo>
                  <a:lnTo>
                    <a:pt x="57987" y="4787900"/>
                  </a:lnTo>
                  <a:lnTo>
                    <a:pt x="69996" y="4737100"/>
                  </a:lnTo>
                  <a:lnTo>
                    <a:pt x="83102" y="4686300"/>
                  </a:lnTo>
                  <a:lnTo>
                    <a:pt x="97294" y="4635500"/>
                  </a:lnTo>
                  <a:lnTo>
                    <a:pt x="112567" y="4597400"/>
                  </a:lnTo>
                  <a:lnTo>
                    <a:pt x="128910" y="4546600"/>
                  </a:lnTo>
                  <a:lnTo>
                    <a:pt x="146316" y="4508500"/>
                  </a:lnTo>
                  <a:lnTo>
                    <a:pt x="164776" y="4457700"/>
                  </a:lnTo>
                  <a:lnTo>
                    <a:pt x="184282" y="4419600"/>
                  </a:lnTo>
                  <a:lnTo>
                    <a:pt x="204825" y="4368800"/>
                  </a:lnTo>
                  <a:lnTo>
                    <a:pt x="226398" y="4330700"/>
                  </a:lnTo>
                  <a:lnTo>
                    <a:pt x="248992" y="4279900"/>
                  </a:lnTo>
                  <a:lnTo>
                    <a:pt x="272599" y="4241800"/>
                  </a:lnTo>
                  <a:lnTo>
                    <a:pt x="297209" y="4203700"/>
                  </a:lnTo>
                  <a:lnTo>
                    <a:pt x="322816" y="4165600"/>
                  </a:lnTo>
                  <a:lnTo>
                    <a:pt x="349411" y="4114800"/>
                  </a:lnTo>
                  <a:lnTo>
                    <a:pt x="376985" y="4076700"/>
                  </a:lnTo>
                  <a:lnTo>
                    <a:pt x="405530" y="4038600"/>
                  </a:lnTo>
                  <a:lnTo>
                    <a:pt x="435037" y="4000500"/>
                  </a:lnTo>
                  <a:lnTo>
                    <a:pt x="465499" y="3962400"/>
                  </a:lnTo>
                  <a:lnTo>
                    <a:pt x="496907" y="3924300"/>
                  </a:lnTo>
                  <a:lnTo>
                    <a:pt x="529253" y="3886200"/>
                  </a:lnTo>
                  <a:lnTo>
                    <a:pt x="562528" y="3848100"/>
                  </a:lnTo>
                  <a:lnTo>
                    <a:pt x="596725" y="3822700"/>
                  </a:lnTo>
                  <a:lnTo>
                    <a:pt x="631834" y="3784600"/>
                  </a:lnTo>
                  <a:lnTo>
                    <a:pt x="667847" y="3746500"/>
                  </a:lnTo>
                  <a:lnTo>
                    <a:pt x="1969332" y="2552700"/>
                  </a:lnTo>
                  <a:lnTo>
                    <a:pt x="6745410" y="2552700"/>
                  </a:lnTo>
                  <a:lnTo>
                    <a:pt x="6745410" y="3251200"/>
                  </a:lnTo>
                  <a:lnTo>
                    <a:pt x="5336830" y="4267200"/>
                  </a:lnTo>
                  <a:lnTo>
                    <a:pt x="6350366" y="4267200"/>
                  </a:lnTo>
                  <a:lnTo>
                    <a:pt x="6400913" y="4279900"/>
                  </a:lnTo>
                  <a:lnTo>
                    <a:pt x="6501948" y="4279900"/>
                  </a:lnTo>
                  <a:lnTo>
                    <a:pt x="6552435" y="4292600"/>
                  </a:lnTo>
                  <a:lnTo>
                    <a:pt x="6602900" y="4292600"/>
                  </a:lnTo>
                  <a:lnTo>
                    <a:pt x="6653343" y="4305300"/>
                  </a:lnTo>
                  <a:lnTo>
                    <a:pt x="6703762" y="4305300"/>
                  </a:lnTo>
                  <a:lnTo>
                    <a:pt x="6560163" y="5880100"/>
                  </a:lnTo>
                  <a:lnTo>
                    <a:pt x="1020363" y="5880100"/>
                  </a:lnTo>
                  <a:lnTo>
                    <a:pt x="975741" y="5892800"/>
                  </a:lnTo>
                  <a:lnTo>
                    <a:pt x="932295" y="5918200"/>
                  </a:lnTo>
                  <a:lnTo>
                    <a:pt x="843954" y="5943600"/>
                  </a:lnTo>
                  <a:close/>
                </a:path>
                <a:path w="6745605" h="7378700">
                  <a:moveTo>
                    <a:pt x="6198621" y="4267200"/>
                  </a:moveTo>
                  <a:lnTo>
                    <a:pt x="5438304" y="4267200"/>
                  </a:lnTo>
                  <a:lnTo>
                    <a:pt x="5489038" y="4254500"/>
                  </a:lnTo>
                  <a:lnTo>
                    <a:pt x="6148007" y="4254500"/>
                  </a:lnTo>
                  <a:lnTo>
                    <a:pt x="6198621" y="4267200"/>
                  </a:lnTo>
                  <a:close/>
                </a:path>
                <a:path w="6745605" h="7378700">
                  <a:moveTo>
                    <a:pt x="1020363" y="7378700"/>
                  </a:moveTo>
                  <a:lnTo>
                    <a:pt x="1020363" y="5880100"/>
                  </a:lnTo>
                  <a:lnTo>
                    <a:pt x="6560163" y="5880100"/>
                  </a:lnTo>
                  <a:lnTo>
                    <a:pt x="6541634" y="6083300"/>
                  </a:lnTo>
                  <a:lnTo>
                    <a:pt x="4856281" y="6197600"/>
                  </a:lnTo>
                  <a:lnTo>
                    <a:pt x="3049750" y="6654800"/>
                  </a:lnTo>
                  <a:lnTo>
                    <a:pt x="1608843" y="7150100"/>
                  </a:lnTo>
                  <a:lnTo>
                    <a:pt x="1020363" y="7378700"/>
                  </a:lnTo>
                  <a:close/>
                </a:path>
                <a:path w="6745605" h="7378700">
                  <a:moveTo>
                    <a:pt x="754589" y="5956300"/>
                  </a:moveTo>
                  <a:lnTo>
                    <a:pt x="621021" y="5956300"/>
                  </a:lnTo>
                  <a:lnTo>
                    <a:pt x="577173" y="5943600"/>
                  </a:lnTo>
                  <a:lnTo>
                    <a:pt x="799331" y="5943600"/>
                  </a:lnTo>
                  <a:lnTo>
                    <a:pt x="754589" y="5956300"/>
                  </a:lnTo>
                  <a:close/>
                </a:path>
              </a:pathLst>
            </a:custGeom>
            <a:solidFill>
              <a:srgbClr val="F1D5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52839" y="1147788"/>
              <a:ext cx="6591684" cy="72136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040293" y="2984737"/>
            <a:ext cx="7839709" cy="25971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lvl="2" marL="1060450" indent="-1048385">
              <a:lnSpc>
                <a:spcPct val="100000"/>
              </a:lnSpc>
              <a:spcBef>
                <a:spcPts val="665"/>
              </a:spcBef>
              <a:buAutoNum type="arabicPeriod" startAt="2"/>
              <a:tabLst>
                <a:tab pos="1061085" algn="l"/>
              </a:tabLst>
            </a:pPr>
            <a:r>
              <a:rPr dirty="0" sz="2900" spc="15" b="1">
                <a:solidFill>
                  <a:srgbClr val="292E33"/>
                </a:solidFill>
                <a:latin typeface="Tahoma"/>
                <a:cs typeface="Tahoma"/>
              </a:rPr>
              <a:t>Lean</a:t>
            </a:r>
            <a:r>
              <a:rPr dirty="0" sz="2900" spc="-120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10" b="1">
                <a:solidFill>
                  <a:srgbClr val="292E33"/>
                </a:solidFill>
                <a:latin typeface="Tahoma"/>
                <a:cs typeface="Tahoma"/>
              </a:rPr>
              <a:t>UX</a:t>
            </a:r>
            <a:r>
              <a:rPr dirty="0" sz="2900" spc="-120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-20" b="1">
                <a:solidFill>
                  <a:srgbClr val="292E33"/>
                </a:solidFill>
                <a:latin typeface="Tahoma"/>
                <a:cs typeface="Tahoma"/>
              </a:rPr>
              <a:t>Process</a:t>
            </a:r>
            <a:endParaRPr sz="2900">
              <a:latin typeface="Tahoma"/>
              <a:cs typeface="Tahoma"/>
            </a:endParaRPr>
          </a:p>
          <a:p>
            <a:pPr lvl="3" marL="1911350" indent="-136525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911985" algn="l"/>
              </a:tabLst>
            </a:pPr>
            <a:r>
              <a:rPr dirty="0" sz="2900" spc="15" b="1">
                <a:solidFill>
                  <a:srgbClr val="292E33"/>
                </a:solidFill>
                <a:latin typeface="Tahoma"/>
                <a:cs typeface="Tahoma"/>
              </a:rPr>
              <a:t>Lean</a:t>
            </a:r>
            <a:r>
              <a:rPr dirty="0" sz="2900" spc="-114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10" b="1">
                <a:solidFill>
                  <a:srgbClr val="292E33"/>
                </a:solidFill>
                <a:latin typeface="Tahoma"/>
                <a:cs typeface="Tahoma"/>
              </a:rPr>
              <a:t>UX</a:t>
            </a:r>
            <a:r>
              <a:rPr dirty="0" sz="2900" spc="-110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15" b="1">
                <a:solidFill>
                  <a:srgbClr val="292E33"/>
                </a:solidFill>
                <a:latin typeface="Tahoma"/>
                <a:cs typeface="Tahoma"/>
              </a:rPr>
              <a:t>Problem</a:t>
            </a:r>
            <a:r>
              <a:rPr dirty="0" sz="2900" spc="-110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5" b="1">
                <a:solidFill>
                  <a:srgbClr val="292E33"/>
                </a:solidFill>
                <a:latin typeface="Tahoma"/>
                <a:cs typeface="Tahoma"/>
              </a:rPr>
              <a:t>Statements</a:t>
            </a:r>
            <a:endParaRPr sz="2900">
              <a:latin typeface="Tahoma"/>
              <a:cs typeface="Tahoma"/>
            </a:endParaRPr>
          </a:p>
          <a:p>
            <a:pPr lvl="3" marL="1911350" indent="-136525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911985" algn="l"/>
              </a:tabLst>
            </a:pPr>
            <a:r>
              <a:rPr dirty="0" sz="2900" spc="15" b="1">
                <a:solidFill>
                  <a:srgbClr val="292E33"/>
                </a:solidFill>
                <a:latin typeface="Tahoma"/>
                <a:cs typeface="Tahoma"/>
              </a:rPr>
              <a:t>Lean</a:t>
            </a:r>
            <a:r>
              <a:rPr dirty="0" sz="2900" spc="-114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10" b="1">
                <a:solidFill>
                  <a:srgbClr val="292E33"/>
                </a:solidFill>
                <a:latin typeface="Tahoma"/>
                <a:cs typeface="Tahoma"/>
              </a:rPr>
              <a:t>UX</a:t>
            </a:r>
            <a:r>
              <a:rPr dirty="0" sz="2900" spc="-114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15" b="1">
                <a:solidFill>
                  <a:srgbClr val="292E33"/>
                </a:solidFill>
                <a:latin typeface="Tahoma"/>
                <a:cs typeface="Tahoma"/>
              </a:rPr>
              <a:t>Assumptions</a:t>
            </a:r>
            <a:endParaRPr sz="2900">
              <a:latin typeface="Tahoma"/>
              <a:cs typeface="Tahoma"/>
            </a:endParaRPr>
          </a:p>
          <a:p>
            <a:pPr lvl="3" marL="1911350" indent="-136525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911985" algn="l"/>
              </a:tabLst>
            </a:pPr>
            <a:r>
              <a:rPr dirty="0" sz="2900" spc="15" b="1">
                <a:solidFill>
                  <a:srgbClr val="292E33"/>
                </a:solidFill>
                <a:latin typeface="Tahoma"/>
                <a:cs typeface="Tahoma"/>
              </a:rPr>
              <a:t>Lean</a:t>
            </a:r>
            <a:r>
              <a:rPr dirty="0" sz="2900" spc="-114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10" b="1">
                <a:solidFill>
                  <a:srgbClr val="292E33"/>
                </a:solidFill>
                <a:latin typeface="Tahoma"/>
                <a:cs typeface="Tahoma"/>
              </a:rPr>
              <a:t>UX</a:t>
            </a:r>
            <a:r>
              <a:rPr dirty="0" sz="2900" spc="-114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5" b="1">
                <a:solidFill>
                  <a:srgbClr val="292E33"/>
                </a:solidFill>
                <a:latin typeface="Tahoma"/>
                <a:cs typeface="Tahoma"/>
              </a:rPr>
              <a:t>Hypothesis</a:t>
            </a:r>
            <a:r>
              <a:rPr dirty="0" sz="2900" spc="-114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5" b="1">
                <a:solidFill>
                  <a:srgbClr val="292E33"/>
                </a:solidFill>
                <a:latin typeface="Tahoma"/>
                <a:cs typeface="Tahoma"/>
              </a:rPr>
              <a:t>Statements</a:t>
            </a:r>
            <a:endParaRPr sz="2900">
              <a:latin typeface="Tahoma"/>
              <a:cs typeface="Tahoma"/>
            </a:endParaRPr>
          </a:p>
          <a:p>
            <a:pPr lvl="3" marL="1911350" indent="-136525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911985" algn="l"/>
              </a:tabLst>
            </a:pPr>
            <a:r>
              <a:rPr dirty="0" sz="2900" spc="15" b="1">
                <a:solidFill>
                  <a:srgbClr val="292E33"/>
                </a:solidFill>
                <a:latin typeface="Tahoma"/>
                <a:cs typeface="Tahoma"/>
              </a:rPr>
              <a:t>Lean</a:t>
            </a:r>
            <a:r>
              <a:rPr dirty="0" sz="2900" spc="-120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10" b="1">
                <a:solidFill>
                  <a:srgbClr val="292E33"/>
                </a:solidFill>
                <a:latin typeface="Tahoma"/>
                <a:cs typeface="Tahoma"/>
              </a:rPr>
              <a:t>UX</a:t>
            </a:r>
            <a:r>
              <a:rPr dirty="0" sz="2900" spc="-120" b="1">
                <a:solidFill>
                  <a:srgbClr val="292E33"/>
                </a:solidFill>
                <a:latin typeface="Tahoma"/>
                <a:cs typeface="Tahoma"/>
              </a:rPr>
              <a:t> </a:t>
            </a:r>
            <a:r>
              <a:rPr dirty="0" sz="2900" spc="-10" b="1">
                <a:solidFill>
                  <a:srgbClr val="292E33"/>
                </a:solidFill>
                <a:latin typeface="Tahoma"/>
                <a:cs typeface="Tahoma"/>
              </a:rPr>
              <a:t>Canvas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8193405" cy="3372485"/>
            <a:chOff x="0" y="1"/>
            <a:chExt cx="8193405" cy="337248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8193405" cy="3372485"/>
            </a:xfrm>
            <a:custGeom>
              <a:avLst/>
              <a:gdLst/>
              <a:ahLst/>
              <a:cxnLst/>
              <a:rect l="l" t="t" r="r" b="b"/>
              <a:pathLst>
                <a:path w="8193405" h="3372485">
                  <a:moveTo>
                    <a:pt x="8193058" y="0"/>
                  </a:moveTo>
                  <a:lnTo>
                    <a:pt x="0" y="0"/>
                  </a:lnTo>
                  <a:lnTo>
                    <a:pt x="0" y="3286890"/>
                  </a:lnTo>
                  <a:lnTo>
                    <a:pt x="38072" y="3296715"/>
                  </a:lnTo>
                  <a:lnTo>
                    <a:pt x="85134" y="3307934"/>
                  </a:lnTo>
                  <a:lnTo>
                    <a:pt x="132377" y="3318274"/>
                  </a:lnTo>
                  <a:lnTo>
                    <a:pt x="179780" y="3327727"/>
                  </a:lnTo>
                  <a:lnTo>
                    <a:pt x="227322" y="3336289"/>
                  </a:lnTo>
                  <a:lnTo>
                    <a:pt x="274985" y="3343953"/>
                  </a:lnTo>
                  <a:lnTo>
                    <a:pt x="322747" y="3350714"/>
                  </a:lnTo>
                  <a:lnTo>
                    <a:pt x="370588" y="3356565"/>
                  </a:lnTo>
                  <a:lnTo>
                    <a:pt x="418488" y="3361501"/>
                  </a:lnTo>
                  <a:lnTo>
                    <a:pt x="466427" y="3365516"/>
                  </a:lnTo>
                  <a:lnTo>
                    <a:pt x="514384" y="3368604"/>
                  </a:lnTo>
                  <a:lnTo>
                    <a:pt x="562339" y="3370759"/>
                  </a:lnTo>
                  <a:lnTo>
                    <a:pt x="610272" y="3371975"/>
                  </a:lnTo>
                  <a:lnTo>
                    <a:pt x="658162" y="3372246"/>
                  </a:lnTo>
                  <a:lnTo>
                    <a:pt x="705990" y="3371567"/>
                  </a:lnTo>
                  <a:lnTo>
                    <a:pt x="753735" y="3369931"/>
                  </a:lnTo>
                  <a:lnTo>
                    <a:pt x="801376" y="3367333"/>
                  </a:lnTo>
                  <a:lnTo>
                    <a:pt x="848894" y="3363766"/>
                  </a:lnTo>
                  <a:lnTo>
                    <a:pt x="896268" y="3359226"/>
                  </a:lnTo>
                  <a:lnTo>
                    <a:pt x="943478" y="3353706"/>
                  </a:lnTo>
                  <a:lnTo>
                    <a:pt x="990504" y="3347199"/>
                  </a:lnTo>
                  <a:lnTo>
                    <a:pt x="1037325" y="3339701"/>
                  </a:lnTo>
                  <a:lnTo>
                    <a:pt x="1083921" y="3331205"/>
                  </a:lnTo>
                  <a:lnTo>
                    <a:pt x="1130272" y="3321706"/>
                  </a:lnTo>
                  <a:lnTo>
                    <a:pt x="1176358" y="3311197"/>
                  </a:lnTo>
                  <a:lnTo>
                    <a:pt x="1222158" y="3299673"/>
                  </a:lnTo>
                  <a:lnTo>
                    <a:pt x="1267652" y="3287128"/>
                  </a:lnTo>
                  <a:lnTo>
                    <a:pt x="1312820" y="3273555"/>
                  </a:lnTo>
                  <a:lnTo>
                    <a:pt x="1357641" y="3258950"/>
                  </a:lnTo>
                  <a:lnTo>
                    <a:pt x="1402095" y="3243305"/>
                  </a:lnTo>
                  <a:lnTo>
                    <a:pt x="1446163" y="3226617"/>
                  </a:lnTo>
                  <a:lnTo>
                    <a:pt x="1489823" y="3208877"/>
                  </a:lnTo>
                  <a:lnTo>
                    <a:pt x="1533055" y="3190081"/>
                  </a:lnTo>
                  <a:lnTo>
                    <a:pt x="1575840" y="3170222"/>
                  </a:lnTo>
                  <a:lnTo>
                    <a:pt x="1618156" y="3149295"/>
                  </a:lnTo>
                  <a:lnTo>
                    <a:pt x="1659984" y="3127294"/>
                  </a:lnTo>
                  <a:lnTo>
                    <a:pt x="1701304" y="3104213"/>
                  </a:lnTo>
                  <a:lnTo>
                    <a:pt x="1742094" y="3080047"/>
                  </a:lnTo>
                  <a:lnTo>
                    <a:pt x="1782335" y="3054788"/>
                  </a:lnTo>
                  <a:lnTo>
                    <a:pt x="1822007" y="3028431"/>
                  </a:lnTo>
                  <a:lnTo>
                    <a:pt x="1861089" y="3000971"/>
                  </a:lnTo>
                  <a:lnTo>
                    <a:pt x="1899561" y="2972402"/>
                  </a:lnTo>
                  <a:lnTo>
                    <a:pt x="1938695" y="2941742"/>
                  </a:lnTo>
                  <a:lnTo>
                    <a:pt x="1976941" y="2910217"/>
                  </a:lnTo>
                  <a:lnTo>
                    <a:pt x="2014337" y="2877863"/>
                  </a:lnTo>
                  <a:lnTo>
                    <a:pt x="2050923" y="2844715"/>
                  </a:lnTo>
                  <a:lnTo>
                    <a:pt x="2086734" y="2810809"/>
                  </a:lnTo>
                  <a:lnTo>
                    <a:pt x="2121810" y="2776183"/>
                  </a:lnTo>
                  <a:lnTo>
                    <a:pt x="2156189" y="2740872"/>
                  </a:lnTo>
                  <a:lnTo>
                    <a:pt x="2189907" y="2704912"/>
                  </a:lnTo>
                  <a:lnTo>
                    <a:pt x="2223004" y="2668340"/>
                  </a:lnTo>
                  <a:lnTo>
                    <a:pt x="2255517" y="2631191"/>
                  </a:lnTo>
                  <a:lnTo>
                    <a:pt x="2287484" y="2593502"/>
                  </a:lnTo>
                  <a:lnTo>
                    <a:pt x="2318942" y="2555309"/>
                  </a:lnTo>
                  <a:lnTo>
                    <a:pt x="2349931" y="2516648"/>
                  </a:lnTo>
                  <a:lnTo>
                    <a:pt x="2380488" y="2477555"/>
                  </a:lnTo>
                  <a:lnTo>
                    <a:pt x="2410650" y="2438067"/>
                  </a:lnTo>
                  <a:lnTo>
                    <a:pt x="2440456" y="2398219"/>
                  </a:lnTo>
                  <a:lnTo>
                    <a:pt x="2469943" y="2358049"/>
                  </a:lnTo>
                  <a:lnTo>
                    <a:pt x="2499150" y="2317591"/>
                  </a:lnTo>
                  <a:lnTo>
                    <a:pt x="2528115" y="2276882"/>
                  </a:lnTo>
                  <a:lnTo>
                    <a:pt x="2556875" y="2235958"/>
                  </a:lnTo>
                  <a:lnTo>
                    <a:pt x="2585468" y="2194856"/>
                  </a:lnTo>
                  <a:lnTo>
                    <a:pt x="2640515" y="2114870"/>
                  </a:lnTo>
                  <a:lnTo>
                    <a:pt x="2755650" y="1946518"/>
                  </a:lnTo>
                  <a:lnTo>
                    <a:pt x="2784139" y="1905178"/>
                  </a:lnTo>
                  <a:lnTo>
                    <a:pt x="2812764" y="1863949"/>
                  </a:lnTo>
                  <a:lnTo>
                    <a:pt x="2841564" y="1822867"/>
                  </a:lnTo>
                  <a:lnTo>
                    <a:pt x="2870576" y="1781968"/>
                  </a:lnTo>
                  <a:lnTo>
                    <a:pt x="2899839" y="1741289"/>
                  </a:lnTo>
                  <a:lnTo>
                    <a:pt x="2929391" y="1700864"/>
                  </a:lnTo>
                  <a:lnTo>
                    <a:pt x="2959268" y="1660732"/>
                  </a:lnTo>
                  <a:lnTo>
                    <a:pt x="2989510" y="1620927"/>
                  </a:lnTo>
                  <a:lnTo>
                    <a:pt x="3020155" y="1581485"/>
                  </a:lnTo>
                  <a:lnTo>
                    <a:pt x="3051239" y="1542444"/>
                  </a:lnTo>
                  <a:lnTo>
                    <a:pt x="3082802" y="1503839"/>
                  </a:lnTo>
                  <a:lnTo>
                    <a:pt x="3114881" y="1465707"/>
                  </a:lnTo>
                  <a:lnTo>
                    <a:pt x="3145431" y="1430742"/>
                  </a:lnTo>
                  <a:lnTo>
                    <a:pt x="3176977" y="1396237"/>
                  </a:lnTo>
                  <a:lnTo>
                    <a:pt x="3209483" y="1362237"/>
                  </a:lnTo>
                  <a:lnTo>
                    <a:pt x="3242908" y="1328790"/>
                  </a:lnTo>
                  <a:lnTo>
                    <a:pt x="3277216" y="1295942"/>
                  </a:lnTo>
                  <a:lnTo>
                    <a:pt x="3312369" y="1263740"/>
                  </a:lnTo>
                  <a:lnTo>
                    <a:pt x="3348327" y="1232233"/>
                  </a:lnTo>
                  <a:lnTo>
                    <a:pt x="3385053" y="1201465"/>
                  </a:lnTo>
                  <a:lnTo>
                    <a:pt x="3422509" y="1171484"/>
                  </a:lnTo>
                  <a:lnTo>
                    <a:pt x="3460656" y="1142338"/>
                  </a:lnTo>
                  <a:lnTo>
                    <a:pt x="3499457" y="1114072"/>
                  </a:lnTo>
                  <a:lnTo>
                    <a:pt x="3538873" y="1086734"/>
                  </a:lnTo>
                  <a:lnTo>
                    <a:pt x="3578866" y="1060371"/>
                  </a:lnTo>
                  <a:lnTo>
                    <a:pt x="3619398" y="1035030"/>
                  </a:lnTo>
                  <a:lnTo>
                    <a:pt x="3660448" y="1010747"/>
                  </a:lnTo>
                  <a:lnTo>
                    <a:pt x="3701926" y="987599"/>
                  </a:lnTo>
                  <a:lnTo>
                    <a:pt x="3743846" y="965604"/>
                  </a:lnTo>
                  <a:lnTo>
                    <a:pt x="3786152" y="944818"/>
                  </a:lnTo>
                  <a:lnTo>
                    <a:pt x="3828806" y="925288"/>
                  </a:lnTo>
                  <a:lnTo>
                    <a:pt x="3871770" y="907061"/>
                  </a:lnTo>
                  <a:lnTo>
                    <a:pt x="3915006" y="890184"/>
                  </a:lnTo>
                  <a:lnTo>
                    <a:pt x="3958476" y="874704"/>
                  </a:lnTo>
                  <a:lnTo>
                    <a:pt x="4002142" y="860668"/>
                  </a:lnTo>
                  <a:lnTo>
                    <a:pt x="4045964" y="848122"/>
                  </a:lnTo>
                  <a:lnTo>
                    <a:pt x="4089906" y="837114"/>
                  </a:lnTo>
                  <a:lnTo>
                    <a:pt x="4133930" y="827690"/>
                  </a:lnTo>
                  <a:lnTo>
                    <a:pt x="4177996" y="819897"/>
                  </a:lnTo>
                  <a:lnTo>
                    <a:pt x="4222066" y="813783"/>
                  </a:lnTo>
                  <a:lnTo>
                    <a:pt x="4266104" y="809394"/>
                  </a:lnTo>
                  <a:lnTo>
                    <a:pt x="4310070" y="806777"/>
                  </a:lnTo>
                  <a:lnTo>
                    <a:pt x="4353926" y="805979"/>
                  </a:lnTo>
                  <a:lnTo>
                    <a:pt x="7857418" y="805979"/>
                  </a:lnTo>
                  <a:lnTo>
                    <a:pt x="7878360" y="760242"/>
                  </a:lnTo>
                  <a:lnTo>
                    <a:pt x="7898874" y="714680"/>
                  </a:lnTo>
                  <a:lnTo>
                    <a:pt x="7919133" y="669024"/>
                  </a:lnTo>
                  <a:lnTo>
                    <a:pt x="7939167" y="623305"/>
                  </a:lnTo>
                  <a:lnTo>
                    <a:pt x="7959008" y="577555"/>
                  </a:lnTo>
                  <a:lnTo>
                    <a:pt x="7978687" y="531805"/>
                  </a:lnTo>
                  <a:lnTo>
                    <a:pt x="8017686" y="440430"/>
                  </a:lnTo>
                  <a:lnTo>
                    <a:pt x="8036387" y="396242"/>
                  </a:lnTo>
                  <a:lnTo>
                    <a:pt x="8055021" y="351708"/>
                  </a:lnTo>
                  <a:lnTo>
                    <a:pt x="8073560" y="306843"/>
                  </a:lnTo>
                  <a:lnTo>
                    <a:pt x="8091982" y="261664"/>
                  </a:lnTo>
                  <a:lnTo>
                    <a:pt x="8110261" y="216185"/>
                  </a:lnTo>
                  <a:lnTo>
                    <a:pt x="8128371" y="170423"/>
                  </a:lnTo>
                  <a:lnTo>
                    <a:pt x="8146288" y="124393"/>
                  </a:lnTo>
                  <a:lnTo>
                    <a:pt x="8163986" y="78111"/>
                  </a:lnTo>
                  <a:lnTo>
                    <a:pt x="8181441" y="31593"/>
                  </a:lnTo>
                  <a:lnTo>
                    <a:pt x="8193058" y="0"/>
                  </a:lnTo>
                  <a:close/>
                </a:path>
                <a:path w="8193405" h="3372485">
                  <a:moveTo>
                    <a:pt x="7857418" y="805979"/>
                  </a:moveTo>
                  <a:lnTo>
                    <a:pt x="4353926" y="805979"/>
                  </a:lnTo>
                  <a:lnTo>
                    <a:pt x="4397634" y="807046"/>
                  </a:lnTo>
                  <a:lnTo>
                    <a:pt x="4441156" y="810026"/>
                  </a:lnTo>
                  <a:lnTo>
                    <a:pt x="4484454" y="814966"/>
                  </a:lnTo>
                  <a:lnTo>
                    <a:pt x="4527490" y="821913"/>
                  </a:lnTo>
                  <a:lnTo>
                    <a:pt x="4570226" y="830912"/>
                  </a:lnTo>
                  <a:lnTo>
                    <a:pt x="4612622" y="842012"/>
                  </a:lnTo>
                  <a:lnTo>
                    <a:pt x="4654642" y="855260"/>
                  </a:lnTo>
                  <a:lnTo>
                    <a:pt x="4696247" y="870701"/>
                  </a:lnTo>
                  <a:lnTo>
                    <a:pt x="4737399" y="888383"/>
                  </a:lnTo>
                  <a:lnTo>
                    <a:pt x="4778060" y="908354"/>
                  </a:lnTo>
                  <a:lnTo>
                    <a:pt x="4818191" y="930659"/>
                  </a:lnTo>
                  <a:lnTo>
                    <a:pt x="4858095" y="955599"/>
                  </a:lnTo>
                  <a:lnTo>
                    <a:pt x="4896482" y="982336"/>
                  </a:lnTo>
                  <a:lnTo>
                    <a:pt x="4933466" y="1010757"/>
                  </a:lnTo>
                  <a:lnTo>
                    <a:pt x="4969118" y="1040709"/>
                  </a:lnTo>
                  <a:lnTo>
                    <a:pt x="5003575" y="1072098"/>
                  </a:lnTo>
                  <a:lnTo>
                    <a:pt x="5036931" y="1104794"/>
                  </a:lnTo>
                  <a:lnTo>
                    <a:pt x="5069289" y="1138671"/>
                  </a:lnTo>
                  <a:lnTo>
                    <a:pt x="5100753" y="1173609"/>
                  </a:lnTo>
                  <a:lnTo>
                    <a:pt x="5131427" y="1209483"/>
                  </a:lnTo>
                  <a:lnTo>
                    <a:pt x="5161440" y="1246203"/>
                  </a:lnTo>
                  <a:lnTo>
                    <a:pt x="5190821" y="1283551"/>
                  </a:lnTo>
                  <a:lnTo>
                    <a:pt x="5219749" y="1321499"/>
                  </a:lnTo>
                  <a:lnTo>
                    <a:pt x="5248303" y="1359893"/>
                  </a:lnTo>
                  <a:lnTo>
                    <a:pt x="5276587" y="1398609"/>
                  </a:lnTo>
                  <a:lnTo>
                    <a:pt x="5360857" y="1515467"/>
                  </a:lnTo>
                  <a:lnTo>
                    <a:pt x="5389100" y="1554246"/>
                  </a:lnTo>
                  <a:lnTo>
                    <a:pt x="5417593" y="1592734"/>
                  </a:lnTo>
                  <a:lnTo>
                    <a:pt x="5446440" y="1630808"/>
                  </a:lnTo>
                  <a:lnTo>
                    <a:pt x="5475743" y="1668345"/>
                  </a:lnTo>
                  <a:lnTo>
                    <a:pt x="5505609" y="1705222"/>
                  </a:lnTo>
                  <a:lnTo>
                    <a:pt x="5536140" y="1741316"/>
                  </a:lnTo>
                  <a:lnTo>
                    <a:pt x="5567441" y="1776505"/>
                  </a:lnTo>
                  <a:lnTo>
                    <a:pt x="5599614" y="1810666"/>
                  </a:lnTo>
                  <a:lnTo>
                    <a:pt x="5632766" y="1843675"/>
                  </a:lnTo>
                  <a:lnTo>
                    <a:pt x="5666999" y="1875411"/>
                  </a:lnTo>
                  <a:lnTo>
                    <a:pt x="5702417" y="1905750"/>
                  </a:lnTo>
                  <a:lnTo>
                    <a:pt x="5739124" y="1934570"/>
                  </a:lnTo>
                  <a:lnTo>
                    <a:pt x="5777224" y="1961747"/>
                  </a:lnTo>
                  <a:lnTo>
                    <a:pt x="5816822" y="1987158"/>
                  </a:lnTo>
                  <a:lnTo>
                    <a:pt x="5858325" y="2010811"/>
                  </a:lnTo>
                  <a:lnTo>
                    <a:pt x="5900679" y="2031992"/>
                  </a:lnTo>
                  <a:lnTo>
                    <a:pt x="5943816" y="2050747"/>
                  </a:lnTo>
                  <a:lnTo>
                    <a:pt x="5987669" y="2067122"/>
                  </a:lnTo>
                  <a:lnTo>
                    <a:pt x="6032167" y="2081161"/>
                  </a:lnTo>
                  <a:lnTo>
                    <a:pt x="6077243" y="2092911"/>
                  </a:lnTo>
                  <a:lnTo>
                    <a:pt x="6122829" y="2102417"/>
                  </a:lnTo>
                  <a:lnTo>
                    <a:pt x="6168855" y="2109724"/>
                  </a:lnTo>
                  <a:lnTo>
                    <a:pt x="6215254" y="2114878"/>
                  </a:lnTo>
                  <a:lnTo>
                    <a:pt x="6261956" y="2117924"/>
                  </a:lnTo>
                  <a:lnTo>
                    <a:pt x="6308894" y="2118907"/>
                  </a:lnTo>
                  <a:lnTo>
                    <a:pt x="6355999" y="2117874"/>
                  </a:lnTo>
                  <a:lnTo>
                    <a:pt x="6403203" y="2114870"/>
                  </a:lnTo>
                  <a:lnTo>
                    <a:pt x="6450436" y="2109939"/>
                  </a:lnTo>
                  <a:lnTo>
                    <a:pt x="6497631" y="2103129"/>
                  </a:lnTo>
                  <a:lnTo>
                    <a:pt x="6544718" y="2094483"/>
                  </a:lnTo>
                  <a:lnTo>
                    <a:pt x="6591630" y="2084047"/>
                  </a:lnTo>
                  <a:lnTo>
                    <a:pt x="6638299" y="2071868"/>
                  </a:lnTo>
                  <a:lnTo>
                    <a:pt x="6684655" y="2057989"/>
                  </a:lnTo>
                  <a:lnTo>
                    <a:pt x="6730630" y="2042458"/>
                  </a:lnTo>
                  <a:lnTo>
                    <a:pt x="6776155" y="2025319"/>
                  </a:lnTo>
                  <a:lnTo>
                    <a:pt x="6821163" y="2006618"/>
                  </a:lnTo>
                  <a:lnTo>
                    <a:pt x="6865584" y="1986399"/>
                  </a:lnTo>
                  <a:lnTo>
                    <a:pt x="6909350" y="1964710"/>
                  </a:lnTo>
                  <a:lnTo>
                    <a:pt x="6952394" y="1941595"/>
                  </a:lnTo>
                  <a:lnTo>
                    <a:pt x="6994645" y="1917099"/>
                  </a:lnTo>
                  <a:lnTo>
                    <a:pt x="7036036" y="1891268"/>
                  </a:lnTo>
                  <a:lnTo>
                    <a:pt x="7076498" y="1864148"/>
                  </a:lnTo>
                  <a:lnTo>
                    <a:pt x="7115964" y="1835783"/>
                  </a:lnTo>
                  <a:lnTo>
                    <a:pt x="7154363" y="1806220"/>
                  </a:lnTo>
                  <a:lnTo>
                    <a:pt x="7191628" y="1775504"/>
                  </a:lnTo>
                  <a:lnTo>
                    <a:pt x="7227691" y="1743680"/>
                  </a:lnTo>
                  <a:lnTo>
                    <a:pt x="7263758" y="1709814"/>
                  </a:lnTo>
                  <a:lnTo>
                    <a:pt x="7298815" y="1675100"/>
                  </a:lnTo>
                  <a:lnTo>
                    <a:pt x="7332896" y="1639568"/>
                  </a:lnTo>
                  <a:lnTo>
                    <a:pt x="7366030" y="1603249"/>
                  </a:lnTo>
                  <a:lnTo>
                    <a:pt x="7398250" y="1566177"/>
                  </a:lnTo>
                  <a:lnTo>
                    <a:pt x="7429586" y="1528381"/>
                  </a:lnTo>
                  <a:lnTo>
                    <a:pt x="7460071" y="1489893"/>
                  </a:lnTo>
                  <a:lnTo>
                    <a:pt x="7489735" y="1450746"/>
                  </a:lnTo>
                  <a:lnTo>
                    <a:pt x="7518609" y="1410969"/>
                  </a:lnTo>
                  <a:lnTo>
                    <a:pt x="7546726" y="1370595"/>
                  </a:lnTo>
                  <a:lnTo>
                    <a:pt x="7574116" y="1329655"/>
                  </a:lnTo>
                  <a:lnTo>
                    <a:pt x="7600812" y="1288181"/>
                  </a:lnTo>
                  <a:lnTo>
                    <a:pt x="7626862" y="1246172"/>
                  </a:lnTo>
                  <a:lnTo>
                    <a:pt x="7652242" y="1203754"/>
                  </a:lnTo>
                  <a:lnTo>
                    <a:pt x="7677041" y="1160865"/>
                  </a:lnTo>
                  <a:lnTo>
                    <a:pt x="7701269" y="1117567"/>
                  </a:lnTo>
                  <a:lnTo>
                    <a:pt x="7724960" y="1073892"/>
                  </a:lnTo>
                  <a:lnTo>
                    <a:pt x="7748144" y="1029871"/>
                  </a:lnTo>
                  <a:lnTo>
                    <a:pt x="7770852" y="985535"/>
                  </a:lnTo>
                  <a:lnTo>
                    <a:pt x="7793116" y="940917"/>
                  </a:lnTo>
                  <a:lnTo>
                    <a:pt x="7814968" y="896047"/>
                  </a:lnTo>
                  <a:lnTo>
                    <a:pt x="7836438" y="850956"/>
                  </a:lnTo>
                  <a:lnTo>
                    <a:pt x="7857418" y="805979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7750175" cy="3328035"/>
            </a:xfrm>
            <a:custGeom>
              <a:avLst/>
              <a:gdLst/>
              <a:ahLst/>
              <a:cxnLst/>
              <a:rect l="l" t="t" r="r" b="b"/>
              <a:pathLst>
                <a:path w="7750175" h="3328035">
                  <a:moveTo>
                    <a:pt x="4906974" y="0"/>
                  </a:moveTo>
                  <a:lnTo>
                    <a:pt x="4802180" y="0"/>
                  </a:lnTo>
                  <a:lnTo>
                    <a:pt x="4810693" y="5564"/>
                  </a:lnTo>
                  <a:lnTo>
                    <a:pt x="4848594" y="33300"/>
                  </a:lnTo>
                  <a:lnTo>
                    <a:pt x="4885324" y="63177"/>
                  </a:lnTo>
                  <a:lnTo>
                    <a:pt x="4920845" y="95114"/>
                  </a:lnTo>
                  <a:lnTo>
                    <a:pt x="4955120" y="129032"/>
                  </a:lnTo>
                  <a:lnTo>
                    <a:pt x="4988111" y="164851"/>
                  </a:lnTo>
                  <a:lnTo>
                    <a:pt x="5019779" y="202491"/>
                  </a:lnTo>
                  <a:lnTo>
                    <a:pt x="5050934" y="242635"/>
                  </a:lnTo>
                  <a:lnTo>
                    <a:pt x="5080617" y="283659"/>
                  </a:lnTo>
                  <a:lnTo>
                    <a:pt x="5108956" y="325486"/>
                  </a:lnTo>
                  <a:lnTo>
                    <a:pt x="5136080" y="368038"/>
                  </a:lnTo>
                  <a:lnTo>
                    <a:pt x="5162114" y="411240"/>
                  </a:lnTo>
                  <a:lnTo>
                    <a:pt x="5187188" y="455014"/>
                  </a:lnTo>
                  <a:lnTo>
                    <a:pt x="5211428" y="499284"/>
                  </a:lnTo>
                  <a:lnTo>
                    <a:pt x="5234962" y="543972"/>
                  </a:lnTo>
                  <a:lnTo>
                    <a:pt x="5257917" y="589002"/>
                  </a:lnTo>
                  <a:lnTo>
                    <a:pt x="5280422" y="634296"/>
                  </a:lnTo>
                  <a:lnTo>
                    <a:pt x="5302603" y="679779"/>
                  </a:lnTo>
                  <a:lnTo>
                    <a:pt x="5368482" y="816584"/>
                  </a:lnTo>
                  <a:lnTo>
                    <a:pt x="5390646" y="862049"/>
                  </a:lnTo>
                  <a:lnTo>
                    <a:pt x="5413124" y="907318"/>
                  </a:lnTo>
                  <a:lnTo>
                    <a:pt x="5436044" y="952313"/>
                  </a:lnTo>
                  <a:lnTo>
                    <a:pt x="5459602" y="997112"/>
                  </a:lnTo>
                  <a:lnTo>
                    <a:pt x="5483986" y="1041893"/>
                  </a:lnTo>
                  <a:lnTo>
                    <a:pt x="5509336" y="1086614"/>
                  </a:lnTo>
                  <a:lnTo>
                    <a:pt x="5535509" y="1130755"/>
                  </a:lnTo>
                  <a:lnTo>
                    <a:pt x="5562788" y="1174517"/>
                  </a:lnTo>
                  <a:lnTo>
                    <a:pt x="5591172" y="1217618"/>
                  </a:lnTo>
                  <a:lnTo>
                    <a:pt x="5620732" y="1259897"/>
                  </a:lnTo>
                  <a:lnTo>
                    <a:pt x="5651537" y="1301196"/>
                  </a:lnTo>
                  <a:lnTo>
                    <a:pt x="5683658" y="1341352"/>
                  </a:lnTo>
                  <a:lnTo>
                    <a:pt x="5717163" y="1380206"/>
                  </a:lnTo>
                  <a:lnTo>
                    <a:pt x="5752125" y="1417598"/>
                  </a:lnTo>
                  <a:lnTo>
                    <a:pt x="5788612" y="1453366"/>
                  </a:lnTo>
                  <a:lnTo>
                    <a:pt x="5826694" y="1487350"/>
                  </a:lnTo>
                  <a:lnTo>
                    <a:pt x="5866442" y="1519391"/>
                  </a:lnTo>
                  <a:lnTo>
                    <a:pt x="5907925" y="1549326"/>
                  </a:lnTo>
                  <a:lnTo>
                    <a:pt x="5951215" y="1576997"/>
                  </a:lnTo>
                  <a:lnTo>
                    <a:pt x="5996431" y="1601982"/>
                  </a:lnTo>
                  <a:lnTo>
                    <a:pt x="6042553" y="1623484"/>
                  </a:lnTo>
                  <a:lnTo>
                    <a:pt x="6089464" y="1641570"/>
                  </a:lnTo>
                  <a:lnTo>
                    <a:pt x="6137046" y="1656305"/>
                  </a:lnTo>
                  <a:lnTo>
                    <a:pt x="6185181" y="1667757"/>
                  </a:lnTo>
                  <a:lnTo>
                    <a:pt x="6233751" y="1675991"/>
                  </a:lnTo>
                  <a:lnTo>
                    <a:pt x="6282640" y="1681074"/>
                  </a:lnTo>
                  <a:lnTo>
                    <a:pt x="6331729" y="1683073"/>
                  </a:lnTo>
                  <a:lnTo>
                    <a:pt x="6380899" y="1682054"/>
                  </a:lnTo>
                  <a:lnTo>
                    <a:pt x="6430035" y="1678083"/>
                  </a:lnTo>
                  <a:lnTo>
                    <a:pt x="6479017" y="1671227"/>
                  </a:lnTo>
                  <a:lnTo>
                    <a:pt x="6527729" y="1661552"/>
                  </a:lnTo>
                  <a:lnTo>
                    <a:pt x="6576052" y="1649125"/>
                  </a:lnTo>
                  <a:lnTo>
                    <a:pt x="6623869" y="1634012"/>
                  </a:lnTo>
                  <a:lnTo>
                    <a:pt x="6646857" y="1625374"/>
                  </a:lnTo>
                  <a:lnTo>
                    <a:pt x="6350889" y="1625374"/>
                  </a:lnTo>
                  <a:lnTo>
                    <a:pt x="6302488" y="1624401"/>
                  </a:lnTo>
                  <a:lnTo>
                    <a:pt x="6253723" y="1620053"/>
                  </a:lnTo>
                  <a:lnTo>
                    <a:pt x="6203591" y="1611813"/>
                  </a:lnTo>
                  <a:lnTo>
                    <a:pt x="6155064" y="1599942"/>
                  </a:lnTo>
                  <a:lnTo>
                    <a:pt x="6108123" y="1584648"/>
                  </a:lnTo>
                  <a:lnTo>
                    <a:pt x="6062748" y="1566144"/>
                  </a:lnTo>
                  <a:lnTo>
                    <a:pt x="6018920" y="1544639"/>
                  </a:lnTo>
                  <a:lnTo>
                    <a:pt x="5976617" y="1520343"/>
                  </a:lnTo>
                  <a:lnTo>
                    <a:pt x="5935822" y="1493467"/>
                  </a:lnTo>
                  <a:lnTo>
                    <a:pt x="5896514" y="1464221"/>
                  </a:lnTo>
                  <a:lnTo>
                    <a:pt x="5858674" y="1432815"/>
                  </a:lnTo>
                  <a:lnTo>
                    <a:pt x="5822282" y="1399461"/>
                  </a:lnTo>
                  <a:lnTo>
                    <a:pt x="5787317" y="1364367"/>
                  </a:lnTo>
                  <a:lnTo>
                    <a:pt x="5753762" y="1327745"/>
                  </a:lnTo>
                  <a:lnTo>
                    <a:pt x="5721595" y="1289805"/>
                  </a:lnTo>
                  <a:lnTo>
                    <a:pt x="5690798" y="1250757"/>
                  </a:lnTo>
                  <a:lnTo>
                    <a:pt x="5661350" y="1210811"/>
                  </a:lnTo>
                  <a:lnTo>
                    <a:pt x="5633232" y="1170178"/>
                  </a:lnTo>
                  <a:lnTo>
                    <a:pt x="5606425" y="1129068"/>
                  </a:lnTo>
                  <a:lnTo>
                    <a:pt x="5580162" y="1086494"/>
                  </a:lnTo>
                  <a:lnTo>
                    <a:pt x="5555044" y="1043629"/>
                  </a:lnTo>
                  <a:lnTo>
                    <a:pt x="5530738" y="1000179"/>
                  </a:lnTo>
                  <a:lnTo>
                    <a:pt x="5507190" y="956328"/>
                  </a:lnTo>
                  <a:lnTo>
                    <a:pt x="5484276" y="912142"/>
                  </a:lnTo>
                  <a:lnTo>
                    <a:pt x="5461873" y="867686"/>
                  </a:lnTo>
                  <a:lnTo>
                    <a:pt x="5439857" y="823026"/>
                  </a:lnTo>
                  <a:lnTo>
                    <a:pt x="5418105" y="778226"/>
                  </a:lnTo>
                  <a:lnTo>
                    <a:pt x="5374898" y="688467"/>
                  </a:lnTo>
                  <a:lnTo>
                    <a:pt x="5353196" y="643639"/>
                  </a:lnTo>
                  <a:lnTo>
                    <a:pt x="5331263" y="598932"/>
                  </a:lnTo>
                  <a:lnTo>
                    <a:pt x="5308977" y="554412"/>
                  </a:lnTo>
                  <a:lnTo>
                    <a:pt x="5286212" y="510143"/>
                  </a:lnTo>
                  <a:lnTo>
                    <a:pt x="5262847" y="466191"/>
                  </a:lnTo>
                  <a:lnTo>
                    <a:pt x="5238756" y="422621"/>
                  </a:lnTo>
                  <a:lnTo>
                    <a:pt x="5213818" y="379497"/>
                  </a:lnTo>
                  <a:lnTo>
                    <a:pt x="5188744" y="338258"/>
                  </a:lnTo>
                  <a:lnTo>
                    <a:pt x="5162662" y="297444"/>
                  </a:lnTo>
                  <a:lnTo>
                    <a:pt x="5135523" y="257205"/>
                  </a:lnTo>
                  <a:lnTo>
                    <a:pt x="5107282" y="217689"/>
                  </a:lnTo>
                  <a:lnTo>
                    <a:pt x="5077891" y="179045"/>
                  </a:lnTo>
                  <a:lnTo>
                    <a:pt x="5047302" y="141421"/>
                  </a:lnTo>
                  <a:lnTo>
                    <a:pt x="5015468" y="104967"/>
                  </a:lnTo>
                  <a:lnTo>
                    <a:pt x="4982343" y="69831"/>
                  </a:lnTo>
                  <a:lnTo>
                    <a:pt x="4947879" y="36161"/>
                  </a:lnTo>
                  <a:lnTo>
                    <a:pt x="4912029" y="4106"/>
                  </a:lnTo>
                  <a:lnTo>
                    <a:pt x="4906974" y="0"/>
                  </a:lnTo>
                  <a:close/>
                </a:path>
                <a:path w="7750175" h="3328035">
                  <a:moveTo>
                    <a:pt x="7749821" y="0"/>
                  </a:moveTo>
                  <a:lnTo>
                    <a:pt x="7684521" y="0"/>
                  </a:lnTo>
                  <a:lnTo>
                    <a:pt x="7668105" y="43322"/>
                  </a:lnTo>
                  <a:lnTo>
                    <a:pt x="7649743" y="91160"/>
                  </a:lnTo>
                  <a:lnTo>
                    <a:pt x="7631176" y="138918"/>
                  </a:lnTo>
                  <a:lnTo>
                    <a:pt x="7612404" y="186596"/>
                  </a:lnTo>
                  <a:lnTo>
                    <a:pt x="7593428" y="234193"/>
                  </a:lnTo>
                  <a:lnTo>
                    <a:pt x="7574247" y="281708"/>
                  </a:lnTo>
                  <a:lnTo>
                    <a:pt x="7554863" y="329140"/>
                  </a:lnTo>
                  <a:lnTo>
                    <a:pt x="7516660" y="422096"/>
                  </a:lnTo>
                  <a:lnTo>
                    <a:pt x="7497354" y="468801"/>
                  </a:lnTo>
                  <a:lnTo>
                    <a:pt x="7477829" y="515575"/>
                  </a:lnTo>
                  <a:lnTo>
                    <a:pt x="7458024" y="562358"/>
                  </a:lnTo>
                  <a:lnTo>
                    <a:pt x="7437878" y="609088"/>
                  </a:lnTo>
                  <a:lnTo>
                    <a:pt x="7417328" y="655703"/>
                  </a:lnTo>
                  <a:lnTo>
                    <a:pt x="7396314" y="702144"/>
                  </a:lnTo>
                  <a:lnTo>
                    <a:pt x="7374773" y="748348"/>
                  </a:lnTo>
                  <a:lnTo>
                    <a:pt x="7352645" y="794254"/>
                  </a:lnTo>
                  <a:lnTo>
                    <a:pt x="7329867" y="839801"/>
                  </a:lnTo>
                  <a:lnTo>
                    <a:pt x="7306379" y="884929"/>
                  </a:lnTo>
                  <a:lnTo>
                    <a:pt x="7282118" y="929576"/>
                  </a:lnTo>
                  <a:lnTo>
                    <a:pt x="7257023" y="973680"/>
                  </a:lnTo>
                  <a:lnTo>
                    <a:pt x="7231033" y="1017180"/>
                  </a:lnTo>
                  <a:lnTo>
                    <a:pt x="7204086" y="1060016"/>
                  </a:lnTo>
                  <a:lnTo>
                    <a:pt x="7176120" y="1102126"/>
                  </a:lnTo>
                  <a:lnTo>
                    <a:pt x="7147074" y="1143449"/>
                  </a:lnTo>
                  <a:lnTo>
                    <a:pt x="7116887" y="1183923"/>
                  </a:lnTo>
                  <a:lnTo>
                    <a:pt x="7085496" y="1223488"/>
                  </a:lnTo>
                  <a:lnTo>
                    <a:pt x="7054806" y="1259613"/>
                  </a:lnTo>
                  <a:lnTo>
                    <a:pt x="7022577" y="1294852"/>
                  </a:lnTo>
                  <a:lnTo>
                    <a:pt x="6988875" y="1329067"/>
                  </a:lnTo>
                  <a:lnTo>
                    <a:pt x="6953763" y="1362118"/>
                  </a:lnTo>
                  <a:lnTo>
                    <a:pt x="6917309" y="1393870"/>
                  </a:lnTo>
                  <a:lnTo>
                    <a:pt x="6879577" y="1424182"/>
                  </a:lnTo>
                  <a:lnTo>
                    <a:pt x="6840632" y="1452917"/>
                  </a:lnTo>
                  <a:lnTo>
                    <a:pt x="6800540" y="1479937"/>
                  </a:lnTo>
                  <a:lnTo>
                    <a:pt x="6759366" y="1505103"/>
                  </a:lnTo>
                  <a:lnTo>
                    <a:pt x="6717175" y="1528277"/>
                  </a:lnTo>
                  <a:lnTo>
                    <a:pt x="6674021" y="1549326"/>
                  </a:lnTo>
                  <a:lnTo>
                    <a:pt x="6630006" y="1568097"/>
                  </a:lnTo>
                  <a:lnTo>
                    <a:pt x="6585157" y="1584466"/>
                  </a:lnTo>
                  <a:lnTo>
                    <a:pt x="6539553" y="1598290"/>
                  </a:lnTo>
                  <a:lnTo>
                    <a:pt x="6493259" y="1609431"/>
                  </a:lnTo>
                  <a:lnTo>
                    <a:pt x="6446340" y="1617751"/>
                  </a:lnTo>
                  <a:lnTo>
                    <a:pt x="6398862" y="1623111"/>
                  </a:lnTo>
                  <a:lnTo>
                    <a:pt x="6350889" y="1625374"/>
                  </a:lnTo>
                  <a:lnTo>
                    <a:pt x="6646857" y="1625374"/>
                  </a:lnTo>
                  <a:lnTo>
                    <a:pt x="6717514" y="1595993"/>
                  </a:lnTo>
                  <a:lnTo>
                    <a:pt x="6763106" y="1573220"/>
                  </a:lnTo>
                  <a:lnTo>
                    <a:pt x="6807157" y="1548433"/>
                  </a:lnTo>
                  <a:lnTo>
                    <a:pt x="6849687" y="1521761"/>
                  </a:lnTo>
                  <a:lnTo>
                    <a:pt x="6890738" y="1493299"/>
                  </a:lnTo>
                  <a:lnTo>
                    <a:pt x="6930350" y="1463143"/>
                  </a:lnTo>
                  <a:lnTo>
                    <a:pt x="6968562" y="1431386"/>
                  </a:lnTo>
                  <a:lnTo>
                    <a:pt x="7005416" y="1398126"/>
                  </a:lnTo>
                  <a:lnTo>
                    <a:pt x="7040952" y="1363455"/>
                  </a:lnTo>
                  <a:lnTo>
                    <a:pt x="7075209" y="1327469"/>
                  </a:lnTo>
                  <a:lnTo>
                    <a:pt x="7108228" y="1290264"/>
                  </a:lnTo>
                  <a:lnTo>
                    <a:pt x="7140049" y="1251933"/>
                  </a:lnTo>
                  <a:lnTo>
                    <a:pt x="7170714" y="1212572"/>
                  </a:lnTo>
                  <a:lnTo>
                    <a:pt x="7200261" y="1172276"/>
                  </a:lnTo>
                  <a:lnTo>
                    <a:pt x="7228731" y="1131140"/>
                  </a:lnTo>
                  <a:lnTo>
                    <a:pt x="7256165" y="1089258"/>
                  </a:lnTo>
                  <a:lnTo>
                    <a:pt x="7282603" y="1046726"/>
                  </a:lnTo>
                  <a:lnTo>
                    <a:pt x="7308085" y="1003639"/>
                  </a:lnTo>
                  <a:lnTo>
                    <a:pt x="7332651" y="960091"/>
                  </a:lnTo>
                  <a:lnTo>
                    <a:pt x="7356342" y="916177"/>
                  </a:lnTo>
                  <a:lnTo>
                    <a:pt x="7379197" y="871993"/>
                  </a:lnTo>
                  <a:lnTo>
                    <a:pt x="7401648" y="827201"/>
                  </a:lnTo>
                  <a:lnTo>
                    <a:pt x="7423708" y="782181"/>
                  </a:lnTo>
                  <a:lnTo>
                    <a:pt x="7445391" y="736946"/>
                  </a:lnTo>
                  <a:lnTo>
                    <a:pt x="7466711" y="691508"/>
                  </a:lnTo>
                  <a:lnTo>
                    <a:pt x="7487681" y="645879"/>
                  </a:lnTo>
                  <a:lnTo>
                    <a:pt x="7508314" y="600072"/>
                  </a:lnTo>
                  <a:lnTo>
                    <a:pt x="7528625" y="554098"/>
                  </a:lnTo>
                  <a:lnTo>
                    <a:pt x="7548626" y="507969"/>
                  </a:lnTo>
                  <a:lnTo>
                    <a:pt x="7568332" y="461699"/>
                  </a:lnTo>
                  <a:lnTo>
                    <a:pt x="7587755" y="415300"/>
                  </a:lnTo>
                  <a:lnTo>
                    <a:pt x="7606909" y="368782"/>
                  </a:lnTo>
                  <a:lnTo>
                    <a:pt x="7625809" y="322160"/>
                  </a:lnTo>
                  <a:lnTo>
                    <a:pt x="7644466" y="275445"/>
                  </a:lnTo>
                  <a:lnTo>
                    <a:pt x="7662896" y="228649"/>
                  </a:lnTo>
                  <a:lnTo>
                    <a:pt x="7681111" y="181784"/>
                  </a:lnTo>
                  <a:lnTo>
                    <a:pt x="7699125" y="134863"/>
                  </a:lnTo>
                  <a:lnTo>
                    <a:pt x="7716952" y="87898"/>
                  </a:lnTo>
                  <a:lnTo>
                    <a:pt x="7734604" y="40901"/>
                  </a:lnTo>
                  <a:lnTo>
                    <a:pt x="7749821" y="0"/>
                  </a:lnTo>
                  <a:close/>
                </a:path>
                <a:path w="7750175" h="3328035">
                  <a:moveTo>
                    <a:pt x="3877368" y="0"/>
                  </a:moveTo>
                  <a:lnTo>
                    <a:pt x="3755408" y="0"/>
                  </a:lnTo>
                  <a:lnTo>
                    <a:pt x="3746733" y="5098"/>
                  </a:lnTo>
                  <a:lnTo>
                    <a:pt x="3703246" y="32159"/>
                  </a:lnTo>
                  <a:lnTo>
                    <a:pt x="3660392" y="60280"/>
                  </a:lnTo>
                  <a:lnTo>
                    <a:pt x="3618156" y="89403"/>
                  </a:lnTo>
                  <a:lnTo>
                    <a:pt x="3576521" y="119470"/>
                  </a:lnTo>
                  <a:lnTo>
                    <a:pt x="3535472" y="150423"/>
                  </a:lnTo>
                  <a:lnTo>
                    <a:pt x="3494993" y="182205"/>
                  </a:lnTo>
                  <a:lnTo>
                    <a:pt x="3455069" y="214757"/>
                  </a:lnTo>
                  <a:lnTo>
                    <a:pt x="3415682" y="248022"/>
                  </a:lnTo>
                  <a:lnTo>
                    <a:pt x="3376793" y="281964"/>
                  </a:lnTo>
                  <a:lnTo>
                    <a:pt x="3338461" y="316457"/>
                  </a:lnTo>
                  <a:lnTo>
                    <a:pt x="3300595" y="351512"/>
                  </a:lnTo>
                  <a:lnTo>
                    <a:pt x="3263203" y="387047"/>
                  </a:lnTo>
                  <a:lnTo>
                    <a:pt x="3226270" y="423006"/>
                  </a:lnTo>
                  <a:lnTo>
                    <a:pt x="3189780" y="459329"/>
                  </a:lnTo>
                  <a:lnTo>
                    <a:pt x="3153718" y="495959"/>
                  </a:lnTo>
                  <a:lnTo>
                    <a:pt x="3118067" y="532839"/>
                  </a:lnTo>
                  <a:lnTo>
                    <a:pt x="3082812" y="569909"/>
                  </a:lnTo>
                  <a:lnTo>
                    <a:pt x="3047936" y="607113"/>
                  </a:lnTo>
                  <a:lnTo>
                    <a:pt x="3014196" y="643661"/>
                  </a:lnTo>
                  <a:lnTo>
                    <a:pt x="2980765" y="680479"/>
                  </a:lnTo>
                  <a:lnTo>
                    <a:pt x="2947630" y="717552"/>
                  </a:lnTo>
                  <a:lnTo>
                    <a:pt x="2914774" y="754868"/>
                  </a:lnTo>
                  <a:lnTo>
                    <a:pt x="2882183" y="792413"/>
                  </a:lnTo>
                  <a:lnTo>
                    <a:pt x="2849842" y="830173"/>
                  </a:lnTo>
                  <a:lnTo>
                    <a:pt x="2817737" y="868135"/>
                  </a:lnTo>
                  <a:lnTo>
                    <a:pt x="2785852" y="906285"/>
                  </a:lnTo>
                  <a:lnTo>
                    <a:pt x="2754172" y="944609"/>
                  </a:lnTo>
                  <a:lnTo>
                    <a:pt x="2722683" y="983095"/>
                  </a:lnTo>
                  <a:lnTo>
                    <a:pt x="2691369" y="1021727"/>
                  </a:lnTo>
                  <a:lnTo>
                    <a:pt x="2660215" y="1060493"/>
                  </a:lnTo>
                  <a:lnTo>
                    <a:pt x="2598331" y="1138373"/>
                  </a:lnTo>
                  <a:lnTo>
                    <a:pt x="2536911" y="1216624"/>
                  </a:lnTo>
                  <a:lnTo>
                    <a:pt x="2169956" y="1690171"/>
                  </a:lnTo>
                  <a:lnTo>
                    <a:pt x="2107815" y="1768993"/>
                  </a:lnTo>
                  <a:lnTo>
                    <a:pt x="2045113" y="1847440"/>
                  </a:lnTo>
                  <a:lnTo>
                    <a:pt x="2013521" y="1886480"/>
                  </a:lnTo>
                  <a:lnTo>
                    <a:pt x="1981750" y="1925377"/>
                  </a:lnTo>
                  <a:lnTo>
                    <a:pt x="1949787" y="1964112"/>
                  </a:lnTo>
                  <a:lnTo>
                    <a:pt x="1917621" y="2002669"/>
                  </a:lnTo>
                  <a:lnTo>
                    <a:pt x="1885237" y="2041032"/>
                  </a:lnTo>
                  <a:lnTo>
                    <a:pt x="1852623" y="2079184"/>
                  </a:lnTo>
                  <a:lnTo>
                    <a:pt x="1819767" y="2117108"/>
                  </a:lnTo>
                  <a:lnTo>
                    <a:pt x="1786655" y="2154787"/>
                  </a:lnTo>
                  <a:lnTo>
                    <a:pt x="1753274" y="2192204"/>
                  </a:lnTo>
                  <a:lnTo>
                    <a:pt x="1719612" y="2229343"/>
                  </a:lnTo>
                  <a:lnTo>
                    <a:pt x="1685656" y="2266187"/>
                  </a:lnTo>
                  <a:lnTo>
                    <a:pt x="1651393" y="2302719"/>
                  </a:lnTo>
                  <a:lnTo>
                    <a:pt x="1616810" y="2338923"/>
                  </a:lnTo>
                  <a:lnTo>
                    <a:pt x="1581894" y="2374781"/>
                  </a:lnTo>
                  <a:lnTo>
                    <a:pt x="1546632" y="2410277"/>
                  </a:lnTo>
                  <a:lnTo>
                    <a:pt x="1511012" y="2445395"/>
                  </a:lnTo>
                  <a:lnTo>
                    <a:pt x="1475020" y="2480116"/>
                  </a:lnTo>
                  <a:lnTo>
                    <a:pt x="1438645" y="2514425"/>
                  </a:lnTo>
                  <a:lnTo>
                    <a:pt x="1401872" y="2548306"/>
                  </a:lnTo>
                  <a:lnTo>
                    <a:pt x="1364689" y="2581740"/>
                  </a:lnTo>
                  <a:lnTo>
                    <a:pt x="1327083" y="2614711"/>
                  </a:lnTo>
                  <a:lnTo>
                    <a:pt x="1289042" y="2647204"/>
                  </a:lnTo>
                  <a:lnTo>
                    <a:pt x="1250552" y="2679200"/>
                  </a:lnTo>
                  <a:lnTo>
                    <a:pt x="1211601" y="2710683"/>
                  </a:lnTo>
                  <a:lnTo>
                    <a:pt x="1172176" y="2741636"/>
                  </a:lnTo>
                  <a:lnTo>
                    <a:pt x="1132263" y="2772043"/>
                  </a:lnTo>
                  <a:lnTo>
                    <a:pt x="1091851" y="2801887"/>
                  </a:lnTo>
                  <a:lnTo>
                    <a:pt x="1050925" y="2831150"/>
                  </a:lnTo>
                  <a:lnTo>
                    <a:pt x="1010678" y="2858901"/>
                  </a:lnTo>
                  <a:lnTo>
                    <a:pt x="969754" y="2886007"/>
                  </a:lnTo>
                  <a:lnTo>
                    <a:pt x="928181" y="2912445"/>
                  </a:lnTo>
                  <a:lnTo>
                    <a:pt x="885984" y="2938189"/>
                  </a:lnTo>
                  <a:lnTo>
                    <a:pt x="843192" y="2963215"/>
                  </a:lnTo>
                  <a:lnTo>
                    <a:pt x="799831" y="2987499"/>
                  </a:lnTo>
                  <a:lnTo>
                    <a:pt x="755928" y="3011016"/>
                  </a:lnTo>
                  <a:lnTo>
                    <a:pt x="711511" y="3033741"/>
                  </a:lnTo>
                  <a:lnTo>
                    <a:pt x="666606" y="3055650"/>
                  </a:lnTo>
                  <a:lnTo>
                    <a:pt x="621241" y="3076719"/>
                  </a:lnTo>
                  <a:lnTo>
                    <a:pt x="575442" y="3096923"/>
                  </a:lnTo>
                  <a:lnTo>
                    <a:pt x="529236" y="3116237"/>
                  </a:lnTo>
                  <a:lnTo>
                    <a:pt x="482651" y="3134638"/>
                  </a:lnTo>
                  <a:lnTo>
                    <a:pt x="435714" y="3152099"/>
                  </a:lnTo>
                  <a:lnTo>
                    <a:pt x="388451" y="3168598"/>
                  </a:lnTo>
                  <a:lnTo>
                    <a:pt x="340890" y="3184109"/>
                  </a:lnTo>
                  <a:lnTo>
                    <a:pt x="293058" y="3198607"/>
                  </a:lnTo>
                  <a:lnTo>
                    <a:pt x="244981" y="3212069"/>
                  </a:lnTo>
                  <a:lnTo>
                    <a:pt x="196687" y="3224470"/>
                  </a:lnTo>
                  <a:lnTo>
                    <a:pt x="148202" y="3235785"/>
                  </a:lnTo>
                  <a:lnTo>
                    <a:pt x="99555" y="3245989"/>
                  </a:lnTo>
                  <a:lnTo>
                    <a:pt x="50771" y="3255059"/>
                  </a:lnTo>
                  <a:lnTo>
                    <a:pt x="1879" y="3262969"/>
                  </a:lnTo>
                  <a:lnTo>
                    <a:pt x="0" y="3263227"/>
                  </a:lnTo>
                  <a:lnTo>
                    <a:pt x="0" y="3327931"/>
                  </a:lnTo>
                  <a:lnTo>
                    <a:pt x="78973" y="3315475"/>
                  </a:lnTo>
                  <a:lnTo>
                    <a:pt x="126999" y="3306280"/>
                  </a:lnTo>
                  <a:lnTo>
                    <a:pt x="174788" y="3295984"/>
                  </a:lnTo>
                  <a:lnTo>
                    <a:pt x="222331" y="3284609"/>
                  </a:lnTo>
                  <a:lnTo>
                    <a:pt x="269615" y="3272178"/>
                  </a:lnTo>
                  <a:lnTo>
                    <a:pt x="316632" y="3258713"/>
                  </a:lnTo>
                  <a:lnTo>
                    <a:pt x="363371" y="3244238"/>
                  </a:lnTo>
                  <a:lnTo>
                    <a:pt x="409822" y="3228775"/>
                  </a:lnTo>
                  <a:lnTo>
                    <a:pt x="455973" y="3212348"/>
                  </a:lnTo>
                  <a:lnTo>
                    <a:pt x="501816" y="3194979"/>
                  </a:lnTo>
                  <a:lnTo>
                    <a:pt x="547339" y="3176692"/>
                  </a:lnTo>
                  <a:lnTo>
                    <a:pt x="592532" y="3157509"/>
                  </a:lnTo>
                  <a:lnTo>
                    <a:pt x="637385" y="3137452"/>
                  </a:lnTo>
                  <a:lnTo>
                    <a:pt x="681888" y="3116546"/>
                  </a:lnTo>
                  <a:lnTo>
                    <a:pt x="726029" y="3094812"/>
                  </a:lnTo>
                  <a:lnTo>
                    <a:pt x="769800" y="3072274"/>
                  </a:lnTo>
                  <a:lnTo>
                    <a:pt x="813189" y="3048955"/>
                  </a:lnTo>
                  <a:lnTo>
                    <a:pt x="856186" y="3024877"/>
                  </a:lnTo>
                  <a:lnTo>
                    <a:pt x="898782" y="3000063"/>
                  </a:lnTo>
                  <a:lnTo>
                    <a:pt x="940964" y="2974537"/>
                  </a:lnTo>
                  <a:lnTo>
                    <a:pt x="982724" y="2948321"/>
                  </a:lnTo>
                  <a:lnTo>
                    <a:pt x="1024051" y="2921438"/>
                  </a:lnTo>
                  <a:lnTo>
                    <a:pt x="1064934" y="2893911"/>
                  </a:lnTo>
                  <a:lnTo>
                    <a:pt x="1105363" y="2865763"/>
                  </a:lnTo>
                  <a:lnTo>
                    <a:pt x="1145329" y="2837017"/>
                  </a:lnTo>
                  <a:lnTo>
                    <a:pt x="1184819" y="2807695"/>
                  </a:lnTo>
                  <a:lnTo>
                    <a:pt x="1223825" y="2777821"/>
                  </a:lnTo>
                  <a:lnTo>
                    <a:pt x="1262336" y="2747417"/>
                  </a:lnTo>
                  <a:lnTo>
                    <a:pt x="1300341" y="2716507"/>
                  </a:lnTo>
                  <a:lnTo>
                    <a:pt x="1337830" y="2685113"/>
                  </a:lnTo>
                  <a:lnTo>
                    <a:pt x="1376473" y="2651836"/>
                  </a:lnTo>
                  <a:lnTo>
                    <a:pt x="1414646" y="2618111"/>
                  </a:lnTo>
                  <a:lnTo>
                    <a:pt x="1452365" y="2583952"/>
                  </a:lnTo>
                  <a:lnTo>
                    <a:pt x="1489643" y="2549374"/>
                  </a:lnTo>
                  <a:lnTo>
                    <a:pt x="1526496" y="2514392"/>
                  </a:lnTo>
                  <a:lnTo>
                    <a:pt x="1562939" y="2479021"/>
                  </a:lnTo>
                  <a:lnTo>
                    <a:pt x="1598987" y="2443275"/>
                  </a:lnTo>
                  <a:lnTo>
                    <a:pt x="1634655" y="2407170"/>
                  </a:lnTo>
                  <a:lnTo>
                    <a:pt x="1669959" y="2370720"/>
                  </a:lnTo>
                  <a:lnTo>
                    <a:pt x="1704912" y="2333940"/>
                  </a:lnTo>
                  <a:lnTo>
                    <a:pt x="1739531" y="2296846"/>
                  </a:lnTo>
                  <a:lnTo>
                    <a:pt x="1773830" y="2259451"/>
                  </a:lnTo>
                  <a:lnTo>
                    <a:pt x="1807825" y="2221772"/>
                  </a:lnTo>
                  <a:lnTo>
                    <a:pt x="1841529" y="2183822"/>
                  </a:lnTo>
                  <a:lnTo>
                    <a:pt x="1874959" y="2145616"/>
                  </a:lnTo>
                  <a:lnTo>
                    <a:pt x="1908129" y="2107170"/>
                  </a:lnTo>
                  <a:lnTo>
                    <a:pt x="1941055" y="2068499"/>
                  </a:lnTo>
                  <a:lnTo>
                    <a:pt x="1973751" y="2029616"/>
                  </a:lnTo>
                  <a:lnTo>
                    <a:pt x="2006232" y="1990538"/>
                  </a:lnTo>
                  <a:lnTo>
                    <a:pt x="2038514" y="1951279"/>
                  </a:lnTo>
                  <a:lnTo>
                    <a:pt x="2070612" y="1911853"/>
                  </a:lnTo>
                  <a:lnTo>
                    <a:pt x="2102540" y="1872276"/>
                  </a:lnTo>
                  <a:lnTo>
                    <a:pt x="2165947" y="1792728"/>
                  </a:lnTo>
                  <a:lnTo>
                    <a:pt x="2260163" y="1672643"/>
                  </a:lnTo>
                  <a:lnTo>
                    <a:pt x="2571342" y="1270579"/>
                  </a:lnTo>
                  <a:lnTo>
                    <a:pt x="2633948" y="1190730"/>
                  </a:lnTo>
                  <a:lnTo>
                    <a:pt x="2697673" y="1110462"/>
                  </a:lnTo>
                  <a:lnTo>
                    <a:pt x="2730113" y="1070067"/>
                  </a:lnTo>
                  <a:lnTo>
                    <a:pt x="2762730" y="1029805"/>
                  </a:lnTo>
                  <a:lnTo>
                    <a:pt x="2795540" y="989694"/>
                  </a:lnTo>
                  <a:lnTo>
                    <a:pt x="2828557" y="949752"/>
                  </a:lnTo>
                  <a:lnTo>
                    <a:pt x="2861797" y="909995"/>
                  </a:lnTo>
                  <a:lnTo>
                    <a:pt x="2895275" y="870442"/>
                  </a:lnTo>
                  <a:lnTo>
                    <a:pt x="2929006" y="831110"/>
                  </a:lnTo>
                  <a:lnTo>
                    <a:pt x="2963005" y="792017"/>
                  </a:lnTo>
                  <a:lnTo>
                    <a:pt x="2997287" y="753180"/>
                  </a:lnTo>
                  <a:lnTo>
                    <a:pt x="3031867" y="714617"/>
                  </a:lnTo>
                  <a:lnTo>
                    <a:pt x="3066761" y="676346"/>
                  </a:lnTo>
                  <a:lnTo>
                    <a:pt x="3101983" y="638383"/>
                  </a:lnTo>
                  <a:lnTo>
                    <a:pt x="3137549" y="600747"/>
                  </a:lnTo>
                  <a:lnTo>
                    <a:pt x="3173473" y="563455"/>
                  </a:lnTo>
                  <a:lnTo>
                    <a:pt x="3209771" y="526524"/>
                  </a:lnTo>
                  <a:lnTo>
                    <a:pt x="3246457" y="489973"/>
                  </a:lnTo>
                  <a:lnTo>
                    <a:pt x="3283548" y="453819"/>
                  </a:lnTo>
                  <a:lnTo>
                    <a:pt x="3321058" y="418078"/>
                  </a:lnTo>
                  <a:lnTo>
                    <a:pt x="3359001" y="382770"/>
                  </a:lnTo>
                  <a:lnTo>
                    <a:pt x="3396193" y="348921"/>
                  </a:lnTo>
                  <a:lnTo>
                    <a:pt x="3434006" y="315280"/>
                  </a:lnTo>
                  <a:lnTo>
                    <a:pt x="3472474" y="281941"/>
                  </a:lnTo>
                  <a:lnTo>
                    <a:pt x="3511524" y="249085"/>
                  </a:lnTo>
                  <a:lnTo>
                    <a:pt x="3551243" y="216760"/>
                  </a:lnTo>
                  <a:lnTo>
                    <a:pt x="3591610" y="185102"/>
                  </a:lnTo>
                  <a:lnTo>
                    <a:pt x="3632631" y="154226"/>
                  </a:lnTo>
                  <a:lnTo>
                    <a:pt x="3674315" y="124247"/>
                  </a:lnTo>
                  <a:lnTo>
                    <a:pt x="3716667" y="95280"/>
                  </a:lnTo>
                  <a:lnTo>
                    <a:pt x="3759693" y="67438"/>
                  </a:lnTo>
                  <a:lnTo>
                    <a:pt x="3803401" y="40837"/>
                  </a:lnTo>
                  <a:lnTo>
                    <a:pt x="3847797" y="15592"/>
                  </a:lnTo>
                  <a:lnTo>
                    <a:pt x="3877368" y="0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2274" y="401346"/>
            <a:ext cx="2665185" cy="26691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 rot="360000">
            <a:off x="14971568" y="755053"/>
            <a:ext cx="1243950" cy="220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5"/>
              </a:lnSpc>
            </a:pPr>
            <a:r>
              <a:rPr dirty="0" baseline="4901" sz="2550" spc="37" b="1">
                <a:latin typeface="Tahoma"/>
                <a:cs typeface="Tahoma"/>
              </a:rPr>
              <a:t>U</a:t>
            </a:r>
            <a:r>
              <a:rPr dirty="0" baseline="3267" sz="2550" spc="37" b="1">
                <a:latin typeface="Tahoma"/>
                <a:cs typeface="Tahoma"/>
              </a:rPr>
              <a:t>rba</a:t>
            </a:r>
            <a:r>
              <a:rPr dirty="0" baseline="1633" sz="2550" spc="37" b="1">
                <a:latin typeface="Tahoma"/>
                <a:cs typeface="Tahoma"/>
              </a:rPr>
              <a:t>nUs</a:t>
            </a:r>
            <a:r>
              <a:rPr dirty="0" sz="1700" spc="25" b="1">
                <a:latin typeface="Tahoma"/>
                <a:cs typeface="Tahoma"/>
              </a:rPr>
              <a:t>er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200901"/>
            <a:ext cx="18288000" cy="3086100"/>
          </a:xfrm>
          <a:custGeom>
            <a:avLst/>
            <a:gdLst/>
            <a:ahLst/>
            <a:cxnLst/>
            <a:rect l="l" t="t" r="r" b="b"/>
            <a:pathLst>
              <a:path w="18288000" h="3086100">
                <a:moveTo>
                  <a:pt x="18287999" y="3086098"/>
                </a:moveTo>
                <a:lnTo>
                  <a:pt x="0" y="3086098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86098"/>
                </a:lnTo>
                <a:close/>
              </a:path>
            </a:pathLst>
          </a:custGeom>
          <a:solidFill>
            <a:srgbClr val="8AB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dirty="0" spc="385"/>
              <a:t>LEAN</a:t>
            </a:r>
            <a:r>
              <a:rPr dirty="0" spc="165"/>
              <a:t> </a:t>
            </a:r>
            <a:r>
              <a:rPr dirty="0" spc="600"/>
              <a:t>UX</a:t>
            </a:r>
            <a:r>
              <a:rPr dirty="0" spc="170"/>
              <a:t> </a:t>
            </a:r>
            <a:r>
              <a:rPr dirty="0" spc="285"/>
              <a:t>PROBLEM </a:t>
            </a:r>
            <a:r>
              <a:rPr dirty="0" spc="-2435"/>
              <a:t> </a:t>
            </a:r>
            <a:r>
              <a:rPr dirty="0" spc="315"/>
              <a:t>STATEMENTS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22629" y="7633239"/>
            <a:ext cx="523494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marR="5080" indent="-255270">
              <a:lnSpc>
                <a:spcPct val="114999"/>
              </a:lnSpc>
              <a:spcBef>
                <a:spcPts val="100"/>
              </a:spcBef>
            </a:pPr>
            <a:r>
              <a:rPr dirty="0" sz="2500" spc="-5" b="1">
                <a:latin typeface="Tahoma"/>
                <a:cs typeface="Tahoma"/>
              </a:rPr>
              <a:t>¿Cómo</a:t>
            </a:r>
            <a:r>
              <a:rPr dirty="0" sz="2500" spc="-100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facilitar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50" b="1">
                <a:latin typeface="Tahoma"/>
                <a:cs typeface="Tahoma"/>
              </a:rPr>
              <a:t>el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50" b="1">
                <a:latin typeface="Tahoma"/>
                <a:cs typeface="Tahoma"/>
              </a:rPr>
              <a:t>uso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80" b="1">
                <a:latin typeface="Tahoma"/>
                <a:cs typeface="Tahoma"/>
              </a:rPr>
              <a:t>y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40" b="1">
                <a:latin typeface="Tahoma"/>
                <a:cs typeface="Tahoma"/>
              </a:rPr>
              <a:t>mejoras </a:t>
            </a:r>
            <a:r>
              <a:rPr dirty="0" sz="2500" spc="-715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del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50" b="1">
                <a:latin typeface="Tahoma"/>
                <a:cs typeface="Tahoma"/>
              </a:rPr>
              <a:t>aplicativo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a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los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30" b="1">
                <a:latin typeface="Tahoma"/>
                <a:cs typeface="Tahoma"/>
              </a:rPr>
              <a:t>usuarios?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049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185"/>
              </a:spcBef>
            </a:pPr>
            <a:r>
              <a:rPr dirty="0" spc="200"/>
              <a:t>Nuestro</a:t>
            </a:r>
            <a:r>
              <a:rPr dirty="0" spc="-245"/>
              <a:t> </a:t>
            </a:r>
            <a:r>
              <a:rPr dirty="0" spc="60"/>
              <a:t>servicio...</a:t>
            </a:r>
          </a:p>
          <a:p>
            <a:pPr algn="ctr" marL="635">
              <a:lnSpc>
                <a:spcPct val="100000"/>
              </a:lnSpc>
              <a:spcBef>
                <a:spcPts val="1085"/>
              </a:spcBef>
            </a:pPr>
            <a:r>
              <a:rPr dirty="0" spc="130"/>
              <a:t>Hemos</a:t>
            </a:r>
            <a:r>
              <a:rPr dirty="0" spc="-229"/>
              <a:t> </a:t>
            </a:r>
            <a:r>
              <a:rPr dirty="0" spc="130"/>
              <a:t>observado</a:t>
            </a:r>
            <a:r>
              <a:rPr dirty="0" spc="-225"/>
              <a:t> </a:t>
            </a:r>
            <a:r>
              <a:rPr dirty="0" spc="130"/>
              <a:t>que</a:t>
            </a:r>
            <a:r>
              <a:rPr dirty="0" spc="-229"/>
              <a:t> </a:t>
            </a:r>
            <a:r>
              <a:rPr dirty="0" spc="-150"/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8086" y="7414015"/>
            <a:ext cx="6951980" cy="238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04265" marR="1476375">
              <a:lnSpc>
                <a:spcPct val="114999"/>
              </a:lnSpc>
              <a:spcBef>
                <a:spcPts val="100"/>
              </a:spcBef>
            </a:pPr>
            <a:r>
              <a:rPr dirty="0" sz="2500" spc="-5" b="1">
                <a:latin typeface="Tahoma"/>
                <a:cs typeface="Tahoma"/>
              </a:rPr>
              <a:t>¿Cómo </a:t>
            </a:r>
            <a:r>
              <a:rPr dirty="0" sz="2500" spc="70" b="1">
                <a:latin typeface="Tahoma"/>
                <a:cs typeface="Tahoma"/>
              </a:rPr>
              <a:t>evitar </a:t>
            </a:r>
            <a:r>
              <a:rPr dirty="0" sz="2500" spc="45" b="1">
                <a:latin typeface="Tahoma"/>
                <a:cs typeface="Tahoma"/>
              </a:rPr>
              <a:t>los </a:t>
            </a:r>
            <a:r>
              <a:rPr dirty="0" sz="2500" spc="60" b="1">
                <a:latin typeface="Tahoma"/>
                <a:cs typeface="Tahoma"/>
              </a:rPr>
              <a:t>tiempos </a:t>
            </a:r>
            <a:r>
              <a:rPr dirty="0" sz="2500" spc="65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extensos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cuando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50" b="1">
                <a:latin typeface="Tahoma"/>
                <a:cs typeface="Tahoma"/>
              </a:rPr>
              <a:t>el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55" b="1">
                <a:latin typeface="Tahoma"/>
                <a:cs typeface="Tahoma"/>
              </a:rPr>
              <a:t>cliente </a:t>
            </a:r>
            <a:r>
              <a:rPr dirty="0" sz="2500" spc="-72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busque</a:t>
            </a:r>
            <a:r>
              <a:rPr dirty="0" sz="2500" spc="-95" b="1">
                <a:latin typeface="Tahoma"/>
                <a:cs typeface="Tahoma"/>
              </a:rPr>
              <a:t> </a:t>
            </a:r>
            <a:r>
              <a:rPr dirty="0" sz="2500" spc="70" b="1">
                <a:latin typeface="Tahoma"/>
                <a:cs typeface="Tahoma"/>
              </a:rPr>
              <a:t>un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45" b="1">
                <a:latin typeface="Tahoma"/>
                <a:cs typeface="Tahoma"/>
              </a:rPr>
              <a:t>transporte?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dirty="0" sz="5000" spc="85" b="1">
                <a:latin typeface="Tahoma"/>
                <a:cs typeface="Tahoma"/>
              </a:rPr>
              <a:t>Problem</a:t>
            </a:r>
            <a:r>
              <a:rPr dirty="0" sz="5000" spc="-180" b="1">
                <a:latin typeface="Tahoma"/>
                <a:cs typeface="Tahoma"/>
              </a:rPr>
              <a:t> </a:t>
            </a:r>
            <a:r>
              <a:rPr dirty="0" sz="5000" spc="114" b="1">
                <a:latin typeface="Tahoma"/>
                <a:cs typeface="Tahoma"/>
              </a:rPr>
              <a:t>Statement</a:t>
            </a:r>
            <a:r>
              <a:rPr dirty="0" sz="5000" spc="-180" b="1">
                <a:latin typeface="Tahoma"/>
                <a:cs typeface="Tahoma"/>
              </a:rPr>
              <a:t> </a:t>
            </a:r>
            <a:r>
              <a:rPr dirty="0" sz="5000" spc="-260" b="1">
                <a:latin typeface="Tahoma"/>
                <a:cs typeface="Tahoma"/>
              </a:rPr>
              <a:t>2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1700" y="9014617"/>
            <a:ext cx="695198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85" b="1">
                <a:latin typeface="Tahoma"/>
                <a:cs typeface="Tahoma"/>
              </a:rPr>
              <a:t>Problem</a:t>
            </a:r>
            <a:r>
              <a:rPr dirty="0" sz="5000" spc="-180" b="1">
                <a:latin typeface="Tahoma"/>
                <a:cs typeface="Tahoma"/>
              </a:rPr>
              <a:t> </a:t>
            </a:r>
            <a:r>
              <a:rPr dirty="0" sz="5000" spc="114" b="1">
                <a:latin typeface="Tahoma"/>
                <a:cs typeface="Tahoma"/>
              </a:rPr>
              <a:t>Statement</a:t>
            </a:r>
            <a:r>
              <a:rPr dirty="0" sz="5000" spc="-180" b="1">
                <a:latin typeface="Tahoma"/>
                <a:cs typeface="Tahoma"/>
              </a:rPr>
              <a:t> </a:t>
            </a:r>
            <a:r>
              <a:rPr dirty="0" sz="5000" spc="-260" b="1">
                <a:latin typeface="Tahoma"/>
                <a:cs typeface="Tahoma"/>
              </a:rPr>
              <a:t>1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97879" y="5143501"/>
            <a:ext cx="6496685" cy="0"/>
          </a:xfrm>
          <a:custGeom>
            <a:avLst/>
            <a:gdLst/>
            <a:ahLst/>
            <a:cxnLst/>
            <a:rect l="l" t="t" r="r" b="b"/>
            <a:pathLst>
              <a:path w="6496684" h="0">
                <a:moveTo>
                  <a:pt x="0" y="0"/>
                </a:moveTo>
                <a:lnTo>
                  <a:pt x="64961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63014" y="7200937"/>
            <a:ext cx="0" cy="2972435"/>
          </a:xfrm>
          <a:custGeom>
            <a:avLst/>
            <a:gdLst/>
            <a:ahLst/>
            <a:cxnLst/>
            <a:rect l="l" t="t" r="r" b="b"/>
            <a:pathLst>
              <a:path w="0" h="2972434">
                <a:moveTo>
                  <a:pt x="0" y="0"/>
                </a:moveTo>
                <a:lnTo>
                  <a:pt x="0" y="2971869"/>
                </a:lnTo>
              </a:path>
            </a:pathLst>
          </a:custGeom>
          <a:ln w="38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60110" y="547813"/>
            <a:ext cx="107886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5" b="1">
                <a:latin typeface="Tahoma"/>
                <a:cs typeface="Tahoma"/>
              </a:rPr>
              <a:t>UrbanUser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86558"/>
            <a:ext cx="3476624" cy="19621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77950" y="566535"/>
            <a:ext cx="1059307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280" b="1">
                <a:latin typeface="Tahoma"/>
                <a:cs typeface="Tahoma"/>
              </a:rPr>
              <a:t>LEAN</a:t>
            </a:r>
            <a:r>
              <a:rPr dirty="0" sz="6400" spc="140" b="1">
                <a:latin typeface="Tahoma"/>
                <a:cs typeface="Tahoma"/>
              </a:rPr>
              <a:t> </a:t>
            </a:r>
            <a:r>
              <a:rPr dirty="0" sz="6400" spc="445" b="1">
                <a:latin typeface="Tahoma"/>
                <a:cs typeface="Tahoma"/>
              </a:rPr>
              <a:t>UX</a:t>
            </a:r>
            <a:r>
              <a:rPr dirty="0" sz="6400" spc="140" b="1">
                <a:latin typeface="Tahoma"/>
                <a:cs typeface="Tahoma"/>
              </a:rPr>
              <a:t> </a:t>
            </a:r>
            <a:r>
              <a:rPr dirty="0" sz="6400" spc="270" b="1">
                <a:latin typeface="Tahoma"/>
                <a:cs typeface="Tahoma"/>
              </a:rPr>
              <a:t>ASSUMPTIONS</a:t>
            </a:r>
            <a:endParaRPr sz="6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901" y="1914662"/>
            <a:ext cx="62407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0" b="1">
                <a:latin typeface="Tahoma"/>
                <a:cs typeface="Tahoma"/>
              </a:rPr>
              <a:t>BUSINESS</a:t>
            </a:r>
            <a:r>
              <a:rPr dirty="0" sz="3600" spc="15" b="1">
                <a:latin typeface="Tahoma"/>
                <a:cs typeface="Tahoma"/>
              </a:rPr>
              <a:t> </a:t>
            </a:r>
            <a:r>
              <a:rPr dirty="0" sz="3600" spc="150" b="1">
                <a:latin typeface="Tahoma"/>
                <a:cs typeface="Tahoma"/>
              </a:rPr>
              <a:t>ASSUMPTIONS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2529205" cy="3258185"/>
            <a:chOff x="0" y="2"/>
            <a:chExt cx="2529205" cy="3258185"/>
          </a:xfrm>
        </p:grpSpPr>
        <p:sp>
          <p:nvSpPr>
            <p:cNvPr id="3" name="object 3"/>
            <p:cNvSpPr/>
            <p:nvPr/>
          </p:nvSpPr>
          <p:spPr>
            <a:xfrm>
              <a:off x="0" y="2"/>
              <a:ext cx="2529205" cy="3146425"/>
            </a:xfrm>
            <a:custGeom>
              <a:avLst/>
              <a:gdLst/>
              <a:ahLst/>
              <a:cxnLst/>
              <a:rect l="l" t="t" r="r" b="b"/>
              <a:pathLst>
                <a:path w="2529205" h="3146425">
                  <a:moveTo>
                    <a:pt x="0" y="0"/>
                  </a:moveTo>
                  <a:lnTo>
                    <a:pt x="0" y="3146327"/>
                  </a:lnTo>
                  <a:lnTo>
                    <a:pt x="5555" y="3146070"/>
                  </a:lnTo>
                  <a:lnTo>
                    <a:pt x="53870" y="3142934"/>
                  </a:lnTo>
                  <a:lnTo>
                    <a:pt x="102117" y="3138906"/>
                  </a:lnTo>
                  <a:lnTo>
                    <a:pt x="150274" y="3133987"/>
                  </a:lnTo>
                  <a:lnTo>
                    <a:pt x="198321" y="3128179"/>
                  </a:lnTo>
                  <a:lnTo>
                    <a:pt x="246236" y="3121484"/>
                  </a:lnTo>
                  <a:lnTo>
                    <a:pt x="293999" y="3113904"/>
                  </a:lnTo>
                  <a:lnTo>
                    <a:pt x="341589" y="3105440"/>
                  </a:lnTo>
                  <a:lnTo>
                    <a:pt x="388984" y="3096095"/>
                  </a:lnTo>
                  <a:lnTo>
                    <a:pt x="436163" y="3085870"/>
                  </a:lnTo>
                  <a:lnTo>
                    <a:pt x="483106" y="3074767"/>
                  </a:lnTo>
                  <a:lnTo>
                    <a:pt x="529792" y="3062789"/>
                  </a:lnTo>
                  <a:lnTo>
                    <a:pt x="576199" y="3049937"/>
                  </a:lnTo>
                  <a:lnTo>
                    <a:pt x="622306" y="3036213"/>
                  </a:lnTo>
                  <a:lnTo>
                    <a:pt x="668093" y="3021619"/>
                  </a:lnTo>
                  <a:lnTo>
                    <a:pt x="713538" y="3006156"/>
                  </a:lnTo>
                  <a:lnTo>
                    <a:pt x="758620" y="2989828"/>
                  </a:lnTo>
                  <a:lnTo>
                    <a:pt x="803319" y="2972635"/>
                  </a:lnTo>
                  <a:lnTo>
                    <a:pt x="847613" y="2954580"/>
                  </a:lnTo>
                  <a:lnTo>
                    <a:pt x="891481" y="2935664"/>
                  </a:lnTo>
                  <a:lnTo>
                    <a:pt x="934903" y="2915890"/>
                  </a:lnTo>
                  <a:lnTo>
                    <a:pt x="977857" y="2895259"/>
                  </a:lnTo>
                  <a:lnTo>
                    <a:pt x="1020322" y="2873773"/>
                  </a:lnTo>
                  <a:lnTo>
                    <a:pt x="1062277" y="2851434"/>
                  </a:lnTo>
                  <a:lnTo>
                    <a:pt x="1103701" y="2828244"/>
                  </a:lnTo>
                  <a:lnTo>
                    <a:pt x="1144574" y="2804205"/>
                  </a:lnTo>
                  <a:lnTo>
                    <a:pt x="1184874" y="2779319"/>
                  </a:lnTo>
                  <a:lnTo>
                    <a:pt x="1224580" y="2753588"/>
                  </a:lnTo>
                  <a:lnTo>
                    <a:pt x="1263671" y="2727013"/>
                  </a:lnTo>
                  <a:lnTo>
                    <a:pt x="1302126" y="2699597"/>
                  </a:lnTo>
                  <a:lnTo>
                    <a:pt x="1339924" y="2671341"/>
                  </a:lnTo>
                  <a:lnTo>
                    <a:pt x="1377044" y="2642247"/>
                  </a:lnTo>
                  <a:lnTo>
                    <a:pt x="1413465" y="2612318"/>
                  </a:lnTo>
                  <a:lnTo>
                    <a:pt x="1449166" y="2581555"/>
                  </a:lnTo>
                  <a:lnTo>
                    <a:pt x="1484126" y="2549960"/>
                  </a:lnTo>
                  <a:lnTo>
                    <a:pt x="1518324" y="2517535"/>
                  </a:lnTo>
                  <a:lnTo>
                    <a:pt x="1551739" y="2484282"/>
                  </a:lnTo>
                  <a:lnTo>
                    <a:pt x="1584350" y="2450202"/>
                  </a:lnTo>
                  <a:lnTo>
                    <a:pt x="1616136" y="2415298"/>
                  </a:lnTo>
                  <a:lnTo>
                    <a:pt x="1647075" y="2379572"/>
                  </a:lnTo>
                  <a:lnTo>
                    <a:pt x="1677148" y="2343025"/>
                  </a:lnTo>
                  <a:lnTo>
                    <a:pt x="1706332" y="2305659"/>
                  </a:lnTo>
                  <a:lnTo>
                    <a:pt x="1734607" y="2267477"/>
                  </a:lnTo>
                  <a:lnTo>
                    <a:pt x="1761952" y="2228480"/>
                  </a:lnTo>
                  <a:lnTo>
                    <a:pt x="1788345" y="2188670"/>
                  </a:lnTo>
                  <a:lnTo>
                    <a:pt x="1813766" y="2148049"/>
                  </a:lnTo>
                  <a:lnTo>
                    <a:pt x="1839042" y="2105241"/>
                  </a:lnTo>
                  <a:lnTo>
                    <a:pt x="1863177" y="2061949"/>
                  </a:lnTo>
                  <a:lnTo>
                    <a:pt x="1886218" y="2018195"/>
                  </a:lnTo>
                  <a:lnTo>
                    <a:pt x="1908214" y="1973997"/>
                  </a:lnTo>
                  <a:lnTo>
                    <a:pt x="1929214" y="1929376"/>
                  </a:lnTo>
                  <a:lnTo>
                    <a:pt x="1949267" y="1884352"/>
                  </a:lnTo>
                  <a:lnTo>
                    <a:pt x="1968420" y="1838944"/>
                  </a:lnTo>
                  <a:lnTo>
                    <a:pt x="1986722" y="1793172"/>
                  </a:lnTo>
                  <a:lnTo>
                    <a:pt x="2004222" y="1747056"/>
                  </a:lnTo>
                  <a:lnTo>
                    <a:pt x="2020969" y="1700616"/>
                  </a:lnTo>
                  <a:lnTo>
                    <a:pt x="2037010" y="1653872"/>
                  </a:lnTo>
                  <a:lnTo>
                    <a:pt x="2052394" y="1606843"/>
                  </a:lnTo>
                  <a:lnTo>
                    <a:pt x="2067170" y="1559550"/>
                  </a:lnTo>
                  <a:lnTo>
                    <a:pt x="2081387" y="1512012"/>
                  </a:lnTo>
                  <a:lnTo>
                    <a:pt x="2095092" y="1464250"/>
                  </a:lnTo>
                  <a:lnTo>
                    <a:pt x="2108334" y="1416282"/>
                  </a:lnTo>
                  <a:lnTo>
                    <a:pt x="2121162" y="1368130"/>
                  </a:lnTo>
                  <a:lnTo>
                    <a:pt x="2133624" y="1319812"/>
                  </a:lnTo>
                  <a:lnTo>
                    <a:pt x="2145769" y="1271350"/>
                  </a:lnTo>
                  <a:lnTo>
                    <a:pt x="2157645" y="1222761"/>
                  </a:lnTo>
                  <a:lnTo>
                    <a:pt x="2169301" y="1174067"/>
                  </a:lnTo>
                  <a:lnTo>
                    <a:pt x="2248798" y="831922"/>
                  </a:lnTo>
                  <a:lnTo>
                    <a:pt x="2260437" y="783098"/>
                  </a:lnTo>
                  <a:lnTo>
                    <a:pt x="2272293" y="734348"/>
                  </a:lnTo>
                  <a:lnTo>
                    <a:pt x="2284413" y="685690"/>
                  </a:lnTo>
                  <a:lnTo>
                    <a:pt x="2296847" y="637146"/>
                  </a:lnTo>
                  <a:lnTo>
                    <a:pt x="2309642" y="588734"/>
                  </a:lnTo>
                  <a:lnTo>
                    <a:pt x="2322848" y="540475"/>
                  </a:lnTo>
                  <a:lnTo>
                    <a:pt x="2336512" y="492388"/>
                  </a:lnTo>
                  <a:lnTo>
                    <a:pt x="2350683" y="444494"/>
                  </a:lnTo>
                  <a:lnTo>
                    <a:pt x="2365410" y="396812"/>
                  </a:lnTo>
                  <a:lnTo>
                    <a:pt x="2380741" y="349362"/>
                  </a:lnTo>
                  <a:lnTo>
                    <a:pt x="2396725" y="302164"/>
                  </a:lnTo>
                  <a:lnTo>
                    <a:pt x="2412439" y="258473"/>
                  </a:lnTo>
                  <a:lnTo>
                    <a:pt x="2429248" y="214847"/>
                  </a:lnTo>
                  <a:lnTo>
                    <a:pt x="2447134" y="171342"/>
                  </a:lnTo>
                  <a:lnTo>
                    <a:pt x="2466079" y="128017"/>
                  </a:lnTo>
                  <a:lnTo>
                    <a:pt x="2486064" y="84928"/>
                  </a:lnTo>
                  <a:lnTo>
                    <a:pt x="2507071" y="42134"/>
                  </a:lnTo>
                  <a:lnTo>
                    <a:pt x="25289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"/>
              <a:ext cx="1918335" cy="3258185"/>
            </a:xfrm>
            <a:custGeom>
              <a:avLst/>
              <a:gdLst/>
              <a:ahLst/>
              <a:cxnLst/>
              <a:rect l="l" t="t" r="r" b="b"/>
              <a:pathLst>
                <a:path w="1918335" h="3258185">
                  <a:moveTo>
                    <a:pt x="1854262" y="0"/>
                  </a:moveTo>
                  <a:lnTo>
                    <a:pt x="1840580" y="42967"/>
                  </a:lnTo>
                  <a:lnTo>
                    <a:pt x="1825689" y="90418"/>
                  </a:lnTo>
                  <a:lnTo>
                    <a:pt x="1796426" y="185489"/>
                  </a:lnTo>
                  <a:lnTo>
                    <a:pt x="1767731" y="280738"/>
                  </a:lnTo>
                  <a:lnTo>
                    <a:pt x="1598493" y="855421"/>
                  </a:lnTo>
                  <a:lnTo>
                    <a:pt x="1569335" y="951464"/>
                  </a:lnTo>
                  <a:lnTo>
                    <a:pt x="1539518" y="1047362"/>
                  </a:lnTo>
                  <a:lnTo>
                    <a:pt x="1524318" y="1095228"/>
                  </a:lnTo>
                  <a:lnTo>
                    <a:pt x="1508899" y="1143025"/>
                  </a:lnTo>
                  <a:lnTo>
                    <a:pt x="1493243" y="1190742"/>
                  </a:lnTo>
                  <a:lnTo>
                    <a:pt x="1477332" y="1238368"/>
                  </a:lnTo>
                  <a:lnTo>
                    <a:pt x="1461148" y="1285892"/>
                  </a:lnTo>
                  <a:lnTo>
                    <a:pt x="1444674" y="1333303"/>
                  </a:lnTo>
                  <a:lnTo>
                    <a:pt x="1427889" y="1380590"/>
                  </a:lnTo>
                  <a:lnTo>
                    <a:pt x="1410778" y="1427742"/>
                  </a:lnTo>
                  <a:lnTo>
                    <a:pt x="1393321" y="1474748"/>
                  </a:lnTo>
                  <a:lnTo>
                    <a:pt x="1375501" y="1521597"/>
                  </a:lnTo>
                  <a:lnTo>
                    <a:pt x="1357300" y="1568279"/>
                  </a:lnTo>
                  <a:lnTo>
                    <a:pt x="1338699" y="1614783"/>
                  </a:lnTo>
                  <a:lnTo>
                    <a:pt x="1319680" y="1661097"/>
                  </a:lnTo>
                  <a:lnTo>
                    <a:pt x="1300225" y="1707210"/>
                  </a:lnTo>
                  <a:lnTo>
                    <a:pt x="1280317" y="1753113"/>
                  </a:lnTo>
                  <a:lnTo>
                    <a:pt x="1259937" y="1798793"/>
                  </a:lnTo>
                  <a:lnTo>
                    <a:pt x="1239067" y="1844239"/>
                  </a:lnTo>
                  <a:lnTo>
                    <a:pt x="1217689" y="1889442"/>
                  </a:lnTo>
                  <a:lnTo>
                    <a:pt x="1195784" y="1934390"/>
                  </a:lnTo>
                  <a:lnTo>
                    <a:pt x="1173336" y="1979072"/>
                  </a:lnTo>
                  <a:lnTo>
                    <a:pt x="1150325" y="2023477"/>
                  </a:lnTo>
                  <a:lnTo>
                    <a:pt x="1126733" y="2067594"/>
                  </a:lnTo>
                  <a:lnTo>
                    <a:pt x="1102544" y="2111413"/>
                  </a:lnTo>
                  <a:lnTo>
                    <a:pt x="1077737" y="2154922"/>
                  </a:lnTo>
                  <a:lnTo>
                    <a:pt x="1052297" y="2198110"/>
                  </a:lnTo>
                  <a:lnTo>
                    <a:pt x="1026203" y="2240967"/>
                  </a:lnTo>
                  <a:lnTo>
                    <a:pt x="999439" y="2283482"/>
                  </a:lnTo>
                  <a:lnTo>
                    <a:pt x="971986" y="2325643"/>
                  </a:lnTo>
                  <a:lnTo>
                    <a:pt x="944613" y="2366148"/>
                  </a:lnTo>
                  <a:lnTo>
                    <a:pt x="916375" y="2406299"/>
                  </a:lnTo>
                  <a:lnTo>
                    <a:pt x="887289" y="2446065"/>
                  </a:lnTo>
                  <a:lnTo>
                    <a:pt x="857369" y="2485411"/>
                  </a:lnTo>
                  <a:lnTo>
                    <a:pt x="826634" y="2524306"/>
                  </a:lnTo>
                  <a:lnTo>
                    <a:pt x="795098" y="2562717"/>
                  </a:lnTo>
                  <a:lnTo>
                    <a:pt x="762779" y="2600611"/>
                  </a:lnTo>
                  <a:lnTo>
                    <a:pt x="729692" y="2637955"/>
                  </a:lnTo>
                  <a:lnTo>
                    <a:pt x="695854" y="2674717"/>
                  </a:lnTo>
                  <a:lnTo>
                    <a:pt x="661280" y="2710864"/>
                  </a:lnTo>
                  <a:lnTo>
                    <a:pt x="625988" y="2746363"/>
                  </a:lnTo>
                  <a:lnTo>
                    <a:pt x="589993" y="2781182"/>
                  </a:lnTo>
                  <a:lnTo>
                    <a:pt x="553312" y="2815288"/>
                  </a:lnTo>
                  <a:lnTo>
                    <a:pt x="515960" y="2848648"/>
                  </a:lnTo>
                  <a:lnTo>
                    <a:pt x="477955" y="2881229"/>
                  </a:lnTo>
                  <a:lnTo>
                    <a:pt x="439312" y="2913000"/>
                  </a:lnTo>
                  <a:lnTo>
                    <a:pt x="400048" y="2943927"/>
                  </a:lnTo>
                  <a:lnTo>
                    <a:pt x="360178" y="2973977"/>
                  </a:lnTo>
                  <a:lnTo>
                    <a:pt x="319720" y="3003118"/>
                  </a:lnTo>
                  <a:lnTo>
                    <a:pt x="278688" y="3031317"/>
                  </a:lnTo>
                  <a:lnTo>
                    <a:pt x="237101" y="3058542"/>
                  </a:lnTo>
                  <a:lnTo>
                    <a:pt x="194973" y="3084759"/>
                  </a:lnTo>
                  <a:lnTo>
                    <a:pt x="152321" y="3109937"/>
                  </a:lnTo>
                  <a:lnTo>
                    <a:pt x="109162" y="3134042"/>
                  </a:lnTo>
                  <a:lnTo>
                    <a:pt x="65511" y="3157041"/>
                  </a:lnTo>
                  <a:lnTo>
                    <a:pt x="21385" y="3178903"/>
                  </a:lnTo>
                  <a:lnTo>
                    <a:pt x="0" y="3188827"/>
                  </a:lnTo>
                  <a:lnTo>
                    <a:pt x="0" y="3258007"/>
                  </a:lnTo>
                  <a:lnTo>
                    <a:pt x="71543" y="3225080"/>
                  </a:lnTo>
                  <a:lnTo>
                    <a:pt x="115395" y="3203033"/>
                  </a:lnTo>
                  <a:lnTo>
                    <a:pt x="158630" y="3179946"/>
                  </a:lnTo>
                  <a:lnTo>
                    <a:pt x="201247" y="3155843"/>
                  </a:lnTo>
                  <a:lnTo>
                    <a:pt x="243245" y="3130751"/>
                  </a:lnTo>
                  <a:lnTo>
                    <a:pt x="284622" y="3104694"/>
                  </a:lnTo>
                  <a:lnTo>
                    <a:pt x="325377" y="3077696"/>
                  </a:lnTo>
                  <a:lnTo>
                    <a:pt x="365509" y="3049784"/>
                  </a:lnTo>
                  <a:lnTo>
                    <a:pt x="405016" y="3020982"/>
                  </a:lnTo>
                  <a:lnTo>
                    <a:pt x="443898" y="2991315"/>
                  </a:lnTo>
                  <a:lnTo>
                    <a:pt x="482152" y="2960808"/>
                  </a:lnTo>
                  <a:lnTo>
                    <a:pt x="519779" y="2929487"/>
                  </a:lnTo>
                  <a:lnTo>
                    <a:pt x="556775" y="2897377"/>
                  </a:lnTo>
                  <a:lnTo>
                    <a:pt x="593141" y="2864502"/>
                  </a:lnTo>
                  <a:lnTo>
                    <a:pt x="628874" y="2830888"/>
                  </a:lnTo>
                  <a:lnTo>
                    <a:pt x="663974" y="2796560"/>
                  </a:lnTo>
                  <a:lnTo>
                    <a:pt x="698439" y="2761543"/>
                  </a:lnTo>
                  <a:lnTo>
                    <a:pt x="732268" y="2725861"/>
                  </a:lnTo>
                  <a:lnTo>
                    <a:pt x="765460" y="2689541"/>
                  </a:lnTo>
                  <a:lnTo>
                    <a:pt x="798013" y="2652607"/>
                  </a:lnTo>
                  <a:lnTo>
                    <a:pt x="829926" y="2615084"/>
                  </a:lnTo>
                  <a:lnTo>
                    <a:pt x="861198" y="2576998"/>
                  </a:lnTo>
                  <a:lnTo>
                    <a:pt x="891827" y="2538373"/>
                  </a:lnTo>
                  <a:lnTo>
                    <a:pt x="921813" y="2499234"/>
                  </a:lnTo>
                  <a:lnTo>
                    <a:pt x="951153" y="2459607"/>
                  </a:lnTo>
                  <a:lnTo>
                    <a:pt x="979848" y="2419517"/>
                  </a:lnTo>
                  <a:lnTo>
                    <a:pt x="1007894" y="2378988"/>
                  </a:lnTo>
                  <a:lnTo>
                    <a:pt x="1035292" y="2338047"/>
                  </a:lnTo>
                  <a:lnTo>
                    <a:pt x="1062039" y="2296717"/>
                  </a:lnTo>
                  <a:lnTo>
                    <a:pt x="1088135" y="2255024"/>
                  </a:lnTo>
                  <a:lnTo>
                    <a:pt x="1113579" y="2212994"/>
                  </a:lnTo>
                  <a:lnTo>
                    <a:pt x="1138368" y="2170651"/>
                  </a:lnTo>
                  <a:lnTo>
                    <a:pt x="1162502" y="2128020"/>
                  </a:lnTo>
                  <a:lnTo>
                    <a:pt x="1185979" y="2085126"/>
                  </a:lnTo>
                  <a:lnTo>
                    <a:pt x="1209845" y="2040059"/>
                  </a:lnTo>
                  <a:lnTo>
                    <a:pt x="1233110" y="1994746"/>
                  </a:lnTo>
                  <a:lnTo>
                    <a:pt x="1255793" y="1949194"/>
                  </a:lnTo>
                  <a:lnTo>
                    <a:pt x="1277914" y="1903412"/>
                  </a:lnTo>
                  <a:lnTo>
                    <a:pt x="1299491" y="1857409"/>
                  </a:lnTo>
                  <a:lnTo>
                    <a:pt x="1320545" y="1811193"/>
                  </a:lnTo>
                  <a:lnTo>
                    <a:pt x="1341095" y="1764771"/>
                  </a:lnTo>
                  <a:lnTo>
                    <a:pt x="1361160" y="1718154"/>
                  </a:lnTo>
                  <a:lnTo>
                    <a:pt x="1380760" y="1671348"/>
                  </a:lnTo>
                  <a:lnTo>
                    <a:pt x="1399914" y="1624363"/>
                  </a:lnTo>
                  <a:lnTo>
                    <a:pt x="1418642" y="1577206"/>
                  </a:lnTo>
                  <a:lnTo>
                    <a:pt x="1436962" y="1529886"/>
                  </a:lnTo>
                  <a:lnTo>
                    <a:pt x="1454895" y="1482412"/>
                  </a:lnTo>
                  <a:lnTo>
                    <a:pt x="1472459" y="1434792"/>
                  </a:lnTo>
                  <a:lnTo>
                    <a:pt x="1489674" y="1387034"/>
                  </a:lnTo>
                  <a:lnTo>
                    <a:pt x="1506561" y="1339146"/>
                  </a:lnTo>
                  <a:lnTo>
                    <a:pt x="1523137" y="1291138"/>
                  </a:lnTo>
                  <a:lnTo>
                    <a:pt x="1539422" y="1243017"/>
                  </a:lnTo>
                  <a:lnTo>
                    <a:pt x="1555436" y="1194791"/>
                  </a:lnTo>
                  <a:lnTo>
                    <a:pt x="1571199" y="1146470"/>
                  </a:lnTo>
                  <a:lnTo>
                    <a:pt x="1586729" y="1098061"/>
                  </a:lnTo>
                  <a:lnTo>
                    <a:pt x="1602046" y="1049572"/>
                  </a:lnTo>
                  <a:lnTo>
                    <a:pt x="1632119" y="952392"/>
                  </a:lnTo>
                  <a:lnTo>
                    <a:pt x="1676117" y="806237"/>
                  </a:lnTo>
                  <a:lnTo>
                    <a:pt x="1819451" y="318443"/>
                  </a:lnTo>
                  <a:lnTo>
                    <a:pt x="1848669" y="221274"/>
                  </a:lnTo>
                  <a:lnTo>
                    <a:pt x="1878775" y="123308"/>
                  </a:lnTo>
                  <a:lnTo>
                    <a:pt x="1894271" y="73871"/>
                  </a:lnTo>
                  <a:lnTo>
                    <a:pt x="1909980" y="24494"/>
                  </a:lnTo>
                  <a:lnTo>
                    <a:pt x="1917901" y="0"/>
                  </a:lnTo>
                  <a:lnTo>
                    <a:pt x="1854262" y="0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933272" y="2"/>
            <a:ext cx="2355215" cy="1514475"/>
          </a:xfrm>
          <a:custGeom>
            <a:avLst/>
            <a:gdLst/>
            <a:ahLst/>
            <a:cxnLst/>
            <a:rect l="l" t="t" r="r" b="b"/>
            <a:pathLst>
              <a:path w="2355215" h="1514475">
                <a:moveTo>
                  <a:pt x="1563229" y="1513989"/>
                </a:moveTo>
                <a:lnTo>
                  <a:pt x="1518902" y="1513987"/>
                </a:lnTo>
                <a:lnTo>
                  <a:pt x="1474355" y="1513250"/>
                </a:lnTo>
                <a:lnTo>
                  <a:pt x="1429552" y="1511689"/>
                </a:lnTo>
                <a:lnTo>
                  <a:pt x="1384459" y="1509219"/>
                </a:lnTo>
                <a:lnTo>
                  <a:pt x="1339039" y="1505750"/>
                </a:lnTo>
                <a:lnTo>
                  <a:pt x="1293256" y="1501195"/>
                </a:lnTo>
                <a:lnTo>
                  <a:pt x="1247075" y="1495466"/>
                </a:lnTo>
                <a:lnTo>
                  <a:pt x="1200460" y="1488476"/>
                </a:lnTo>
                <a:lnTo>
                  <a:pt x="1153376" y="1480136"/>
                </a:lnTo>
                <a:lnTo>
                  <a:pt x="1105786" y="1470359"/>
                </a:lnTo>
                <a:lnTo>
                  <a:pt x="1057656" y="1459057"/>
                </a:lnTo>
                <a:lnTo>
                  <a:pt x="1007643" y="1445477"/>
                </a:lnTo>
                <a:lnTo>
                  <a:pt x="959251" y="1430167"/>
                </a:lnTo>
                <a:lnTo>
                  <a:pt x="912448" y="1413173"/>
                </a:lnTo>
                <a:lnTo>
                  <a:pt x="867202" y="1394544"/>
                </a:lnTo>
                <a:lnTo>
                  <a:pt x="823481" y="1374327"/>
                </a:lnTo>
                <a:lnTo>
                  <a:pt x="781253" y="1352569"/>
                </a:lnTo>
                <a:lnTo>
                  <a:pt x="740488" y="1329319"/>
                </a:lnTo>
                <a:lnTo>
                  <a:pt x="701152" y="1304624"/>
                </a:lnTo>
                <a:lnTo>
                  <a:pt x="663214" y="1278531"/>
                </a:lnTo>
                <a:lnTo>
                  <a:pt x="626642" y="1251089"/>
                </a:lnTo>
                <a:lnTo>
                  <a:pt x="591405" y="1222344"/>
                </a:lnTo>
                <a:lnTo>
                  <a:pt x="557471" y="1192344"/>
                </a:lnTo>
                <a:lnTo>
                  <a:pt x="524807" y="1161138"/>
                </a:lnTo>
                <a:lnTo>
                  <a:pt x="493383" y="1128773"/>
                </a:lnTo>
                <a:lnTo>
                  <a:pt x="463166" y="1095295"/>
                </a:lnTo>
                <a:lnTo>
                  <a:pt x="434125" y="1060754"/>
                </a:lnTo>
                <a:lnTo>
                  <a:pt x="406227" y="1025197"/>
                </a:lnTo>
                <a:lnTo>
                  <a:pt x="379442" y="988670"/>
                </a:lnTo>
                <a:lnTo>
                  <a:pt x="353736" y="951223"/>
                </a:lnTo>
                <a:lnTo>
                  <a:pt x="329079" y="912902"/>
                </a:lnTo>
                <a:lnTo>
                  <a:pt x="305439" y="873755"/>
                </a:lnTo>
                <a:lnTo>
                  <a:pt x="282784" y="833830"/>
                </a:lnTo>
                <a:lnTo>
                  <a:pt x="261082" y="793174"/>
                </a:lnTo>
                <a:lnTo>
                  <a:pt x="240301" y="751835"/>
                </a:lnTo>
                <a:lnTo>
                  <a:pt x="220410" y="709861"/>
                </a:lnTo>
                <a:lnTo>
                  <a:pt x="201376" y="667300"/>
                </a:lnTo>
                <a:lnTo>
                  <a:pt x="183168" y="624198"/>
                </a:lnTo>
                <a:lnTo>
                  <a:pt x="165755" y="580604"/>
                </a:lnTo>
                <a:lnTo>
                  <a:pt x="149104" y="536565"/>
                </a:lnTo>
                <a:lnTo>
                  <a:pt x="133184" y="492128"/>
                </a:lnTo>
                <a:lnTo>
                  <a:pt x="117962" y="447343"/>
                </a:lnTo>
                <a:lnTo>
                  <a:pt x="103407" y="402255"/>
                </a:lnTo>
                <a:lnTo>
                  <a:pt x="89488" y="356913"/>
                </a:lnTo>
                <a:lnTo>
                  <a:pt x="76172" y="311364"/>
                </a:lnTo>
                <a:lnTo>
                  <a:pt x="63428" y="265657"/>
                </a:lnTo>
                <a:lnTo>
                  <a:pt x="51224" y="219837"/>
                </a:lnTo>
                <a:lnTo>
                  <a:pt x="39528" y="173955"/>
                </a:lnTo>
                <a:lnTo>
                  <a:pt x="28308" y="128056"/>
                </a:lnTo>
                <a:lnTo>
                  <a:pt x="17533" y="82188"/>
                </a:lnTo>
                <a:lnTo>
                  <a:pt x="7170" y="36400"/>
                </a:lnTo>
                <a:lnTo>
                  <a:pt x="0" y="0"/>
                </a:lnTo>
                <a:lnTo>
                  <a:pt x="2354725" y="0"/>
                </a:lnTo>
                <a:lnTo>
                  <a:pt x="2354725" y="1485508"/>
                </a:lnTo>
                <a:lnTo>
                  <a:pt x="2226033" y="1485508"/>
                </a:lnTo>
                <a:lnTo>
                  <a:pt x="2180720" y="1485998"/>
                </a:lnTo>
                <a:lnTo>
                  <a:pt x="2135722" y="1487070"/>
                </a:lnTo>
                <a:lnTo>
                  <a:pt x="2046531" y="1490608"/>
                </a:lnTo>
                <a:lnTo>
                  <a:pt x="1739054" y="1508404"/>
                </a:lnTo>
                <a:lnTo>
                  <a:pt x="1651367" y="1512140"/>
                </a:lnTo>
                <a:lnTo>
                  <a:pt x="1607372" y="1513344"/>
                </a:lnTo>
                <a:lnTo>
                  <a:pt x="1563229" y="1513989"/>
                </a:lnTo>
                <a:close/>
              </a:path>
              <a:path w="2355215" h="1514475">
                <a:moveTo>
                  <a:pt x="2354725" y="1488040"/>
                </a:moveTo>
                <a:lnTo>
                  <a:pt x="2317748" y="1486623"/>
                </a:lnTo>
                <a:lnTo>
                  <a:pt x="2271697" y="1485687"/>
                </a:lnTo>
                <a:lnTo>
                  <a:pt x="2226033" y="1485508"/>
                </a:lnTo>
                <a:lnTo>
                  <a:pt x="2354725" y="1485508"/>
                </a:lnTo>
                <a:lnTo>
                  <a:pt x="2354725" y="1488040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53595" y="2"/>
            <a:ext cx="345440" cy="260350"/>
          </a:xfrm>
          <a:custGeom>
            <a:avLst/>
            <a:gdLst/>
            <a:ahLst/>
            <a:cxnLst/>
            <a:rect l="l" t="t" r="r" b="b"/>
            <a:pathLst>
              <a:path w="345440" h="260350">
                <a:moveTo>
                  <a:pt x="43294" y="259775"/>
                </a:moveTo>
                <a:lnTo>
                  <a:pt x="4193" y="227868"/>
                </a:lnTo>
                <a:lnTo>
                  <a:pt x="0" y="210600"/>
                </a:lnTo>
                <a:lnTo>
                  <a:pt x="390" y="191619"/>
                </a:lnTo>
                <a:lnTo>
                  <a:pt x="14107" y="148735"/>
                </a:lnTo>
                <a:lnTo>
                  <a:pt x="43716" y="99642"/>
                </a:lnTo>
                <a:lnTo>
                  <a:pt x="87589" y="44769"/>
                </a:lnTo>
                <a:lnTo>
                  <a:pt x="114366" y="15297"/>
                </a:lnTo>
                <a:lnTo>
                  <a:pt x="129154" y="0"/>
                </a:lnTo>
                <a:lnTo>
                  <a:pt x="345094" y="0"/>
                </a:lnTo>
                <a:lnTo>
                  <a:pt x="309505" y="32975"/>
                </a:lnTo>
                <a:lnTo>
                  <a:pt x="272955" y="67621"/>
                </a:lnTo>
                <a:lnTo>
                  <a:pt x="179763" y="157747"/>
                </a:lnTo>
                <a:lnTo>
                  <a:pt x="130179" y="204163"/>
                </a:lnTo>
                <a:lnTo>
                  <a:pt x="89538" y="237630"/>
                </a:lnTo>
                <a:lnTo>
                  <a:pt x="56902" y="256422"/>
                </a:lnTo>
                <a:lnTo>
                  <a:pt x="43294" y="259775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4461" y="11"/>
            <a:ext cx="2292985" cy="995044"/>
          </a:xfrm>
          <a:custGeom>
            <a:avLst/>
            <a:gdLst/>
            <a:ahLst/>
            <a:cxnLst/>
            <a:rect l="l" t="t" r="r" b="b"/>
            <a:pathLst>
              <a:path w="2292984" h="995044">
                <a:moveTo>
                  <a:pt x="1407248" y="0"/>
                </a:moveTo>
                <a:lnTo>
                  <a:pt x="574332" y="0"/>
                </a:lnTo>
                <a:lnTo>
                  <a:pt x="561809" y="8940"/>
                </a:lnTo>
                <a:lnTo>
                  <a:pt x="522528" y="37642"/>
                </a:lnTo>
                <a:lnTo>
                  <a:pt x="485368" y="65544"/>
                </a:lnTo>
                <a:lnTo>
                  <a:pt x="450469" y="92646"/>
                </a:lnTo>
                <a:lnTo>
                  <a:pt x="417995" y="118948"/>
                </a:lnTo>
                <a:lnTo>
                  <a:pt x="388073" y="144437"/>
                </a:lnTo>
                <a:lnTo>
                  <a:pt x="336537" y="192938"/>
                </a:lnTo>
                <a:lnTo>
                  <a:pt x="297027" y="238086"/>
                </a:lnTo>
                <a:lnTo>
                  <a:pt x="270751" y="279831"/>
                </a:lnTo>
                <a:lnTo>
                  <a:pt x="258876" y="318096"/>
                </a:lnTo>
                <a:lnTo>
                  <a:pt x="258711" y="335902"/>
                </a:lnTo>
                <a:lnTo>
                  <a:pt x="262597" y="352818"/>
                </a:lnTo>
                <a:lnTo>
                  <a:pt x="303022" y="400354"/>
                </a:lnTo>
                <a:lnTo>
                  <a:pt x="353631" y="423710"/>
                </a:lnTo>
                <a:lnTo>
                  <a:pt x="417017" y="435127"/>
                </a:lnTo>
                <a:lnTo>
                  <a:pt x="452907" y="436587"/>
                </a:lnTo>
                <a:lnTo>
                  <a:pt x="491274" y="435368"/>
                </a:lnTo>
                <a:lnTo>
                  <a:pt x="531888" y="431533"/>
                </a:lnTo>
                <a:lnTo>
                  <a:pt x="574497" y="425208"/>
                </a:lnTo>
                <a:lnTo>
                  <a:pt x="618883" y="416483"/>
                </a:lnTo>
                <a:lnTo>
                  <a:pt x="664794" y="405434"/>
                </a:lnTo>
                <a:lnTo>
                  <a:pt x="712000" y="392188"/>
                </a:lnTo>
                <a:lnTo>
                  <a:pt x="760260" y="376821"/>
                </a:lnTo>
                <a:lnTo>
                  <a:pt x="809332" y="359435"/>
                </a:lnTo>
                <a:lnTo>
                  <a:pt x="859002" y="340131"/>
                </a:lnTo>
                <a:lnTo>
                  <a:pt x="909002" y="319011"/>
                </a:lnTo>
                <a:lnTo>
                  <a:pt x="959116" y="296151"/>
                </a:lnTo>
                <a:lnTo>
                  <a:pt x="1009103" y="271678"/>
                </a:lnTo>
                <a:lnTo>
                  <a:pt x="1058710" y="245656"/>
                </a:lnTo>
                <a:lnTo>
                  <a:pt x="1107719" y="218211"/>
                </a:lnTo>
                <a:lnTo>
                  <a:pt x="1155890" y="189420"/>
                </a:lnTo>
                <a:lnTo>
                  <a:pt x="1202982" y="159397"/>
                </a:lnTo>
                <a:lnTo>
                  <a:pt x="1248752" y="128219"/>
                </a:lnTo>
                <a:lnTo>
                  <a:pt x="1292974" y="95999"/>
                </a:lnTo>
                <a:lnTo>
                  <a:pt x="1335392" y="62826"/>
                </a:lnTo>
                <a:lnTo>
                  <a:pt x="1375791" y="28803"/>
                </a:lnTo>
                <a:lnTo>
                  <a:pt x="1404200" y="2971"/>
                </a:lnTo>
                <a:lnTo>
                  <a:pt x="1407248" y="0"/>
                </a:lnTo>
                <a:close/>
              </a:path>
              <a:path w="2292984" h="995044">
                <a:moveTo>
                  <a:pt x="2292375" y="0"/>
                </a:moveTo>
                <a:lnTo>
                  <a:pt x="1886458" y="0"/>
                </a:lnTo>
                <a:lnTo>
                  <a:pt x="1885264" y="1460"/>
                </a:lnTo>
                <a:lnTo>
                  <a:pt x="1856841" y="33439"/>
                </a:lnTo>
                <a:lnTo>
                  <a:pt x="1826856" y="64427"/>
                </a:lnTo>
                <a:lnTo>
                  <a:pt x="1795145" y="94437"/>
                </a:lnTo>
                <a:lnTo>
                  <a:pt x="1761528" y="123456"/>
                </a:lnTo>
                <a:lnTo>
                  <a:pt x="1725866" y="151511"/>
                </a:lnTo>
                <a:lnTo>
                  <a:pt x="1687982" y="178600"/>
                </a:lnTo>
                <a:lnTo>
                  <a:pt x="1647736" y="204711"/>
                </a:lnTo>
                <a:lnTo>
                  <a:pt x="1604949" y="229857"/>
                </a:lnTo>
                <a:lnTo>
                  <a:pt x="1559458" y="254038"/>
                </a:lnTo>
                <a:lnTo>
                  <a:pt x="1511122" y="277266"/>
                </a:lnTo>
                <a:lnTo>
                  <a:pt x="1459763" y="299542"/>
                </a:lnTo>
                <a:lnTo>
                  <a:pt x="1405216" y="320852"/>
                </a:lnTo>
                <a:lnTo>
                  <a:pt x="1347343" y="341223"/>
                </a:lnTo>
                <a:lnTo>
                  <a:pt x="1285557" y="361213"/>
                </a:lnTo>
                <a:lnTo>
                  <a:pt x="1223606" y="380060"/>
                </a:lnTo>
                <a:lnTo>
                  <a:pt x="1161656" y="397852"/>
                </a:lnTo>
                <a:lnTo>
                  <a:pt x="1099845" y="414667"/>
                </a:lnTo>
                <a:lnTo>
                  <a:pt x="1038313" y="430593"/>
                </a:lnTo>
                <a:lnTo>
                  <a:pt x="916686" y="460070"/>
                </a:lnTo>
                <a:lnTo>
                  <a:pt x="470839" y="558253"/>
                </a:lnTo>
                <a:lnTo>
                  <a:pt x="422097" y="569633"/>
                </a:lnTo>
                <a:lnTo>
                  <a:pt x="375399" y="581088"/>
                </a:lnTo>
                <a:lnTo>
                  <a:pt x="330898" y="592696"/>
                </a:lnTo>
                <a:lnTo>
                  <a:pt x="288721" y="604520"/>
                </a:lnTo>
                <a:lnTo>
                  <a:pt x="249034" y="616673"/>
                </a:lnTo>
                <a:lnTo>
                  <a:pt x="211963" y="629208"/>
                </a:lnTo>
                <a:lnTo>
                  <a:pt x="146316" y="655764"/>
                </a:lnTo>
                <a:lnTo>
                  <a:pt x="92938" y="684872"/>
                </a:lnTo>
                <a:lnTo>
                  <a:pt x="53009" y="717143"/>
                </a:lnTo>
                <a:lnTo>
                  <a:pt x="27698" y="753224"/>
                </a:lnTo>
                <a:lnTo>
                  <a:pt x="7632" y="806742"/>
                </a:lnTo>
                <a:lnTo>
                  <a:pt x="0" y="855751"/>
                </a:lnTo>
                <a:lnTo>
                  <a:pt x="1536" y="878205"/>
                </a:lnTo>
                <a:lnTo>
                  <a:pt x="16700" y="918349"/>
                </a:lnTo>
                <a:lnTo>
                  <a:pt x="49822" y="951204"/>
                </a:lnTo>
                <a:lnTo>
                  <a:pt x="103124" y="975664"/>
                </a:lnTo>
                <a:lnTo>
                  <a:pt x="178828" y="990625"/>
                </a:lnTo>
                <a:lnTo>
                  <a:pt x="225767" y="994194"/>
                </a:lnTo>
                <a:lnTo>
                  <a:pt x="279133" y="994981"/>
                </a:lnTo>
                <a:lnTo>
                  <a:pt x="339204" y="992822"/>
                </a:lnTo>
                <a:lnTo>
                  <a:pt x="406247" y="987615"/>
                </a:lnTo>
                <a:lnTo>
                  <a:pt x="480568" y="979182"/>
                </a:lnTo>
                <a:lnTo>
                  <a:pt x="562406" y="967422"/>
                </a:lnTo>
                <a:lnTo>
                  <a:pt x="652068" y="952169"/>
                </a:lnTo>
                <a:lnTo>
                  <a:pt x="698119" y="943406"/>
                </a:lnTo>
                <a:lnTo>
                  <a:pt x="744855" y="933729"/>
                </a:lnTo>
                <a:lnTo>
                  <a:pt x="792200" y="923175"/>
                </a:lnTo>
                <a:lnTo>
                  <a:pt x="840079" y="911745"/>
                </a:lnTo>
                <a:lnTo>
                  <a:pt x="888415" y="899452"/>
                </a:lnTo>
                <a:lnTo>
                  <a:pt x="937145" y="886307"/>
                </a:lnTo>
                <a:lnTo>
                  <a:pt x="986167" y="872324"/>
                </a:lnTo>
                <a:lnTo>
                  <a:pt x="1035431" y="857516"/>
                </a:lnTo>
                <a:lnTo>
                  <a:pt x="1084846" y="841883"/>
                </a:lnTo>
                <a:lnTo>
                  <a:pt x="1134351" y="825461"/>
                </a:lnTo>
                <a:lnTo>
                  <a:pt x="1183855" y="808240"/>
                </a:lnTo>
                <a:lnTo>
                  <a:pt x="1233284" y="790257"/>
                </a:lnTo>
                <a:lnTo>
                  <a:pt x="1282573" y="771499"/>
                </a:lnTo>
                <a:lnTo>
                  <a:pt x="1331645" y="751992"/>
                </a:lnTo>
                <a:lnTo>
                  <a:pt x="1380426" y="731735"/>
                </a:lnTo>
                <a:lnTo>
                  <a:pt x="1428826" y="710768"/>
                </a:lnTo>
                <a:lnTo>
                  <a:pt x="1476794" y="689076"/>
                </a:lnTo>
                <a:lnTo>
                  <a:pt x="1524228" y="666673"/>
                </a:lnTo>
                <a:lnTo>
                  <a:pt x="1571066" y="643597"/>
                </a:lnTo>
                <a:lnTo>
                  <a:pt x="1617243" y="619836"/>
                </a:lnTo>
                <a:lnTo>
                  <a:pt x="1662658" y="595401"/>
                </a:lnTo>
                <a:lnTo>
                  <a:pt x="1707261" y="570331"/>
                </a:lnTo>
                <a:lnTo>
                  <a:pt x="1750961" y="544601"/>
                </a:lnTo>
                <a:lnTo>
                  <a:pt x="1793697" y="518261"/>
                </a:lnTo>
                <a:lnTo>
                  <a:pt x="1835378" y="491286"/>
                </a:lnTo>
                <a:lnTo>
                  <a:pt x="1875929" y="463727"/>
                </a:lnTo>
                <a:lnTo>
                  <a:pt x="1915287" y="435559"/>
                </a:lnTo>
                <a:lnTo>
                  <a:pt x="1953361" y="406831"/>
                </a:lnTo>
                <a:lnTo>
                  <a:pt x="1990090" y="377520"/>
                </a:lnTo>
                <a:lnTo>
                  <a:pt x="2025396" y="347662"/>
                </a:lnTo>
                <a:lnTo>
                  <a:pt x="2059203" y="317258"/>
                </a:lnTo>
                <a:lnTo>
                  <a:pt x="2091436" y="286334"/>
                </a:lnTo>
                <a:lnTo>
                  <a:pt x="2122005" y="254889"/>
                </a:lnTo>
                <a:lnTo>
                  <a:pt x="2150859" y="222935"/>
                </a:lnTo>
                <a:lnTo>
                  <a:pt x="2177910" y="190500"/>
                </a:lnTo>
                <a:lnTo>
                  <a:pt x="2203081" y="157568"/>
                </a:lnTo>
                <a:lnTo>
                  <a:pt x="2226297" y="124180"/>
                </a:lnTo>
                <a:lnTo>
                  <a:pt x="2247481" y="90335"/>
                </a:lnTo>
                <a:lnTo>
                  <a:pt x="2266569" y="56045"/>
                </a:lnTo>
                <a:lnTo>
                  <a:pt x="2283472" y="21336"/>
                </a:lnTo>
                <a:lnTo>
                  <a:pt x="2292375" y="0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9082968"/>
            <a:ext cx="4699635" cy="1204595"/>
          </a:xfrm>
          <a:custGeom>
            <a:avLst/>
            <a:gdLst/>
            <a:ahLst/>
            <a:cxnLst/>
            <a:rect l="l" t="t" r="r" b="b"/>
            <a:pathLst>
              <a:path w="4699635" h="1204595">
                <a:moveTo>
                  <a:pt x="1802550" y="32157"/>
                </a:moveTo>
                <a:lnTo>
                  <a:pt x="1210456" y="32157"/>
                </a:lnTo>
                <a:lnTo>
                  <a:pt x="1248305" y="24216"/>
                </a:lnTo>
                <a:lnTo>
                  <a:pt x="1287009" y="17300"/>
                </a:lnTo>
                <a:lnTo>
                  <a:pt x="1326551" y="11463"/>
                </a:lnTo>
                <a:lnTo>
                  <a:pt x="1366915" y="6760"/>
                </a:lnTo>
                <a:lnTo>
                  <a:pt x="1408084" y="3245"/>
                </a:lnTo>
                <a:lnTo>
                  <a:pt x="1450042" y="974"/>
                </a:lnTo>
                <a:lnTo>
                  <a:pt x="1492772" y="0"/>
                </a:lnTo>
                <a:lnTo>
                  <a:pt x="1536258" y="377"/>
                </a:lnTo>
                <a:lnTo>
                  <a:pt x="1580483" y="2162"/>
                </a:lnTo>
                <a:lnTo>
                  <a:pt x="1625431" y="5407"/>
                </a:lnTo>
                <a:lnTo>
                  <a:pt x="1671084" y="10168"/>
                </a:lnTo>
                <a:lnTo>
                  <a:pt x="1717427" y="16499"/>
                </a:lnTo>
                <a:lnTo>
                  <a:pt x="1764443" y="24455"/>
                </a:lnTo>
                <a:lnTo>
                  <a:pt x="1802550" y="32157"/>
                </a:lnTo>
                <a:close/>
              </a:path>
              <a:path w="4699635" h="1204595">
                <a:moveTo>
                  <a:pt x="4699323" y="1204031"/>
                </a:moveTo>
                <a:lnTo>
                  <a:pt x="0" y="1204031"/>
                </a:lnTo>
                <a:lnTo>
                  <a:pt x="0" y="522976"/>
                </a:lnTo>
                <a:lnTo>
                  <a:pt x="53193" y="479292"/>
                </a:lnTo>
                <a:lnTo>
                  <a:pt x="89263" y="452698"/>
                </a:lnTo>
                <a:lnTo>
                  <a:pt x="126737" y="427040"/>
                </a:lnTo>
                <a:lnTo>
                  <a:pt x="165509" y="402300"/>
                </a:lnTo>
                <a:lnTo>
                  <a:pt x="205473" y="378456"/>
                </a:lnTo>
                <a:lnTo>
                  <a:pt x="246524" y="355490"/>
                </a:lnTo>
                <a:lnTo>
                  <a:pt x="288555" y="333381"/>
                </a:lnTo>
                <a:lnTo>
                  <a:pt x="331462" y="312110"/>
                </a:lnTo>
                <a:lnTo>
                  <a:pt x="375137" y="291657"/>
                </a:lnTo>
                <a:lnTo>
                  <a:pt x="419476" y="272001"/>
                </a:lnTo>
                <a:lnTo>
                  <a:pt x="464373" y="253125"/>
                </a:lnTo>
                <a:lnTo>
                  <a:pt x="509722" y="235007"/>
                </a:lnTo>
                <a:lnTo>
                  <a:pt x="555417" y="217627"/>
                </a:lnTo>
                <a:lnTo>
                  <a:pt x="601352" y="200967"/>
                </a:lnTo>
                <a:lnTo>
                  <a:pt x="647422" y="185006"/>
                </a:lnTo>
                <a:lnTo>
                  <a:pt x="693521" y="169725"/>
                </a:lnTo>
                <a:lnTo>
                  <a:pt x="739543" y="155104"/>
                </a:lnTo>
                <a:lnTo>
                  <a:pt x="785382" y="141122"/>
                </a:lnTo>
                <a:lnTo>
                  <a:pt x="830933" y="127761"/>
                </a:lnTo>
                <a:lnTo>
                  <a:pt x="920746" y="102820"/>
                </a:lnTo>
                <a:lnTo>
                  <a:pt x="1008136" y="80122"/>
                </a:lnTo>
                <a:lnTo>
                  <a:pt x="1092256" y="59510"/>
                </a:lnTo>
                <a:lnTo>
                  <a:pt x="1210457" y="32156"/>
                </a:lnTo>
                <a:lnTo>
                  <a:pt x="1802550" y="32157"/>
                </a:lnTo>
                <a:lnTo>
                  <a:pt x="1860428" y="45459"/>
                </a:lnTo>
                <a:lnTo>
                  <a:pt x="1909363" y="58617"/>
                </a:lnTo>
                <a:lnTo>
                  <a:pt x="1958905" y="73617"/>
                </a:lnTo>
                <a:lnTo>
                  <a:pt x="2009037" y="90514"/>
                </a:lnTo>
                <a:lnTo>
                  <a:pt x="2059743" y="109363"/>
                </a:lnTo>
                <a:lnTo>
                  <a:pt x="2111006" y="130219"/>
                </a:lnTo>
                <a:lnTo>
                  <a:pt x="2162809" y="153136"/>
                </a:lnTo>
                <a:lnTo>
                  <a:pt x="2215136" y="178168"/>
                </a:lnTo>
                <a:lnTo>
                  <a:pt x="2267970" y="205371"/>
                </a:lnTo>
                <a:lnTo>
                  <a:pt x="2321295" y="234798"/>
                </a:lnTo>
                <a:lnTo>
                  <a:pt x="2375095" y="266504"/>
                </a:lnTo>
                <a:lnTo>
                  <a:pt x="2429352" y="300543"/>
                </a:lnTo>
                <a:lnTo>
                  <a:pt x="2484050" y="336971"/>
                </a:lnTo>
                <a:lnTo>
                  <a:pt x="2514196" y="356498"/>
                </a:lnTo>
                <a:lnTo>
                  <a:pt x="2577353" y="391004"/>
                </a:lnTo>
                <a:lnTo>
                  <a:pt x="2644126" y="420002"/>
                </a:lnTo>
                <a:lnTo>
                  <a:pt x="2714269" y="444153"/>
                </a:lnTo>
                <a:lnTo>
                  <a:pt x="2787537" y="464123"/>
                </a:lnTo>
                <a:lnTo>
                  <a:pt x="2825266" y="472747"/>
                </a:lnTo>
                <a:lnTo>
                  <a:pt x="2863684" y="480573"/>
                </a:lnTo>
                <a:lnTo>
                  <a:pt x="2902760" y="487686"/>
                </a:lnTo>
                <a:lnTo>
                  <a:pt x="2942464" y="494168"/>
                </a:lnTo>
                <a:lnTo>
                  <a:pt x="2982765" y="500102"/>
                </a:lnTo>
                <a:lnTo>
                  <a:pt x="3023633" y="505571"/>
                </a:lnTo>
                <a:lnTo>
                  <a:pt x="3106945" y="515445"/>
                </a:lnTo>
                <a:lnTo>
                  <a:pt x="3411866" y="547544"/>
                </a:lnTo>
                <a:lnTo>
                  <a:pt x="3501782" y="558749"/>
                </a:lnTo>
                <a:lnTo>
                  <a:pt x="3547053" y="565105"/>
                </a:lnTo>
                <a:lnTo>
                  <a:pt x="3592492" y="572074"/>
                </a:lnTo>
                <a:lnTo>
                  <a:pt x="3638067" y="579738"/>
                </a:lnTo>
                <a:lnTo>
                  <a:pt x="3683748" y="588182"/>
                </a:lnTo>
                <a:lnTo>
                  <a:pt x="3729505" y="597487"/>
                </a:lnTo>
                <a:lnTo>
                  <a:pt x="3775307" y="607737"/>
                </a:lnTo>
                <a:lnTo>
                  <a:pt x="3821122" y="619014"/>
                </a:lnTo>
                <a:lnTo>
                  <a:pt x="3866921" y="631402"/>
                </a:lnTo>
                <a:lnTo>
                  <a:pt x="3912673" y="644983"/>
                </a:lnTo>
                <a:lnTo>
                  <a:pt x="3958347" y="659841"/>
                </a:lnTo>
                <a:lnTo>
                  <a:pt x="4003912" y="676057"/>
                </a:lnTo>
                <a:lnTo>
                  <a:pt x="4049338" y="693716"/>
                </a:lnTo>
                <a:lnTo>
                  <a:pt x="4094594" y="712900"/>
                </a:lnTo>
                <a:lnTo>
                  <a:pt x="4139649" y="733693"/>
                </a:lnTo>
                <a:lnTo>
                  <a:pt x="4184473" y="756176"/>
                </a:lnTo>
                <a:lnTo>
                  <a:pt x="4229034" y="780433"/>
                </a:lnTo>
                <a:lnTo>
                  <a:pt x="4273303" y="806547"/>
                </a:lnTo>
                <a:lnTo>
                  <a:pt x="4317249" y="834600"/>
                </a:lnTo>
                <a:lnTo>
                  <a:pt x="4360840" y="864676"/>
                </a:lnTo>
                <a:lnTo>
                  <a:pt x="4404047" y="896858"/>
                </a:lnTo>
                <a:lnTo>
                  <a:pt x="4446838" y="931228"/>
                </a:lnTo>
                <a:lnTo>
                  <a:pt x="4489183" y="967870"/>
                </a:lnTo>
                <a:lnTo>
                  <a:pt x="4531051" y="1006866"/>
                </a:lnTo>
                <a:lnTo>
                  <a:pt x="4572412" y="1048300"/>
                </a:lnTo>
                <a:lnTo>
                  <a:pt x="4609760" y="1088777"/>
                </a:lnTo>
                <a:lnTo>
                  <a:pt x="4644311" y="1129665"/>
                </a:lnTo>
                <a:lnTo>
                  <a:pt x="4676139" y="1170942"/>
                </a:lnTo>
                <a:lnTo>
                  <a:pt x="4699323" y="1204031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1470580" y="4809810"/>
            <a:ext cx="6817995" cy="5477510"/>
            <a:chOff x="11470580" y="4809810"/>
            <a:chExt cx="6817995" cy="5477510"/>
          </a:xfrm>
        </p:grpSpPr>
        <p:sp>
          <p:nvSpPr>
            <p:cNvPr id="10" name="object 10"/>
            <p:cNvSpPr/>
            <p:nvPr/>
          </p:nvSpPr>
          <p:spPr>
            <a:xfrm>
              <a:off x="14628841" y="4809810"/>
              <a:ext cx="2941320" cy="3872229"/>
            </a:xfrm>
            <a:custGeom>
              <a:avLst/>
              <a:gdLst/>
              <a:ahLst/>
              <a:cxnLst/>
              <a:rect l="l" t="t" r="r" b="b"/>
              <a:pathLst>
                <a:path w="2941319" h="3872229">
                  <a:moveTo>
                    <a:pt x="2940799" y="3872202"/>
                  </a:moveTo>
                  <a:lnTo>
                    <a:pt x="0" y="3872202"/>
                  </a:lnTo>
                  <a:lnTo>
                    <a:pt x="0" y="0"/>
                  </a:lnTo>
                  <a:lnTo>
                    <a:pt x="2940799" y="0"/>
                  </a:lnTo>
                  <a:lnTo>
                    <a:pt x="2940799" y="387220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931612" y="5173764"/>
              <a:ext cx="2335530" cy="3075305"/>
            </a:xfrm>
            <a:custGeom>
              <a:avLst/>
              <a:gdLst/>
              <a:ahLst/>
              <a:cxnLst/>
              <a:rect l="l" t="t" r="r" b="b"/>
              <a:pathLst>
                <a:path w="2335530" h="3075304">
                  <a:moveTo>
                    <a:pt x="2335230" y="3074851"/>
                  </a:moveTo>
                  <a:lnTo>
                    <a:pt x="0" y="3074851"/>
                  </a:lnTo>
                  <a:lnTo>
                    <a:pt x="0" y="0"/>
                  </a:lnTo>
                  <a:lnTo>
                    <a:pt x="2335230" y="0"/>
                  </a:lnTo>
                  <a:lnTo>
                    <a:pt x="2335230" y="3074851"/>
                  </a:lnTo>
                  <a:close/>
                </a:path>
              </a:pathLst>
            </a:custGeom>
            <a:solidFill>
              <a:srgbClr val="AFE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205126" y="6056400"/>
              <a:ext cx="1739900" cy="1818639"/>
            </a:xfrm>
            <a:custGeom>
              <a:avLst/>
              <a:gdLst/>
              <a:ahLst/>
              <a:cxnLst/>
              <a:rect l="l" t="t" r="r" b="b"/>
              <a:pathLst>
                <a:path w="1739900" h="1818640">
                  <a:moveTo>
                    <a:pt x="1739341" y="0"/>
                  </a:moveTo>
                  <a:lnTo>
                    <a:pt x="0" y="0"/>
                  </a:lnTo>
                  <a:lnTo>
                    <a:pt x="0" y="648677"/>
                  </a:lnTo>
                  <a:lnTo>
                    <a:pt x="1739341" y="648677"/>
                  </a:lnTo>
                  <a:lnTo>
                    <a:pt x="1739341" y="0"/>
                  </a:lnTo>
                  <a:close/>
                </a:path>
                <a:path w="1739900" h="1818640">
                  <a:moveTo>
                    <a:pt x="1739379" y="1169809"/>
                  </a:moveTo>
                  <a:lnTo>
                    <a:pt x="0" y="1169809"/>
                  </a:lnTo>
                  <a:lnTo>
                    <a:pt x="0" y="1818474"/>
                  </a:lnTo>
                  <a:lnTo>
                    <a:pt x="1739379" y="1818474"/>
                  </a:lnTo>
                  <a:lnTo>
                    <a:pt x="1739379" y="1169809"/>
                  </a:lnTo>
                  <a:close/>
                </a:path>
              </a:pathLst>
            </a:custGeom>
            <a:solidFill>
              <a:srgbClr val="FAFA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22347" y="6143827"/>
              <a:ext cx="763270" cy="1664335"/>
            </a:xfrm>
            <a:custGeom>
              <a:avLst/>
              <a:gdLst/>
              <a:ahLst/>
              <a:cxnLst/>
              <a:rect l="l" t="t" r="r" b="b"/>
              <a:pathLst>
                <a:path w="763269" h="1664334">
                  <a:moveTo>
                    <a:pt x="763092" y="1426997"/>
                  </a:moveTo>
                  <a:lnTo>
                    <a:pt x="758278" y="1379258"/>
                  </a:lnTo>
                  <a:lnTo>
                    <a:pt x="744461" y="1334795"/>
                  </a:lnTo>
                  <a:lnTo>
                    <a:pt x="722604" y="1294549"/>
                  </a:lnTo>
                  <a:lnTo>
                    <a:pt x="693661" y="1259484"/>
                  </a:lnTo>
                  <a:lnTo>
                    <a:pt x="658571" y="1230566"/>
                  </a:lnTo>
                  <a:lnTo>
                    <a:pt x="618312" y="1208722"/>
                  </a:lnTo>
                  <a:lnTo>
                    <a:pt x="573811" y="1194917"/>
                  </a:lnTo>
                  <a:lnTo>
                    <a:pt x="526046" y="1190104"/>
                  </a:lnTo>
                  <a:lnTo>
                    <a:pt x="237032" y="1190104"/>
                  </a:lnTo>
                  <a:lnTo>
                    <a:pt x="189255" y="1194917"/>
                  </a:lnTo>
                  <a:lnTo>
                    <a:pt x="144767" y="1208722"/>
                  </a:lnTo>
                  <a:lnTo>
                    <a:pt x="104508" y="1230566"/>
                  </a:lnTo>
                  <a:lnTo>
                    <a:pt x="69418" y="1259484"/>
                  </a:lnTo>
                  <a:lnTo>
                    <a:pt x="40474" y="1294549"/>
                  </a:lnTo>
                  <a:lnTo>
                    <a:pt x="18630" y="1334795"/>
                  </a:lnTo>
                  <a:lnTo>
                    <a:pt x="4813" y="1379258"/>
                  </a:lnTo>
                  <a:lnTo>
                    <a:pt x="0" y="1426997"/>
                  </a:lnTo>
                  <a:lnTo>
                    <a:pt x="4813" y="1474736"/>
                  </a:lnTo>
                  <a:lnTo>
                    <a:pt x="18630" y="1519199"/>
                  </a:lnTo>
                  <a:lnTo>
                    <a:pt x="40474" y="1559445"/>
                  </a:lnTo>
                  <a:lnTo>
                    <a:pt x="69418" y="1594497"/>
                  </a:lnTo>
                  <a:lnTo>
                    <a:pt x="104508" y="1623428"/>
                  </a:lnTo>
                  <a:lnTo>
                    <a:pt x="144767" y="1645272"/>
                  </a:lnTo>
                  <a:lnTo>
                    <a:pt x="189255" y="1659077"/>
                  </a:lnTo>
                  <a:lnTo>
                    <a:pt x="237032" y="1663890"/>
                  </a:lnTo>
                  <a:lnTo>
                    <a:pt x="526046" y="1663890"/>
                  </a:lnTo>
                  <a:lnTo>
                    <a:pt x="573811" y="1659077"/>
                  </a:lnTo>
                  <a:lnTo>
                    <a:pt x="618312" y="1645272"/>
                  </a:lnTo>
                  <a:lnTo>
                    <a:pt x="658571" y="1623428"/>
                  </a:lnTo>
                  <a:lnTo>
                    <a:pt x="693661" y="1594497"/>
                  </a:lnTo>
                  <a:lnTo>
                    <a:pt x="722604" y="1559445"/>
                  </a:lnTo>
                  <a:lnTo>
                    <a:pt x="744461" y="1519199"/>
                  </a:lnTo>
                  <a:lnTo>
                    <a:pt x="758278" y="1474736"/>
                  </a:lnTo>
                  <a:lnTo>
                    <a:pt x="763092" y="1426997"/>
                  </a:lnTo>
                  <a:close/>
                </a:path>
                <a:path w="763269" h="1664334">
                  <a:moveTo>
                    <a:pt x="763092" y="236880"/>
                  </a:moveTo>
                  <a:lnTo>
                    <a:pt x="758278" y="189128"/>
                  </a:lnTo>
                  <a:lnTo>
                    <a:pt x="744461" y="144665"/>
                  </a:lnTo>
                  <a:lnTo>
                    <a:pt x="722604" y="104432"/>
                  </a:lnTo>
                  <a:lnTo>
                    <a:pt x="693661" y="69367"/>
                  </a:lnTo>
                  <a:lnTo>
                    <a:pt x="658583" y="40449"/>
                  </a:lnTo>
                  <a:lnTo>
                    <a:pt x="618324" y="18605"/>
                  </a:lnTo>
                  <a:lnTo>
                    <a:pt x="573824" y="4813"/>
                  </a:lnTo>
                  <a:lnTo>
                    <a:pt x="526046" y="0"/>
                  </a:lnTo>
                  <a:lnTo>
                    <a:pt x="237032" y="0"/>
                  </a:lnTo>
                  <a:lnTo>
                    <a:pt x="189268" y="4813"/>
                  </a:lnTo>
                  <a:lnTo>
                    <a:pt x="144780" y="18605"/>
                  </a:lnTo>
                  <a:lnTo>
                    <a:pt x="104508" y="40449"/>
                  </a:lnTo>
                  <a:lnTo>
                    <a:pt x="69430" y="69367"/>
                  </a:lnTo>
                  <a:lnTo>
                    <a:pt x="40487" y="104432"/>
                  </a:lnTo>
                  <a:lnTo>
                    <a:pt x="18630" y="144665"/>
                  </a:lnTo>
                  <a:lnTo>
                    <a:pt x="4826" y="189128"/>
                  </a:lnTo>
                  <a:lnTo>
                    <a:pt x="12" y="236880"/>
                  </a:lnTo>
                  <a:lnTo>
                    <a:pt x="4826" y="284619"/>
                  </a:lnTo>
                  <a:lnTo>
                    <a:pt x="18630" y="329095"/>
                  </a:lnTo>
                  <a:lnTo>
                    <a:pt x="40487" y="369328"/>
                  </a:lnTo>
                  <a:lnTo>
                    <a:pt x="69430" y="404393"/>
                  </a:lnTo>
                  <a:lnTo>
                    <a:pt x="104508" y="433324"/>
                  </a:lnTo>
                  <a:lnTo>
                    <a:pt x="144780" y="455155"/>
                  </a:lnTo>
                  <a:lnTo>
                    <a:pt x="189268" y="468960"/>
                  </a:lnTo>
                  <a:lnTo>
                    <a:pt x="237032" y="473773"/>
                  </a:lnTo>
                  <a:lnTo>
                    <a:pt x="526046" y="473773"/>
                  </a:lnTo>
                  <a:lnTo>
                    <a:pt x="573824" y="468960"/>
                  </a:lnTo>
                  <a:lnTo>
                    <a:pt x="618324" y="455155"/>
                  </a:lnTo>
                  <a:lnTo>
                    <a:pt x="658583" y="433324"/>
                  </a:lnTo>
                  <a:lnTo>
                    <a:pt x="693661" y="404393"/>
                  </a:lnTo>
                  <a:lnTo>
                    <a:pt x="722604" y="369328"/>
                  </a:lnTo>
                  <a:lnTo>
                    <a:pt x="744461" y="329095"/>
                  </a:lnTo>
                  <a:lnTo>
                    <a:pt x="758278" y="284619"/>
                  </a:lnTo>
                  <a:lnTo>
                    <a:pt x="763092" y="236880"/>
                  </a:lnTo>
                  <a:close/>
                </a:path>
              </a:pathLst>
            </a:custGeom>
            <a:solidFill>
              <a:srgbClr val="EDD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258724" y="5400114"/>
              <a:ext cx="1734185" cy="365760"/>
            </a:xfrm>
            <a:custGeom>
              <a:avLst/>
              <a:gdLst/>
              <a:ahLst/>
              <a:cxnLst/>
              <a:rect l="l" t="t" r="r" b="b"/>
              <a:pathLst>
                <a:path w="1734184" h="365760">
                  <a:moveTo>
                    <a:pt x="1551114" y="365674"/>
                  </a:moveTo>
                  <a:lnTo>
                    <a:pt x="182948" y="365674"/>
                  </a:lnTo>
                  <a:lnTo>
                    <a:pt x="134311" y="359144"/>
                  </a:lnTo>
                  <a:lnTo>
                    <a:pt x="90607" y="340716"/>
                  </a:lnTo>
                  <a:lnTo>
                    <a:pt x="53581" y="312131"/>
                  </a:lnTo>
                  <a:lnTo>
                    <a:pt x="24976" y="275132"/>
                  </a:lnTo>
                  <a:lnTo>
                    <a:pt x="6534" y="231461"/>
                  </a:lnTo>
                  <a:lnTo>
                    <a:pt x="0" y="182860"/>
                  </a:lnTo>
                  <a:lnTo>
                    <a:pt x="6534" y="134236"/>
                  </a:lnTo>
                  <a:lnTo>
                    <a:pt x="24976" y="90551"/>
                  </a:lnTo>
                  <a:lnTo>
                    <a:pt x="53581" y="53545"/>
                  </a:lnTo>
                  <a:lnTo>
                    <a:pt x="90607" y="24958"/>
                  </a:lnTo>
                  <a:lnTo>
                    <a:pt x="134311" y="6529"/>
                  </a:lnTo>
                  <a:lnTo>
                    <a:pt x="182948" y="0"/>
                  </a:lnTo>
                  <a:lnTo>
                    <a:pt x="1551114" y="0"/>
                  </a:lnTo>
                  <a:lnTo>
                    <a:pt x="1599755" y="6529"/>
                  </a:lnTo>
                  <a:lnTo>
                    <a:pt x="1643459" y="24958"/>
                  </a:lnTo>
                  <a:lnTo>
                    <a:pt x="1680485" y="53545"/>
                  </a:lnTo>
                  <a:lnTo>
                    <a:pt x="1709089" y="90551"/>
                  </a:lnTo>
                  <a:lnTo>
                    <a:pt x="1727529" y="134236"/>
                  </a:lnTo>
                  <a:lnTo>
                    <a:pt x="1734063" y="182860"/>
                  </a:lnTo>
                  <a:lnTo>
                    <a:pt x="1727529" y="231461"/>
                  </a:lnTo>
                  <a:lnTo>
                    <a:pt x="1709089" y="275132"/>
                  </a:lnTo>
                  <a:lnTo>
                    <a:pt x="1680485" y="312131"/>
                  </a:lnTo>
                  <a:lnTo>
                    <a:pt x="1643459" y="340716"/>
                  </a:lnTo>
                  <a:lnTo>
                    <a:pt x="1599755" y="359144"/>
                  </a:lnTo>
                  <a:lnTo>
                    <a:pt x="1551114" y="36567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230410" y="6064020"/>
              <a:ext cx="621030" cy="1729105"/>
            </a:xfrm>
            <a:custGeom>
              <a:avLst/>
              <a:gdLst/>
              <a:ahLst/>
              <a:cxnLst/>
              <a:rect l="l" t="t" r="r" b="b"/>
              <a:pathLst>
                <a:path w="621030" h="1729104">
                  <a:moveTo>
                    <a:pt x="620433" y="61315"/>
                  </a:moveTo>
                  <a:lnTo>
                    <a:pt x="619798" y="38150"/>
                  </a:lnTo>
                  <a:lnTo>
                    <a:pt x="614984" y="19570"/>
                  </a:lnTo>
                  <a:lnTo>
                    <a:pt x="606145" y="6540"/>
                  </a:lnTo>
                  <a:lnTo>
                    <a:pt x="593445" y="0"/>
                  </a:lnTo>
                  <a:lnTo>
                    <a:pt x="577049" y="901"/>
                  </a:lnTo>
                  <a:lnTo>
                    <a:pt x="533806" y="28816"/>
                  </a:lnTo>
                  <a:lnTo>
                    <a:pt x="507276" y="57721"/>
                  </a:lnTo>
                  <a:lnTo>
                    <a:pt x="477685" y="97866"/>
                  </a:lnTo>
                  <a:lnTo>
                    <a:pt x="445198" y="150177"/>
                  </a:lnTo>
                  <a:lnTo>
                    <a:pt x="409968" y="215633"/>
                  </a:lnTo>
                  <a:lnTo>
                    <a:pt x="363766" y="310451"/>
                  </a:lnTo>
                  <a:lnTo>
                    <a:pt x="335165" y="374396"/>
                  </a:lnTo>
                  <a:lnTo>
                    <a:pt x="320624" y="410527"/>
                  </a:lnTo>
                  <a:lnTo>
                    <a:pt x="316560" y="421881"/>
                  </a:lnTo>
                  <a:lnTo>
                    <a:pt x="297688" y="400685"/>
                  </a:lnTo>
                  <a:lnTo>
                    <a:pt x="251904" y="345871"/>
                  </a:lnTo>
                  <a:lnTo>
                    <a:pt x="205295" y="289496"/>
                  </a:lnTo>
                  <a:lnTo>
                    <a:pt x="183959" y="263575"/>
                  </a:lnTo>
                  <a:lnTo>
                    <a:pt x="141668" y="223151"/>
                  </a:lnTo>
                  <a:lnTo>
                    <a:pt x="102273" y="196100"/>
                  </a:lnTo>
                  <a:lnTo>
                    <a:pt x="67246" y="181013"/>
                  </a:lnTo>
                  <a:lnTo>
                    <a:pt x="38049" y="176491"/>
                  </a:lnTo>
                  <a:lnTo>
                    <a:pt x="16129" y="181152"/>
                  </a:lnTo>
                  <a:lnTo>
                    <a:pt x="2959" y="193586"/>
                  </a:lnTo>
                  <a:lnTo>
                    <a:pt x="0" y="212407"/>
                  </a:lnTo>
                  <a:lnTo>
                    <a:pt x="8712" y="236194"/>
                  </a:lnTo>
                  <a:lnTo>
                    <a:pt x="30543" y="263575"/>
                  </a:lnTo>
                  <a:lnTo>
                    <a:pt x="122224" y="355600"/>
                  </a:lnTo>
                  <a:lnTo>
                    <a:pt x="221538" y="456184"/>
                  </a:lnTo>
                  <a:lnTo>
                    <a:pt x="301155" y="537184"/>
                  </a:lnTo>
                  <a:lnTo>
                    <a:pt x="333756" y="570445"/>
                  </a:lnTo>
                  <a:lnTo>
                    <a:pt x="409232" y="450329"/>
                  </a:lnTo>
                  <a:lnTo>
                    <a:pt x="487349" y="325780"/>
                  </a:lnTo>
                  <a:lnTo>
                    <a:pt x="578002" y="181038"/>
                  </a:lnTo>
                  <a:lnTo>
                    <a:pt x="608533" y="117665"/>
                  </a:lnTo>
                  <a:lnTo>
                    <a:pt x="616737" y="88150"/>
                  </a:lnTo>
                  <a:lnTo>
                    <a:pt x="620433" y="61315"/>
                  </a:lnTo>
                  <a:close/>
                </a:path>
                <a:path w="621030" h="1729104">
                  <a:moveTo>
                    <a:pt x="620445" y="1219771"/>
                  </a:moveTo>
                  <a:lnTo>
                    <a:pt x="619810" y="1196606"/>
                  </a:lnTo>
                  <a:lnTo>
                    <a:pt x="614984" y="1178026"/>
                  </a:lnTo>
                  <a:lnTo>
                    <a:pt x="606158" y="1164996"/>
                  </a:lnTo>
                  <a:lnTo>
                    <a:pt x="593458" y="1158455"/>
                  </a:lnTo>
                  <a:lnTo>
                    <a:pt x="577062" y="1159357"/>
                  </a:lnTo>
                  <a:lnTo>
                    <a:pt x="533819" y="1187284"/>
                  </a:lnTo>
                  <a:lnTo>
                    <a:pt x="507288" y="1216190"/>
                  </a:lnTo>
                  <a:lnTo>
                    <a:pt x="477697" y="1256334"/>
                  </a:lnTo>
                  <a:lnTo>
                    <a:pt x="445211" y="1308646"/>
                  </a:lnTo>
                  <a:lnTo>
                    <a:pt x="409994" y="1374101"/>
                  </a:lnTo>
                  <a:lnTo>
                    <a:pt x="363778" y="1468907"/>
                  </a:lnTo>
                  <a:lnTo>
                    <a:pt x="335178" y="1532864"/>
                  </a:lnTo>
                  <a:lnTo>
                    <a:pt x="320636" y="1568983"/>
                  </a:lnTo>
                  <a:lnTo>
                    <a:pt x="316585" y="1580349"/>
                  </a:lnTo>
                  <a:lnTo>
                    <a:pt x="297700" y="1559153"/>
                  </a:lnTo>
                  <a:lnTo>
                    <a:pt x="251917" y="1504340"/>
                  </a:lnTo>
                  <a:lnTo>
                    <a:pt x="205308" y="1447952"/>
                  </a:lnTo>
                  <a:lnTo>
                    <a:pt x="183984" y="1422031"/>
                  </a:lnTo>
                  <a:lnTo>
                    <a:pt x="141681" y="1381620"/>
                  </a:lnTo>
                  <a:lnTo>
                    <a:pt x="102285" y="1354569"/>
                  </a:lnTo>
                  <a:lnTo>
                    <a:pt x="67259" y="1339481"/>
                  </a:lnTo>
                  <a:lnTo>
                    <a:pt x="38061" y="1334973"/>
                  </a:lnTo>
                  <a:lnTo>
                    <a:pt x="16141" y="1339621"/>
                  </a:lnTo>
                  <a:lnTo>
                    <a:pt x="2971" y="1352054"/>
                  </a:lnTo>
                  <a:lnTo>
                    <a:pt x="12" y="1370863"/>
                  </a:lnTo>
                  <a:lnTo>
                    <a:pt x="8712" y="1394650"/>
                  </a:lnTo>
                  <a:lnTo>
                    <a:pt x="30543" y="1422031"/>
                  </a:lnTo>
                  <a:lnTo>
                    <a:pt x="122237" y="1514055"/>
                  </a:lnTo>
                  <a:lnTo>
                    <a:pt x="221538" y="1614652"/>
                  </a:lnTo>
                  <a:lnTo>
                    <a:pt x="301155" y="1695653"/>
                  </a:lnTo>
                  <a:lnTo>
                    <a:pt x="333768" y="1728901"/>
                  </a:lnTo>
                  <a:lnTo>
                    <a:pt x="409244" y="1608785"/>
                  </a:lnTo>
                  <a:lnTo>
                    <a:pt x="487375" y="1484249"/>
                  </a:lnTo>
                  <a:lnTo>
                    <a:pt x="578027" y="1339494"/>
                  </a:lnTo>
                  <a:lnTo>
                    <a:pt x="608558" y="1276121"/>
                  </a:lnTo>
                  <a:lnTo>
                    <a:pt x="616750" y="1246593"/>
                  </a:lnTo>
                  <a:lnTo>
                    <a:pt x="620445" y="1219771"/>
                  </a:lnTo>
                  <a:close/>
                </a:path>
              </a:pathLst>
            </a:custGeom>
            <a:solidFill>
              <a:srgbClr val="F144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730116" y="6410791"/>
              <a:ext cx="1838960" cy="2882265"/>
            </a:xfrm>
            <a:custGeom>
              <a:avLst/>
              <a:gdLst/>
              <a:ahLst/>
              <a:cxnLst/>
              <a:rect l="l" t="t" r="r" b="b"/>
              <a:pathLst>
                <a:path w="1838959" h="2882265">
                  <a:moveTo>
                    <a:pt x="483972" y="2882057"/>
                  </a:moveTo>
                  <a:lnTo>
                    <a:pt x="270057" y="2783404"/>
                  </a:lnTo>
                  <a:lnTo>
                    <a:pt x="81254" y="2656191"/>
                  </a:lnTo>
                  <a:lnTo>
                    <a:pt x="0" y="2593174"/>
                  </a:lnTo>
                  <a:lnTo>
                    <a:pt x="56047" y="2537259"/>
                  </a:lnTo>
                  <a:lnTo>
                    <a:pt x="103418" y="2486758"/>
                  </a:lnTo>
                  <a:lnTo>
                    <a:pt x="143023" y="2441011"/>
                  </a:lnTo>
                  <a:lnTo>
                    <a:pt x="175772" y="2399359"/>
                  </a:lnTo>
                  <a:lnTo>
                    <a:pt x="202577" y="2361143"/>
                  </a:lnTo>
                  <a:lnTo>
                    <a:pt x="224348" y="2325704"/>
                  </a:lnTo>
                  <a:lnTo>
                    <a:pt x="256433" y="2260522"/>
                  </a:lnTo>
                  <a:lnTo>
                    <a:pt x="279314" y="2198540"/>
                  </a:lnTo>
                  <a:lnTo>
                    <a:pt x="364552" y="1892835"/>
                  </a:lnTo>
                  <a:lnTo>
                    <a:pt x="413304" y="1380634"/>
                  </a:lnTo>
                  <a:lnTo>
                    <a:pt x="435370" y="899269"/>
                  </a:lnTo>
                  <a:lnTo>
                    <a:pt x="440547" y="686073"/>
                  </a:lnTo>
                  <a:lnTo>
                    <a:pt x="898734" y="0"/>
                  </a:lnTo>
                  <a:lnTo>
                    <a:pt x="898734" y="1418324"/>
                  </a:lnTo>
                  <a:lnTo>
                    <a:pt x="929029" y="1399039"/>
                  </a:lnTo>
                  <a:lnTo>
                    <a:pt x="961501" y="1375552"/>
                  </a:lnTo>
                  <a:lnTo>
                    <a:pt x="995748" y="1348260"/>
                  </a:lnTo>
                  <a:lnTo>
                    <a:pt x="1031365" y="1317561"/>
                  </a:lnTo>
                  <a:lnTo>
                    <a:pt x="1067950" y="1283853"/>
                  </a:lnTo>
                  <a:lnTo>
                    <a:pt x="1105100" y="1247533"/>
                  </a:lnTo>
                  <a:lnTo>
                    <a:pt x="1142410" y="1209000"/>
                  </a:lnTo>
                  <a:lnTo>
                    <a:pt x="1179477" y="1168651"/>
                  </a:lnTo>
                  <a:lnTo>
                    <a:pt x="1215899" y="1126884"/>
                  </a:lnTo>
                  <a:lnTo>
                    <a:pt x="1251270" y="1084096"/>
                  </a:lnTo>
                  <a:lnTo>
                    <a:pt x="1285189" y="1040686"/>
                  </a:lnTo>
                  <a:lnTo>
                    <a:pt x="1317252" y="997050"/>
                  </a:lnTo>
                  <a:lnTo>
                    <a:pt x="1347054" y="953587"/>
                  </a:lnTo>
                  <a:lnTo>
                    <a:pt x="1534875" y="720088"/>
                  </a:lnTo>
                  <a:lnTo>
                    <a:pt x="1671157" y="626151"/>
                  </a:lnTo>
                  <a:lnTo>
                    <a:pt x="1754184" y="612936"/>
                  </a:lnTo>
                  <a:lnTo>
                    <a:pt x="1782241" y="621606"/>
                  </a:lnTo>
                  <a:lnTo>
                    <a:pt x="1808358" y="640442"/>
                  </a:lnTo>
                  <a:lnTo>
                    <a:pt x="1838384" y="718106"/>
                  </a:lnTo>
                  <a:lnTo>
                    <a:pt x="1799833" y="886331"/>
                  </a:lnTo>
                  <a:lnTo>
                    <a:pt x="1620216" y="1176849"/>
                  </a:lnTo>
                  <a:lnTo>
                    <a:pt x="1503857" y="1353334"/>
                  </a:lnTo>
                  <a:lnTo>
                    <a:pt x="1444055" y="1482499"/>
                  </a:lnTo>
                  <a:lnTo>
                    <a:pt x="1421983" y="1561837"/>
                  </a:lnTo>
                  <a:lnTo>
                    <a:pt x="1418810" y="1588841"/>
                  </a:lnTo>
                  <a:lnTo>
                    <a:pt x="1409174" y="1643468"/>
                  </a:lnTo>
                  <a:lnTo>
                    <a:pt x="1396715" y="1696294"/>
                  </a:lnTo>
                  <a:lnTo>
                    <a:pt x="1381655" y="1747362"/>
                  </a:lnTo>
                  <a:lnTo>
                    <a:pt x="1364212" y="1796715"/>
                  </a:lnTo>
                  <a:lnTo>
                    <a:pt x="1344610" y="1844398"/>
                  </a:lnTo>
                  <a:lnTo>
                    <a:pt x="1323069" y="1890455"/>
                  </a:lnTo>
                  <a:lnTo>
                    <a:pt x="1299809" y="1934929"/>
                  </a:lnTo>
                  <a:lnTo>
                    <a:pt x="1275052" y="1977864"/>
                  </a:lnTo>
                  <a:lnTo>
                    <a:pt x="1249019" y="2019305"/>
                  </a:lnTo>
                  <a:lnTo>
                    <a:pt x="1221931" y="2059295"/>
                  </a:lnTo>
                  <a:lnTo>
                    <a:pt x="1194008" y="2097878"/>
                  </a:lnTo>
                  <a:lnTo>
                    <a:pt x="1165473" y="2135097"/>
                  </a:lnTo>
                  <a:lnTo>
                    <a:pt x="1136545" y="2170997"/>
                  </a:lnTo>
                  <a:lnTo>
                    <a:pt x="1107445" y="2205622"/>
                  </a:lnTo>
                  <a:lnTo>
                    <a:pt x="1078396" y="2239015"/>
                  </a:lnTo>
                  <a:lnTo>
                    <a:pt x="1049617" y="2271221"/>
                  </a:lnTo>
                  <a:lnTo>
                    <a:pt x="1008603" y="2316268"/>
                  </a:lnTo>
                  <a:lnTo>
                    <a:pt x="969327" y="2359052"/>
                  </a:lnTo>
                  <a:lnTo>
                    <a:pt x="932476" y="2399661"/>
                  </a:lnTo>
                  <a:lnTo>
                    <a:pt x="898734" y="2438183"/>
                  </a:lnTo>
                  <a:lnTo>
                    <a:pt x="775688" y="2601000"/>
                  </a:lnTo>
                  <a:lnTo>
                    <a:pt x="696129" y="2735013"/>
                  </a:lnTo>
                  <a:lnTo>
                    <a:pt x="653329" y="2825914"/>
                  </a:lnTo>
                  <a:lnTo>
                    <a:pt x="640558" y="2859394"/>
                  </a:lnTo>
                  <a:lnTo>
                    <a:pt x="483972" y="2882057"/>
                  </a:lnTo>
                  <a:close/>
                </a:path>
              </a:pathLst>
            </a:custGeom>
            <a:solidFill>
              <a:srgbClr val="FAC4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235137" y="7092009"/>
              <a:ext cx="271145" cy="274320"/>
            </a:xfrm>
            <a:custGeom>
              <a:avLst/>
              <a:gdLst/>
              <a:ahLst/>
              <a:cxnLst/>
              <a:rect l="l" t="t" r="r" b="b"/>
              <a:pathLst>
                <a:path w="271144" h="274320">
                  <a:moveTo>
                    <a:pt x="196603" y="273700"/>
                  </a:moveTo>
                  <a:lnTo>
                    <a:pt x="173969" y="271397"/>
                  </a:lnTo>
                  <a:lnTo>
                    <a:pt x="119862" y="255279"/>
                  </a:lnTo>
                  <a:lnTo>
                    <a:pt x="54975" y="211531"/>
                  </a:lnTo>
                  <a:lnTo>
                    <a:pt x="0" y="126338"/>
                  </a:lnTo>
                  <a:lnTo>
                    <a:pt x="23092" y="101477"/>
                  </a:lnTo>
                  <a:lnTo>
                    <a:pt x="80307" y="49515"/>
                  </a:lnTo>
                  <a:lnTo>
                    <a:pt x="153546" y="4379"/>
                  </a:lnTo>
                  <a:lnTo>
                    <a:pt x="224713" y="0"/>
                  </a:lnTo>
                  <a:lnTo>
                    <a:pt x="255925" y="24147"/>
                  </a:lnTo>
                  <a:lnTo>
                    <a:pt x="270122" y="59096"/>
                  </a:lnTo>
                  <a:lnTo>
                    <a:pt x="270851" y="100885"/>
                  </a:lnTo>
                  <a:lnTo>
                    <a:pt x="261658" y="145550"/>
                  </a:lnTo>
                  <a:lnTo>
                    <a:pt x="246090" y="189127"/>
                  </a:lnTo>
                  <a:lnTo>
                    <a:pt x="227694" y="227653"/>
                  </a:lnTo>
                  <a:lnTo>
                    <a:pt x="210016" y="257165"/>
                  </a:lnTo>
                  <a:lnTo>
                    <a:pt x="196603" y="273700"/>
                  </a:lnTo>
                  <a:close/>
                </a:path>
              </a:pathLst>
            </a:custGeom>
            <a:solidFill>
              <a:srgbClr val="FDF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359741" y="8682012"/>
              <a:ext cx="1290320" cy="1604645"/>
            </a:xfrm>
            <a:custGeom>
              <a:avLst/>
              <a:gdLst/>
              <a:ahLst/>
              <a:cxnLst/>
              <a:rect l="l" t="t" r="r" b="b"/>
              <a:pathLst>
                <a:path w="1290319" h="1604645">
                  <a:moveTo>
                    <a:pt x="933285" y="1604553"/>
                  </a:moveTo>
                  <a:lnTo>
                    <a:pt x="0" y="1604553"/>
                  </a:lnTo>
                  <a:lnTo>
                    <a:pt x="0" y="621532"/>
                  </a:lnTo>
                  <a:lnTo>
                    <a:pt x="370374" y="0"/>
                  </a:lnTo>
                  <a:lnTo>
                    <a:pt x="1289782" y="569521"/>
                  </a:lnTo>
                  <a:lnTo>
                    <a:pt x="933285" y="1604553"/>
                  </a:lnTo>
                  <a:close/>
                </a:path>
              </a:pathLst>
            </a:custGeom>
            <a:solidFill>
              <a:srgbClr val="F4F1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470580" y="7991728"/>
              <a:ext cx="6817995" cy="2295525"/>
            </a:xfrm>
            <a:custGeom>
              <a:avLst/>
              <a:gdLst/>
              <a:ahLst/>
              <a:cxnLst/>
              <a:rect l="l" t="t" r="r" b="b"/>
              <a:pathLst>
                <a:path w="6817994" h="2295525">
                  <a:moveTo>
                    <a:pt x="4154727" y="2295271"/>
                  </a:moveTo>
                  <a:lnTo>
                    <a:pt x="6817420" y="2295271"/>
                  </a:lnTo>
                  <a:lnTo>
                    <a:pt x="6817420" y="0"/>
                  </a:lnTo>
                  <a:lnTo>
                    <a:pt x="6740772" y="9970"/>
                  </a:lnTo>
                  <a:lnTo>
                    <a:pt x="6693951" y="17468"/>
                  </a:lnTo>
                  <a:lnTo>
                    <a:pt x="6647355" y="25964"/>
                  </a:lnTo>
                  <a:lnTo>
                    <a:pt x="6601003" y="35463"/>
                  </a:lnTo>
                  <a:lnTo>
                    <a:pt x="6554918" y="45972"/>
                  </a:lnTo>
                  <a:lnTo>
                    <a:pt x="6509118" y="57496"/>
                  </a:lnTo>
                  <a:lnTo>
                    <a:pt x="6463624" y="70041"/>
                  </a:lnTo>
                  <a:lnTo>
                    <a:pt x="6418456" y="83614"/>
                  </a:lnTo>
                  <a:lnTo>
                    <a:pt x="6373635" y="98219"/>
                  </a:lnTo>
                  <a:lnTo>
                    <a:pt x="6329181" y="113863"/>
                  </a:lnTo>
                  <a:lnTo>
                    <a:pt x="6285113" y="130552"/>
                  </a:lnTo>
                  <a:lnTo>
                    <a:pt x="6241453" y="148292"/>
                  </a:lnTo>
                  <a:lnTo>
                    <a:pt x="6198221" y="167088"/>
                  </a:lnTo>
                  <a:lnTo>
                    <a:pt x="6155436" y="186947"/>
                  </a:lnTo>
                  <a:lnTo>
                    <a:pt x="6113120" y="207873"/>
                  </a:lnTo>
                  <a:lnTo>
                    <a:pt x="6071292" y="229874"/>
                  </a:lnTo>
                  <a:lnTo>
                    <a:pt x="6029972" y="252955"/>
                  </a:lnTo>
                  <a:lnTo>
                    <a:pt x="5989182" y="277122"/>
                  </a:lnTo>
                  <a:lnTo>
                    <a:pt x="5948941" y="302381"/>
                  </a:lnTo>
                  <a:lnTo>
                    <a:pt x="5909269" y="328738"/>
                  </a:lnTo>
                  <a:lnTo>
                    <a:pt x="5870187" y="356198"/>
                  </a:lnTo>
                  <a:lnTo>
                    <a:pt x="5831715" y="384767"/>
                  </a:lnTo>
                  <a:lnTo>
                    <a:pt x="5792581" y="415427"/>
                  </a:lnTo>
                  <a:lnTo>
                    <a:pt x="5754335" y="446952"/>
                  </a:lnTo>
                  <a:lnTo>
                    <a:pt x="5716939" y="479306"/>
                  </a:lnTo>
                  <a:lnTo>
                    <a:pt x="5680353" y="512454"/>
                  </a:lnTo>
                  <a:lnTo>
                    <a:pt x="5644542" y="546360"/>
                  </a:lnTo>
                  <a:lnTo>
                    <a:pt x="5609466" y="580986"/>
                  </a:lnTo>
                  <a:lnTo>
                    <a:pt x="5575087" y="616297"/>
                  </a:lnTo>
                  <a:lnTo>
                    <a:pt x="5541369" y="652257"/>
                  </a:lnTo>
                  <a:lnTo>
                    <a:pt x="5508272" y="688829"/>
                  </a:lnTo>
                  <a:lnTo>
                    <a:pt x="5475759" y="725978"/>
                  </a:lnTo>
                  <a:lnTo>
                    <a:pt x="5443792" y="763667"/>
                  </a:lnTo>
                  <a:lnTo>
                    <a:pt x="5412333" y="801860"/>
                  </a:lnTo>
                  <a:lnTo>
                    <a:pt x="5381345" y="840521"/>
                  </a:lnTo>
                  <a:lnTo>
                    <a:pt x="5350788" y="879614"/>
                  </a:lnTo>
                  <a:lnTo>
                    <a:pt x="5320626" y="919102"/>
                  </a:lnTo>
                  <a:lnTo>
                    <a:pt x="5290820" y="958949"/>
                  </a:lnTo>
                  <a:lnTo>
                    <a:pt x="5261333" y="999120"/>
                  </a:lnTo>
                  <a:lnTo>
                    <a:pt x="5232126" y="1039578"/>
                  </a:lnTo>
                  <a:lnTo>
                    <a:pt x="5203161" y="1080287"/>
                  </a:lnTo>
                  <a:lnTo>
                    <a:pt x="5174401" y="1121211"/>
                  </a:lnTo>
                  <a:lnTo>
                    <a:pt x="5145808" y="1162313"/>
                  </a:lnTo>
                  <a:lnTo>
                    <a:pt x="5090761" y="1242299"/>
                  </a:lnTo>
                  <a:lnTo>
                    <a:pt x="4975626" y="1410651"/>
                  </a:lnTo>
                  <a:lnTo>
                    <a:pt x="4947137" y="1451991"/>
                  </a:lnTo>
                  <a:lnTo>
                    <a:pt x="4918512" y="1493220"/>
                  </a:lnTo>
                  <a:lnTo>
                    <a:pt x="4889712" y="1534302"/>
                  </a:lnTo>
                  <a:lnTo>
                    <a:pt x="4860700" y="1575200"/>
                  </a:lnTo>
                  <a:lnTo>
                    <a:pt x="4831437" y="1615880"/>
                  </a:lnTo>
                  <a:lnTo>
                    <a:pt x="4801885" y="1656305"/>
                  </a:lnTo>
                  <a:lnTo>
                    <a:pt x="4772008" y="1696437"/>
                  </a:lnTo>
                  <a:lnTo>
                    <a:pt x="4741765" y="1736242"/>
                  </a:lnTo>
                  <a:lnTo>
                    <a:pt x="4711121" y="1775684"/>
                  </a:lnTo>
                  <a:lnTo>
                    <a:pt x="4680036" y="1814725"/>
                  </a:lnTo>
                  <a:lnTo>
                    <a:pt x="4648474" y="1853330"/>
                  </a:lnTo>
                  <a:lnTo>
                    <a:pt x="4616395" y="1891462"/>
                  </a:lnTo>
                  <a:lnTo>
                    <a:pt x="4585845" y="1926427"/>
                  </a:lnTo>
                  <a:lnTo>
                    <a:pt x="4554299" y="1960932"/>
                  </a:lnTo>
                  <a:lnTo>
                    <a:pt x="4521793" y="1994932"/>
                  </a:lnTo>
                  <a:lnTo>
                    <a:pt x="4488368" y="2028379"/>
                  </a:lnTo>
                  <a:lnTo>
                    <a:pt x="4454060" y="2061227"/>
                  </a:lnTo>
                  <a:lnTo>
                    <a:pt x="4418907" y="2093428"/>
                  </a:lnTo>
                  <a:lnTo>
                    <a:pt x="4382949" y="2124936"/>
                  </a:lnTo>
                  <a:lnTo>
                    <a:pt x="4346223" y="2155704"/>
                  </a:lnTo>
                  <a:lnTo>
                    <a:pt x="4308767" y="2185685"/>
                  </a:lnTo>
                  <a:lnTo>
                    <a:pt x="4270620" y="2214831"/>
                  </a:lnTo>
                  <a:lnTo>
                    <a:pt x="4231819" y="2243097"/>
                  </a:lnTo>
                  <a:lnTo>
                    <a:pt x="4192403" y="2270435"/>
                  </a:lnTo>
                  <a:lnTo>
                    <a:pt x="4154727" y="2295271"/>
                  </a:lnTo>
                  <a:close/>
                </a:path>
                <a:path w="6817994" h="2295525">
                  <a:moveTo>
                    <a:pt x="0" y="2295271"/>
                  </a:moveTo>
                  <a:lnTo>
                    <a:pt x="2738898" y="2295271"/>
                  </a:lnTo>
                  <a:lnTo>
                    <a:pt x="2727701" y="2285071"/>
                  </a:lnTo>
                  <a:lnTo>
                    <a:pt x="2694345" y="2252375"/>
                  </a:lnTo>
                  <a:lnTo>
                    <a:pt x="2661987" y="2218498"/>
                  </a:lnTo>
                  <a:lnTo>
                    <a:pt x="2630523" y="2183560"/>
                  </a:lnTo>
                  <a:lnTo>
                    <a:pt x="2599849" y="2147686"/>
                  </a:lnTo>
                  <a:lnTo>
                    <a:pt x="2569836" y="2110966"/>
                  </a:lnTo>
                  <a:lnTo>
                    <a:pt x="2540455" y="2073618"/>
                  </a:lnTo>
                  <a:lnTo>
                    <a:pt x="2511527" y="2035670"/>
                  </a:lnTo>
                  <a:lnTo>
                    <a:pt x="2482973" y="1997276"/>
                  </a:lnTo>
                  <a:lnTo>
                    <a:pt x="2454689" y="1958560"/>
                  </a:lnTo>
                  <a:lnTo>
                    <a:pt x="2370418" y="1841702"/>
                  </a:lnTo>
                  <a:lnTo>
                    <a:pt x="2342175" y="1802923"/>
                  </a:lnTo>
                  <a:lnTo>
                    <a:pt x="2313683" y="1764435"/>
                  </a:lnTo>
                  <a:lnTo>
                    <a:pt x="2284836" y="1726361"/>
                  </a:lnTo>
                  <a:lnTo>
                    <a:pt x="2255532" y="1688824"/>
                  </a:lnTo>
                  <a:lnTo>
                    <a:pt x="2225667" y="1651947"/>
                  </a:lnTo>
                  <a:lnTo>
                    <a:pt x="2195136" y="1615853"/>
                  </a:lnTo>
                  <a:lnTo>
                    <a:pt x="2163835" y="1580664"/>
                  </a:lnTo>
                  <a:lnTo>
                    <a:pt x="2131661" y="1546503"/>
                  </a:lnTo>
                  <a:lnTo>
                    <a:pt x="2098510" y="1513494"/>
                  </a:lnTo>
                  <a:lnTo>
                    <a:pt x="2064277" y="1481758"/>
                  </a:lnTo>
                  <a:lnTo>
                    <a:pt x="2028859" y="1451419"/>
                  </a:lnTo>
                  <a:lnTo>
                    <a:pt x="1992152" y="1422599"/>
                  </a:lnTo>
                  <a:lnTo>
                    <a:pt x="1954051" y="1395422"/>
                  </a:lnTo>
                  <a:lnTo>
                    <a:pt x="1914454" y="1370010"/>
                  </a:lnTo>
                  <a:lnTo>
                    <a:pt x="1872951" y="1346358"/>
                  </a:lnTo>
                  <a:lnTo>
                    <a:pt x="1830597" y="1325177"/>
                  </a:lnTo>
                  <a:lnTo>
                    <a:pt x="1787460" y="1306422"/>
                  </a:lnTo>
                  <a:lnTo>
                    <a:pt x="1743607" y="1290047"/>
                  </a:lnTo>
                  <a:lnTo>
                    <a:pt x="1699109" y="1276008"/>
                  </a:lnTo>
                  <a:lnTo>
                    <a:pt x="1654033" y="1264258"/>
                  </a:lnTo>
                  <a:lnTo>
                    <a:pt x="1608447" y="1254752"/>
                  </a:lnTo>
                  <a:lnTo>
                    <a:pt x="1562421" y="1247445"/>
                  </a:lnTo>
                  <a:lnTo>
                    <a:pt x="1516022" y="1242291"/>
                  </a:lnTo>
                  <a:lnTo>
                    <a:pt x="1469320" y="1239245"/>
                  </a:lnTo>
                  <a:lnTo>
                    <a:pt x="1422382" y="1238261"/>
                  </a:lnTo>
                  <a:lnTo>
                    <a:pt x="1375277" y="1239295"/>
                  </a:lnTo>
                  <a:lnTo>
                    <a:pt x="1328073" y="1242299"/>
                  </a:lnTo>
                  <a:lnTo>
                    <a:pt x="1280840" y="1247229"/>
                  </a:lnTo>
                  <a:lnTo>
                    <a:pt x="1233645" y="1254040"/>
                  </a:lnTo>
                  <a:lnTo>
                    <a:pt x="1186558" y="1262686"/>
                  </a:lnTo>
                  <a:lnTo>
                    <a:pt x="1139645" y="1273122"/>
                  </a:lnTo>
                  <a:lnTo>
                    <a:pt x="1092977" y="1285301"/>
                  </a:lnTo>
                  <a:lnTo>
                    <a:pt x="1046621" y="1299179"/>
                  </a:lnTo>
                  <a:lnTo>
                    <a:pt x="1000646" y="1314711"/>
                  </a:lnTo>
                  <a:lnTo>
                    <a:pt x="955121" y="1331850"/>
                  </a:lnTo>
                  <a:lnTo>
                    <a:pt x="910113" y="1350551"/>
                  </a:lnTo>
                  <a:lnTo>
                    <a:pt x="865692" y="1370769"/>
                  </a:lnTo>
                  <a:lnTo>
                    <a:pt x="821925" y="1392459"/>
                  </a:lnTo>
                  <a:lnTo>
                    <a:pt x="778882" y="1415574"/>
                  </a:lnTo>
                  <a:lnTo>
                    <a:pt x="736631" y="1440070"/>
                  </a:lnTo>
                  <a:lnTo>
                    <a:pt x="695240" y="1465901"/>
                  </a:lnTo>
                  <a:lnTo>
                    <a:pt x="654777" y="1493021"/>
                  </a:lnTo>
                  <a:lnTo>
                    <a:pt x="615312" y="1521386"/>
                  </a:lnTo>
                  <a:lnTo>
                    <a:pt x="576913" y="1550949"/>
                  </a:lnTo>
                  <a:lnTo>
                    <a:pt x="539648" y="1581665"/>
                  </a:lnTo>
                  <a:lnTo>
                    <a:pt x="503585" y="1613489"/>
                  </a:lnTo>
                  <a:lnTo>
                    <a:pt x="467518" y="1647355"/>
                  </a:lnTo>
                  <a:lnTo>
                    <a:pt x="432460" y="1682069"/>
                  </a:lnTo>
                  <a:lnTo>
                    <a:pt x="398380" y="1717601"/>
                  </a:lnTo>
                  <a:lnTo>
                    <a:pt x="365246" y="1753919"/>
                  </a:lnTo>
                  <a:lnTo>
                    <a:pt x="333026" y="1790992"/>
                  </a:lnTo>
                  <a:lnTo>
                    <a:pt x="301690" y="1828788"/>
                  </a:lnTo>
                  <a:lnTo>
                    <a:pt x="271205" y="1867276"/>
                  </a:lnTo>
                  <a:lnTo>
                    <a:pt x="241541" y="1906423"/>
                  </a:lnTo>
                  <a:lnTo>
                    <a:pt x="212667" y="1946200"/>
                  </a:lnTo>
                  <a:lnTo>
                    <a:pt x="184550" y="1986574"/>
                  </a:lnTo>
                  <a:lnTo>
                    <a:pt x="157160" y="2027514"/>
                  </a:lnTo>
                  <a:lnTo>
                    <a:pt x="130464" y="2068988"/>
                  </a:lnTo>
                  <a:lnTo>
                    <a:pt x="104414" y="2110997"/>
                  </a:lnTo>
                  <a:lnTo>
                    <a:pt x="79033" y="2153415"/>
                  </a:lnTo>
                  <a:lnTo>
                    <a:pt x="54235" y="2196304"/>
                  </a:lnTo>
                  <a:lnTo>
                    <a:pt x="30006" y="2239602"/>
                  </a:lnTo>
                  <a:lnTo>
                    <a:pt x="6316" y="2283277"/>
                  </a:lnTo>
                  <a:lnTo>
                    <a:pt x="0" y="2295271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928684" y="8357956"/>
              <a:ext cx="6359525" cy="1929130"/>
            </a:xfrm>
            <a:custGeom>
              <a:avLst/>
              <a:gdLst/>
              <a:ahLst/>
              <a:cxnLst/>
              <a:rect l="l" t="t" r="r" b="b"/>
              <a:pathLst>
                <a:path w="6359525" h="1929129">
                  <a:moveTo>
                    <a:pt x="1707422" y="1929043"/>
                  </a:moveTo>
                  <a:lnTo>
                    <a:pt x="1777847" y="1929043"/>
                  </a:lnTo>
                  <a:lnTo>
                    <a:pt x="1763836" y="1904327"/>
                  </a:lnTo>
                  <a:lnTo>
                    <a:pt x="1737663" y="1860185"/>
                  </a:lnTo>
                  <a:lnTo>
                    <a:pt x="1710384" y="1816424"/>
                  </a:lnTo>
                  <a:lnTo>
                    <a:pt x="1681999" y="1773323"/>
                  </a:lnTo>
                  <a:lnTo>
                    <a:pt x="1652440" y="1731044"/>
                  </a:lnTo>
                  <a:lnTo>
                    <a:pt x="1621634" y="1689745"/>
                  </a:lnTo>
                  <a:lnTo>
                    <a:pt x="1589514" y="1649589"/>
                  </a:lnTo>
                  <a:lnTo>
                    <a:pt x="1556008" y="1610735"/>
                  </a:lnTo>
                  <a:lnTo>
                    <a:pt x="1521047" y="1573343"/>
                  </a:lnTo>
                  <a:lnTo>
                    <a:pt x="1484560" y="1537575"/>
                  </a:lnTo>
                  <a:lnTo>
                    <a:pt x="1446478" y="1503591"/>
                  </a:lnTo>
                  <a:lnTo>
                    <a:pt x="1406730" y="1471550"/>
                  </a:lnTo>
                  <a:lnTo>
                    <a:pt x="1365246" y="1441614"/>
                  </a:lnTo>
                  <a:lnTo>
                    <a:pt x="1321957" y="1413944"/>
                  </a:lnTo>
                  <a:lnTo>
                    <a:pt x="1276741" y="1388959"/>
                  </a:lnTo>
                  <a:lnTo>
                    <a:pt x="1230619" y="1367457"/>
                  </a:lnTo>
                  <a:lnTo>
                    <a:pt x="1183708" y="1349371"/>
                  </a:lnTo>
                  <a:lnTo>
                    <a:pt x="1136126" y="1334636"/>
                  </a:lnTo>
                  <a:lnTo>
                    <a:pt x="1087991" y="1323184"/>
                  </a:lnTo>
                  <a:lnTo>
                    <a:pt x="1039420" y="1314950"/>
                  </a:lnTo>
                  <a:lnTo>
                    <a:pt x="990532" y="1309867"/>
                  </a:lnTo>
                  <a:lnTo>
                    <a:pt x="941443" y="1307868"/>
                  </a:lnTo>
                  <a:lnTo>
                    <a:pt x="892272" y="1308887"/>
                  </a:lnTo>
                  <a:lnTo>
                    <a:pt x="843137" y="1312858"/>
                  </a:lnTo>
                  <a:lnTo>
                    <a:pt x="794154" y="1319714"/>
                  </a:lnTo>
                  <a:lnTo>
                    <a:pt x="745442" y="1329389"/>
                  </a:lnTo>
                  <a:lnTo>
                    <a:pt x="697119" y="1341816"/>
                  </a:lnTo>
                  <a:lnTo>
                    <a:pt x="649302" y="1356929"/>
                  </a:lnTo>
                  <a:lnTo>
                    <a:pt x="626315" y="1365567"/>
                  </a:lnTo>
                  <a:lnTo>
                    <a:pt x="922282" y="1365567"/>
                  </a:lnTo>
                  <a:lnTo>
                    <a:pt x="970684" y="1366540"/>
                  </a:lnTo>
                  <a:lnTo>
                    <a:pt x="1019449" y="1370887"/>
                  </a:lnTo>
                  <a:lnTo>
                    <a:pt x="1069581" y="1379127"/>
                  </a:lnTo>
                  <a:lnTo>
                    <a:pt x="1118107" y="1390999"/>
                  </a:lnTo>
                  <a:lnTo>
                    <a:pt x="1165048" y="1406293"/>
                  </a:lnTo>
                  <a:lnTo>
                    <a:pt x="1210423" y="1424797"/>
                  </a:lnTo>
                  <a:lnTo>
                    <a:pt x="1254252" y="1446302"/>
                  </a:lnTo>
                  <a:lnTo>
                    <a:pt x="1296554" y="1470598"/>
                  </a:lnTo>
                  <a:lnTo>
                    <a:pt x="1337350" y="1497474"/>
                  </a:lnTo>
                  <a:lnTo>
                    <a:pt x="1376657" y="1526720"/>
                  </a:lnTo>
                  <a:lnTo>
                    <a:pt x="1414498" y="1558125"/>
                  </a:lnTo>
                  <a:lnTo>
                    <a:pt x="1450890" y="1591480"/>
                  </a:lnTo>
                  <a:lnTo>
                    <a:pt x="1485854" y="1626574"/>
                  </a:lnTo>
                  <a:lnTo>
                    <a:pt x="1519410" y="1663196"/>
                  </a:lnTo>
                  <a:lnTo>
                    <a:pt x="1551576" y="1701136"/>
                  </a:lnTo>
                  <a:lnTo>
                    <a:pt x="1582374" y="1740184"/>
                  </a:lnTo>
                  <a:lnTo>
                    <a:pt x="1611821" y="1780130"/>
                  </a:lnTo>
                  <a:lnTo>
                    <a:pt x="1639939" y="1820763"/>
                  </a:lnTo>
                  <a:lnTo>
                    <a:pt x="1666747" y="1861873"/>
                  </a:lnTo>
                  <a:lnTo>
                    <a:pt x="1693010" y="1904447"/>
                  </a:lnTo>
                  <a:lnTo>
                    <a:pt x="1707422" y="1929043"/>
                  </a:lnTo>
                  <a:close/>
                </a:path>
                <a:path w="6359525" h="1929129">
                  <a:moveTo>
                    <a:pt x="0" y="1929043"/>
                  </a:moveTo>
                  <a:lnTo>
                    <a:pt x="70336" y="1929043"/>
                  </a:lnTo>
                  <a:lnTo>
                    <a:pt x="97052" y="1888815"/>
                  </a:lnTo>
                  <a:lnTo>
                    <a:pt x="126098" y="1847492"/>
                  </a:lnTo>
                  <a:lnTo>
                    <a:pt x="156285" y="1807018"/>
                  </a:lnTo>
                  <a:lnTo>
                    <a:pt x="187676" y="1767452"/>
                  </a:lnTo>
                  <a:lnTo>
                    <a:pt x="218365" y="1731328"/>
                  </a:lnTo>
                  <a:lnTo>
                    <a:pt x="250594" y="1696089"/>
                  </a:lnTo>
                  <a:lnTo>
                    <a:pt x="284297" y="1661874"/>
                  </a:lnTo>
                  <a:lnTo>
                    <a:pt x="319408" y="1628822"/>
                  </a:lnTo>
                  <a:lnTo>
                    <a:pt x="355863" y="1597071"/>
                  </a:lnTo>
                  <a:lnTo>
                    <a:pt x="393595" y="1566759"/>
                  </a:lnTo>
                  <a:lnTo>
                    <a:pt x="432540" y="1538024"/>
                  </a:lnTo>
                  <a:lnTo>
                    <a:pt x="472632" y="1511004"/>
                  </a:lnTo>
                  <a:lnTo>
                    <a:pt x="513806" y="1485838"/>
                  </a:lnTo>
                  <a:lnTo>
                    <a:pt x="555996" y="1462664"/>
                  </a:lnTo>
                  <a:lnTo>
                    <a:pt x="599151" y="1441614"/>
                  </a:lnTo>
                  <a:lnTo>
                    <a:pt x="643166" y="1422844"/>
                  </a:lnTo>
                  <a:lnTo>
                    <a:pt x="688015" y="1406475"/>
                  </a:lnTo>
                  <a:lnTo>
                    <a:pt x="733619" y="1392651"/>
                  </a:lnTo>
                  <a:lnTo>
                    <a:pt x="779913" y="1381510"/>
                  </a:lnTo>
                  <a:lnTo>
                    <a:pt x="826832" y="1373190"/>
                  </a:lnTo>
                  <a:lnTo>
                    <a:pt x="874310" y="1367829"/>
                  </a:lnTo>
                  <a:lnTo>
                    <a:pt x="922282" y="1365567"/>
                  </a:lnTo>
                  <a:lnTo>
                    <a:pt x="626315" y="1365567"/>
                  </a:lnTo>
                  <a:lnTo>
                    <a:pt x="555658" y="1394948"/>
                  </a:lnTo>
                  <a:lnTo>
                    <a:pt x="510066" y="1417720"/>
                  </a:lnTo>
                  <a:lnTo>
                    <a:pt x="466015" y="1442508"/>
                  </a:lnTo>
                  <a:lnTo>
                    <a:pt x="423484" y="1469180"/>
                  </a:lnTo>
                  <a:lnTo>
                    <a:pt x="382433" y="1497642"/>
                  </a:lnTo>
                  <a:lnTo>
                    <a:pt x="342822" y="1527798"/>
                  </a:lnTo>
                  <a:lnTo>
                    <a:pt x="304609" y="1559554"/>
                  </a:lnTo>
                  <a:lnTo>
                    <a:pt x="267755" y="1592815"/>
                  </a:lnTo>
                  <a:lnTo>
                    <a:pt x="232220" y="1627486"/>
                  </a:lnTo>
                  <a:lnTo>
                    <a:pt x="197963" y="1663472"/>
                  </a:lnTo>
                  <a:lnTo>
                    <a:pt x="164944" y="1700677"/>
                  </a:lnTo>
                  <a:lnTo>
                    <a:pt x="133122" y="1739008"/>
                  </a:lnTo>
                  <a:lnTo>
                    <a:pt x="102458" y="1778369"/>
                  </a:lnTo>
                  <a:lnTo>
                    <a:pt x="72911" y="1818665"/>
                  </a:lnTo>
                  <a:lnTo>
                    <a:pt x="44440" y="1859801"/>
                  </a:lnTo>
                  <a:lnTo>
                    <a:pt x="17007" y="1901682"/>
                  </a:lnTo>
                  <a:lnTo>
                    <a:pt x="0" y="1929043"/>
                  </a:lnTo>
                  <a:close/>
                </a:path>
                <a:path w="6359525" h="1929129">
                  <a:moveTo>
                    <a:pt x="4536441" y="1929043"/>
                  </a:moveTo>
                  <a:lnTo>
                    <a:pt x="4614076" y="1929043"/>
                  </a:lnTo>
                  <a:lnTo>
                    <a:pt x="4674840" y="1852568"/>
                  </a:lnTo>
                  <a:lnTo>
                    <a:pt x="4736261" y="1774317"/>
                  </a:lnTo>
                  <a:lnTo>
                    <a:pt x="5103216" y="1300770"/>
                  </a:lnTo>
                  <a:lnTo>
                    <a:pt x="5165357" y="1221947"/>
                  </a:lnTo>
                  <a:lnTo>
                    <a:pt x="5228058" y="1143501"/>
                  </a:lnTo>
                  <a:lnTo>
                    <a:pt x="5259651" y="1104460"/>
                  </a:lnTo>
                  <a:lnTo>
                    <a:pt x="5291422" y="1065564"/>
                  </a:lnTo>
                  <a:lnTo>
                    <a:pt x="5323384" y="1026829"/>
                  </a:lnTo>
                  <a:lnTo>
                    <a:pt x="5355551" y="988272"/>
                  </a:lnTo>
                  <a:lnTo>
                    <a:pt x="5387935" y="949909"/>
                  </a:lnTo>
                  <a:lnTo>
                    <a:pt x="5420548" y="911757"/>
                  </a:lnTo>
                  <a:lnTo>
                    <a:pt x="5453405" y="873833"/>
                  </a:lnTo>
                  <a:lnTo>
                    <a:pt x="5486517" y="836154"/>
                  </a:lnTo>
                  <a:lnTo>
                    <a:pt x="5519898" y="798737"/>
                  </a:lnTo>
                  <a:lnTo>
                    <a:pt x="5553559" y="761598"/>
                  </a:lnTo>
                  <a:lnTo>
                    <a:pt x="5587516" y="724754"/>
                  </a:lnTo>
                  <a:lnTo>
                    <a:pt x="5621779" y="688222"/>
                  </a:lnTo>
                  <a:lnTo>
                    <a:pt x="5656362" y="652018"/>
                  </a:lnTo>
                  <a:lnTo>
                    <a:pt x="5691278" y="616160"/>
                  </a:lnTo>
                  <a:lnTo>
                    <a:pt x="5726540" y="580664"/>
                  </a:lnTo>
                  <a:lnTo>
                    <a:pt x="5762160" y="545546"/>
                  </a:lnTo>
                  <a:lnTo>
                    <a:pt x="5798151" y="510825"/>
                  </a:lnTo>
                  <a:lnTo>
                    <a:pt x="5834527" y="476515"/>
                  </a:lnTo>
                  <a:lnTo>
                    <a:pt x="5871300" y="442635"/>
                  </a:lnTo>
                  <a:lnTo>
                    <a:pt x="5908483" y="409201"/>
                  </a:lnTo>
                  <a:lnTo>
                    <a:pt x="5946088" y="376229"/>
                  </a:lnTo>
                  <a:lnTo>
                    <a:pt x="5984130" y="343737"/>
                  </a:lnTo>
                  <a:lnTo>
                    <a:pt x="6022619" y="311741"/>
                  </a:lnTo>
                  <a:lnTo>
                    <a:pt x="6061571" y="280258"/>
                  </a:lnTo>
                  <a:lnTo>
                    <a:pt x="6100996" y="249305"/>
                  </a:lnTo>
                  <a:lnTo>
                    <a:pt x="6140909" y="218898"/>
                  </a:lnTo>
                  <a:lnTo>
                    <a:pt x="6181321" y="189054"/>
                  </a:lnTo>
                  <a:lnTo>
                    <a:pt x="6222246" y="159791"/>
                  </a:lnTo>
                  <a:lnTo>
                    <a:pt x="6262493" y="132040"/>
                  </a:lnTo>
                  <a:lnTo>
                    <a:pt x="6303417" y="104934"/>
                  </a:lnTo>
                  <a:lnTo>
                    <a:pt x="6344991" y="78496"/>
                  </a:lnTo>
                  <a:lnTo>
                    <a:pt x="6359316" y="69757"/>
                  </a:lnTo>
                  <a:lnTo>
                    <a:pt x="6359316" y="0"/>
                  </a:lnTo>
                  <a:lnTo>
                    <a:pt x="6290448" y="42620"/>
                  </a:lnTo>
                  <a:lnTo>
                    <a:pt x="6249121" y="69503"/>
                  </a:lnTo>
                  <a:lnTo>
                    <a:pt x="6208238" y="97030"/>
                  </a:lnTo>
                  <a:lnTo>
                    <a:pt x="6167808" y="125178"/>
                  </a:lnTo>
                  <a:lnTo>
                    <a:pt x="6127843" y="153924"/>
                  </a:lnTo>
                  <a:lnTo>
                    <a:pt x="6088352" y="183246"/>
                  </a:lnTo>
                  <a:lnTo>
                    <a:pt x="6049347" y="213120"/>
                  </a:lnTo>
                  <a:lnTo>
                    <a:pt x="6010836" y="243524"/>
                  </a:lnTo>
                  <a:lnTo>
                    <a:pt x="5972831" y="274434"/>
                  </a:lnTo>
                  <a:lnTo>
                    <a:pt x="5935341" y="305828"/>
                  </a:lnTo>
                  <a:lnTo>
                    <a:pt x="5896698" y="339105"/>
                  </a:lnTo>
                  <a:lnTo>
                    <a:pt x="5858525" y="372830"/>
                  </a:lnTo>
                  <a:lnTo>
                    <a:pt x="5820807" y="406989"/>
                  </a:lnTo>
                  <a:lnTo>
                    <a:pt x="5783529" y="441567"/>
                  </a:lnTo>
                  <a:lnTo>
                    <a:pt x="5746676" y="476549"/>
                  </a:lnTo>
                  <a:lnTo>
                    <a:pt x="5710233" y="511920"/>
                  </a:lnTo>
                  <a:lnTo>
                    <a:pt x="5674185" y="547666"/>
                  </a:lnTo>
                  <a:lnTo>
                    <a:pt x="5638516" y="583771"/>
                  </a:lnTo>
                  <a:lnTo>
                    <a:pt x="5603213" y="620221"/>
                  </a:lnTo>
                  <a:lnTo>
                    <a:pt x="5568259" y="657001"/>
                  </a:lnTo>
                  <a:lnTo>
                    <a:pt x="5533640" y="694095"/>
                  </a:lnTo>
                  <a:lnTo>
                    <a:pt x="5499341" y="731490"/>
                  </a:lnTo>
                  <a:lnTo>
                    <a:pt x="5465347" y="769169"/>
                  </a:lnTo>
                  <a:lnTo>
                    <a:pt x="5431643" y="807119"/>
                  </a:lnTo>
                  <a:lnTo>
                    <a:pt x="5398213" y="845325"/>
                  </a:lnTo>
                  <a:lnTo>
                    <a:pt x="5365042" y="883771"/>
                  </a:lnTo>
                  <a:lnTo>
                    <a:pt x="5332117" y="922442"/>
                  </a:lnTo>
                  <a:lnTo>
                    <a:pt x="5299421" y="961325"/>
                  </a:lnTo>
                  <a:lnTo>
                    <a:pt x="5266939" y="1000403"/>
                  </a:lnTo>
                  <a:lnTo>
                    <a:pt x="5234657" y="1039662"/>
                  </a:lnTo>
                  <a:lnTo>
                    <a:pt x="5202560" y="1079088"/>
                  </a:lnTo>
                  <a:lnTo>
                    <a:pt x="5170632" y="1118664"/>
                  </a:lnTo>
                  <a:lnTo>
                    <a:pt x="5107224" y="1198213"/>
                  </a:lnTo>
                  <a:lnTo>
                    <a:pt x="5013008" y="1318298"/>
                  </a:lnTo>
                  <a:lnTo>
                    <a:pt x="4701830" y="1720362"/>
                  </a:lnTo>
                  <a:lnTo>
                    <a:pt x="4639223" y="1800211"/>
                  </a:lnTo>
                  <a:lnTo>
                    <a:pt x="4575499" y="1880479"/>
                  </a:lnTo>
                  <a:lnTo>
                    <a:pt x="4543059" y="1920874"/>
                  </a:lnTo>
                  <a:lnTo>
                    <a:pt x="4536441" y="1929043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0666" y="660826"/>
            <a:ext cx="2705034" cy="26924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5235628" y="961769"/>
            <a:ext cx="1263650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40" b="1">
                <a:latin typeface="Tahoma"/>
                <a:cs typeface="Tahoma"/>
              </a:rPr>
              <a:t>UrbanUser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500" y="7801790"/>
            <a:ext cx="6132016" cy="248520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84950" y="705842"/>
            <a:ext cx="1059307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280"/>
              <a:t>LEAN</a:t>
            </a:r>
            <a:r>
              <a:rPr dirty="0" sz="6400" spc="140"/>
              <a:t> </a:t>
            </a:r>
            <a:r>
              <a:rPr dirty="0" sz="6400" spc="445"/>
              <a:t>UX</a:t>
            </a:r>
            <a:r>
              <a:rPr dirty="0" sz="6400" spc="140"/>
              <a:t> </a:t>
            </a:r>
            <a:r>
              <a:rPr dirty="0" sz="6400" spc="270"/>
              <a:t>ASSUMPTIONS</a:t>
            </a:r>
            <a:endParaRPr sz="6400"/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574" y="3580527"/>
            <a:ext cx="161925" cy="1619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574" y="4199652"/>
            <a:ext cx="161925" cy="1619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574" y="4818777"/>
            <a:ext cx="161925" cy="1619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574" y="5437902"/>
            <a:ext cx="161925" cy="1619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574" y="6057027"/>
            <a:ext cx="161925" cy="1619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574" y="6676152"/>
            <a:ext cx="161925" cy="16192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220086" y="2275954"/>
            <a:ext cx="13091160" cy="474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5" b="1">
                <a:latin typeface="Tahoma"/>
                <a:cs typeface="Tahoma"/>
              </a:rPr>
              <a:t>USER</a:t>
            </a:r>
            <a:r>
              <a:rPr dirty="0" sz="3600" spc="40" b="1">
                <a:latin typeface="Tahoma"/>
                <a:cs typeface="Tahoma"/>
              </a:rPr>
              <a:t> </a:t>
            </a:r>
            <a:r>
              <a:rPr dirty="0" sz="3600" spc="150" b="1">
                <a:latin typeface="Tahoma"/>
                <a:cs typeface="Tahoma"/>
              </a:rPr>
              <a:t>ASSUMPTIONS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</a:pPr>
            <a:r>
              <a:rPr dirty="0" sz="3500" spc="175" b="1">
                <a:latin typeface="Trebuchet MS"/>
                <a:cs typeface="Trebuchet MS"/>
              </a:rPr>
              <a:t>¿Quién</a:t>
            </a:r>
            <a:r>
              <a:rPr dirty="0" sz="3500" spc="-160" b="1">
                <a:latin typeface="Trebuchet MS"/>
                <a:cs typeface="Trebuchet MS"/>
              </a:rPr>
              <a:t> </a:t>
            </a:r>
            <a:r>
              <a:rPr dirty="0" sz="3500" spc="155" b="1">
                <a:latin typeface="Trebuchet MS"/>
                <a:cs typeface="Trebuchet MS"/>
              </a:rPr>
              <a:t>es</a:t>
            </a:r>
            <a:r>
              <a:rPr dirty="0" sz="3500" spc="-155" b="1">
                <a:latin typeface="Trebuchet MS"/>
                <a:cs typeface="Trebuchet MS"/>
              </a:rPr>
              <a:t> </a:t>
            </a:r>
            <a:r>
              <a:rPr dirty="0" sz="3500" spc="55" b="1">
                <a:latin typeface="Trebuchet MS"/>
                <a:cs typeface="Trebuchet MS"/>
              </a:rPr>
              <a:t>el</a:t>
            </a:r>
            <a:r>
              <a:rPr dirty="0" sz="3500" spc="-160" b="1">
                <a:latin typeface="Trebuchet MS"/>
                <a:cs typeface="Trebuchet MS"/>
              </a:rPr>
              <a:t> </a:t>
            </a:r>
            <a:r>
              <a:rPr dirty="0" sz="3500" spc="180" b="1">
                <a:latin typeface="Trebuchet MS"/>
                <a:cs typeface="Trebuchet MS"/>
              </a:rPr>
              <a:t>usuario?</a:t>
            </a:r>
            <a:endParaRPr sz="35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75"/>
              </a:spcBef>
            </a:pPr>
            <a:r>
              <a:rPr dirty="0" sz="3500" spc="200" b="1">
                <a:latin typeface="Trebuchet MS"/>
                <a:cs typeface="Trebuchet MS"/>
              </a:rPr>
              <a:t>¿Dónde</a:t>
            </a:r>
            <a:r>
              <a:rPr dirty="0" sz="3500" spc="-145" b="1">
                <a:latin typeface="Trebuchet MS"/>
                <a:cs typeface="Trebuchet MS"/>
              </a:rPr>
              <a:t> </a:t>
            </a:r>
            <a:r>
              <a:rPr dirty="0" sz="3500" spc="105" b="1">
                <a:latin typeface="Trebuchet MS"/>
                <a:cs typeface="Trebuchet MS"/>
              </a:rPr>
              <a:t>encaja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75" b="1">
                <a:latin typeface="Trebuchet MS"/>
                <a:cs typeface="Trebuchet MS"/>
              </a:rPr>
              <a:t>nuestro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60" b="1">
                <a:latin typeface="Trebuchet MS"/>
                <a:cs typeface="Trebuchet MS"/>
              </a:rPr>
              <a:t>producto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55" b="1">
                <a:latin typeface="Trebuchet MS"/>
                <a:cs typeface="Trebuchet MS"/>
              </a:rPr>
              <a:t>en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240" b="1">
                <a:latin typeface="Trebuchet MS"/>
                <a:cs typeface="Trebuchet MS"/>
              </a:rPr>
              <a:t>su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30" b="1">
                <a:latin typeface="Trebuchet MS"/>
                <a:cs typeface="Trebuchet MS"/>
              </a:rPr>
              <a:t>trabajo</a:t>
            </a:r>
            <a:r>
              <a:rPr dirty="0" sz="3500" spc="-145" b="1">
                <a:latin typeface="Trebuchet MS"/>
                <a:cs typeface="Trebuchet MS"/>
              </a:rPr>
              <a:t> </a:t>
            </a:r>
            <a:r>
              <a:rPr dirty="0" sz="3500" spc="200" b="1">
                <a:latin typeface="Trebuchet MS"/>
                <a:cs typeface="Trebuchet MS"/>
              </a:rPr>
              <a:t>o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55" b="1">
                <a:latin typeface="Trebuchet MS"/>
                <a:cs typeface="Trebuchet MS"/>
              </a:rPr>
              <a:t>vida?</a:t>
            </a:r>
            <a:endParaRPr sz="35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75"/>
              </a:spcBef>
            </a:pPr>
            <a:r>
              <a:rPr dirty="0" sz="3500" spc="190" b="1">
                <a:latin typeface="Trebuchet MS"/>
                <a:cs typeface="Trebuchet MS"/>
              </a:rPr>
              <a:t>¿Que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90" b="1">
                <a:latin typeface="Trebuchet MS"/>
                <a:cs typeface="Trebuchet MS"/>
              </a:rPr>
              <a:t>problemas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05" b="1">
                <a:latin typeface="Trebuchet MS"/>
                <a:cs typeface="Trebuchet MS"/>
              </a:rPr>
              <a:t>tiene</a:t>
            </a:r>
            <a:r>
              <a:rPr dirty="0" sz="3500" spc="-135" b="1">
                <a:latin typeface="Trebuchet MS"/>
                <a:cs typeface="Trebuchet MS"/>
              </a:rPr>
              <a:t> </a:t>
            </a:r>
            <a:r>
              <a:rPr dirty="0" sz="3500" spc="175" b="1">
                <a:latin typeface="Trebuchet MS"/>
                <a:cs typeface="Trebuchet MS"/>
              </a:rPr>
              <a:t>nuestro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55" b="1">
                <a:latin typeface="Trebuchet MS"/>
                <a:cs typeface="Trebuchet MS"/>
              </a:rPr>
              <a:t>producto?</a:t>
            </a:r>
            <a:endParaRPr sz="35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75"/>
              </a:spcBef>
            </a:pPr>
            <a:r>
              <a:rPr dirty="0" sz="3500" spc="190" b="1">
                <a:latin typeface="Trebuchet MS"/>
                <a:cs typeface="Trebuchet MS"/>
              </a:rPr>
              <a:t>¿Que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25" b="1">
                <a:latin typeface="Trebuchet MS"/>
                <a:cs typeface="Trebuchet MS"/>
              </a:rPr>
              <a:t>características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225" b="1">
                <a:latin typeface="Trebuchet MS"/>
                <a:cs typeface="Trebuchet MS"/>
              </a:rPr>
              <a:t>son</a:t>
            </a:r>
            <a:r>
              <a:rPr dirty="0" sz="3500" spc="-135" b="1">
                <a:latin typeface="Trebuchet MS"/>
                <a:cs typeface="Trebuchet MS"/>
              </a:rPr>
              <a:t> </a:t>
            </a:r>
            <a:r>
              <a:rPr dirty="0" sz="3500" spc="180" b="1">
                <a:latin typeface="Trebuchet MS"/>
                <a:cs typeface="Trebuchet MS"/>
              </a:rPr>
              <a:t>importantes?</a:t>
            </a:r>
            <a:endParaRPr sz="35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75"/>
              </a:spcBef>
            </a:pPr>
            <a:r>
              <a:rPr dirty="0" sz="3500" spc="195" b="1">
                <a:latin typeface="Trebuchet MS"/>
                <a:cs typeface="Trebuchet MS"/>
              </a:rPr>
              <a:t>¿Cuándo</a:t>
            </a:r>
            <a:r>
              <a:rPr dirty="0" sz="3500" spc="-145" b="1">
                <a:latin typeface="Trebuchet MS"/>
                <a:cs typeface="Trebuchet MS"/>
              </a:rPr>
              <a:t> </a:t>
            </a:r>
            <a:r>
              <a:rPr dirty="0" sz="3500" spc="135" b="1">
                <a:latin typeface="Trebuchet MS"/>
                <a:cs typeface="Trebuchet MS"/>
              </a:rPr>
              <a:t>y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215" b="1">
                <a:latin typeface="Trebuchet MS"/>
                <a:cs typeface="Trebuchet MS"/>
              </a:rPr>
              <a:t>cómo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55" b="1">
                <a:latin typeface="Trebuchet MS"/>
                <a:cs typeface="Trebuchet MS"/>
              </a:rPr>
              <a:t>es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225" b="1">
                <a:latin typeface="Trebuchet MS"/>
                <a:cs typeface="Trebuchet MS"/>
              </a:rPr>
              <a:t>usado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75" b="1">
                <a:latin typeface="Trebuchet MS"/>
                <a:cs typeface="Trebuchet MS"/>
              </a:rPr>
              <a:t>nuestro</a:t>
            </a:r>
            <a:r>
              <a:rPr dirty="0" sz="3500" spc="-140" b="1">
                <a:latin typeface="Trebuchet MS"/>
                <a:cs typeface="Trebuchet MS"/>
              </a:rPr>
              <a:t> </a:t>
            </a:r>
            <a:r>
              <a:rPr dirty="0" sz="3500" spc="155" b="1">
                <a:latin typeface="Trebuchet MS"/>
                <a:cs typeface="Trebuchet MS"/>
              </a:rPr>
              <a:t>producto?</a:t>
            </a:r>
            <a:endParaRPr sz="35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675"/>
              </a:spcBef>
            </a:pPr>
            <a:r>
              <a:rPr dirty="0" sz="3500" spc="215" b="1">
                <a:latin typeface="Trebuchet MS"/>
                <a:cs typeface="Trebuchet MS"/>
              </a:rPr>
              <a:t>¿Cómo</a:t>
            </a:r>
            <a:r>
              <a:rPr dirty="0" sz="3500" spc="-150" b="1">
                <a:latin typeface="Trebuchet MS"/>
                <a:cs typeface="Trebuchet MS"/>
              </a:rPr>
              <a:t> </a:t>
            </a:r>
            <a:r>
              <a:rPr dirty="0" sz="3500" spc="130" b="1">
                <a:latin typeface="Trebuchet MS"/>
                <a:cs typeface="Trebuchet MS"/>
              </a:rPr>
              <a:t>debe</a:t>
            </a:r>
            <a:r>
              <a:rPr dirty="0" sz="3500" spc="-145" b="1">
                <a:latin typeface="Trebuchet MS"/>
                <a:cs typeface="Trebuchet MS"/>
              </a:rPr>
              <a:t> </a:t>
            </a:r>
            <a:r>
              <a:rPr dirty="0" sz="3500" spc="125" b="1">
                <a:latin typeface="Trebuchet MS"/>
                <a:cs typeface="Trebuchet MS"/>
              </a:rPr>
              <a:t>verse</a:t>
            </a:r>
            <a:r>
              <a:rPr dirty="0" sz="3500" spc="-145" b="1">
                <a:latin typeface="Trebuchet MS"/>
                <a:cs typeface="Trebuchet MS"/>
              </a:rPr>
              <a:t> </a:t>
            </a:r>
            <a:r>
              <a:rPr dirty="0" sz="3500" spc="175" b="1">
                <a:latin typeface="Trebuchet MS"/>
                <a:cs typeface="Trebuchet MS"/>
              </a:rPr>
              <a:t>nuestro</a:t>
            </a:r>
            <a:r>
              <a:rPr dirty="0" sz="3500" spc="-145" b="1">
                <a:latin typeface="Trebuchet MS"/>
                <a:cs typeface="Trebuchet MS"/>
              </a:rPr>
              <a:t> </a:t>
            </a:r>
            <a:r>
              <a:rPr dirty="0" sz="3500" spc="160" b="1">
                <a:latin typeface="Trebuchet MS"/>
                <a:cs typeface="Trebuchet MS"/>
              </a:rPr>
              <a:t>producto</a:t>
            </a:r>
            <a:r>
              <a:rPr dirty="0" sz="3500" spc="-150" b="1">
                <a:latin typeface="Trebuchet MS"/>
                <a:cs typeface="Trebuchet MS"/>
              </a:rPr>
              <a:t> </a:t>
            </a:r>
            <a:r>
              <a:rPr dirty="0" sz="3500" spc="135" b="1">
                <a:latin typeface="Trebuchet MS"/>
                <a:cs typeface="Trebuchet MS"/>
              </a:rPr>
              <a:t>y</a:t>
            </a:r>
            <a:r>
              <a:rPr dirty="0" sz="3500" spc="-145" b="1">
                <a:latin typeface="Trebuchet MS"/>
                <a:cs typeface="Trebuchet MS"/>
              </a:rPr>
              <a:t> </a:t>
            </a:r>
            <a:r>
              <a:rPr dirty="0" sz="3500" spc="215" b="1">
                <a:latin typeface="Trebuchet MS"/>
                <a:cs typeface="Trebuchet MS"/>
              </a:rPr>
              <a:t>cómo</a:t>
            </a:r>
            <a:r>
              <a:rPr dirty="0" sz="3500" spc="-145" b="1">
                <a:latin typeface="Trebuchet MS"/>
                <a:cs typeface="Trebuchet MS"/>
              </a:rPr>
              <a:t> </a:t>
            </a:r>
            <a:r>
              <a:rPr dirty="0" sz="3500" spc="175" b="1">
                <a:latin typeface="Trebuchet MS"/>
                <a:cs typeface="Trebuchet MS"/>
              </a:rPr>
              <a:t>comportarse?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74040"/>
            <a:ext cx="241935" cy="596265"/>
          </a:xfrm>
          <a:custGeom>
            <a:avLst/>
            <a:gdLst/>
            <a:ahLst/>
            <a:cxnLst/>
            <a:rect l="l" t="t" r="r" b="b"/>
            <a:pathLst>
              <a:path w="241935" h="596265">
                <a:moveTo>
                  <a:pt x="0" y="595834"/>
                </a:moveTo>
                <a:lnTo>
                  <a:pt x="0" y="0"/>
                </a:lnTo>
                <a:lnTo>
                  <a:pt x="9563" y="144"/>
                </a:lnTo>
                <a:lnTo>
                  <a:pt x="61731" y="10858"/>
                </a:lnTo>
                <a:lnTo>
                  <a:pt x="114401" y="35354"/>
                </a:lnTo>
                <a:lnTo>
                  <a:pt x="167657" y="74283"/>
                </a:lnTo>
                <a:lnTo>
                  <a:pt x="215643" y="122762"/>
                </a:lnTo>
                <a:lnTo>
                  <a:pt x="239056" y="166523"/>
                </a:lnTo>
                <a:lnTo>
                  <a:pt x="241729" y="188623"/>
                </a:lnTo>
                <a:lnTo>
                  <a:pt x="238630" y="212029"/>
                </a:lnTo>
                <a:lnTo>
                  <a:pt x="215858" y="266238"/>
                </a:lnTo>
                <a:lnTo>
                  <a:pt x="172230" y="336108"/>
                </a:lnTo>
                <a:lnTo>
                  <a:pt x="109238" y="428597"/>
                </a:lnTo>
                <a:lnTo>
                  <a:pt x="70947" y="485497"/>
                </a:lnTo>
                <a:lnTo>
                  <a:pt x="28373" y="550662"/>
                </a:lnTo>
                <a:lnTo>
                  <a:pt x="0" y="595834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382509" cy="2027555"/>
            <a:chOff x="0" y="0"/>
            <a:chExt cx="7382509" cy="20275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382509" cy="2027555"/>
            </a:xfrm>
            <a:custGeom>
              <a:avLst/>
              <a:gdLst/>
              <a:ahLst/>
              <a:cxnLst/>
              <a:rect l="l" t="t" r="r" b="b"/>
              <a:pathLst>
                <a:path w="7382509" h="2027555">
                  <a:moveTo>
                    <a:pt x="3045197" y="0"/>
                  </a:moveTo>
                  <a:lnTo>
                    <a:pt x="0" y="0"/>
                  </a:lnTo>
                  <a:lnTo>
                    <a:pt x="0" y="1983386"/>
                  </a:lnTo>
                  <a:lnTo>
                    <a:pt x="45517" y="1991583"/>
                  </a:lnTo>
                  <a:lnTo>
                    <a:pt x="93179" y="1999247"/>
                  </a:lnTo>
                  <a:lnTo>
                    <a:pt x="140941" y="2006008"/>
                  </a:lnTo>
                  <a:lnTo>
                    <a:pt x="188782" y="2011859"/>
                  </a:lnTo>
                  <a:lnTo>
                    <a:pt x="236682" y="2016795"/>
                  </a:lnTo>
                  <a:lnTo>
                    <a:pt x="284621" y="2020810"/>
                  </a:lnTo>
                  <a:lnTo>
                    <a:pt x="332578" y="2023898"/>
                  </a:lnTo>
                  <a:lnTo>
                    <a:pt x="380533" y="2026053"/>
                  </a:lnTo>
                  <a:lnTo>
                    <a:pt x="428466" y="2027269"/>
                  </a:lnTo>
                  <a:lnTo>
                    <a:pt x="476356" y="2027540"/>
                  </a:lnTo>
                  <a:lnTo>
                    <a:pt x="524184" y="2026861"/>
                  </a:lnTo>
                  <a:lnTo>
                    <a:pt x="571929" y="2025225"/>
                  </a:lnTo>
                  <a:lnTo>
                    <a:pt x="619570" y="2022627"/>
                  </a:lnTo>
                  <a:lnTo>
                    <a:pt x="667088" y="2019061"/>
                  </a:lnTo>
                  <a:lnTo>
                    <a:pt x="714463" y="2014520"/>
                  </a:lnTo>
                  <a:lnTo>
                    <a:pt x="761673" y="2009000"/>
                  </a:lnTo>
                  <a:lnTo>
                    <a:pt x="808698" y="2002493"/>
                  </a:lnTo>
                  <a:lnTo>
                    <a:pt x="855519" y="1994995"/>
                  </a:lnTo>
                  <a:lnTo>
                    <a:pt x="902116" y="1986499"/>
                  </a:lnTo>
                  <a:lnTo>
                    <a:pt x="948467" y="1977000"/>
                  </a:lnTo>
                  <a:lnTo>
                    <a:pt x="994552" y="1966491"/>
                  </a:lnTo>
                  <a:lnTo>
                    <a:pt x="1040352" y="1954967"/>
                  </a:lnTo>
                  <a:lnTo>
                    <a:pt x="1085846" y="1942422"/>
                  </a:lnTo>
                  <a:lnTo>
                    <a:pt x="1131014" y="1928849"/>
                  </a:lnTo>
                  <a:lnTo>
                    <a:pt x="1175835" y="1914244"/>
                  </a:lnTo>
                  <a:lnTo>
                    <a:pt x="1220290" y="1898600"/>
                  </a:lnTo>
                  <a:lnTo>
                    <a:pt x="1264357" y="1881911"/>
                  </a:lnTo>
                  <a:lnTo>
                    <a:pt x="1308017" y="1864171"/>
                  </a:lnTo>
                  <a:lnTo>
                    <a:pt x="1351249" y="1845375"/>
                  </a:lnTo>
                  <a:lnTo>
                    <a:pt x="1394034" y="1825516"/>
                  </a:lnTo>
                  <a:lnTo>
                    <a:pt x="1436351" y="1804589"/>
                  </a:lnTo>
                  <a:lnTo>
                    <a:pt x="1478179" y="1782589"/>
                  </a:lnTo>
                  <a:lnTo>
                    <a:pt x="1519498" y="1759508"/>
                  </a:lnTo>
                  <a:lnTo>
                    <a:pt x="1560288" y="1735341"/>
                  </a:lnTo>
                  <a:lnTo>
                    <a:pt x="1600530" y="1710082"/>
                  </a:lnTo>
                  <a:lnTo>
                    <a:pt x="1640201" y="1683725"/>
                  </a:lnTo>
                  <a:lnTo>
                    <a:pt x="1679283" y="1656265"/>
                  </a:lnTo>
                  <a:lnTo>
                    <a:pt x="1717755" y="1627696"/>
                  </a:lnTo>
                  <a:lnTo>
                    <a:pt x="1756889" y="1597036"/>
                  </a:lnTo>
                  <a:lnTo>
                    <a:pt x="1795135" y="1565511"/>
                  </a:lnTo>
                  <a:lnTo>
                    <a:pt x="1832532" y="1533157"/>
                  </a:lnTo>
                  <a:lnTo>
                    <a:pt x="1869117" y="1500009"/>
                  </a:lnTo>
                  <a:lnTo>
                    <a:pt x="1904929" y="1466103"/>
                  </a:lnTo>
                  <a:lnTo>
                    <a:pt x="1940005" y="1431477"/>
                  </a:lnTo>
                  <a:lnTo>
                    <a:pt x="1974383" y="1396166"/>
                  </a:lnTo>
                  <a:lnTo>
                    <a:pt x="2008101" y="1360206"/>
                  </a:lnTo>
                  <a:lnTo>
                    <a:pt x="2041198" y="1323634"/>
                  </a:lnTo>
                  <a:lnTo>
                    <a:pt x="2073711" y="1286485"/>
                  </a:lnTo>
                  <a:lnTo>
                    <a:pt x="2105678" y="1248796"/>
                  </a:lnTo>
                  <a:lnTo>
                    <a:pt x="2137137" y="1210603"/>
                  </a:lnTo>
                  <a:lnTo>
                    <a:pt x="2168125" y="1171942"/>
                  </a:lnTo>
                  <a:lnTo>
                    <a:pt x="2198682" y="1132849"/>
                  </a:lnTo>
                  <a:lnTo>
                    <a:pt x="2228844" y="1093361"/>
                  </a:lnTo>
                  <a:lnTo>
                    <a:pt x="2258650" y="1053514"/>
                  </a:lnTo>
                  <a:lnTo>
                    <a:pt x="2288137" y="1013343"/>
                  </a:lnTo>
                  <a:lnTo>
                    <a:pt x="2317344" y="972885"/>
                  </a:lnTo>
                  <a:lnTo>
                    <a:pt x="2346309" y="932176"/>
                  </a:lnTo>
                  <a:lnTo>
                    <a:pt x="2375069" y="891252"/>
                  </a:lnTo>
                  <a:lnTo>
                    <a:pt x="2403662" y="850150"/>
                  </a:lnTo>
                  <a:lnTo>
                    <a:pt x="2602333" y="560472"/>
                  </a:lnTo>
                  <a:lnTo>
                    <a:pt x="2630958" y="519243"/>
                  </a:lnTo>
                  <a:lnTo>
                    <a:pt x="2659758" y="478161"/>
                  </a:lnTo>
                  <a:lnTo>
                    <a:pt x="2688770" y="437262"/>
                  </a:lnTo>
                  <a:lnTo>
                    <a:pt x="2718033" y="396583"/>
                  </a:lnTo>
                  <a:lnTo>
                    <a:pt x="2747585" y="356158"/>
                  </a:lnTo>
                  <a:lnTo>
                    <a:pt x="2777463" y="316026"/>
                  </a:lnTo>
                  <a:lnTo>
                    <a:pt x="2807705" y="276221"/>
                  </a:lnTo>
                  <a:lnTo>
                    <a:pt x="2838349" y="236779"/>
                  </a:lnTo>
                  <a:lnTo>
                    <a:pt x="2869434" y="197738"/>
                  </a:lnTo>
                  <a:lnTo>
                    <a:pt x="2900996" y="159133"/>
                  </a:lnTo>
                  <a:lnTo>
                    <a:pt x="2933075" y="121001"/>
                  </a:lnTo>
                  <a:lnTo>
                    <a:pt x="2963625" y="86036"/>
                  </a:lnTo>
                  <a:lnTo>
                    <a:pt x="2995172" y="51531"/>
                  </a:lnTo>
                  <a:lnTo>
                    <a:pt x="3027677" y="17531"/>
                  </a:lnTo>
                  <a:lnTo>
                    <a:pt x="3045197" y="0"/>
                  </a:lnTo>
                  <a:close/>
                </a:path>
                <a:path w="7382509" h="2027555">
                  <a:moveTo>
                    <a:pt x="7382241" y="0"/>
                  </a:moveTo>
                  <a:lnTo>
                    <a:pt x="5055202" y="0"/>
                  </a:lnTo>
                  <a:lnTo>
                    <a:pt x="5066497" y="15187"/>
                  </a:lnTo>
                  <a:lnTo>
                    <a:pt x="5094781" y="53903"/>
                  </a:lnTo>
                  <a:lnTo>
                    <a:pt x="5179052" y="170761"/>
                  </a:lnTo>
                  <a:lnTo>
                    <a:pt x="5207295" y="209540"/>
                  </a:lnTo>
                  <a:lnTo>
                    <a:pt x="5235787" y="248028"/>
                  </a:lnTo>
                  <a:lnTo>
                    <a:pt x="5264634" y="286102"/>
                  </a:lnTo>
                  <a:lnTo>
                    <a:pt x="5293938" y="323639"/>
                  </a:lnTo>
                  <a:lnTo>
                    <a:pt x="5323803" y="360516"/>
                  </a:lnTo>
                  <a:lnTo>
                    <a:pt x="5354334" y="396610"/>
                  </a:lnTo>
                  <a:lnTo>
                    <a:pt x="5385635" y="431799"/>
                  </a:lnTo>
                  <a:lnTo>
                    <a:pt x="5417809" y="465960"/>
                  </a:lnTo>
                  <a:lnTo>
                    <a:pt x="5450960" y="498969"/>
                  </a:lnTo>
                  <a:lnTo>
                    <a:pt x="5485193" y="530705"/>
                  </a:lnTo>
                  <a:lnTo>
                    <a:pt x="5520611" y="561044"/>
                  </a:lnTo>
                  <a:lnTo>
                    <a:pt x="5557318" y="589864"/>
                  </a:lnTo>
                  <a:lnTo>
                    <a:pt x="5595419" y="617041"/>
                  </a:lnTo>
                  <a:lnTo>
                    <a:pt x="5635016" y="642452"/>
                  </a:lnTo>
                  <a:lnTo>
                    <a:pt x="5676519" y="666105"/>
                  </a:lnTo>
                  <a:lnTo>
                    <a:pt x="5718873" y="687286"/>
                  </a:lnTo>
                  <a:lnTo>
                    <a:pt x="5762011" y="706041"/>
                  </a:lnTo>
                  <a:lnTo>
                    <a:pt x="5805863" y="722416"/>
                  </a:lnTo>
                  <a:lnTo>
                    <a:pt x="5850361" y="736455"/>
                  </a:lnTo>
                  <a:lnTo>
                    <a:pt x="5895437" y="748205"/>
                  </a:lnTo>
                  <a:lnTo>
                    <a:pt x="5941023" y="757711"/>
                  </a:lnTo>
                  <a:lnTo>
                    <a:pt x="5987049" y="765018"/>
                  </a:lnTo>
                  <a:lnTo>
                    <a:pt x="6033448" y="770172"/>
                  </a:lnTo>
                  <a:lnTo>
                    <a:pt x="6080151" y="773218"/>
                  </a:lnTo>
                  <a:lnTo>
                    <a:pt x="6127089" y="774201"/>
                  </a:lnTo>
                  <a:lnTo>
                    <a:pt x="6174193" y="773168"/>
                  </a:lnTo>
                  <a:lnTo>
                    <a:pt x="6221397" y="770164"/>
                  </a:lnTo>
                  <a:lnTo>
                    <a:pt x="6268630" y="765234"/>
                  </a:lnTo>
                  <a:lnTo>
                    <a:pt x="6315825" y="758423"/>
                  </a:lnTo>
                  <a:lnTo>
                    <a:pt x="6362912" y="749777"/>
                  </a:lnTo>
                  <a:lnTo>
                    <a:pt x="6409825" y="739341"/>
                  </a:lnTo>
                  <a:lnTo>
                    <a:pt x="6456493" y="727162"/>
                  </a:lnTo>
                  <a:lnTo>
                    <a:pt x="6502849" y="713284"/>
                  </a:lnTo>
                  <a:lnTo>
                    <a:pt x="6548824" y="697752"/>
                  </a:lnTo>
                  <a:lnTo>
                    <a:pt x="6594349" y="680613"/>
                  </a:lnTo>
                  <a:lnTo>
                    <a:pt x="6639357" y="661912"/>
                  </a:lnTo>
                  <a:lnTo>
                    <a:pt x="6683778" y="641694"/>
                  </a:lnTo>
                  <a:lnTo>
                    <a:pt x="6727545" y="620004"/>
                  </a:lnTo>
                  <a:lnTo>
                    <a:pt x="6770588" y="596889"/>
                  </a:lnTo>
                  <a:lnTo>
                    <a:pt x="6812839" y="572393"/>
                  </a:lnTo>
                  <a:lnTo>
                    <a:pt x="6854230" y="546562"/>
                  </a:lnTo>
                  <a:lnTo>
                    <a:pt x="6894693" y="519442"/>
                  </a:lnTo>
                  <a:lnTo>
                    <a:pt x="6934158" y="491077"/>
                  </a:lnTo>
                  <a:lnTo>
                    <a:pt x="6972557" y="461514"/>
                  </a:lnTo>
                  <a:lnTo>
                    <a:pt x="7009822" y="430798"/>
                  </a:lnTo>
                  <a:lnTo>
                    <a:pt x="7045885" y="398974"/>
                  </a:lnTo>
                  <a:lnTo>
                    <a:pt x="7081952" y="365108"/>
                  </a:lnTo>
                  <a:lnTo>
                    <a:pt x="7117010" y="330394"/>
                  </a:lnTo>
                  <a:lnTo>
                    <a:pt x="7151090" y="294862"/>
                  </a:lnTo>
                  <a:lnTo>
                    <a:pt x="7184224" y="258543"/>
                  </a:lnTo>
                  <a:lnTo>
                    <a:pt x="7216444" y="221471"/>
                  </a:lnTo>
                  <a:lnTo>
                    <a:pt x="7247781" y="183675"/>
                  </a:lnTo>
                  <a:lnTo>
                    <a:pt x="7278265" y="145187"/>
                  </a:lnTo>
                  <a:lnTo>
                    <a:pt x="7307929" y="106040"/>
                  </a:lnTo>
                  <a:lnTo>
                    <a:pt x="7336803" y="66263"/>
                  </a:lnTo>
                  <a:lnTo>
                    <a:pt x="7364920" y="25889"/>
                  </a:lnTo>
                  <a:lnTo>
                    <a:pt x="7382241" y="0"/>
                  </a:lnTo>
                  <a:close/>
                </a:path>
              </a:pathLst>
            </a:custGeom>
            <a:solidFill>
              <a:srgbClr val="8AB6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877050" cy="1950085"/>
            </a:xfrm>
            <a:custGeom>
              <a:avLst/>
              <a:gdLst/>
              <a:ahLst/>
              <a:cxnLst/>
              <a:rect l="l" t="t" r="r" b="b"/>
              <a:pathLst>
                <a:path w="6877050" h="1950085">
                  <a:moveTo>
                    <a:pt x="5587496" y="0"/>
                  </a:moveTo>
                  <a:lnTo>
                    <a:pt x="5504744" y="0"/>
                  </a:lnTo>
                  <a:lnTo>
                    <a:pt x="5535358" y="35500"/>
                  </a:lnTo>
                  <a:lnTo>
                    <a:pt x="5570319" y="72892"/>
                  </a:lnTo>
                  <a:lnTo>
                    <a:pt x="5606806" y="108660"/>
                  </a:lnTo>
                  <a:lnTo>
                    <a:pt x="5644888" y="142644"/>
                  </a:lnTo>
                  <a:lnTo>
                    <a:pt x="5684636" y="174685"/>
                  </a:lnTo>
                  <a:lnTo>
                    <a:pt x="5726120" y="204620"/>
                  </a:lnTo>
                  <a:lnTo>
                    <a:pt x="5769409" y="232291"/>
                  </a:lnTo>
                  <a:lnTo>
                    <a:pt x="5814625" y="257276"/>
                  </a:lnTo>
                  <a:lnTo>
                    <a:pt x="5860747" y="278778"/>
                  </a:lnTo>
                  <a:lnTo>
                    <a:pt x="5907658" y="296864"/>
                  </a:lnTo>
                  <a:lnTo>
                    <a:pt x="5955240" y="311599"/>
                  </a:lnTo>
                  <a:lnTo>
                    <a:pt x="6003375" y="323051"/>
                  </a:lnTo>
                  <a:lnTo>
                    <a:pt x="6051946" y="331285"/>
                  </a:lnTo>
                  <a:lnTo>
                    <a:pt x="6100834" y="336368"/>
                  </a:lnTo>
                  <a:lnTo>
                    <a:pt x="6149923" y="338367"/>
                  </a:lnTo>
                  <a:lnTo>
                    <a:pt x="6199094" y="337348"/>
                  </a:lnTo>
                  <a:lnTo>
                    <a:pt x="6248229" y="333377"/>
                  </a:lnTo>
                  <a:lnTo>
                    <a:pt x="6297212" y="326521"/>
                  </a:lnTo>
                  <a:lnTo>
                    <a:pt x="6345923" y="316846"/>
                  </a:lnTo>
                  <a:lnTo>
                    <a:pt x="6394247" y="304419"/>
                  </a:lnTo>
                  <a:lnTo>
                    <a:pt x="6442064" y="289306"/>
                  </a:lnTo>
                  <a:lnTo>
                    <a:pt x="6465051" y="280668"/>
                  </a:lnTo>
                  <a:lnTo>
                    <a:pt x="6169083" y="280668"/>
                  </a:lnTo>
                  <a:lnTo>
                    <a:pt x="6120682" y="279695"/>
                  </a:lnTo>
                  <a:lnTo>
                    <a:pt x="6071917" y="275347"/>
                  </a:lnTo>
                  <a:lnTo>
                    <a:pt x="6021785" y="267107"/>
                  </a:lnTo>
                  <a:lnTo>
                    <a:pt x="5973259" y="255236"/>
                  </a:lnTo>
                  <a:lnTo>
                    <a:pt x="5926318" y="239942"/>
                  </a:lnTo>
                  <a:lnTo>
                    <a:pt x="5880943" y="221438"/>
                  </a:lnTo>
                  <a:lnTo>
                    <a:pt x="5837114" y="199933"/>
                  </a:lnTo>
                  <a:lnTo>
                    <a:pt x="5794812" y="175637"/>
                  </a:lnTo>
                  <a:lnTo>
                    <a:pt x="5754016" y="148761"/>
                  </a:lnTo>
                  <a:lnTo>
                    <a:pt x="5714708" y="119515"/>
                  </a:lnTo>
                  <a:lnTo>
                    <a:pt x="5676868" y="88109"/>
                  </a:lnTo>
                  <a:lnTo>
                    <a:pt x="5640476" y="54755"/>
                  </a:lnTo>
                  <a:lnTo>
                    <a:pt x="5605512" y="19661"/>
                  </a:lnTo>
                  <a:lnTo>
                    <a:pt x="5587496" y="0"/>
                  </a:lnTo>
                  <a:close/>
                </a:path>
                <a:path w="6877050" h="1950085">
                  <a:moveTo>
                    <a:pt x="6876995" y="0"/>
                  </a:moveTo>
                  <a:lnTo>
                    <a:pt x="6790456" y="0"/>
                  </a:lnTo>
                  <a:lnTo>
                    <a:pt x="6771958" y="17413"/>
                  </a:lnTo>
                  <a:lnTo>
                    <a:pt x="6735503" y="49164"/>
                  </a:lnTo>
                  <a:lnTo>
                    <a:pt x="6697771" y="79476"/>
                  </a:lnTo>
                  <a:lnTo>
                    <a:pt x="6658826" y="108211"/>
                  </a:lnTo>
                  <a:lnTo>
                    <a:pt x="6618734" y="135231"/>
                  </a:lnTo>
                  <a:lnTo>
                    <a:pt x="6577560" y="160397"/>
                  </a:lnTo>
                  <a:lnTo>
                    <a:pt x="6535370" y="183571"/>
                  </a:lnTo>
                  <a:lnTo>
                    <a:pt x="6492215" y="204620"/>
                  </a:lnTo>
                  <a:lnTo>
                    <a:pt x="6448200" y="223391"/>
                  </a:lnTo>
                  <a:lnTo>
                    <a:pt x="6403351" y="239760"/>
                  </a:lnTo>
                  <a:lnTo>
                    <a:pt x="6357747" y="253584"/>
                  </a:lnTo>
                  <a:lnTo>
                    <a:pt x="6311453" y="264725"/>
                  </a:lnTo>
                  <a:lnTo>
                    <a:pt x="6264534" y="273045"/>
                  </a:lnTo>
                  <a:lnTo>
                    <a:pt x="6217056" y="278406"/>
                  </a:lnTo>
                  <a:lnTo>
                    <a:pt x="6169083" y="280668"/>
                  </a:lnTo>
                  <a:lnTo>
                    <a:pt x="6465051" y="280668"/>
                  </a:lnTo>
                  <a:lnTo>
                    <a:pt x="6535708" y="251287"/>
                  </a:lnTo>
                  <a:lnTo>
                    <a:pt x="6581300" y="228514"/>
                  </a:lnTo>
                  <a:lnTo>
                    <a:pt x="6625351" y="203727"/>
                  </a:lnTo>
                  <a:lnTo>
                    <a:pt x="6667881" y="177055"/>
                  </a:lnTo>
                  <a:lnTo>
                    <a:pt x="6708932" y="148593"/>
                  </a:lnTo>
                  <a:lnTo>
                    <a:pt x="6748544" y="118437"/>
                  </a:lnTo>
                  <a:lnTo>
                    <a:pt x="6786757" y="86681"/>
                  </a:lnTo>
                  <a:lnTo>
                    <a:pt x="6823611" y="53420"/>
                  </a:lnTo>
                  <a:lnTo>
                    <a:pt x="6859146" y="18749"/>
                  </a:lnTo>
                  <a:lnTo>
                    <a:pt x="6876995" y="0"/>
                  </a:lnTo>
                  <a:close/>
                </a:path>
                <a:path w="6877050" h="1950085">
                  <a:moveTo>
                    <a:pt x="2331921" y="0"/>
                  </a:moveTo>
                  <a:lnTo>
                    <a:pt x="2255664" y="0"/>
                  </a:lnTo>
                  <a:lnTo>
                    <a:pt x="1988150" y="345465"/>
                  </a:lnTo>
                  <a:lnTo>
                    <a:pt x="1926009" y="424287"/>
                  </a:lnTo>
                  <a:lnTo>
                    <a:pt x="1863308" y="502734"/>
                  </a:lnTo>
                  <a:lnTo>
                    <a:pt x="1831715" y="541774"/>
                  </a:lnTo>
                  <a:lnTo>
                    <a:pt x="1799944" y="580671"/>
                  </a:lnTo>
                  <a:lnTo>
                    <a:pt x="1767982" y="619406"/>
                  </a:lnTo>
                  <a:lnTo>
                    <a:pt x="1735815" y="657963"/>
                  </a:lnTo>
                  <a:lnTo>
                    <a:pt x="1703431" y="696326"/>
                  </a:lnTo>
                  <a:lnTo>
                    <a:pt x="1670817" y="734478"/>
                  </a:lnTo>
                  <a:lnTo>
                    <a:pt x="1637961" y="772402"/>
                  </a:lnTo>
                  <a:lnTo>
                    <a:pt x="1604849" y="810081"/>
                  </a:lnTo>
                  <a:lnTo>
                    <a:pt x="1571468" y="847498"/>
                  </a:lnTo>
                  <a:lnTo>
                    <a:pt x="1537806" y="884637"/>
                  </a:lnTo>
                  <a:lnTo>
                    <a:pt x="1503850" y="921481"/>
                  </a:lnTo>
                  <a:lnTo>
                    <a:pt x="1469587" y="958013"/>
                  </a:lnTo>
                  <a:lnTo>
                    <a:pt x="1435004" y="994217"/>
                  </a:lnTo>
                  <a:lnTo>
                    <a:pt x="1400088" y="1030075"/>
                  </a:lnTo>
                  <a:lnTo>
                    <a:pt x="1364826" y="1065571"/>
                  </a:lnTo>
                  <a:lnTo>
                    <a:pt x="1329206" y="1100689"/>
                  </a:lnTo>
                  <a:lnTo>
                    <a:pt x="1293215" y="1135410"/>
                  </a:lnTo>
                  <a:lnTo>
                    <a:pt x="1256839" y="1169719"/>
                  </a:lnTo>
                  <a:lnTo>
                    <a:pt x="1220066" y="1203600"/>
                  </a:lnTo>
                  <a:lnTo>
                    <a:pt x="1182883" y="1237034"/>
                  </a:lnTo>
                  <a:lnTo>
                    <a:pt x="1145278" y="1270005"/>
                  </a:lnTo>
                  <a:lnTo>
                    <a:pt x="1107236" y="1302498"/>
                  </a:lnTo>
                  <a:lnTo>
                    <a:pt x="1068746" y="1334494"/>
                  </a:lnTo>
                  <a:lnTo>
                    <a:pt x="1029795" y="1365977"/>
                  </a:lnTo>
                  <a:lnTo>
                    <a:pt x="990370" y="1396930"/>
                  </a:lnTo>
                  <a:lnTo>
                    <a:pt x="950457" y="1427337"/>
                  </a:lnTo>
                  <a:lnTo>
                    <a:pt x="910045" y="1457181"/>
                  </a:lnTo>
                  <a:lnTo>
                    <a:pt x="869120" y="1486444"/>
                  </a:lnTo>
                  <a:lnTo>
                    <a:pt x="828873" y="1514195"/>
                  </a:lnTo>
                  <a:lnTo>
                    <a:pt x="787949" y="1541301"/>
                  </a:lnTo>
                  <a:lnTo>
                    <a:pt x="746375" y="1567739"/>
                  </a:lnTo>
                  <a:lnTo>
                    <a:pt x="704178" y="1593483"/>
                  </a:lnTo>
                  <a:lnTo>
                    <a:pt x="661386" y="1618509"/>
                  </a:lnTo>
                  <a:lnTo>
                    <a:pt x="618025" y="1642793"/>
                  </a:lnTo>
                  <a:lnTo>
                    <a:pt x="574123" y="1666310"/>
                  </a:lnTo>
                  <a:lnTo>
                    <a:pt x="529705" y="1689035"/>
                  </a:lnTo>
                  <a:lnTo>
                    <a:pt x="484801" y="1710944"/>
                  </a:lnTo>
                  <a:lnTo>
                    <a:pt x="439435" y="1732013"/>
                  </a:lnTo>
                  <a:lnTo>
                    <a:pt x="393636" y="1752217"/>
                  </a:lnTo>
                  <a:lnTo>
                    <a:pt x="347431" y="1771531"/>
                  </a:lnTo>
                  <a:lnTo>
                    <a:pt x="300846" y="1789932"/>
                  </a:lnTo>
                  <a:lnTo>
                    <a:pt x="253908" y="1807393"/>
                  </a:lnTo>
                  <a:lnTo>
                    <a:pt x="206646" y="1823892"/>
                  </a:lnTo>
                  <a:lnTo>
                    <a:pt x="159084" y="1839403"/>
                  </a:lnTo>
                  <a:lnTo>
                    <a:pt x="111252" y="1853901"/>
                  </a:lnTo>
                  <a:lnTo>
                    <a:pt x="63175" y="1867363"/>
                  </a:lnTo>
                  <a:lnTo>
                    <a:pt x="14881" y="1879764"/>
                  </a:lnTo>
                  <a:lnTo>
                    <a:pt x="0" y="1883237"/>
                  </a:lnTo>
                  <a:lnTo>
                    <a:pt x="0" y="1949599"/>
                  </a:lnTo>
                  <a:lnTo>
                    <a:pt x="40525" y="1939903"/>
                  </a:lnTo>
                  <a:lnTo>
                    <a:pt x="87810" y="1927472"/>
                  </a:lnTo>
                  <a:lnTo>
                    <a:pt x="134827" y="1914007"/>
                  </a:lnTo>
                  <a:lnTo>
                    <a:pt x="181566" y="1899532"/>
                  </a:lnTo>
                  <a:lnTo>
                    <a:pt x="228016" y="1884069"/>
                  </a:lnTo>
                  <a:lnTo>
                    <a:pt x="274168" y="1867642"/>
                  </a:lnTo>
                  <a:lnTo>
                    <a:pt x="320010" y="1850273"/>
                  </a:lnTo>
                  <a:lnTo>
                    <a:pt x="365533" y="1831986"/>
                  </a:lnTo>
                  <a:lnTo>
                    <a:pt x="410726" y="1812803"/>
                  </a:lnTo>
                  <a:lnTo>
                    <a:pt x="455579" y="1792746"/>
                  </a:lnTo>
                  <a:lnTo>
                    <a:pt x="500082" y="1771840"/>
                  </a:lnTo>
                  <a:lnTo>
                    <a:pt x="544224" y="1750106"/>
                  </a:lnTo>
                  <a:lnTo>
                    <a:pt x="587994" y="1727568"/>
                  </a:lnTo>
                  <a:lnTo>
                    <a:pt x="631383" y="1704249"/>
                  </a:lnTo>
                  <a:lnTo>
                    <a:pt x="674381" y="1680171"/>
                  </a:lnTo>
                  <a:lnTo>
                    <a:pt x="716976" y="1655357"/>
                  </a:lnTo>
                  <a:lnTo>
                    <a:pt x="759159" y="1629831"/>
                  </a:lnTo>
                  <a:lnTo>
                    <a:pt x="800918" y="1603615"/>
                  </a:lnTo>
                  <a:lnTo>
                    <a:pt x="842245" y="1576732"/>
                  </a:lnTo>
                  <a:lnTo>
                    <a:pt x="883128" y="1549205"/>
                  </a:lnTo>
                  <a:lnTo>
                    <a:pt x="923558" y="1521057"/>
                  </a:lnTo>
                  <a:lnTo>
                    <a:pt x="963523" y="1492311"/>
                  </a:lnTo>
                  <a:lnTo>
                    <a:pt x="1003013" y="1462989"/>
                  </a:lnTo>
                  <a:lnTo>
                    <a:pt x="1042019" y="1433115"/>
                  </a:lnTo>
                  <a:lnTo>
                    <a:pt x="1080530" y="1402711"/>
                  </a:lnTo>
                  <a:lnTo>
                    <a:pt x="1118535" y="1371801"/>
                  </a:lnTo>
                  <a:lnTo>
                    <a:pt x="1156024" y="1340407"/>
                  </a:lnTo>
                  <a:lnTo>
                    <a:pt x="1194668" y="1307130"/>
                  </a:lnTo>
                  <a:lnTo>
                    <a:pt x="1232841" y="1273405"/>
                  </a:lnTo>
                  <a:lnTo>
                    <a:pt x="1270559" y="1239246"/>
                  </a:lnTo>
                  <a:lnTo>
                    <a:pt x="1307837" y="1204668"/>
                  </a:lnTo>
                  <a:lnTo>
                    <a:pt x="1344690" y="1169686"/>
                  </a:lnTo>
                  <a:lnTo>
                    <a:pt x="1381133" y="1134315"/>
                  </a:lnTo>
                  <a:lnTo>
                    <a:pt x="1417181" y="1098569"/>
                  </a:lnTo>
                  <a:lnTo>
                    <a:pt x="1452850" y="1062464"/>
                  </a:lnTo>
                  <a:lnTo>
                    <a:pt x="1488153" y="1026014"/>
                  </a:lnTo>
                  <a:lnTo>
                    <a:pt x="1523107" y="989234"/>
                  </a:lnTo>
                  <a:lnTo>
                    <a:pt x="1557725" y="952140"/>
                  </a:lnTo>
                  <a:lnTo>
                    <a:pt x="1592024" y="914745"/>
                  </a:lnTo>
                  <a:lnTo>
                    <a:pt x="1626019" y="877066"/>
                  </a:lnTo>
                  <a:lnTo>
                    <a:pt x="1659723" y="839116"/>
                  </a:lnTo>
                  <a:lnTo>
                    <a:pt x="1693153" y="800910"/>
                  </a:lnTo>
                  <a:lnTo>
                    <a:pt x="1726324" y="762464"/>
                  </a:lnTo>
                  <a:lnTo>
                    <a:pt x="1759249" y="723793"/>
                  </a:lnTo>
                  <a:lnTo>
                    <a:pt x="1791945" y="684910"/>
                  </a:lnTo>
                  <a:lnTo>
                    <a:pt x="1824427" y="645832"/>
                  </a:lnTo>
                  <a:lnTo>
                    <a:pt x="1856709" y="606573"/>
                  </a:lnTo>
                  <a:lnTo>
                    <a:pt x="1888806" y="567147"/>
                  </a:lnTo>
                  <a:lnTo>
                    <a:pt x="1920734" y="527570"/>
                  </a:lnTo>
                  <a:lnTo>
                    <a:pt x="1984141" y="448022"/>
                  </a:lnTo>
                  <a:lnTo>
                    <a:pt x="2078357" y="327937"/>
                  </a:lnTo>
                  <a:lnTo>
                    <a:pt x="2331921" y="0"/>
                  </a:lnTo>
                  <a:close/>
                </a:path>
              </a:pathLst>
            </a:custGeom>
            <a:solidFill>
              <a:srgbClr val="FFF7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933273" y="0"/>
            <a:ext cx="2355215" cy="1514475"/>
          </a:xfrm>
          <a:custGeom>
            <a:avLst/>
            <a:gdLst/>
            <a:ahLst/>
            <a:cxnLst/>
            <a:rect l="l" t="t" r="r" b="b"/>
            <a:pathLst>
              <a:path w="2355215" h="1514475">
                <a:moveTo>
                  <a:pt x="1563228" y="1513987"/>
                </a:moveTo>
                <a:lnTo>
                  <a:pt x="1518901" y="1513984"/>
                </a:lnTo>
                <a:lnTo>
                  <a:pt x="1474354" y="1513247"/>
                </a:lnTo>
                <a:lnTo>
                  <a:pt x="1429552" y="1511687"/>
                </a:lnTo>
                <a:lnTo>
                  <a:pt x="1384458" y="1509216"/>
                </a:lnTo>
                <a:lnTo>
                  <a:pt x="1339038" y="1505747"/>
                </a:lnTo>
                <a:lnTo>
                  <a:pt x="1293255" y="1501192"/>
                </a:lnTo>
                <a:lnTo>
                  <a:pt x="1247074" y="1495463"/>
                </a:lnTo>
                <a:lnTo>
                  <a:pt x="1200460" y="1488473"/>
                </a:lnTo>
                <a:lnTo>
                  <a:pt x="1153375" y="1480133"/>
                </a:lnTo>
                <a:lnTo>
                  <a:pt x="1105786" y="1470356"/>
                </a:lnTo>
                <a:lnTo>
                  <a:pt x="1057655" y="1459054"/>
                </a:lnTo>
                <a:lnTo>
                  <a:pt x="1007643" y="1445475"/>
                </a:lnTo>
                <a:lnTo>
                  <a:pt x="959251" y="1430165"/>
                </a:lnTo>
                <a:lnTo>
                  <a:pt x="912448" y="1413171"/>
                </a:lnTo>
                <a:lnTo>
                  <a:pt x="867201" y="1394542"/>
                </a:lnTo>
                <a:lnTo>
                  <a:pt x="823481" y="1374325"/>
                </a:lnTo>
                <a:lnTo>
                  <a:pt x="781253" y="1352567"/>
                </a:lnTo>
                <a:lnTo>
                  <a:pt x="740487" y="1329317"/>
                </a:lnTo>
                <a:lnTo>
                  <a:pt x="701151" y="1304621"/>
                </a:lnTo>
                <a:lnTo>
                  <a:pt x="663213" y="1278529"/>
                </a:lnTo>
                <a:lnTo>
                  <a:pt x="626642" y="1251086"/>
                </a:lnTo>
                <a:lnTo>
                  <a:pt x="591404" y="1222341"/>
                </a:lnTo>
                <a:lnTo>
                  <a:pt x="557470" y="1192342"/>
                </a:lnTo>
                <a:lnTo>
                  <a:pt x="524807" y="1161136"/>
                </a:lnTo>
                <a:lnTo>
                  <a:pt x="493382" y="1128770"/>
                </a:lnTo>
                <a:lnTo>
                  <a:pt x="463165" y="1095293"/>
                </a:lnTo>
                <a:lnTo>
                  <a:pt x="434124" y="1060752"/>
                </a:lnTo>
                <a:lnTo>
                  <a:pt x="406227" y="1025194"/>
                </a:lnTo>
                <a:lnTo>
                  <a:pt x="379441" y="988668"/>
                </a:lnTo>
                <a:lnTo>
                  <a:pt x="353736" y="951220"/>
                </a:lnTo>
                <a:lnTo>
                  <a:pt x="329079" y="912899"/>
                </a:lnTo>
                <a:lnTo>
                  <a:pt x="305439" y="873752"/>
                </a:lnTo>
                <a:lnTo>
                  <a:pt x="282784" y="833827"/>
                </a:lnTo>
                <a:lnTo>
                  <a:pt x="261081" y="793172"/>
                </a:lnTo>
                <a:lnTo>
                  <a:pt x="240300" y="751833"/>
                </a:lnTo>
                <a:lnTo>
                  <a:pt x="220409" y="709859"/>
                </a:lnTo>
                <a:lnTo>
                  <a:pt x="201376" y="667297"/>
                </a:lnTo>
                <a:lnTo>
                  <a:pt x="183168" y="624195"/>
                </a:lnTo>
                <a:lnTo>
                  <a:pt x="165755" y="580601"/>
                </a:lnTo>
                <a:lnTo>
                  <a:pt x="149104" y="536562"/>
                </a:lnTo>
                <a:lnTo>
                  <a:pt x="133183" y="492126"/>
                </a:lnTo>
                <a:lnTo>
                  <a:pt x="117962" y="447340"/>
                </a:lnTo>
                <a:lnTo>
                  <a:pt x="103407" y="402252"/>
                </a:lnTo>
                <a:lnTo>
                  <a:pt x="89488" y="356910"/>
                </a:lnTo>
                <a:lnTo>
                  <a:pt x="76172" y="311362"/>
                </a:lnTo>
                <a:lnTo>
                  <a:pt x="63428" y="265654"/>
                </a:lnTo>
                <a:lnTo>
                  <a:pt x="51223" y="219835"/>
                </a:lnTo>
                <a:lnTo>
                  <a:pt x="39527" y="173952"/>
                </a:lnTo>
                <a:lnTo>
                  <a:pt x="28308" y="128053"/>
                </a:lnTo>
                <a:lnTo>
                  <a:pt x="17532" y="82186"/>
                </a:lnTo>
                <a:lnTo>
                  <a:pt x="7170" y="36397"/>
                </a:lnTo>
                <a:lnTo>
                  <a:pt x="0" y="0"/>
                </a:lnTo>
                <a:lnTo>
                  <a:pt x="2354725" y="0"/>
                </a:lnTo>
                <a:lnTo>
                  <a:pt x="2354725" y="1485505"/>
                </a:lnTo>
                <a:lnTo>
                  <a:pt x="2226032" y="1485505"/>
                </a:lnTo>
                <a:lnTo>
                  <a:pt x="2180719" y="1485996"/>
                </a:lnTo>
                <a:lnTo>
                  <a:pt x="2135721" y="1487068"/>
                </a:lnTo>
                <a:lnTo>
                  <a:pt x="2046530" y="1490605"/>
                </a:lnTo>
                <a:lnTo>
                  <a:pt x="1739053" y="1508402"/>
                </a:lnTo>
                <a:lnTo>
                  <a:pt x="1651366" y="1512138"/>
                </a:lnTo>
                <a:lnTo>
                  <a:pt x="1607371" y="1513342"/>
                </a:lnTo>
                <a:lnTo>
                  <a:pt x="1563228" y="1513987"/>
                </a:lnTo>
                <a:close/>
              </a:path>
              <a:path w="2355215" h="1514475">
                <a:moveTo>
                  <a:pt x="2354725" y="1488037"/>
                </a:moveTo>
                <a:lnTo>
                  <a:pt x="2317748" y="1486620"/>
                </a:lnTo>
                <a:lnTo>
                  <a:pt x="2271696" y="1485684"/>
                </a:lnTo>
                <a:lnTo>
                  <a:pt x="2226032" y="1485505"/>
                </a:lnTo>
                <a:lnTo>
                  <a:pt x="2354725" y="1485505"/>
                </a:lnTo>
                <a:lnTo>
                  <a:pt x="2354725" y="1488037"/>
                </a:lnTo>
                <a:close/>
              </a:path>
            </a:pathLst>
          </a:custGeom>
          <a:solidFill>
            <a:srgbClr val="FFCC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53595" y="0"/>
            <a:ext cx="345440" cy="260350"/>
          </a:xfrm>
          <a:custGeom>
            <a:avLst/>
            <a:gdLst/>
            <a:ahLst/>
            <a:cxnLst/>
            <a:rect l="l" t="t" r="r" b="b"/>
            <a:pathLst>
              <a:path w="345440" h="260350">
                <a:moveTo>
                  <a:pt x="43294" y="259775"/>
                </a:moveTo>
                <a:lnTo>
                  <a:pt x="4193" y="227867"/>
                </a:lnTo>
                <a:lnTo>
                  <a:pt x="0" y="210599"/>
                </a:lnTo>
                <a:lnTo>
                  <a:pt x="390" y="191619"/>
                </a:lnTo>
                <a:lnTo>
                  <a:pt x="14107" y="148735"/>
                </a:lnTo>
                <a:lnTo>
                  <a:pt x="43716" y="99642"/>
                </a:lnTo>
                <a:lnTo>
                  <a:pt x="87589" y="44768"/>
                </a:lnTo>
                <a:lnTo>
                  <a:pt x="114366" y="15297"/>
                </a:lnTo>
                <a:lnTo>
                  <a:pt x="129154" y="0"/>
                </a:lnTo>
                <a:lnTo>
                  <a:pt x="345094" y="0"/>
                </a:lnTo>
                <a:lnTo>
                  <a:pt x="309505" y="32975"/>
                </a:lnTo>
                <a:lnTo>
                  <a:pt x="272955" y="67621"/>
                </a:lnTo>
                <a:lnTo>
                  <a:pt x="179763" y="157747"/>
                </a:lnTo>
                <a:lnTo>
                  <a:pt x="130179" y="204162"/>
                </a:lnTo>
                <a:lnTo>
                  <a:pt x="89538" y="237630"/>
                </a:lnTo>
                <a:lnTo>
                  <a:pt x="56902" y="256421"/>
                </a:lnTo>
                <a:lnTo>
                  <a:pt x="43294" y="259775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14461" y="0"/>
            <a:ext cx="2292985" cy="995044"/>
          </a:xfrm>
          <a:custGeom>
            <a:avLst/>
            <a:gdLst/>
            <a:ahLst/>
            <a:cxnLst/>
            <a:rect l="l" t="t" r="r" b="b"/>
            <a:pathLst>
              <a:path w="2292984" h="995044">
                <a:moveTo>
                  <a:pt x="1407248" y="0"/>
                </a:moveTo>
                <a:lnTo>
                  <a:pt x="574332" y="0"/>
                </a:lnTo>
                <a:lnTo>
                  <a:pt x="561809" y="8953"/>
                </a:lnTo>
                <a:lnTo>
                  <a:pt x="522528" y="37642"/>
                </a:lnTo>
                <a:lnTo>
                  <a:pt x="485368" y="65544"/>
                </a:lnTo>
                <a:lnTo>
                  <a:pt x="450469" y="92659"/>
                </a:lnTo>
                <a:lnTo>
                  <a:pt x="417995" y="118960"/>
                </a:lnTo>
                <a:lnTo>
                  <a:pt x="388073" y="144449"/>
                </a:lnTo>
                <a:lnTo>
                  <a:pt x="336537" y="192951"/>
                </a:lnTo>
                <a:lnTo>
                  <a:pt x="297027" y="238099"/>
                </a:lnTo>
                <a:lnTo>
                  <a:pt x="270751" y="279831"/>
                </a:lnTo>
                <a:lnTo>
                  <a:pt x="258876" y="318096"/>
                </a:lnTo>
                <a:lnTo>
                  <a:pt x="258711" y="335915"/>
                </a:lnTo>
                <a:lnTo>
                  <a:pt x="262597" y="352831"/>
                </a:lnTo>
                <a:lnTo>
                  <a:pt x="303022" y="400367"/>
                </a:lnTo>
                <a:lnTo>
                  <a:pt x="353631" y="423722"/>
                </a:lnTo>
                <a:lnTo>
                  <a:pt x="417017" y="435140"/>
                </a:lnTo>
                <a:lnTo>
                  <a:pt x="452907" y="436600"/>
                </a:lnTo>
                <a:lnTo>
                  <a:pt x="491274" y="435381"/>
                </a:lnTo>
                <a:lnTo>
                  <a:pt x="531888" y="431546"/>
                </a:lnTo>
                <a:lnTo>
                  <a:pt x="574497" y="425221"/>
                </a:lnTo>
                <a:lnTo>
                  <a:pt x="618883" y="416483"/>
                </a:lnTo>
                <a:lnTo>
                  <a:pt x="664794" y="405447"/>
                </a:lnTo>
                <a:lnTo>
                  <a:pt x="712000" y="392188"/>
                </a:lnTo>
                <a:lnTo>
                  <a:pt x="760260" y="376821"/>
                </a:lnTo>
                <a:lnTo>
                  <a:pt x="809332" y="359448"/>
                </a:lnTo>
                <a:lnTo>
                  <a:pt x="859002" y="340144"/>
                </a:lnTo>
                <a:lnTo>
                  <a:pt x="909002" y="319011"/>
                </a:lnTo>
                <a:lnTo>
                  <a:pt x="959116" y="296164"/>
                </a:lnTo>
                <a:lnTo>
                  <a:pt x="1009103" y="271678"/>
                </a:lnTo>
                <a:lnTo>
                  <a:pt x="1058710" y="245668"/>
                </a:lnTo>
                <a:lnTo>
                  <a:pt x="1107719" y="218224"/>
                </a:lnTo>
                <a:lnTo>
                  <a:pt x="1155890" y="189433"/>
                </a:lnTo>
                <a:lnTo>
                  <a:pt x="1202982" y="159397"/>
                </a:lnTo>
                <a:lnTo>
                  <a:pt x="1248752" y="128231"/>
                </a:lnTo>
                <a:lnTo>
                  <a:pt x="1292974" y="96012"/>
                </a:lnTo>
                <a:lnTo>
                  <a:pt x="1335392" y="62839"/>
                </a:lnTo>
                <a:lnTo>
                  <a:pt x="1375791" y="28816"/>
                </a:lnTo>
                <a:lnTo>
                  <a:pt x="1404200" y="2971"/>
                </a:lnTo>
                <a:lnTo>
                  <a:pt x="1407248" y="0"/>
                </a:lnTo>
                <a:close/>
              </a:path>
              <a:path w="2292984" h="995044">
                <a:moveTo>
                  <a:pt x="2292375" y="0"/>
                </a:moveTo>
                <a:lnTo>
                  <a:pt x="1886458" y="0"/>
                </a:lnTo>
                <a:lnTo>
                  <a:pt x="1885264" y="1473"/>
                </a:lnTo>
                <a:lnTo>
                  <a:pt x="1856841" y="33439"/>
                </a:lnTo>
                <a:lnTo>
                  <a:pt x="1826856" y="64439"/>
                </a:lnTo>
                <a:lnTo>
                  <a:pt x="1795145" y="94437"/>
                </a:lnTo>
                <a:lnTo>
                  <a:pt x="1761528" y="123469"/>
                </a:lnTo>
                <a:lnTo>
                  <a:pt x="1725866" y="151523"/>
                </a:lnTo>
                <a:lnTo>
                  <a:pt x="1687982" y="178612"/>
                </a:lnTo>
                <a:lnTo>
                  <a:pt x="1647736" y="204724"/>
                </a:lnTo>
                <a:lnTo>
                  <a:pt x="1604949" y="229870"/>
                </a:lnTo>
                <a:lnTo>
                  <a:pt x="1559458" y="254050"/>
                </a:lnTo>
                <a:lnTo>
                  <a:pt x="1511122" y="277279"/>
                </a:lnTo>
                <a:lnTo>
                  <a:pt x="1459763" y="299554"/>
                </a:lnTo>
                <a:lnTo>
                  <a:pt x="1405216" y="320865"/>
                </a:lnTo>
                <a:lnTo>
                  <a:pt x="1347343" y="341236"/>
                </a:lnTo>
                <a:lnTo>
                  <a:pt x="1285557" y="361213"/>
                </a:lnTo>
                <a:lnTo>
                  <a:pt x="1223606" y="380072"/>
                </a:lnTo>
                <a:lnTo>
                  <a:pt x="1161656" y="397852"/>
                </a:lnTo>
                <a:lnTo>
                  <a:pt x="1099845" y="414680"/>
                </a:lnTo>
                <a:lnTo>
                  <a:pt x="1038313" y="430593"/>
                </a:lnTo>
                <a:lnTo>
                  <a:pt x="916686" y="460070"/>
                </a:lnTo>
                <a:lnTo>
                  <a:pt x="470839" y="558266"/>
                </a:lnTo>
                <a:lnTo>
                  <a:pt x="422097" y="569645"/>
                </a:lnTo>
                <a:lnTo>
                  <a:pt x="375399" y="581101"/>
                </a:lnTo>
                <a:lnTo>
                  <a:pt x="330898" y="592696"/>
                </a:lnTo>
                <a:lnTo>
                  <a:pt x="288721" y="604532"/>
                </a:lnTo>
                <a:lnTo>
                  <a:pt x="249034" y="616673"/>
                </a:lnTo>
                <a:lnTo>
                  <a:pt x="211963" y="629208"/>
                </a:lnTo>
                <a:lnTo>
                  <a:pt x="146316" y="655777"/>
                </a:lnTo>
                <a:lnTo>
                  <a:pt x="92938" y="684872"/>
                </a:lnTo>
                <a:lnTo>
                  <a:pt x="53009" y="717143"/>
                </a:lnTo>
                <a:lnTo>
                  <a:pt x="27698" y="753237"/>
                </a:lnTo>
                <a:lnTo>
                  <a:pt x="7632" y="806754"/>
                </a:lnTo>
                <a:lnTo>
                  <a:pt x="0" y="855751"/>
                </a:lnTo>
                <a:lnTo>
                  <a:pt x="1536" y="878217"/>
                </a:lnTo>
                <a:lnTo>
                  <a:pt x="16700" y="918362"/>
                </a:lnTo>
                <a:lnTo>
                  <a:pt x="49822" y="951217"/>
                </a:lnTo>
                <a:lnTo>
                  <a:pt x="103124" y="975677"/>
                </a:lnTo>
                <a:lnTo>
                  <a:pt x="178828" y="990638"/>
                </a:lnTo>
                <a:lnTo>
                  <a:pt x="225767" y="994206"/>
                </a:lnTo>
                <a:lnTo>
                  <a:pt x="279133" y="994981"/>
                </a:lnTo>
                <a:lnTo>
                  <a:pt x="339204" y="992835"/>
                </a:lnTo>
                <a:lnTo>
                  <a:pt x="406247" y="987615"/>
                </a:lnTo>
                <a:lnTo>
                  <a:pt x="480568" y="979195"/>
                </a:lnTo>
                <a:lnTo>
                  <a:pt x="562406" y="967422"/>
                </a:lnTo>
                <a:lnTo>
                  <a:pt x="652068" y="952169"/>
                </a:lnTo>
                <a:lnTo>
                  <a:pt x="698119" y="943406"/>
                </a:lnTo>
                <a:lnTo>
                  <a:pt x="744855" y="933742"/>
                </a:lnTo>
                <a:lnTo>
                  <a:pt x="792200" y="923188"/>
                </a:lnTo>
                <a:lnTo>
                  <a:pt x="840079" y="911758"/>
                </a:lnTo>
                <a:lnTo>
                  <a:pt x="888415" y="899464"/>
                </a:lnTo>
                <a:lnTo>
                  <a:pt x="937145" y="886320"/>
                </a:lnTo>
                <a:lnTo>
                  <a:pt x="986167" y="872337"/>
                </a:lnTo>
                <a:lnTo>
                  <a:pt x="1035431" y="857516"/>
                </a:lnTo>
                <a:lnTo>
                  <a:pt x="1084846" y="841895"/>
                </a:lnTo>
                <a:lnTo>
                  <a:pt x="1134351" y="825474"/>
                </a:lnTo>
                <a:lnTo>
                  <a:pt x="1183855" y="808253"/>
                </a:lnTo>
                <a:lnTo>
                  <a:pt x="1233284" y="790257"/>
                </a:lnTo>
                <a:lnTo>
                  <a:pt x="1282573" y="771499"/>
                </a:lnTo>
                <a:lnTo>
                  <a:pt x="1331645" y="751992"/>
                </a:lnTo>
                <a:lnTo>
                  <a:pt x="1380426" y="731748"/>
                </a:lnTo>
                <a:lnTo>
                  <a:pt x="1428826" y="710768"/>
                </a:lnTo>
                <a:lnTo>
                  <a:pt x="1476794" y="689076"/>
                </a:lnTo>
                <a:lnTo>
                  <a:pt x="1524228" y="666686"/>
                </a:lnTo>
                <a:lnTo>
                  <a:pt x="1571066" y="643597"/>
                </a:lnTo>
                <a:lnTo>
                  <a:pt x="1617243" y="619848"/>
                </a:lnTo>
                <a:lnTo>
                  <a:pt x="1662658" y="595414"/>
                </a:lnTo>
                <a:lnTo>
                  <a:pt x="1707261" y="570331"/>
                </a:lnTo>
                <a:lnTo>
                  <a:pt x="1750961" y="544614"/>
                </a:lnTo>
                <a:lnTo>
                  <a:pt x="1793697" y="518261"/>
                </a:lnTo>
                <a:lnTo>
                  <a:pt x="1835378" y="491299"/>
                </a:lnTo>
                <a:lnTo>
                  <a:pt x="1875929" y="463727"/>
                </a:lnTo>
                <a:lnTo>
                  <a:pt x="1915287" y="435571"/>
                </a:lnTo>
                <a:lnTo>
                  <a:pt x="1953361" y="406831"/>
                </a:lnTo>
                <a:lnTo>
                  <a:pt x="1990090" y="377532"/>
                </a:lnTo>
                <a:lnTo>
                  <a:pt x="2025396" y="347675"/>
                </a:lnTo>
                <a:lnTo>
                  <a:pt x="2059203" y="317271"/>
                </a:lnTo>
                <a:lnTo>
                  <a:pt x="2091436" y="286346"/>
                </a:lnTo>
                <a:lnTo>
                  <a:pt x="2122005" y="254901"/>
                </a:lnTo>
                <a:lnTo>
                  <a:pt x="2150859" y="222948"/>
                </a:lnTo>
                <a:lnTo>
                  <a:pt x="2177910" y="190500"/>
                </a:lnTo>
                <a:lnTo>
                  <a:pt x="2203081" y="157581"/>
                </a:lnTo>
                <a:lnTo>
                  <a:pt x="2226297" y="124193"/>
                </a:lnTo>
                <a:lnTo>
                  <a:pt x="2247481" y="90347"/>
                </a:lnTo>
                <a:lnTo>
                  <a:pt x="2266569" y="56057"/>
                </a:lnTo>
                <a:lnTo>
                  <a:pt x="2283472" y="21336"/>
                </a:lnTo>
                <a:lnTo>
                  <a:pt x="2292375" y="0"/>
                </a:lnTo>
                <a:close/>
              </a:path>
            </a:pathLst>
          </a:custGeom>
          <a:solidFill>
            <a:srgbClr val="FFF7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017177"/>
            <a:ext cx="4699325" cy="32698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4620" y="2810587"/>
            <a:ext cx="7503380" cy="747641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04446" y="7347563"/>
            <a:ext cx="137985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140" b="1">
                <a:latin typeface="Trebuchet MS"/>
                <a:cs typeface="Trebuchet MS"/>
              </a:rPr>
              <a:t>UrbanUser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85022" y="2204198"/>
            <a:ext cx="2094230" cy="2451100"/>
          </a:xfrm>
          <a:custGeom>
            <a:avLst/>
            <a:gdLst/>
            <a:ahLst/>
            <a:cxnLst/>
            <a:rect l="l" t="t" r="r" b="b"/>
            <a:pathLst>
              <a:path w="2094229" h="2451100">
                <a:moveTo>
                  <a:pt x="1346098" y="1087932"/>
                </a:moveTo>
                <a:lnTo>
                  <a:pt x="1340815" y="1060805"/>
                </a:lnTo>
                <a:lnTo>
                  <a:pt x="1324978" y="1036955"/>
                </a:lnTo>
                <a:lnTo>
                  <a:pt x="1301115" y="1021105"/>
                </a:lnTo>
                <a:lnTo>
                  <a:pt x="1273962" y="1015822"/>
                </a:lnTo>
                <a:lnTo>
                  <a:pt x="1246822" y="1021105"/>
                </a:lnTo>
                <a:lnTo>
                  <a:pt x="1222946" y="1036955"/>
                </a:lnTo>
                <a:lnTo>
                  <a:pt x="938339" y="1321409"/>
                </a:lnTo>
                <a:lnTo>
                  <a:pt x="861098" y="1244206"/>
                </a:lnTo>
                <a:lnTo>
                  <a:pt x="810082" y="1223086"/>
                </a:lnTo>
                <a:lnTo>
                  <a:pt x="759066" y="1244206"/>
                </a:lnTo>
                <a:lnTo>
                  <a:pt x="737946" y="1295196"/>
                </a:lnTo>
                <a:lnTo>
                  <a:pt x="743229" y="1322324"/>
                </a:lnTo>
                <a:lnTo>
                  <a:pt x="887336" y="1474368"/>
                </a:lnTo>
                <a:lnTo>
                  <a:pt x="924572" y="1494167"/>
                </a:lnTo>
                <a:lnTo>
                  <a:pt x="938339" y="1495475"/>
                </a:lnTo>
                <a:lnTo>
                  <a:pt x="952119" y="1494167"/>
                </a:lnTo>
                <a:lnTo>
                  <a:pt x="989355" y="1474368"/>
                </a:lnTo>
                <a:lnTo>
                  <a:pt x="1324978" y="1138910"/>
                </a:lnTo>
                <a:lnTo>
                  <a:pt x="1340815" y="1115060"/>
                </a:lnTo>
                <a:lnTo>
                  <a:pt x="1346098" y="1087932"/>
                </a:lnTo>
                <a:close/>
              </a:path>
              <a:path w="2094229" h="2451100">
                <a:moveTo>
                  <a:pt x="1659597" y="1227086"/>
                </a:moveTo>
                <a:lnTo>
                  <a:pt x="1657743" y="1179296"/>
                </a:lnTo>
                <a:lnTo>
                  <a:pt x="1652295" y="1132509"/>
                </a:lnTo>
                <a:lnTo>
                  <a:pt x="1643380" y="1086840"/>
                </a:lnTo>
                <a:lnTo>
                  <a:pt x="1631137" y="1042441"/>
                </a:lnTo>
                <a:lnTo>
                  <a:pt x="1615706" y="999451"/>
                </a:lnTo>
                <a:lnTo>
                  <a:pt x="1597215" y="957999"/>
                </a:lnTo>
                <a:lnTo>
                  <a:pt x="1575816" y="918235"/>
                </a:lnTo>
                <a:lnTo>
                  <a:pt x="1551635" y="880275"/>
                </a:lnTo>
                <a:lnTo>
                  <a:pt x="1524812" y="844283"/>
                </a:lnTo>
                <a:lnTo>
                  <a:pt x="1515300" y="833297"/>
                </a:lnTo>
                <a:lnTo>
                  <a:pt x="1515300" y="1227086"/>
                </a:lnTo>
                <a:lnTo>
                  <a:pt x="1512874" y="1274889"/>
                </a:lnTo>
                <a:lnTo>
                  <a:pt x="1505762" y="1321333"/>
                </a:lnTo>
                <a:lnTo>
                  <a:pt x="1494205" y="1366177"/>
                </a:lnTo>
                <a:lnTo>
                  <a:pt x="1478432" y="1409179"/>
                </a:lnTo>
                <a:lnTo>
                  <a:pt x="1458683" y="1450098"/>
                </a:lnTo>
                <a:lnTo>
                  <a:pt x="1435188" y="1488706"/>
                </a:lnTo>
                <a:lnTo>
                  <a:pt x="1408201" y="1524762"/>
                </a:lnTo>
                <a:lnTo>
                  <a:pt x="1377937" y="1558036"/>
                </a:lnTo>
                <a:lnTo>
                  <a:pt x="1344650" y="1588274"/>
                </a:lnTo>
                <a:lnTo>
                  <a:pt x="1308582" y="1615249"/>
                </a:lnTo>
                <a:lnTo>
                  <a:pt x="1269949" y="1638731"/>
                </a:lnTo>
                <a:lnTo>
                  <a:pt x="1229017" y="1658467"/>
                </a:lnTo>
                <a:lnTo>
                  <a:pt x="1185989" y="1674241"/>
                </a:lnTo>
                <a:lnTo>
                  <a:pt x="1141133" y="1685798"/>
                </a:lnTo>
                <a:lnTo>
                  <a:pt x="1094676" y="1692910"/>
                </a:lnTo>
                <a:lnTo>
                  <a:pt x="1046848" y="1695323"/>
                </a:lnTo>
                <a:lnTo>
                  <a:pt x="999007" y="1692910"/>
                </a:lnTo>
                <a:lnTo>
                  <a:pt x="952550" y="1685798"/>
                </a:lnTo>
                <a:lnTo>
                  <a:pt x="907681" y="1674241"/>
                </a:lnTo>
                <a:lnTo>
                  <a:pt x="864666" y="1658467"/>
                </a:lnTo>
                <a:lnTo>
                  <a:pt x="823722" y="1638731"/>
                </a:lnTo>
                <a:lnTo>
                  <a:pt x="785088" y="1615249"/>
                </a:lnTo>
                <a:lnTo>
                  <a:pt x="749020" y="1588274"/>
                </a:lnTo>
                <a:lnTo>
                  <a:pt x="715733" y="1558036"/>
                </a:lnTo>
                <a:lnTo>
                  <a:pt x="685469" y="1524762"/>
                </a:lnTo>
                <a:lnTo>
                  <a:pt x="658482" y="1488706"/>
                </a:lnTo>
                <a:lnTo>
                  <a:pt x="634987" y="1450098"/>
                </a:lnTo>
                <a:lnTo>
                  <a:pt x="615238" y="1409179"/>
                </a:lnTo>
                <a:lnTo>
                  <a:pt x="599452" y="1366177"/>
                </a:lnTo>
                <a:lnTo>
                  <a:pt x="587895" y="1321333"/>
                </a:lnTo>
                <a:lnTo>
                  <a:pt x="580783" y="1274902"/>
                </a:lnTo>
                <a:lnTo>
                  <a:pt x="578358" y="1227086"/>
                </a:lnTo>
                <a:lnTo>
                  <a:pt x="580783" y="1179296"/>
                </a:lnTo>
                <a:lnTo>
                  <a:pt x="587895" y="1132840"/>
                </a:lnTo>
                <a:lnTo>
                  <a:pt x="599452" y="1088009"/>
                </a:lnTo>
                <a:lnTo>
                  <a:pt x="615238" y="1045006"/>
                </a:lnTo>
                <a:lnTo>
                  <a:pt x="634987" y="1004087"/>
                </a:lnTo>
                <a:lnTo>
                  <a:pt x="658482" y="965479"/>
                </a:lnTo>
                <a:lnTo>
                  <a:pt x="685469" y="929424"/>
                </a:lnTo>
                <a:lnTo>
                  <a:pt x="715733" y="896150"/>
                </a:lnTo>
                <a:lnTo>
                  <a:pt x="749020" y="865911"/>
                </a:lnTo>
                <a:lnTo>
                  <a:pt x="785088" y="838936"/>
                </a:lnTo>
                <a:lnTo>
                  <a:pt x="823722" y="815454"/>
                </a:lnTo>
                <a:lnTo>
                  <a:pt x="864666" y="795705"/>
                </a:lnTo>
                <a:lnTo>
                  <a:pt x="907681" y="779945"/>
                </a:lnTo>
                <a:lnTo>
                  <a:pt x="952550" y="768388"/>
                </a:lnTo>
                <a:lnTo>
                  <a:pt x="999007" y="761276"/>
                </a:lnTo>
                <a:lnTo>
                  <a:pt x="1046848" y="758863"/>
                </a:lnTo>
                <a:lnTo>
                  <a:pt x="1094676" y="761276"/>
                </a:lnTo>
                <a:lnTo>
                  <a:pt x="1141133" y="768388"/>
                </a:lnTo>
                <a:lnTo>
                  <a:pt x="1185989" y="779945"/>
                </a:lnTo>
                <a:lnTo>
                  <a:pt x="1229017" y="795705"/>
                </a:lnTo>
                <a:lnTo>
                  <a:pt x="1269949" y="815454"/>
                </a:lnTo>
                <a:lnTo>
                  <a:pt x="1308582" y="838936"/>
                </a:lnTo>
                <a:lnTo>
                  <a:pt x="1344650" y="865911"/>
                </a:lnTo>
                <a:lnTo>
                  <a:pt x="1377937" y="896150"/>
                </a:lnTo>
                <a:lnTo>
                  <a:pt x="1408201" y="929424"/>
                </a:lnTo>
                <a:lnTo>
                  <a:pt x="1435188" y="965479"/>
                </a:lnTo>
                <a:lnTo>
                  <a:pt x="1458683" y="1004087"/>
                </a:lnTo>
                <a:lnTo>
                  <a:pt x="1478432" y="1045006"/>
                </a:lnTo>
                <a:lnTo>
                  <a:pt x="1494205" y="1088009"/>
                </a:lnTo>
                <a:lnTo>
                  <a:pt x="1505762" y="1132840"/>
                </a:lnTo>
                <a:lnTo>
                  <a:pt x="1512874" y="1179283"/>
                </a:lnTo>
                <a:lnTo>
                  <a:pt x="1515300" y="1227086"/>
                </a:lnTo>
                <a:lnTo>
                  <a:pt x="1515300" y="833297"/>
                </a:lnTo>
                <a:lnTo>
                  <a:pt x="1495475" y="810374"/>
                </a:lnTo>
                <a:lnTo>
                  <a:pt x="1463789" y="778687"/>
                </a:lnTo>
                <a:lnTo>
                  <a:pt x="1440827" y="758863"/>
                </a:lnTo>
                <a:lnTo>
                  <a:pt x="1429854" y="749376"/>
                </a:lnTo>
                <a:lnTo>
                  <a:pt x="1393837" y="722566"/>
                </a:lnTo>
                <a:lnTo>
                  <a:pt x="1355864" y="698398"/>
                </a:lnTo>
                <a:lnTo>
                  <a:pt x="1316075" y="677011"/>
                </a:lnTo>
                <a:lnTo>
                  <a:pt x="1274610" y="658533"/>
                </a:lnTo>
                <a:lnTo>
                  <a:pt x="1231595" y="643102"/>
                </a:lnTo>
                <a:lnTo>
                  <a:pt x="1187170" y="630859"/>
                </a:lnTo>
                <a:lnTo>
                  <a:pt x="1141476" y="621957"/>
                </a:lnTo>
                <a:lnTo>
                  <a:pt x="1094663" y="616508"/>
                </a:lnTo>
                <a:lnTo>
                  <a:pt x="1046848" y="614654"/>
                </a:lnTo>
                <a:lnTo>
                  <a:pt x="999020" y="616508"/>
                </a:lnTo>
                <a:lnTo>
                  <a:pt x="952207" y="621957"/>
                </a:lnTo>
                <a:lnTo>
                  <a:pt x="906513" y="630859"/>
                </a:lnTo>
                <a:lnTo>
                  <a:pt x="862088" y="643102"/>
                </a:lnTo>
                <a:lnTo>
                  <a:pt x="819073" y="658533"/>
                </a:lnTo>
                <a:lnTo>
                  <a:pt x="777595" y="677011"/>
                </a:lnTo>
                <a:lnTo>
                  <a:pt x="737806" y="698398"/>
                </a:lnTo>
                <a:lnTo>
                  <a:pt x="699833" y="722566"/>
                </a:lnTo>
                <a:lnTo>
                  <a:pt x="663816" y="749376"/>
                </a:lnTo>
                <a:lnTo>
                  <a:pt x="629894" y="778687"/>
                </a:lnTo>
                <a:lnTo>
                  <a:pt x="598195" y="810374"/>
                </a:lnTo>
                <a:lnTo>
                  <a:pt x="568871" y="844283"/>
                </a:lnTo>
                <a:lnTo>
                  <a:pt x="542048" y="880275"/>
                </a:lnTo>
                <a:lnTo>
                  <a:pt x="517867" y="918235"/>
                </a:lnTo>
                <a:lnTo>
                  <a:pt x="496455" y="957999"/>
                </a:lnTo>
                <a:lnTo>
                  <a:pt x="477977" y="999451"/>
                </a:lnTo>
                <a:lnTo>
                  <a:pt x="462546" y="1042441"/>
                </a:lnTo>
                <a:lnTo>
                  <a:pt x="450303" y="1086840"/>
                </a:lnTo>
                <a:lnTo>
                  <a:pt x="441388" y="1132509"/>
                </a:lnTo>
                <a:lnTo>
                  <a:pt x="435940" y="1179283"/>
                </a:lnTo>
                <a:lnTo>
                  <a:pt x="434086" y="1227086"/>
                </a:lnTo>
                <a:lnTo>
                  <a:pt x="435940" y="1274889"/>
                </a:lnTo>
                <a:lnTo>
                  <a:pt x="441388" y="1321676"/>
                </a:lnTo>
                <a:lnTo>
                  <a:pt x="450303" y="1367345"/>
                </a:lnTo>
                <a:lnTo>
                  <a:pt x="462546" y="1411744"/>
                </a:lnTo>
                <a:lnTo>
                  <a:pt x="477977" y="1454746"/>
                </a:lnTo>
                <a:lnTo>
                  <a:pt x="496455" y="1496199"/>
                </a:lnTo>
                <a:lnTo>
                  <a:pt x="517867" y="1535963"/>
                </a:lnTo>
                <a:lnTo>
                  <a:pt x="542048" y="1573923"/>
                </a:lnTo>
                <a:lnTo>
                  <a:pt x="568871" y="1609915"/>
                </a:lnTo>
                <a:lnTo>
                  <a:pt x="598195" y="1643824"/>
                </a:lnTo>
                <a:lnTo>
                  <a:pt x="629894" y="1675511"/>
                </a:lnTo>
                <a:lnTo>
                  <a:pt x="663816" y="1704822"/>
                </a:lnTo>
                <a:lnTo>
                  <a:pt x="699833" y="1731632"/>
                </a:lnTo>
                <a:lnTo>
                  <a:pt x="737806" y="1755800"/>
                </a:lnTo>
                <a:lnTo>
                  <a:pt x="777595" y="1777199"/>
                </a:lnTo>
                <a:lnTo>
                  <a:pt x="819073" y="1795678"/>
                </a:lnTo>
                <a:lnTo>
                  <a:pt x="862088" y="1811096"/>
                </a:lnTo>
                <a:lnTo>
                  <a:pt x="906513" y="1823339"/>
                </a:lnTo>
                <a:lnTo>
                  <a:pt x="952207" y="1832254"/>
                </a:lnTo>
                <a:lnTo>
                  <a:pt x="999020" y="1837702"/>
                </a:lnTo>
                <a:lnTo>
                  <a:pt x="1046848" y="1839544"/>
                </a:lnTo>
                <a:lnTo>
                  <a:pt x="1094663" y="1837702"/>
                </a:lnTo>
                <a:lnTo>
                  <a:pt x="1141476" y="1832254"/>
                </a:lnTo>
                <a:lnTo>
                  <a:pt x="1187170" y="1823339"/>
                </a:lnTo>
                <a:lnTo>
                  <a:pt x="1231595" y="1811096"/>
                </a:lnTo>
                <a:lnTo>
                  <a:pt x="1274610" y="1795678"/>
                </a:lnTo>
                <a:lnTo>
                  <a:pt x="1316075" y="1777199"/>
                </a:lnTo>
                <a:lnTo>
                  <a:pt x="1355864" y="1755800"/>
                </a:lnTo>
                <a:lnTo>
                  <a:pt x="1393837" y="1731632"/>
                </a:lnTo>
                <a:lnTo>
                  <a:pt x="1429854" y="1704822"/>
                </a:lnTo>
                <a:lnTo>
                  <a:pt x="1463789" y="1675511"/>
                </a:lnTo>
                <a:lnTo>
                  <a:pt x="1495475" y="1643824"/>
                </a:lnTo>
                <a:lnTo>
                  <a:pt x="1524812" y="1609915"/>
                </a:lnTo>
                <a:lnTo>
                  <a:pt x="1551635" y="1573923"/>
                </a:lnTo>
                <a:lnTo>
                  <a:pt x="1575816" y="1535963"/>
                </a:lnTo>
                <a:lnTo>
                  <a:pt x="1597215" y="1496199"/>
                </a:lnTo>
                <a:lnTo>
                  <a:pt x="1615706" y="1454746"/>
                </a:lnTo>
                <a:lnTo>
                  <a:pt x="1631137" y="1411744"/>
                </a:lnTo>
                <a:lnTo>
                  <a:pt x="1643380" y="1367345"/>
                </a:lnTo>
                <a:lnTo>
                  <a:pt x="1652295" y="1321676"/>
                </a:lnTo>
                <a:lnTo>
                  <a:pt x="1657743" y="1274902"/>
                </a:lnTo>
                <a:lnTo>
                  <a:pt x="1659597" y="1227086"/>
                </a:lnTo>
                <a:close/>
              </a:path>
              <a:path w="2094229" h="2451100">
                <a:moveTo>
                  <a:pt x="2093709" y="838200"/>
                </a:moveTo>
                <a:lnTo>
                  <a:pt x="2093417" y="787400"/>
                </a:lnTo>
                <a:lnTo>
                  <a:pt x="2092109" y="698500"/>
                </a:lnTo>
                <a:lnTo>
                  <a:pt x="2091296" y="660400"/>
                </a:lnTo>
                <a:lnTo>
                  <a:pt x="2089861" y="622300"/>
                </a:lnTo>
                <a:lnTo>
                  <a:pt x="2089378" y="596900"/>
                </a:lnTo>
                <a:lnTo>
                  <a:pt x="2083447" y="533400"/>
                </a:lnTo>
                <a:lnTo>
                  <a:pt x="2068880" y="482600"/>
                </a:lnTo>
                <a:lnTo>
                  <a:pt x="2046224" y="444500"/>
                </a:lnTo>
                <a:lnTo>
                  <a:pt x="2016404" y="406400"/>
                </a:lnTo>
                <a:lnTo>
                  <a:pt x="1980323" y="368300"/>
                </a:lnTo>
                <a:lnTo>
                  <a:pt x="1949437" y="358838"/>
                </a:lnTo>
                <a:lnTo>
                  <a:pt x="1949437" y="838200"/>
                </a:lnTo>
                <a:lnTo>
                  <a:pt x="1949386" y="901700"/>
                </a:lnTo>
                <a:lnTo>
                  <a:pt x="1948751" y="952500"/>
                </a:lnTo>
                <a:lnTo>
                  <a:pt x="1947506" y="990600"/>
                </a:lnTo>
                <a:lnTo>
                  <a:pt x="1945551" y="1041400"/>
                </a:lnTo>
                <a:lnTo>
                  <a:pt x="1942782" y="1092200"/>
                </a:lnTo>
                <a:lnTo>
                  <a:pt x="1939099" y="1143000"/>
                </a:lnTo>
                <a:lnTo>
                  <a:pt x="1934400" y="1193800"/>
                </a:lnTo>
                <a:lnTo>
                  <a:pt x="1928571" y="1244600"/>
                </a:lnTo>
                <a:lnTo>
                  <a:pt x="1921522" y="1295400"/>
                </a:lnTo>
                <a:lnTo>
                  <a:pt x="1913153" y="1346200"/>
                </a:lnTo>
                <a:lnTo>
                  <a:pt x="1903336" y="1384300"/>
                </a:lnTo>
                <a:lnTo>
                  <a:pt x="1891995" y="1435100"/>
                </a:lnTo>
                <a:lnTo>
                  <a:pt x="1879028" y="1485900"/>
                </a:lnTo>
                <a:lnTo>
                  <a:pt x="1864309" y="1536700"/>
                </a:lnTo>
                <a:lnTo>
                  <a:pt x="1847748" y="1587500"/>
                </a:lnTo>
                <a:lnTo>
                  <a:pt x="1830489" y="1625600"/>
                </a:lnTo>
                <a:lnTo>
                  <a:pt x="1811718" y="1676400"/>
                </a:lnTo>
                <a:lnTo>
                  <a:pt x="1791449" y="1714500"/>
                </a:lnTo>
                <a:lnTo>
                  <a:pt x="1769668" y="1752600"/>
                </a:lnTo>
                <a:lnTo>
                  <a:pt x="1746351" y="1790700"/>
                </a:lnTo>
                <a:lnTo>
                  <a:pt x="1721510" y="1828800"/>
                </a:lnTo>
                <a:lnTo>
                  <a:pt x="1695119" y="1866900"/>
                </a:lnTo>
                <a:lnTo>
                  <a:pt x="1667192" y="1905000"/>
                </a:lnTo>
                <a:lnTo>
                  <a:pt x="1637703" y="1943100"/>
                </a:lnTo>
                <a:lnTo>
                  <a:pt x="1606664" y="1968500"/>
                </a:lnTo>
                <a:lnTo>
                  <a:pt x="1574050" y="2006600"/>
                </a:lnTo>
                <a:lnTo>
                  <a:pt x="1539862" y="2032000"/>
                </a:lnTo>
                <a:lnTo>
                  <a:pt x="1504099" y="2070100"/>
                </a:lnTo>
                <a:lnTo>
                  <a:pt x="1466735" y="2095500"/>
                </a:lnTo>
                <a:lnTo>
                  <a:pt x="1427784" y="2120900"/>
                </a:lnTo>
                <a:lnTo>
                  <a:pt x="1387221" y="2146300"/>
                </a:lnTo>
                <a:lnTo>
                  <a:pt x="1345057" y="2171700"/>
                </a:lnTo>
                <a:lnTo>
                  <a:pt x="1301267" y="2197100"/>
                </a:lnTo>
                <a:lnTo>
                  <a:pt x="1255852" y="2222500"/>
                </a:lnTo>
                <a:lnTo>
                  <a:pt x="1208798" y="2247900"/>
                </a:lnTo>
                <a:lnTo>
                  <a:pt x="1160106" y="2260600"/>
                </a:lnTo>
                <a:lnTo>
                  <a:pt x="1109764" y="2286000"/>
                </a:lnTo>
                <a:lnTo>
                  <a:pt x="1057783" y="2298700"/>
                </a:lnTo>
                <a:lnTo>
                  <a:pt x="1054798" y="2298700"/>
                </a:lnTo>
                <a:lnTo>
                  <a:pt x="1049020" y="2311400"/>
                </a:lnTo>
                <a:lnTo>
                  <a:pt x="1044752" y="2311400"/>
                </a:lnTo>
                <a:lnTo>
                  <a:pt x="1038948" y="2298700"/>
                </a:lnTo>
                <a:lnTo>
                  <a:pt x="1035977" y="2298700"/>
                </a:lnTo>
                <a:lnTo>
                  <a:pt x="983932" y="2286000"/>
                </a:lnTo>
                <a:lnTo>
                  <a:pt x="933538" y="2260600"/>
                </a:lnTo>
                <a:lnTo>
                  <a:pt x="884796" y="2247900"/>
                </a:lnTo>
                <a:lnTo>
                  <a:pt x="837704" y="2222500"/>
                </a:lnTo>
                <a:lnTo>
                  <a:pt x="792251" y="2197100"/>
                </a:lnTo>
                <a:lnTo>
                  <a:pt x="748411" y="2171700"/>
                </a:lnTo>
                <a:lnTo>
                  <a:pt x="706208" y="2146300"/>
                </a:lnTo>
                <a:lnTo>
                  <a:pt x="665619" y="2120900"/>
                </a:lnTo>
                <a:lnTo>
                  <a:pt x="626630" y="2095500"/>
                </a:lnTo>
                <a:lnTo>
                  <a:pt x="589241" y="2070100"/>
                </a:lnTo>
                <a:lnTo>
                  <a:pt x="553453" y="2032000"/>
                </a:lnTo>
                <a:lnTo>
                  <a:pt x="519239" y="2006600"/>
                </a:lnTo>
                <a:lnTo>
                  <a:pt x="486613" y="1968500"/>
                </a:lnTo>
                <a:lnTo>
                  <a:pt x="455549" y="1943100"/>
                </a:lnTo>
                <a:lnTo>
                  <a:pt x="426059" y="1905000"/>
                </a:lnTo>
                <a:lnTo>
                  <a:pt x="398119" y="1866900"/>
                </a:lnTo>
                <a:lnTo>
                  <a:pt x="371729" y="1828800"/>
                </a:lnTo>
                <a:lnTo>
                  <a:pt x="346875" y="1790700"/>
                </a:lnTo>
                <a:lnTo>
                  <a:pt x="323557" y="1752600"/>
                </a:lnTo>
                <a:lnTo>
                  <a:pt x="301777" y="1714500"/>
                </a:lnTo>
                <a:lnTo>
                  <a:pt x="281508" y="1676400"/>
                </a:lnTo>
                <a:lnTo>
                  <a:pt x="262750" y="1625600"/>
                </a:lnTo>
                <a:lnTo>
                  <a:pt x="245503" y="1587500"/>
                </a:lnTo>
                <a:lnTo>
                  <a:pt x="228130" y="1536700"/>
                </a:lnTo>
                <a:lnTo>
                  <a:pt x="212801" y="1485900"/>
                </a:lnTo>
                <a:lnTo>
                  <a:pt x="199390" y="1435100"/>
                </a:lnTo>
                <a:lnTo>
                  <a:pt x="187782" y="1384300"/>
                </a:lnTo>
                <a:lnTo>
                  <a:pt x="177863" y="1333500"/>
                </a:lnTo>
                <a:lnTo>
                  <a:pt x="169494" y="1282700"/>
                </a:lnTo>
                <a:lnTo>
                  <a:pt x="162560" y="1219200"/>
                </a:lnTo>
                <a:lnTo>
                  <a:pt x="156959" y="1168400"/>
                </a:lnTo>
                <a:lnTo>
                  <a:pt x="152539" y="1117600"/>
                </a:lnTo>
                <a:lnTo>
                  <a:pt x="149199" y="1066800"/>
                </a:lnTo>
                <a:lnTo>
                  <a:pt x="146812" y="1016000"/>
                </a:lnTo>
                <a:lnTo>
                  <a:pt x="145262" y="965200"/>
                </a:lnTo>
                <a:lnTo>
                  <a:pt x="144424" y="914400"/>
                </a:lnTo>
                <a:lnTo>
                  <a:pt x="144284" y="838200"/>
                </a:lnTo>
                <a:lnTo>
                  <a:pt x="144399" y="812800"/>
                </a:lnTo>
                <a:lnTo>
                  <a:pt x="144970" y="762000"/>
                </a:lnTo>
                <a:lnTo>
                  <a:pt x="145770" y="711200"/>
                </a:lnTo>
                <a:lnTo>
                  <a:pt x="146723" y="660400"/>
                </a:lnTo>
                <a:lnTo>
                  <a:pt x="147497" y="647700"/>
                </a:lnTo>
                <a:lnTo>
                  <a:pt x="148132" y="622300"/>
                </a:lnTo>
                <a:lnTo>
                  <a:pt x="148640" y="609600"/>
                </a:lnTo>
                <a:lnTo>
                  <a:pt x="149009" y="584200"/>
                </a:lnTo>
                <a:lnTo>
                  <a:pt x="157962" y="546100"/>
                </a:lnTo>
                <a:lnTo>
                  <a:pt x="181305" y="508000"/>
                </a:lnTo>
                <a:lnTo>
                  <a:pt x="215798" y="482600"/>
                </a:lnTo>
                <a:lnTo>
                  <a:pt x="258165" y="469900"/>
                </a:lnTo>
                <a:lnTo>
                  <a:pt x="310781" y="469900"/>
                </a:lnTo>
                <a:lnTo>
                  <a:pt x="362026" y="457200"/>
                </a:lnTo>
                <a:lnTo>
                  <a:pt x="411962" y="457200"/>
                </a:lnTo>
                <a:lnTo>
                  <a:pt x="554583" y="419100"/>
                </a:lnTo>
                <a:lnTo>
                  <a:pt x="687819" y="381000"/>
                </a:lnTo>
                <a:lnTo>
                  <a:pt x="735520" y="355600"/>
                </a:lnTo>
                <a:lnTo>
                  <a:pt x="781939" y="330200"/>
                </a:lnTo>
                <a:lnTo>
                  <a:pt x="827163" y="304800"/>
                </a:lnTo>
                <a:lnTo>
                  <a:pt x="871258" y="279400"/>
                </a:lnTo>
                <a:lnTo>
                  <a:pt x="914311" y="241300"/>
                </a:lnTo>
                <a:lnTo>
                  <a:pt x="956398" y="215900"/>
                </a:lnTo>
                <a:lnTo>
                  <a:pt x="997585" y="177800"/>
                </a:lnTo>
                <a:lnTo>
                  <a:pt x="1037945" y="139700"/>
                </a:lnTo>
                <a:lnTo>
                  <a:pt x="1055801" y="139700"/>
                </a:lnTo>
                <a:lnTo>
                  <a:pt x="1096175" y="177800"/>
                </a:lnTo>
                <a:lnTo>
                  <a:pt x="1137373" y="215900"/>
                </a:lnTo>
                <a:lnTo>
                  <a:pt x="1179449" y="241300"/>
                </a:lnTo>
                <a:lnTo>
                  <a:pt x="1222502" y="279400"/>
                </a:lnTo>
                <a:lnTo>
                  <a:pt x="1266609" y="304800"/>
                </a:lnTo>
                <a:lnTo>
                  <a:pt x="1311821" y="330200"/>
                </a:lnTo>
                <a:lnTo>
                  <a:pt x="1358239" y="355600"/>
                </a:lnTo>
                <a:lnTo>
                  <a:pt x="1405940" y="381000"/>
                </a:lnTo>
                <a:lnTo>
                  <a:pt x="1539176" y="419100"/>
                </a:lnTo>
                <a:lnTo>
                  <a:pt x="1681797" y="457200"/>
                </a:lnTo>
                <a:lnTo>
                  <a:pt x="1731733" y="457200"/>
                </a:lnTo>
                <a:lnTo>
                  <a:pt x="1782978" y="469900"/>
                </a:lnTo>
                <a:lnTo>
                  <a:pt x="1835607" y="469900"/>
                </a:lnTo>
                <a:lnTo>
                  <a:pt x="1877974" y="482600"/>
                </a:lnTo>
                <a:lnTo>
                  <a:pt x="1912467" y="508000"/>
                </a:lnTo>
                <a:lnTo>
                  <a:pt x="1935797" y="546100"/>
                </a:lnTo>
                <a:lnTo>
                  <a:pt x="1944738" y="584200"/>
                </a:lnTo>
                <a:lnTo>
                  <a:pt x="1945119" y="609600"/>
                </a:lnTo>
                <a:lnTo>
                  <a:pt x="1945627" y="622300"/>
                </a:lnTo>
                <a:lnTo>
                  <a:pt x="1946275" y="647700"/>
                </a:lnTo>
                <a:lnTo>
                  <a:pt x="1947037" y="660400"/>
                </a:lnTo>
                <a:lnTo>
                  <a:pt x="1947900" y="711200"/>
                </a:lnTo>
                <a:lnTo>
                  <a:pt x="1948662" y="749300"/>
                </a:lnTo>
                <a:lnTo>
                  <a:pt x="1949234" y="800100"/>
                </a:lnTo>
                <a:lnTo>
                  <a:pt x="1949437" y="838200"/>
                </a:lnTo>
                <a:lnTo>
                  <a:pt x="1949437" y="358838"/>
                </a:lnTo>
                <a:lnTo>
                  <a:pt x="1938896" y="355600"/>
                </a:lnTo>
                <a:lnTo>
                  <a:pt x="1893023" y="330200"/>
                </a:lnTo>
                <a:lnTo>
                  <a:pt x="1843646" y="330200"/>
                </a:lnTo>
                <a:lnTo>
                  <a:pt x="1787944" y="317500"/>
                </a:lnTo>
                <a:lnTo>
                  <a:pt x="1733892" y="317500"/>
                </a:lnTo>
                <a:lnTo>
                  <a:pt x="1681441" y="304800"/>
                </a:lnTo>
                <a:lnTo>
                  <a:pt x="1581086" y="279400"/>
                </a:lnTo>
                <a:lnTo>
                  <a:pt x="1486408" y="254000"/>
                </a:lnTo>
                <a:lnTo>
                  <a:pt x="1441056" y="228600"/>
                </a:lnTo>
                <a:lnTo>
                  <a:pt x="1396961" y="215900"/>
                </a:lnTo>
                <a:lnTo>
                  <a:pt x="1354048" y="190500"/>
                </a:lnTo>
                <a:lnTo>
                  <a:pt x="1312278" y="165100"/>
                </a:lnTo>
                <a:lnTo>
                  <a:pt x="1271587" y="139700"/>
                </a:lnTo>
                <a:lnTo>
                  <a:pt x="1231912" y="101600"/>
                </a:lnTo>
                <a:lnTo>
                  <a:pt x="1193203" y="76200"/>
                </a:lnTo>
                <a:lnTo>
                  <a:pt x="1155395" y="38100"/>
                </a:lnTo>
                <a:lnTo>
                  <a:pt x="1153807" y="38100"/>
                </a:lnTo>
                <a:lnTo>
                  <a:pt x="1114005" y="12700"/>
                </a:lnTo>
                <a:lnTo>
                  <a:pt x="1069759" y="0"/>
                </a:lnTo>
                <a:lnTo>
                  <a:pt x="1024013" y="0"/>
                </a:lnTo>
                <a:lnTo>
                  <a:pt x="979754" y="12700"/>
                </a:lnTo>
                <a:lnTo>
                  <a:pt x="939952" y="38100"/>
                </a:lnTo>
                <a:lnTo>
                  <a:pt x="938364" y="38100"/>
                </a:lnTo>
                <a:lnTo>
                  <a:pt x="900557" y="76200"/>
                </a:lnTo>
                <a:lnTo>
                  <a:pt x="861847" y="101600"/>
                </a:lnTo>
                <a:lnTo>
                  <a:pt x="822172" y="139700"/>
                </a:lnTo>
                <a:lnTo>
                  <a:pt x="781469" y="165100"/>
                </a:lnTo>
                <a:lnTo>
                  <a:pt x="739698" y="190500"/>
                </a:lnTo>
                <a:lnTo>
                  <a:pt x="696798" y="215900"/>
                </a:lnTo>
                <a:lnTo>
                  <a:pt x="652691" y="228600"/>
                </a:lnTo>
                <a:lnTo>
                  <a:pt x="607339" y="254000"/>
                </a:lnTo>
                <a:lnTo>
                  <a:pt x="512673" y="279400"/>
                </a:lnTo>
                <a:lnTo>
                  <a:pt x="412318" y="304800"/>
                </a:lnTo>
                <a:lnTo>
                  <a:pt x="359854" y="317500"/>
                </a:lnTo>
                <a:lnTo>
                  <a:pt x="305816" y="317500"/>
                </a:lnTo>
                <a:lnTo>
                  <a:pt x="250126" y="330200"/>
                </a:lnTo>
                <a:lnTo>
                  <a:pt x="200736" y="330200"/>
                </a:lnTo>
                <a:lnTo>
                  <a:pt x="154876" y="355600"/>
                </a:lnTo>
                <a:lnTo>
                  <a:pt x="113436" y="368300"/>
                </a:lnTo>
                <a:lnTo>
                  <a:pt x="77355" y="406400"/>
                </a:lnTo>
                <a:lnTo>
                  <a:pt x="47523" y="444500"/>
                </a:lnTo>
                <a:lnTo>
                  <a:pt x="24879" y="482600"/>
                </a:lnTo>
                <a:lnTo>
                  <a:pt x="10312" y="533400"/>
                </a:lnTo>
                <a:lnTo>
                  <a:pt x="4762" y="584200"/>
                </a:lnTo>
                <a:lnTo>
                  <a:pt x="3898" y="622300"/>
                </a:lnTo>
                <a:lnTo>
                  <a:pt x="3289" y="635000"/>
                </a:lnTo>
                <a:lnTo>
                  <a:pt x="2540" y="660400"/>
                </a:lnTo>
                <a:lnTo>
                  <a:pt x="1612" y="711200"/>
                </a:lnTo>
                <a:lnTo>
                  <a:pt x="876" y="749300"/>
                </a:lnTo>
                <a:lnTo>
                  <a:pt x="304" y="800100"/>
                </a:lnTo>
                <a:lnTo>
                  <a:pt x="0" y="838200"/>
                </a:lnTo>
                <a:lnTo>
                  <a:pt x="63" y="889000"/>
                </a:lnTo>
                <a:lnTo>
                  <a:pt x="584" y="939800"/>
                </a:lnTo>
                <a:lnTo>
                  <a:pt x="1663" y="990600"/>
                </a:lnTo>
                <a:lnTo>
                  <a:pt x="3403" y="1028700"/>
                </a:lnTo>
                <a:lnTo>
                  <a:pt x="5880" y="1079500"/>
                </a:lnTo>
                <a:lnTo>
                  <a:pt x="9207" y="1130300"/>
                </a:lnTo>
                <a:lnTo>
                  <a:pt x="13474" y="1181100"/>
                </a:lnTo>
                <a:lnTo>
                  <a:pt x="18783" y="1231900"/>
                </a:lnTo>
                <a:lnTo>
                  <a:pt x="25222" y="1282700"/>
                </a:lnTo>
                <a:lnTo>
                  <a:pt x="32893" y="1333500"/>
                </a:lnTo>
                <a:lnTo>
                  <a:pt x="41897" y="1384300"/>
                </a:lnTo>
                <a:lnTo>
                  <a:pt x="52311" y="1435100"/>
                </a:lnTo>
                <a:lnTo>
                  <a:pt x="64249" y="1485900"/>
                </a:lnTo>
                <a:lnTo>
                  <a:pt x="77800" y="1536700"/>
                </a:lnTo>
                <a:lnTo>
                  <a:pt x="93052" y="1587500"/>
                </a:lnTo>
                <a:lnTo>
                  <a:pt x="110121" y="1638300"/>
                </a:lnTo>
                <a:lnTo>
                  <a:pt x="128968" y="1676400"/>
                </a:lnTo>
                <a:lnTo>
                  <a:pt x="149466" y="1727200"/>
                </a:lnTo>
                <a:lnTo>
                  <a:pt x="171640" y="1778000"/>
                </a:lnTo>
                <a:lnTo>
                  <a:pt x="195453" y="1816100"/>
                </a:lnTo>
                <a:lnTo>
                  <a:pt x="220903" y="1866900"/>
                </a:lnTo>
                <a:lnTo>
                  <a:pt x="247967" y="1905000"/>
                </a:lnTo>
                <a:lnTo>
                  <a:pt x="276644" y="1943100"/>
                </a:lnTo>
                <a:lnTo>
                  <a:pt x="306908" y="1981200"/>
                </a:lnTo>
                <a:lnTo>
                  <a:pt x="338759" y="2019300"/>
                </a:lnTo>
                <a:lnTo>
                  <a:pt x="372186" y="2057400"/>
                </a:lnTo>
                <a:lnTo>
                  <a:pt x="407162" y="2095500"/>
                </a:lnTo>
                <a:lnTo>
                  <a:pt x="439877" y="2120900"/>
                </a:lnTo>
                <a:lnTo>
                  <a:pt x="473976" y="2159000"/>
                </a:lnTo>
                <a:lnTo>
                  <a:pt x="509473" y="2184400"/>
                </a:lnTo>
                <a:lnTo>
                  <a:pt x="546354" y="2209800"/>
                </a:lnTo>
                <a:lnTo>
                  <a:pt x="584606" y="2235200"/>
                </a:lnTo>
                <a:lnTo>
                  <a:pt x="624217" y="2260600"/>
                </a:lnTo>
                <a:lnTo>
                  <a:pt x="665162" y="2286000"/>
                </a:lnTo>
                <a:lnTo>
                  <a:pt x="707440" y="2311400"/>
                </a:lnTo>
                <a:lnTo>
                  <a:pt x="751052" y="2336800"/>
                </a:lnTo>
                <a:lnTo>
                  <a:pt x="795959" y="2362200"/>
                </a:lnTo>
                <a:lnTo>
                  <a:pt x="842175" y="2387600"/>
                </a:lnTo>
                <a:lnTo>
                  <a:pt x="889660" y="2400300"/>
                </a:lnTo>
                <a:lnTo>
                  <a:pt x="938428" y="2425700"/>
                </a:lnTo>
                <a:lnTo>
                  <a:pt x="988466" y="2438400"/>
                </a:lnTo>
                <a:lnTo>
                  <a:pt x="1004150" y="2438400"/>
                </a:lnTo>
                <a:lnTo>
                  <a:pt x="1012291" y="2451100"/>
                </a:lnTo>
                <a:lnTo>
                  <a:pt x="1081468" y="2451100"/>
                </a:lnTo>
                <a:lnTo>
                  <a:pt x="1089609" y="2438400"/>
                </a:lnTo>
                <a:lnTo>
                  <a:pt x="1105382" y="2438400"/>
                </a:lnTo>
                <a:lnTo>
                  <a:pt x="1159141" y="2425700"/>
                </a:lnTo>
                <a:lnTo>
                  <a:pt x="1211453" y="2400300"/>
                </a:lnTo>
                <a:lnTo>
                  <a:pt x="1262278" y="2374900"/>
                </a:lnTo>
                <a:lnTo>
                  <a:pt x="1311605" y="2349500"/>
                </a:lnTo>
                <a:lnTo>
                  <a:pt x="1359433" y="2324100"/>
                </a:lnTo>
                <a:lnTo>
                  <a:pt x="1382585" y="2311400"/>
                </a:lnTo>
                <a:lnTo>
                  <a:pt x="1405737" y="2298700"/>
                </a:lnTo>
                <a:lnTo>
                  <a:pt x="1450517" y="2273300"/>
                </a:lnTo>
                <a:lnTo>
                  <a:pt x="1493735" y="2247900"/>
                </a:lnTo>
                <a:lnTo>
                  <a:pt x="1535391" y="2222500"/>
                </a:lnTo>
                <a:lnTo>
                  <a:pt x="1575460" y="2197100"/>
                </a:lnTo>
                <a:lnTo>
                  <a:pt x="1613941" y="2159000"/>
                </a:lnTo>
                <a:lnTo>
                  <a:pt x="1650822" y="2133600"/>
                </a:lnTo>
                <a:lnTo>
                  <a:pt x="1721027" y="2057400"/>
                </a:lnTo>
                <a:lnTo>
                  <a:pt x="1754441" y="2019300"/>
                </a:lnTo>
                <a:lnTo>
                  <a:pt x="1786280" y="1981200"/>
                </a:lnTo>
                <a:lnTo>
                  <a:pt x="1816557" y="1943100"/>
                </a:lnTo>
                <a:lnTo>
                  <a:pt x="1845221" y="1905000"/>
                </a:lnTo>
                <a:lnTo>
                  <a:pt x="1872297" y="1866900"/>
                </a:lnTo>
                <a:lnTo>
                  <a:pt x="1897748" y="1816100"/>
                </a:lnTo>
                <a:lnTo>
                  <a:pt x="1921560" y="1778000"/>
                </a:lnTo>
                <a:lnTo>
                  <a:pt x="1943735" y="1727200"/>
                </a:lnTo>
                <a:lnTo>
                  <a:pt x="1964258" y="1676400"/>
                </a:lnTo>
                <a:lnTo>
                  <a:pt x="1983105" y="1638300"/>
                </a:lnTo>
                <a:lnTo>
                  <a:pt x="2000237" y="1587500"/>
                </a:lnTo>
                <a:lnTo>
                  <a:pt x="2015553" y="1536700"/>
                </a:lnTo>
                <a:lnTo>
                  <a:pt x="2029155" y="1485900"/>
                </a:lnTo>
                <a:lnTo>
                  <a:pt x="2041144" y="1435100"/>
                </a:lnTo>
                <a:lnTo>
                  <a:pt x="2051596" y="1384300"/>
                </a:lnTo>
                <a:lnTo>
                  <a:pt x="2060638" y="1333500"/>
                </a:lnTo>
                <a:lnTo>
                  <a:pt x="2068334" y="1282700"/>
                </a:lnTo>
                <a:lnTo>
                  <a:pt x="2074799" y="1231900"/>
                </a:lnTo>
                <a:lnTo>
                  <a:pt x="2080133" y="1181100"/>
                </a:lnTo>
                <a:lnTo>
                  <a:pt x="2084425" y="1130300"/>
                </a:lnTo>
                <a:lnTo>
                  <a:pt x="2087765" y="1079500"/>
                </a:lnTo>
                <a:lnTo>
                  <a:pt x="2090267" y="1028700"/>
                </a:lnTo>
                <a:lnTo>
                  <a:pt x="2092007" y="977900"/>
                </a:lnTo>
                <a:lnTo>
                  <a:pt x="2093099" y="939800"/>
                </a:lnTo>
                <a:lnTo>
                  <a:pt x="2093633" y="889000"/>
                </a:lnTo>
                <a:lnTo>
                  <a:pt x="2093709" y="838200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15921" y="546829"/>
            <a:ext cx="1563941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635">
                <a:latin typeface="Trebuchet MS"/>
                <a:cs typeface="Trebuchet MS"/>
              </a:rPr>
              <a:t>LEAN</a:t>
            </a:r>
            <a:r>
              <a:rPr dirty="0" sz="6400" spc="90">
                <a:latin typeface="Trebuchet MS"/>
                <a:cs typeface="Trebuchet MS"/>
              </a:rPr>
              <a:t> </a:t>
            </a:r>
            <a:r>
              <a:rPr dirty="0" sz="6400" spc="910">
                <a:latin typeface="Trebuchet MS"/>
                <a:cs typeface="Trebuchet MS"/>
              </a:rPr>
              <a:t>UX</a:t>
            </a:r>
            <a:r>
              <a:rPr dirty="0" sz="6400" spc="90">
                <a:latin typeface="Trebuchet MS"/>
                <a:cs typeface="Trebuchet MS"/>
              </a:rPr>
              <a:t> </a:t>
            </a:r>
            <a:r>
              <a:rPr dirty="0" sz="6400" spc="685">
                <a:latin typeface="Trebuchet MS"/>
                <a:cs typeface="Trebuchet MS"/>
              </a:rPr>
              <a:t>HYPOTHESIS</a:t>
            </a:r>
            <a:r>
              <a:rPr dirty="0" sz="6400" spc="90">
                <a:latin typeface="Trebuchet MS"/>
                <a:cs typeface="Trebuchet MS"/>
              </a:rPr>
              <a:t> </a:t>
            </a:r>
            <a:r>
              <a:rPr dirty="0" sz="6400" spc="640">
                <a:latin typeface="Trebuchet MS"/>
                <a:cs typeface="Trebuchet MS"/>
              </a:rPr>
              <a:t>STATEMENTS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8418" y="3591055"/>
            <a:ext cx="4970780" cy="39211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150" spc="495" b="1" i="1">
                <a:latin typeface="Trebuchet MS"/>
                <a:cs typeface="Trebuchet MS"/>
              </a:rPr>
              <a:t>C</a:t>
            </a:r>
            <a:r>
              <a:rPr dirty="0" sz="5150" spc="-225" b="1" i="1">
                <a:latin typeface="Trebuchet MS"/>
                <a:cs typeface="Trebuchet MS"/>
              </a:rPr>
              <a:t>r</a:t>
            </a:r>
            <a:r>
              <a:rPr dirty="0" sz="5150" spc="40" b="1" i="1">
                <a:latin typeface="Trebuchet MS"/>
                <a:cs typeface="Trebuchet MS"/>
              </a:rPr>
              <a:t>ee</a:t>
            </a:r>
            <a:r>
              <a:rPr dirty="0" sz="5150" spc="270" b="1" i="1">
                <a:latin typeface="Trebuchet MS"/>
                <a:cs typeface="Trebuchet MS"/>
              </a:rPr>
              <a:t>m</a:t>
            </a:r>
            <a:r>
              <a:rPr dirty="0" sz="5150" spc="-50" b="1" i="1">
                <a:latin typeface="Trebuchet MS"/>
                <a:cs typeface="Trebuchet MS"/>
              </a:rPr>
              <a:t>o</a:t>
            </a:r>
            <a:r>
              <a:rPr dirty="0" sz="5150" spc="305" b="1" i="1">
                <a:latin typeface="Trebuchet MS"/>
                <a:cs typeface="Trebuchet MS"/>
              </a:rPr>
              <a:t>s</a:t>
            </a:r>
            <a:r>
              <a:rPr dirty="0" sz="5150" spc="-455" b="1" i="1">
                <a:latin typeface="Trebuchet MS"/>
                <a:cs typeface="Trebuchet MS"/>
              </a:rPr>
              <a:t> </a:t>
            </a:r>
            <a:r>
              <a:rPr dirty="0" sz="5150" spc="-5" b="1" i="1">
                <a:latin typeface="Trebuchet MS"/>
                <a:cs typeface="Trebuchet MS"/>
              </a:rPr>
              <a:t>q</a:t>
            </a:r>
            <a:r>
              <a:rPr dirty="0" sz="5150" spc="135" b="1" i="1">
                <a:latin typeface="Trebuchet MS"/>
                <a:cs typeface="Trebuchet MS"/>
              </a:rPr>
              <a:t>u</a:t>
            </a:r>
            <a:r>
              <a:rPr dirty="0" sz="5150" spc="40" b="1" i="1">
                <a:latin typeface="Trebuchet MS"/>
                <a:cs typeface="Trebuchet MS"/>
              </a:rPr>
              <a:t>e</a:t>
            </a:r>
            <a:r>
              <a:rPr dirty="0" sz="5150" spc="-509" b="1" i="1">
                <a:latin typeface="Trebuchet MS"/>
                <a:cs typeface="Trebuchet MS"/>
              </a:rPr>
              <a:t>..</a:t>
            </a:r>
            <a:r>
              <a:rPr dirty="0" sz="5150" spc="-505" b="1" i="1">
                <a:latin typeface="Trebuchet MS"/>
                <a:cs typeface="Trebuchet MS"/>
              </a:rPr>
              <a:t>.</a:t>
            </a:r>
            <a:endParaRPr sz="5150">
              <a:latin typeface="Trebuchet MS"/>
              <a:cs typeface="Trebuchet MS"/>
            </a:endParaRPr>
          </a:p>
          <a:p>
            <a:pPr marL="12700" marR="5080">
              <a:lnSpc>
                <a:spcPts val="12230"/>
              </a:lnSpc>
              <a:spcBef>
                <a:spcPts val="1215"/>
              </a:spcBef>
            </a:pPr>
            <a:r>
              <a:rPr dirty="0" sz="5150" spc="980" b="1" i="1">
                <a:latin typeface="Trebuchet MS"/>
                <a:cs typeface="Trebuchet MS"/>
              </a:rPr>
              <a:t>S</a:t>
            </a:r>
            <a:r>
              <a:rPr dirty="0" sz="5150" spc="-130" b="1" i="1">
                <a:latin typeface="Trebuchet MS"/>
                <a:cs typeface="Trebuchet MS"/>
              </a:rPr>
              <a:t>a</a:t>
            </a:r>
            <a:r>
              <a:rPr dirty="0" sz="5150" spc="35" b="1" i="1">
                <a:latin typeface="Trebuchet MS"/>
                <a:cs typeface="Trebuchet MS"/>
              </a:rPr>
              <a:t>b</a:t>
            </a:r>
            <a:r>
              <a:rPr dirty="0" sz="5150" spc="-225" b="1" i="1">
                <a:latin typeface="Trebuchet MS"/>
                <a:cs typeface="Trebuchet MS"/>
              </a:rPr>
              <a:t>r</a:t>
            </a:r>
            <a:r>
              <a:rPr dirty="0" sz="5150" spc="40" b="1" i="1">
                <a:latin typeface="Trebuchet MS"/>
                <a:cs typeface="Trebuchet MS"/>
              </a:rPr>
              <a:t>e</a:t>
            </a:r>
            <a:r>
              <a:rPr dirty="0" sz="5150" spc="270" b="1" i="1">
                <a:latin typeface="Trebuchet MS"/>
                <a:cs typeface="Trebuchet MS"/>
              </a:rPr>
              <a:t>m</a:t>
            </a:r>
            <a:r>
              <a:rPr dirty="0" sz="5150" spc="-50" b="1" i="1">
                <a:latin typeface="Trebuchet MS"/>
                <a:cs typeface="Trebuchet MS"/>
              </a:rPr>
              <a:t>o</a:t>
            </a:r>
            <a:r>
              <a:rPr dirty="0" sz="5150" spc="305" b="1" i="1">
                <a:latin typeface="Trebuchet MS"/>
                <a:cs typeface="Trebuchet MS"/>
              </a:rPr>
              <a:t>s</a:t>
            </a:r>
            <a:r>
              <a:rPr dirty="0" sz="5150" spc="-455" b="1" i="1">
                <a:latin typeface="Trebuchet MS"/>
                <a:cs typeface="Trebuchet MS"/>
              </a:rPr>
              <a:t> </a:t>
            </a:r>
            <a:r>
              <a:rPr dirty="0" sz="5150" spc="-5" b="1" i="1">
                <a:latin typeface="Trebuchet MS"/>
                <a:cs typeface="Trebuchet MS"/>
              </a:rPr>
              <a:t>q</a:t>
            </a:r>
            <a:r>
              <a:rPr dirty="0" sz="5150" spc="135" b="1" i="1">
                <a:latin typeface="Trebuchet MS"/>
                <a:cs typeface="Trebuchet MS"/>
              </a:rPr>
              <a:t>u</a:t>
            </a:r>
            <a:r>
              <a:rPr dirty="0" sz="5150" spc="40" b="1" i="1">
                <a:latin typeface="Trebuchet MS"/>
                <a:cs typeface="Trebuchet MS"/>
              </a:rPr>
              <a:t>e</a:t>
            </a:r>
            <a:r>
              <a:rPr dirty="0" sz="5150" spc="-509" b="1" i="1">
                <a:latin typeface="Trebuchet MS"/>
                <a:cs typeface="Trebuchet MS"/>
              </a:rPr>
              <a:t>..</a:t>
            </a:r>
            <a:r>
              <a:rPr dirty="0" sz="5150" spc="-445" b="1" i="1">
                <a:latin typeface="Trebuchet MS"/>
                <a:cs typeface="Trebuchet MS"/>
              </a:rPr>
              <a:t>.  </a:t>
            </a:r>
            <a:r>
              <a:rPr dirty="0" sz="5150" spc="-100" b="1" i="1">
                <a:latin typeface="Trebuchet MS"/>
                <a:cs typeface="Trebuchet MS"/>
              </a:rPr>
              <a:t>Cuando...</a:t>
            </a:r>
            <a:endParaRPr sz="5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52666" y="254102"/>
            <a:ext cx="107886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95" b="1">
                <a:latin typeface="Trebuchet MS"/>
                <a:cs typeface="Trebuchet MS"/>
              </a:rPr>
              <a:t>UrbanUser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495" y="0"/>
            <a:ext cx="2301073" cy="2298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7830" y="254102"/>
            <a:ext cx="107886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95" b="1">
                <a:latin typeface="Trebuchet MS"/>
                <a:cs typeface="Trebuchet MS"/>
              </a:rPr>
              <a:t>UrbanUser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 Carpio Flores Ariana</dc:creator>
  <cp:keywords>DAFfLTAgUrc,BAEZoVyTRzM</cp:keywords>
  <dc:title>Presentación empresa de marketing formas organicas crema</dc:title>
  <dcterms:created xsi:type="dcterms:W3CDTF">2023-04-20T03:20:18Z</dcterms:created>
  <dcterms:modified xsi:type="dcterms:W3CDTF">2023-04-20T03:20:18Z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2023-04-20T00:00:00Z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2023-04-20T00:00:00Z</vt:filetime>
  </property>
</Properties>
</file>