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0196" y="155123"/>
            <a:ext cx="17207607" cy="122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9775" y="2272429"/>
            <a:ext cx="15068449" cy="344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7886" y="648897"/>
            <a:ext cx="7952740" cy="1339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940" marR="5080" indent="-650875">
              <a:lnSpc>
                <a:spcPct val="113500"/>
              </a:lnSpc>
              <a:spcBef>
                <a:spcPts val="95"/>
              </a:spcBef>
            </a:pPr>
            <a:r>
              <a:rPr sz="3800" spc="-409" dirty="0">
                <a:solidFill>
                  <a:srgbClr val="292E33"/>
                </a:solidFill>
                <a:latin typeface="Verdana"/>
                <a:cs typeface="Verdana"/>
              </a:rPr>
              <a:t>E</a:t>
            </a:r>
            <a:r>
              <a:rPr sz="3800" spc="-165" dirty="0">
                <a:solidFill>
                  <a:srgbClr val="292E33"/>
                </a:solidFill>
                <a:latin typeface="Verdana"/>
                <a:cs typeface="Verdana"/>
              </a:rPr>
              <a:t>S</a:t>
            </a:r>
            <a:r>
              <a:rPr sz="3800" spc="-275" dirty="0">
                <a:solidFill>
                  <a:srgbClr val="292E33"/>
                </a:solidFill>
                <a:latin typeface="Verdana"/>
                <a:cs typeface="Verdana"/>
              </a:rPr>
              <a:t>P</a:t>
            </a:r>
            <a:r>
              <a:rPr sz="3800" spc="-409" dirty="0">
                <a:solidFill>
                  <a:srgbClr val="292E33"/>
                </a:solidFill>
                <a:latin typeface="Verdana"/>
                <a:cs typeface="Verdana"/>
              </a:rPr>
              <a:t>E</a:t>
            </a:r>
            <a:r>
              <a:rPr sz="3800" spc="95" dirty="0">
                <a:solidFill>
                  <a:srgbClr val="292E33"/>
                </a:solidFill>
                <a:latin typeface="Verdana"/>
                <a:cs typeface="Verdana"/>
              </a:rPr>
              <a:t>C</a:t>
            </a:r>
            <a:r>
              <a:rPr sz="3800" spc="-930" dirty="0">
                <a:solidFill>
                  <a:srgbClr val="292E33"/>
                </a:solidFill>
                <a:latin typeface="Verdana"/>
                <a:cs typeface="Verdana"/>
              </a:rPr>
              <a:t>I</a:t>
            </a:r>
            <a:r>
              <a:rPr sz="3800" spc="-340" dirty="0">
                <a:solidFill>
                  <a:srgbClr val="292E33"/>
                </a:solidFill>
                <a:latin typeface="Verdana"/>
                <a:cs typeface="Verdana"/>
              </a:rPr>
              <a:t>F</a:t>
            </a:r>
            <a:r>
              <a:rPr sz="3800" spc="-930" dirty="0">
                <a:solidFill>
                  <a:srgbClr val="292E33"/>
                </a:solidFill>
                <a:latin typeface="Verdana"/>
                <a:cs typeface="Verdana"/>
              </a:rPr>
              <a:t>I</a:t>
            </a:r>
            <a:r>
              <a:rPr sz="3800" spc="95" dirty="0">
                <a:solidFill>
                  <a:srgbClr val="292E33"/>
                </a:solidFill>
                <a:latin typeface="Verdana"/>
                <a:cs typeface="Verdana"/>
              </a:rPr>
              <a:t>C</a:t>
            </a:r>
            <a:r>
              <a:rPr sz="3800" spc="15" dirty="0">
                <a:solidFill>
                  <a:srgbClr val="292E33"/>
                </a:solidFill>
                <a:latin typeface="Verdana"/>
                <a:cs typeface="Verdana"/>
              </a:rPr>
              <a:t>A</a:t>
            </a:r>
            <a:r>
              <a:rPr sz="3800" spc="95" dirty="0">
                <a:solidFill>
                  <a:srgbClr val="292E33"/>
                </a:solidFill>
                <a:latin typeface="Verdana"/>
                <a:cs typeface="Verdana"/>
              </a:rPr>
              <a:t>C</a:t>
            </a:r>
            <a:r>
              <a:rPr sz="3800" spc="-930" dirty="0">
                <a:solidFill>
                  <a:srgbClr val="292E33"/>
                </a:solidFill>
                <a:latin typeface="Verdana"/>
                <a:cs typeface="Verdana"/>
              </a:rPr>
              <a:t>I</a:t>
            </a:r>
            <a:r>
              <a:rPr sz="3800" spc="90" dirty="0">
                <a:solidFill>
                  <a:srgbClr val="292E33"/>
                </a:solidFill>
                <a:latin typeface="Verdana"/>
                <a:cs typeface="Verdana"/>
              </a:rPr>
              <a:t>Ó</a:t>
            </a:r>
            <a:r>
              <a:rPr sz="3800" spc="-65" dirty="0">
                <a:solidFill>
                  <a:srgbClr val="292E33"/>
                </a:solidFill>
                <a:latin typeface="Verdana"/>
                <a:cs typeface="Verdana"/>
              </a:rPr>
              <a:t>N</a:t>
            </a:r>
            <a:r>
              <a:rPr sz="3800" spc="-310" dirty="0">
                <a:solidFill>
                  <a:srgbClr val="292E33"/>
                </a:solidFill>
                <a:latin typeface="Verdana"/>
                <a:cs typeface="Verdana"/>
              </a:rPr>
              <a:t> </a:t>
            </a:r>
            <a:r>
              <a:rPr sz="3800" spc="10" dirty="0">
                <a:solidFill>
                  <a:srgbClr val="292E33"/>
                </a:solidFill>
                <a:latin typeface="Verdana"/>
                <a:cs typeface="Verdana"/>
              </a:rPr>
              <a:t>Y</a:t>
            </a:r>
            <a:r>
              <a:rPr sz="3800" spc="-310" dirty="0">
                <a:solidFill>
                  <a:srgbClr val="292E33"/>
                </a:solidFill>
                <a:latin typeface="Verdana"/>
                <a:cs typeface="Verdana"/>
              </a:rPr>
              <a:t> </a:t>
            </a:r>
            <a:r>
              <a:rPr sz="3800" spc="15" dirty="0">
                <a:solidFill>
                  <a:srgbClr val="292E33"/>
                </a:solidFill>
                <a:latin typeface="Verdana"/>
                <a:cs typeface="Verdana"/>
              </a:rPr>
              <a:t>A</a:t>
            </a:r>
            <a:r>
              <a:rPr sz="3800" spc="-95" dirty="0">
                <a:solidFill>
                  <a:srgbClr val="292E33"/>
                </a:solidFill>
                <a:latin typeface="Verdana"/>
                <a:cs typeface="Verdana"/>
              </a:rPr>
              <a:t>N</a:t>
            </a:r>
            <a:r>
              <a:rPr sz="3800" spc="15" dirty="0">
                <a:solidFill>
                  <a:srgbClr val="292E33"/>
                </a:solidFill>
                <a:latin typeface="Verdana"/>
                <a:cs typeface="Verdana"/>
              </a:rPr>
              <a:t>Á</a:t>
            </a:r>
            <a:r>
              <a:rPr sz="3800" spc="-295" dirty="0">
                <a:solidFill>
                  <a:srgbClr val="292E33"/>
                </a:solidFill>
                <a:latin typeface="Verdana"/>
                <a:cs typeface="Verdana"/>
              </a:rPr>
              <a:t>L</a:t>
            </a:r>
            <a:r>
              <a:rPr sz="3800" spc="-930" dirty="0">
                <a:solidFill>
                  <a:srgbClr val="292E33"/>
                </a:solidFill>
                <a:latin typeface="Verdana"/>
                <a:cs typeface="Verdana"/>
              </a:rPr>
              <a:t>I</a:t>
            </a:r>
            <a:r>
              <a:rPr sz="3800" spc="-165" dirty="0">
                <a:solidFill>
                  <a:srgbClr val="292E33"/>
                </a:solidFill>
                <a:latin typeface="Verdana"/>
                <a:cs typeface="Verdana"/>
              </a:rPr>
              <a:t>S</a:t>
            </a:r>
            <a:r>
              <a:rPr sz="3800" spc="-930" dirty="0">
                <a:solidFill>
                  <a:srgbClr val="292E33"/>
                </a:solidFill>
                <a:latin typeface="Verdana"/>
                <a:cs typeface="Verdana"/>
              </a:rPr>
              <a:t>I</a:t>
            </a:r>
            <a:r>
              <a:rPr sz="3800" spc="-135" dirty="0">
                <a:solidFill>
                  <a:srgbClr val="292E33"/>
                </a:solidFill>
                <a:latin typeface="Verdana"/>
                <a:cs typeface="Verdana"/>
              </a:rPr>
              <a:t>S</a:t>
            </a:r>
            <a:r>
              <a:rPr sz="3800" spc="-310" dirty="0">
                <a:solidFill>
                  <a:srgbClr val="292E33"/>
                </a:solidFill>
                <a:latin typeface="Verdana"/>
                <a:cs typeface="Verdana"/>
              </a:rPr>
              <a:t> </a:t>
            </a:r>
            <a:r>
              <a:rPr sz="3800" spc="-365" dirty="0">
                <a:solidFill>
                  <a:srgbClr val="292E33"/>
                </a:solidFill>
                <a:latin typeface="Verdana"/>
                <a:cs typeface="Verdana"/>
              </a:rPr>
              <a:t>D</a:t>
            </a:r>
            <a:r>
              <a:rPr sz="3800" spc="-254" dirty="0">
                <a:solidFill>
                  <a:srgbClr val="292E33"/>
                </a:solidFill>
                <a:latin typeface="Verdana"/>
                <a:cs typeface="Verdana"/>
              </a:rPr>
              <a:t>E  </a:t>
            </a:r>
            <a:r>
              <a:rPr sz="3800" spc="-270" dirty="0">
                <a:solidFill>
                  <a:srgbClr val="292E33"/>
                </a:solidFill>
                <a:latin typeface="Verdana"/>
                <a:cs typeface="Verdana"/>
              </a:rPr>
              <a:t>R</a:t>
            </a:r>
            <a:r>
              <a:rPr sz="3800" spc="-409" dirty="0">
                <a:solidFill>
                  <a:srgbClr val="292E33"/>
                </a:solidFill>
                <a:latin typeface="Verdana"/>
                <a:cs typeface="Verdana"/>
              </a:rPr>
              <a:t>E</a:t>
            </a:r>
            <a:r>
              <a:rPr sz="3800" spc="50" dirty="0">
                <a:solidFill>
                  <a:srgbClr val="292E33"/>
                </a:solidFill>
                <a:latin typeface="Verdana"/>
                <a:cs typeface="Verdana"/>
              </a:rPr>
              <a:t>Q</a:t>
            </a:r>
            <a:r>
              <a:rPr sz="3800" spc="-275" dirty="0">
                <a:solidFill>
                  <a:srgbClr val="292E33"/>
                </a:solidFill>
                <a:latin typeface="Verdana"/>
                <a:cs typeface="Verdana"/>
              </a:rPr>
              <a:t>U</a:t>
            </a:r>
            <a:r>
              <a:rPr sz="3800" spc="-409" dirty="0">
                <a:solidFill>
                  <a:srgbClr val="292E33"/>
                </a:solidFill>
                <a:latin typeface="Verdana"/>
                <a:cs typeface="Verdana"/>
              </a:rPr>
              <a:t>E</a:t>
            </a:r>
            <a:r>
              <a:rPr sz="3800" spc="-270" dirty="0">
                <a:solidFill>
                  <a:srgbClr val="292E33"/>
                </a:solidFill>
                <a:latin typeface="Verdana"/>
                <a:cs typeface="Verdana"/>
              </a:rPr>
              <a:t>R</a:t>
            </a:r>
            <a:r>
              <a:rPr sz="3800" spc="-930" dirty="0">
                <a:solidFill>
                  <a:srgbClr val="292E33"/>
                </a:solidFill>
                <a:latin typeface="Verdana"/>
                <a:cs typeface="Verdana"/>
              </a:rPr>
              <a:t>I</a:t>
            </a:r>
            <a:r>
              <a:rPr sz="3800" spc="-20" dirty="0">
                <a:solidFill>
                  <a:srgbClr val="292E33"/>
                </a:solidFill>
                <a:latin typeface="Verdana"/>
                <a:cs typeface="Verdana"/>
              </a:rPr>
              <a:t>M</a:t>
            </a:r>
            <a:r>
              <a:rPr sz="3800" spc="-930" dirty="0">
                <a:solidFill>
                  <a:srgbClr val="292E33"/>
                </a:solidFill>
                <a:latin typeface="Verdana"/>
                <a:cs typeface="Verdana"/>
              </a:rPr>
              <a:t>I</a:t>
            </a:r>
            <a:r>
              <a:rPr sz="3800" spc="-409" dirty="0">
                <a:solidFill>
                  <a:srgbClr val="292E33"/>
                </a:solidFill>
                <a:latin typeface="Verdana"/>
                <a:cs typeface="Verdana"/>
              </a:rPr>
              <a:t>E</a:t>
            </a:r>
            <a:r>
              <a:rPr sz="3800" spc="-95" dirty="0">
                <a:solidFill>
                  <a:srgbClr val="292E33"/>
                </a:solidFill>
                <a:latin typeface="Verdana"/>
                <a:cs typeface="Verdana"/>
              </a:rPr>
              <a:t>N</a:t>
            </a:r>
            <a:r>
              <a:rPr sz="3800" spc="-345" dirty="0">
                <a:solidFill>
                  <a:srgbClr val="292E33"/>
                </a:solidFill>
                <a:latin typeface="Verdana"/>
                <a:cs typeface="Verdana"/>
              </a:rPr>
              <a:t>T</a:t>
            </a:r>
            <a:r>
              <a:rPr sz="3800" spc="90" dirty="0">
                <a:solidFill>
                  <a:srgbClr val="292E33"/>
                </a:solidFill>
                <a:latin typeface="Verdana"/>
                <a:cs typeface="Verdana"/>
              </a:rPr>
              <a:t>O</a:t>
            </a:r>
            <a:r>
              <a:rPr sz="3800" spc="-135" dirty="0">
                <a:solidFill>
                  <a:srgbClr val="292E33"/>
                </a:solidFill>
                <a:latin typeface="Verdana"/>
                <a:cs typeface="Verdana"/>
              </a:rPr>
              <a:t>S</a:t>
            </a:r>
            <a:r>
              <a:rPr sz="3800" spc="-310" dirty="0">
                <a:solidFill>
                  <a:srgbClr val="292E33"/>
                </a:solidFill>
                <a:latin typeface="Verdana"/>
                <a:cs typeface="Verdana"/>
              </a:rPr>
              <a:t> </a:t>
            </a:r>
            <a:r>
              <a:rPr sz="3800" spc="-140" dirty="0">
                <a:solidFill>
                  <a:srgbClr val="292E33"/>
                </a:solidFill>
                <a:latin typeface="Verdana"/>
                <a:cs typeface="Verdana"/>
              </a:rPr>
              <a:t>-</a:t>
            </a:r>
            <a:r>
              <a:rPr sz="3800" spc="-310" dirty="0">
                <a:solidFill>
                  <a:srgbClr val="292E33"/>
                </a:solidFill>
                <a:latin typeface="Verdana"/>
                <a:cs typeface="Verdana"/>
              </a:rPr>
              <a:t> </a:t>
            </a:r>
            <a:r>
              <a:rPr sz="3800" spc="-40" dirty="0">
                <a:solidFill>
                  <a:srgbClr val="292E33"/>
                </a:solidFill>
                <a:latin typeface="Verdana"/>
                <a:cs typeface="Verdana"/>
              </a:rPr>
              <a:t>W</a:t>
            </a:r>
            <a:r>
              <a:rPr sz="3800" spc="114" dirty="0">
                <a:solidFill>
                  <a:srgbClr val="292E33"/>
                </a:solidFill>
                <a:latin typeface="Verdana"/>
                <a:cs typeface="Verdana"/>
              </a:rPr>
              <a:t>X</a:t>
            </a:r>
            <a:r>
              <a:rPr sz="3800" spc="-195" dirty="0">
                <a:solidFill>
                  <a:srgbClr val="292E33"/>
                </a:solidFill>
                <a:latin typeface="Verdana"/>
                <a:cs typeface="Verdana"/>
              </a:rPr>
              <a:t>3</a:t>
            </a:r>
            <a:r>
              <a:rPr sz="3800" spc="-254" dirty="0">
                <a:solidFill>
                  <a:srgbClr val="292E33"/>
                </a:solidFill>
                <a:latin typeface="Verdana"/>
                <a:cs typeface="Verdana"/>
              </a:rPr>
              <a:t>5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358253"/>
            <a:ext cx="4999355" cy="2929255"/>
          </a:xfrm>
          <a:custGeom>
            <a:avLst/>
            <a:gdLst/>
            <a:ahLst/>
            <a:cxnLst/>
            <a:rect l="l" t="t" r="r" b="b"/>
            <a:pathLst>
              <a:path w="4999355" h="2929254">
                <a:moveTo>
                  <a:pt x="1925296" y="32157"/>
                </a:moveTo>
                <a:lnTo>
                  <a:pt x="1333202" y="32157"/>
                </a:lnTo>
                <a:lnTo>
                  <a:pt x="1371051" y="24216"/>
                </a:lnTo>
                <a:lnTo>
                  <a:pt x="1409755" y="17300"/>
                </a:lnTo>
                <a:lnTo>
                  <a:pt x="1449297" y="11463"/>
                </a:lnTo>
                <a:lnTo>
                  <a:pt x="1489660" y="6760"/>
                </a:lnTo>
                <a:lnTo>
                  <a:pt x="1530830" y="3245"/>
                </a:lnTo>
                <a:lnTo>
                  <a:pt x="1572788" y="974"/>
                </a:lnTo>
                <a:lnTo>
                  <a:pt x="1615518" y="0"/>
                </a:lnTo>
                <a:lnTo>
                  <a:pt x="1659004" y="377"/>
                </a:lnTo>
                <a:lnTo>
                  <a:pt x="1703229" y="2162"/>
                </a:lnTo>
                <a:lnTo>
                  <a:pt x="1748177" y="5407"/>
                </a:lnTo>
                <a:lnTo>
                  <a:pt x="1793830" y="10168"/>
                </a:lnTo>
                <a:lnTo>
                  <a:pt x="1840173" y="16499"/>
                </a:lnTo>
                <a:lnTo>
                  <a:pt x="1887189" y="24455"/>
                </a:lnTo>
                <a:lnTo>
                  <a:pt x="1925296" y="32157"/>
                </a:lnTo>
                <a:close/>
              </a:path>
              <a:path w="4999355" h="2929254">
                <a:moveTo>
                  <a:pt x="4646028" y="2928746"/>
                </a:moveTo>
                <a:lnTo>
                  <a:pt x="0" y="2928746"/>
                </a:lnTo>
                <a:lnTo>
                  <a:pt x="0" y="653116"/>
                </a:lnTo>
                <a:lnTo>
                  <a:pt x="47813" y="595428"/>
                </a:lnTo>
                <a:lnTo>
                  <a:pt x="77210" y="564891"/>
                </a:lnTo>
                <a:lnTo>
                  <a:pt x="108434" y="535368"/>
                </a:lnTo>
                <a:lnTo>
                  <a:pt x="141379" y="506842"/>
                </a:lnTo>
                <a:lnTo>
                  <a:pt x="175939" y="479292"/>
                </a:lnTo>
                <a:lnTo>
                  <a:pt x="212009" y="452698"/>
                </a:lnTo>
                <a:lnTo>
                  <a:pt x="249483" y="427040"/>
                </a:lnTo>
                <a:lnTo>
                  <a:pt x="288255" y="402300"/>
                </a:lnTo>
                <a:lnTo>
                  <a:pt x="328219" y="378456"/>
                </a:lnTo>
                <a:lnTo>
                  <a:pt x="369270" y="355490"/>
                </a:lnTo>
                <a:lnTo>
                  <a:pt x="411301" y="333381"/>
                </a:lnTo>
                <a:lnTo>
                  <a:pt x="454208" y="312110"/>
                </a:lnTo>
                <a:lnTo>
                  <a:pt x="497883" y="291657"/>
                </a:lnTo>
                <a:lnTo>
                  <a:pt x="542222" y="272001"/>
                </a:lnTo>
                <a:lnTo>
                  <a:pt x="587119" y="253125"/>
                </a:lnTo>
                <a:lnTo>
                  <a:pt x="632468" y="235007"/>
                </a:lnTo>
                <a:lnTo>
                  <a:pt x="678163" y="217627"/>
                </a:lnTo>
                <a:lnTo>
                  <a:pt x="724098" y="200967"/>
                </a:lnTo>
                <a:lnTo>
                  <a:pt x="770168" y="185006"/>
                </a:lnTo>
                <a:lnTo>
                  <a:pt x="816267" y="169725"/>
                </a:lnTo>
                <a:lnTo>
                  <a:pt x="862289" y="155104"/>
                </a:lnTo>
                <a:lnTo>
                  <a:pt x="908128" y="141122"/>
                </a:lnTo>
                <a:lnTo>
                  <a:pt x="953679" y="127761"/>
                </a:lnTo>
                <a:lnTo>
                  <a:pt x="1043492" y="102820"/>
                </a:lnTo>
                <a:lnTo>
                  <a:pt x="1130882" y="80122"/>
                </a:lnTo>
                <a:lnTo>
                  <a:pt x="1215002" y="59510"/>
                </a:lnTo>
                <a:lnTo>
                  <a:pt x="1333203" y="32156"/>
                </a:lnTo>
                <a:lnTo>
                  <a:pt x="1925296" y="32157"/>
                </a:lnTo>
                <a:lnTo>
                  <a:pt x="1983174" y="45459"/>
                </a:lnTo>
                <a:lnTo>
                  <a:pt x="2032109" y="58617"/>
                </a:lnTo>
                <a:lnTo>
                  <a:pt x="2081651" y="73617"/>
                </a:lnTo>
                <a:lnTo>
                  <a:pt x="2131783" y="90514"/>
                </a:lnTo>
                <a:lnTo>
                  <a:pt x="2182489" y="109363"/>
                </a:lnTo>
                <a:lnTo>
                  <a:pt x="2233752" y="130219"/>
                </a:lnTo>
                <a:lnTo>
                  <a:pt x="2285555" y="153136"/>
                </a:lnTo>
                <a:lnTo>
                  <a:pt x="2337882" y="178168"/>
                </a:lnTo>
                <a:lnTo>
                  <a:pt x="2390716" y="205371"/>
                </a:lnTo>
                <a:lnTo>
                  <a:pt x="2444041" y="234798"/>
                </a:lnTo>
                <a:lnTo>
                  <a:pt x="2497841" y="266504"/>
                </a:lnTo>
                <a:lnTo>
                  <a:pt x="2552098" y="300543"/>
                </a:lnTo>
                <a:lnTo>
                  <a:pt x="2606796" y="336971"/>
                </a:lnTo>
                <a:lnTo>
                  <a:pt x="2636942" y="356498"/>
                </a:lnTo>
                <a:lnTo>
                  <a:pt x="2700099" y="391004"/>
                </a:lnTo>
                <a:lnTo>
                  <a:pt x="2766872" y="420002"/>
                </a:lnTo>
                <a:lnTo>
                  <a:pt x="2837015" y="444153"/>
                </a:lnTo>
                <a:lnTo>
                  <a:pt x="2910283" y="464123"/>
                </a:lnTo>
                <a:lnTo>
                  <a:pt x="2948012" y="472747"/>
                </a:lnTo>
                <a:lnTo>
                  <a:pt x="2986430" y="480573"/>
                </a:lnTo>
                <a:lnTo>
                  <a:pt x="3025506" y="487686"/>
                </a:lnTo>
                <a:lnTo>
                  <a:pt x="3065210" y="494168"/>
                </a:lnTo>
                <a:lnTo>
                  <a:pt x="3105511" y="500102"/>
                </a:lnTo>
                <a:lnTo>
                  <a:pt x="3146379" y="505571"/>
                </a:lnTo>
                <a:lnTo>
                  <a:pt x="3229691" y="515445"/>
                </a:lnTo>
                <a:lnTo>
                  <a:pt x="3534612" y="547544"/>
                </a:lnTo>
                <a:lnTo>
                  <a:pt x="3624528" y="558749"/>
                </a:lnTo>
                <a:lnTo>
                  <a:pt x="3669799" y="565105"/>
                </a:lnTo>
                <a:lnTo>
                  <a:pt x="3715238" y="572074"/>
                </a:lnTo>
                <a:lnTo>
                  <a:pt x="3760813" y="579738"/>
                </a:lnTo>
                <a:lnTo>
                  <a:pt x="3806494" y="588182"/>
                </a:lnTo>
                <a:lnTo>
                  <a:pt x="3852251" y="597487"/>
                </a:lnTo>
                <a:lnTo>
                  <a:pt x="3898053" y="607737"/>
                </a:lnTo>
                <a:lnTo>
                  <a:pt x="3943868" y="619014"/>
                </a:lnTo>
                <a:lnTo>
                  <a:pt x="3989667" y="631402"/>
                </a:lnTo>
                <a:lnTo>
                  <a:pt x="4035419" y="644983"/>
                </a:lnTo>
                <a:lnTo>
                  <a:pt x="4081093" y="659841"/>
                </a:lnTo>
                <a:lnTo>
                  <a:pt x="4126658" y="676057"/>
                </a:lnTo>
                <a:lnTo>
                  <a:pt x="4172084" y="693716"/>
                </a:lnTo>
                <a:lnTo>
                  <a:pt x="4217340" y="712900"/>
                </a:lnTo>
                <a:lnTo>
                  <a:pt x="4262395" y="733693"/>
                </a:lnTo>
                <a:lnTo>
                  <a:pt x="4307219" y="756176"/>
                </a:lnTo>
                <a:lnTo>
                  <a:pt x="4351780" y="780433"/>
                </a:lnTo>
                <a:lnTo>
                  <a:pt x="4396049" y="806547"/>
                </a:lnTo>
                <a:lnTo>
                  <a:pt x="4439995" y="834600"/>
                </a:lnTo>
                <a:lnTo>
                  <a:pt x="4483586" y="864676"/>
                </a:lnTo>
                <a:lnTo>
                  <a:pt x="4526793" y="896858"/>
                </a:lnTo>
                <a:lnTo>
                  <a:pt x="4569584" y="931228"/>
                </a:lnTo>
                <a:lnTo>
                  <a:pt x="4611929" y="967870"/>
                </a:lnTo>
                <a:lnTo>
                  <a:pt x="4653797" y="1006866"/>
                </a:lnTo>
                <a:lnTo>
                  <a:pt x="4695158" y="1048300"/>
                </a:lnTo>
                <a:lnTo>
                  <a:pt x="4732506" y="1088777"/>
                </a:lnTo>
                <a:lnTo>
                  <a:pt x="4767057" y="1129665"/>
                </a:lnTo>
                <a:lnTo>
                  <a:pt x="4798885" y="1170942"/>
                </a:lnTo>
                <a:lnTo>
                  <a:pt x="4828061" y="1212584"/>
                </a:lnTo>
                <a:lnTo>
                  <a:pt x="4854659" y="1254568"/>
                </a:lnTo>
                <a:lnTo>
                  <a:pt x="4878750" y="1296872"/>
                </a:lnTo>
                <a:lnTo>
                  <a:pt x="4900406" y="1339472"/>
                </a:lnTo>
                <a:lnTo>
                  <a:pt x="4919701" y="1382345"/>
                </a:lnTo>
                <a:lnTo>
                  <a:pt x="4936707" y="1425469"/>
                </a:lnTo>
                <a:lnTo>
                  <a:pt x="4951496" y="1468821"/>
                </a:lnTo>
                <a:lnTo>
                  <a:pt x="4964141" y="1512377"/>
                </a:lnTo>
                <a:lnTo>
                  <a:pt x="4974715" y="1556115"/>
                </a:lnTo>
                <a:lnTo>
                  <a:pt x="4983288" y="1600012"/>
                </a:lnTo>
                <a:lnTo>
                  <a:pt x="4989935" y="1644044"/>
                </a:lnTo>
                <a:lnTo>
                  <a:pt x="4994728" y="1688189"/>
                </a:lnTo>
                <a:lnTo>
                  <a:pt x="4997739" y="1732425"/>
                </a:lnTo>
                <a:lnTo>
                  <a:pt x="4999040" y="1776727"/>
                </a:lnTo>
                <a:lnTo>
                  <a:pt x="4998704" y="1821073"/>
                </a:lnTo>
                <a:lnTo>
                  <a:pt x="4996803" y="1865440"/>
                </a:lnTo>
                <a:lnTo>
                  <a:pt x="4993411" y="1909805"/>
                </a:lnTo>
                <a:lnTo>
                  <a:pt x="4988598" y="1954145"/>
                </a:lnTo>
                <a:lnTo>
                  <a:pt x="4982439" y="1998437"/>
                </a:lnTo>
                <a:lnTo>
                  <a:pt x="4975005" y="2042659"/>
                </a:lnTo>
                <a:lnTo>
                  <a:pt x="4966368" y="2086787"/>
                </a:lnTo>
                <a:lnTo>
                  <a:pt x="4956602" y="2130798"/>
                </a:lnTo>
                <a:lnTo>
                  <a:pt x="4945778" y="2174669"/>
                </a:lnTo>
                <a:lnTo>
                  <a:pt x="4933970" y="2218378"/>
                </a:lnTo>
                <a:lnTo>
                  <a:pt x="4921249" y="2261901"/>
                </a:lnTo>
                <a:lnTo>
                  <a:pt x="4907688" y="2305216"/>
                </a:lnTo>
                <a:lnTo>
                  <a:pt x="4893359" y="2348299"/>
                </a:lnTo>
                <a:lnTo>
                  <a:pt x="4878336" y="2391128"/>
                </a:lnTo>
                <a:lnTo>
                  <a:pt x="4862689" y="2433679"/>
                </a:lnTo>
                <a:lnTo>
                  <a:pt x="4846493" y="2475930"/>
                </a:lnTo>
                <a:lnTo>
                  <a:pt x="4829819" y="2517858"/>
                </a:lnTo>
                <a:lnTo>
                  <a:pt x="4812740" y="2559440"/>
                </a:lnTo>
                <a:lnTo>
                  <a:pt x="4795328" y="2600652"/>
                </a:lnTo>
                <a:lnTo>
                  <a:pt x="4777655" y="2641472"/>
                </a:lnTo>
                <a:lnTo>
                  <a:pt x="4759795" y="2681877"/>
                </a:lnTo>
                <a:lnTo>
                  <a:pt x="4741819" y="2721844"/>
                </a:lnTo>
                <a:lnTo>
                  <a:pt x="4723801" y="2761351"/>
                </a:lnTo>
                <a:lnTo>
                  <a:pt x="4705812" y="2800373"/>
                </a:lnTo>
                <a:lnTo>
                  <a:pt x="4646028" y="2928746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421" y="2976330"/>
            <a:ext cx="8780145" cy="6293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350" b="1" spc="-225" dirty="0">
                <a:solidFill>
                  <a:srgbClr val="4A53AF"/>
                </a:solidFill>
                <a:latin typeface="Verdana"/>
                <a:cs typeface="Verdana"/>
              </a:rPr>
              <a:t>TRABAJO</a:t>
            </a:r>
            <a:r>
              <a:rPr sz="10350" b="1" spc="-290" dirty="0">
                <a:solidFill>
                  <a:srgbClr val="4A53AF"/>
                </a:solidFill>
                <a:latin typeface="Verdana"/>
                <a:cs typeface="Verdana"/>
              </a:rPr>
              <a:t> </a:t>
            </a:r>
            <a:r>
              <a:rPr sz="10350" b="1" spc="-459" dirty="0">
                <a:solidFill>
                  <a:srgbClr val="4A53AF"/>
                </a:solidFill>
                <a:latin typeface="Verdana"/>
                <a:cs typeface="Verdana"/>
              </a:rPr>
              <a:t>3</a:t>
            </a:r>
            <a:endParaRPr sz="10350">
              <a:latin typeface="Verdana"/>
              <a:cs typeface="Verdana"/>
            </a:endParaRPr>
          </a:p>
          <a:p>
            <a:pPr marL="1449705">
              <a:lnSpc>
                <a:spcPct val="100000"/>
              </a:lnSpc>
              <a:spcBef>
                <a:spcPts val="6115"/>
              </a:spcBef>
            </a:pPr>
            <a:r>
              <a:rPr sz="3800" b="1" spc="-265" dirty="0">
                <a:solidFill>
                  <a:srgbClr val="292E33"/>
                </a:solidFill>
                <a:latin typeface="Verdana"/>
                <a:cs typeface="Verdana"/>
              </a:rPr>
              <a:t>INTEGRANTES:</a:t>
            </a:r>
            <a:endParaRPr sz="3800">
              <a:latin typeface="Verdana"/>
              <a:cs typeface="Verdana"/>
            </a:endParaRPr>
          </a:p>
          <a:p>
            <a:pPr marL="720090" marR="5080">
              <a:lnSpc>
                <a:spcPct val="115700"/>
              </a:lnSpc>
              <a:spcBef>
                <a:spcPts val="3729"/>
              </a:spcBef>
              <a:tabLst>
                <a:tab pos="5410835" algn="l"/>
                <a:tab pos="5728335" algn="l"/>
                <a:tab pos="5847080" algn="l"/>
                <a:tab pos="5874385" algn="l"/>
              </a:tabLst>
            </a:pPr>
            <a:r>
              <a:rPr sz="2700" spc="-45" dirty="0">
                <a:latin typeface="Lucida Sans Unicode"/>
                <a:cs typeface="Lucida Sans Unicode"/>
              </a:rPr>
              <a:t>Del</a:t>
            </a:r>
            <a:r>
              <a:rPr sz="2700" spc="-145" dirty="0">
                <a:latin typeface="Lucida Sans Unicode"/>
                <a:cs typeface="Lucida Sans Unicode"/>
              </a:rPr>
              <a:t> </a:t>
            </a:r>
            <a:r>
              <a:rPr sz="2700" spc="-50" dirty="0">
                <a:latin typeface="Lucida Sans Unicode"/>
                <a:cs typeface="Lucida Sans Unicode"/>
              </a:rPr>
              <a:t>Carpio</a:t>
            </a:r>
            <a:r>
              <a:rPr sz="2700" spc="-140" dirty="0">
                <a:latin typeface="Lucida Sans Unicode"/>
                <a:cs typeface="Lucida Sans Unicode"/>
              </a:rPr>
              <a:t> </a:t>
            </a:r>
            <a:r>
              <a:rPr sz="2700" spc="-60" dirty="0">
                <a:latin typeface="Lucida Sans Unicode"/>
                <a:cs typeface="Lucida Sans Unicode"/>
              </a:rPr>
              <a:t>Flores,</a:t>
            </a:r>
            <a:r>
              <a:rPr sz="2700" spc="-140" dirty="0">
                <a:latin typeface="Lucida Sans Unicode"/>
                <a:cs typeface="Lucida Sans Unicode"/>
              </a:rPr>
              <a:t> </a:t>
            </a:r>
            <a:r>
              <a:rPr sz="2700" spc="-40" dirty="0">
                <a:latin typeface="Lucida Sans Unicode"/>
                <a:cs typeface="Lucida Sans Unicode"/>
              </a:rPr>
              <a:t>Ariana</a:t>
            </a:r>
            <a:r>
              <a:rPr sz="2700" spc="-140" dirty="0">
                <a:latin typeface="Lucida Sans Unicode"/>
                <a:cs typeface="Lucida Sans Unicode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Ileen	</a:t>
            </a:r>
            <a:r>
              <a:rPr sz="2700" spc="-135" dirty="0">
                <a:latin typeface="Lucida Sans Unicode"/>
                <a:cs typeface="Lucida Sans Unicode"/>
              </a:rPr>
              <a:t>U202211917 </a:t>
            </a:r>
            <a:r>
              <a:rPr sz="2700" spc="-130" dirty="0">
                <a:latin typeface="Lucida Sans Unicode"/>
                <a:cs typeface="Lucida Sans Unicode"/>
              </a:rPr>
              <a:t> </a:t>
            </a:r>
            <a:r>
              <a:rPr sz="2700" spc="-40" dirty="0">
                <a:latin typeface="Lucida Sans Unicode"/>
                <a:cs typeface="Lucida Sans Unicode"/>
              </a:rPr>
              <a:t>Fernández</a:t>
            </a:r>
            <a:r>
              <a:rPr sz="2700" spc="-150" dirty="0">
                <a:latin typeface="Lucida Sans Unicode"/>
                <a:cs typeface="Lucida Sans Unicode"/>
              </a:rPr>
              <a:t> </a:t>
            </a:r>
            <a:r>
              <a:rPr sz="2700" spc="-100" dirty="0">
                <a:latin typeface="Lucida Sans Unicode"/>
                <a:cs typeface="Lucida Sans Unicode"/>
              </a:rPr>
              <a:t>Villacis,</a:t>
            </a:r>
            <a:r>
              <a:rPr sz="2700" spc="-145" dirty="0">
                <a:latin typeface="Lucida Sans Unicode"/>
                <a:cs typeface="Lucida Sans Unicode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Mathias</a:t>
            </a:r>
            <a:r>
              <a:rPr sz="2700" spc="-1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Benjamin</a:t>
            </a:r>
            <a:r>
              <a:rPr sz="2700" spc="-145" dirty="0">
                <a:latin typeface="Lucida Sans Unicode"/>
                <a:cs typeface="Lucida Sans Unicode"/>
              </a:rPr>
              <a:t> </a:t>
            </a:r>
            <a:r>
              <a:rPr sz="2700" spc="-135" dirty="0">
                <a:latin typeface="Lucida Sans Unicode"/>
                <a:cs typeface="Lucida Sans Unicode"/>
              </a:rPr>
              <a:t>U202213760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Juanante </a:t>
            </a:r>
            <a:r>
              <a:rPr sz="2700" spc="-75" dirty="0">
                <a:latin typeface="Lucida Sans Unicode"/>
                <a:cs typeface="Lucida Sans Unicode"/>
              </a:rPr>
              <a:t>Rodriguez </a:t>
            </a:r>
            <a:r>
              <a:rPr sz="2700" spc="-50" dirty="0">
                <a:latin typeface="Lucida Sans Unicode"/>
                <a:cs typeface="Lucida Sans Unicode"/>
              </a:rPr>
              <a:t>Josfer </a:t>
            </a:r>
            <a:r>
              <a:rPr sz="2700" spc="-25" dirty="0">
                <a:latin typeface="Lucida Sans Unicode"/>
                <a:cs typeface="Lucida Sans Unicode"/>
              </a:rPr>
              <a:t>Jeanpiere </a:t>
            </a:r>
            <a:r>
              <a:rPr sz="2700" spc="-135" dirty="0">
                <a:latin typeface="Lucida Sans Unicode"/>
                <a:cs typeface="Lucida Sans Unicode"/>
              </a:rPr>
              <a:t>U202214778 </a:t>
            </a:r>
            <a:r>
              <a:rPr sz="2700" spc="-130" dirty="0">
                <a:latin typeface="Lucida Sans Unicode"/>
                <a:cs typeface="Lucida Sans Unicode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Marín</a:t>
            </a:r>
            <a:r>
              <a:rPr sz="2700" spc="-135" dirty="0">
                <a:latin typeface="Lucida Sans Unicode"/>
                <a:cs typeface="Lucida Sans Unicode"/>
              </a:rPr>
              <a:t> </a:t>
            </a:r>
            <a:r>
              <a:rPr sz="2700" spc="-70" dirty="0">
                <a:latin typeface="Lucida Sans Unicode"/>
                <a:cs typeface="Lucida Sans Unicode"/>
              </a:rPr>
              <a:t>Sánchez,</a:t>
            </a:r>
            <a:r>
              <a:rPr sz="2700" spc="-135" dirty="0">
                <a:latin typeface="Lucida Sans Unicode"/>
                <a:cs typeface="Lucida Sans Unicode"/>
              </a:rPr>
              <a:t> </a:t>
            </a:r>
            <a:r>
              <a:rPr sz="2700" spc="-45" dirty="0">
                <a:latin typeface="Lucida Sans Unicode"/>
                <a:cs typeface="Lucida Sans Unicode"/>
              </a:rPr>
              <a:t>Jairo</a:t>
            </a:r>
            <a:r>
              <a:rPr sz="2700" spc="-135" dirty="0">
                <a:latin typeface="Lucida Sans Unicode"/>
                <a:cs typeface="Lucida Sans Unicode"/>
              </a:rPr>
              <a:t> </a:t>
            </a:r>
            <a:r>
              <a:rPr sz="2700" spc="-45" dirty="0">
                <a:latin typeface="Lucida Sans Unicode"/>
                <a:cs typeface="Lucida Sans Unicode"/>
              </a:rPr>
              <a:t>Joseph	</a:t>
            </a:r>
            <a:r>
              <a:rPr sz="2700" spc="-135" dirty="0">
                <a:latin typeface="Lucida Sans Unicode"/>
                <a:cs typeface="Lucida Sans Unicode"/>
              </a:rPr>
              <a:t>U202216861 </a:t>
            </a:r>
            <a:r>
              <a:rPr sz="2700" spc="-130" dirty="0">
                <a:latin typeface="Lucida Sans Unicode"/>
                <a:cs typeface="Lucida Sans Unicod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Negrete</a:t>
            </a:r>
            <a:r>
              <a:rPr sz="2700" spc="-140" dirty="0">
                <a:latin typeface="Lucida Sans Unicode"/>
                <a:cs typeface="Lucida Sans Unicode"/>
              </a:rPr>
              <a:t> </a:t>
            </a:r>
            <a:r>
              <a:rPr sz="2700" spc="-55" dirty="0">
                <a:latin typeface="Lucida Sans Unicode"/>
                <a:cs typeface="Lucida Sans Unicode"/>
              </a:rPr>
              <a:t>Arámbulo,</a:t>
            </a:r>
            <a:r>
              <a:rPr sz="2700" spc="-140" dirty="0">
                <a:latin typeface="Lucida Sans Unicode"/>
                <a:cs typeface="Lucida Sans Unicode"/>
              </a:rPr>
              <a:t> </a:t>
            </a:r>
            <a:r>
              <a:rPr sz="2700" spc="-50" dirty="0">
                <a:latin typeface="Lucida Sans Unicode"/>
                <a:cs typeface="Lucida Sans Unicode"/>
              </a:rPr>
              <a:t>José</a:t>
            </a:r>
            <a:r>
              <a:rPr sz="2700" spc="-135" dirty="0">
                <a:latin typeface="Lucida Sans Unicode"/>
                <a:cs typeface="Lucida Sans Unicode"/>
              </a:rPr>
              <a:t> </a:t>
            </a:r>
            <a:r>
              <a:rPr sz="2700" spc="-45" dirty="0">
                <a:latin typeface="Lucida Sans Unicode"/>
                <a:cs typeface="Lucida Sans Unicode"/>
              </a:rPr>
              <a:t>Miguel			</a:t>
            </a:r>
            <a:r>
              <a:rPr sz="2700" spc="-135" dirty="0">
                <a:latin typeface="Lucida Sans Unicode"/>
                <a:cs typeface="Lucida Sans Unicode"/>
              </a:rPr>
              <a:t>U202214291 </a:t>
            </a:r>
            <a:r>
              <a:rPr sz="2700" spc="-130" dirty="0">
                <a:latin typeface="Lucida Sans Unicode"/>
                <a:cs typeface="Lucida Sans Unicode"/>
              </a:rPr>
              <a:t> </a:t>
            </a:r>
            <a:r>
              <a:rPr sz="2700" spc="-35" dirty="0">
                <a:latin typeface="Lucida Sans Unicode"/>
                <a:cs typeface="Lucida Sans Unicode"/>
              </a:rPr>
              <a:t>Yovera</a:t>
            </a:r>
            <a:r>
              <a:rPr sz="2700" spc="-130" dirty="0">
                <a:latin typeface="Lucida Sans Unicode"/>
                <a:cs typeface="Lucida Sans Unicode"/>
              </a:rPr>
              <a:t> </a:t>
            </a:r>
            <a:r>
              <a:rPr sz="2700" spc="-65" dirty="0">
                <a:latin typeface="Lucida Sans Unicode"/>
                <a:cs typeface="Lucida Sans Unicode"/>
              </a:rPr>
              <a:t>Gallo,</a:t>
            </a:r>
            <a:r>
              <a:rPr sz="2700" spc="-130" dirty="0">
                <a:latin typeface="Lucida Sans Unicode"/>
                <a:cs typeface="Lucida Sans Unicode"/>
              </a:rPr>
              <a:t> </a:t>
            </a:r>
            <a:r>
              <a:rPr sz="2700" spc="-45" dirty="0">
                <a:latin typeface="Lucida Sans Unicode"/>
                <a:cs typeface="Lucida Sans Unicode"/>
              </a:rPr>
              <a:t>Anthony</a:t>
            </a:r>
            <a:r>
              <a:rPr sz="2700" spc="-130" dirty="0">
                <a:latin typeface="Lucida Sans Unicode"/>
                <a:cs typeface="Lucida Sans Unicode"/>
              </a:rPr>
              <a:t> </a:t>
            </a:r>
            <a:r>
              <a:rPr sz="2700" spc="-50" dirty="0">
                <a:latin typeface="Lucida Sans Unicode"/>
                <a:cs typeface="Lucida Sans Unicode"/>
              </a:rPr>
              <a:t>Valentin		</a:t>
            </a:r>
            <a:r>
              <a:rPr sz="2700" spc="-135" dirty="0">
                <a:latin typeface="Lucida Sans Unicode"/>
                <a:cs typeface="Lucida Sans Unicode"/>
              </a:rPr>
              <a:t>U202213689</a:t>
            </a:r>
            <a:endParaRPr sz="27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398891" y="3547230"/>
            <a:ext cx="5017135" cy="5017135"/>
            <a:chOff x="10398891" y="3547230"/>
            <a:chExt cx="5017135" cy="50171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3535" y="4818054"/>
              <a:ext cx="4564204" cy="2431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8891" y="3547230"/>
              <a:ext cx="5017050" cy="50170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847074" y="4116240"/>
            <a:ext cx="2322195" cy="523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250" b="1" spc="80" dirty="0">
                <a:latin typeface="Tahoma"/>
                <a:cs typeface="Tahoma"/>
              </a:rPr>
              <a:t>UrbanUser</a:t>
            </a:r>
            <a:endParaRPr sz="325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316334" y="0"/>
            <a:ext cx="6971665" cy="10287000"/>
            <a:chOff x="11316334" y="0"/>
            <a:chExt cx="6971665" cy="102870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8996" y="470324"/>
              <a:ext cx="3143249" cy="31432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933272" y="0"/>
              <a:ext cx="2355215" cy="1514475"/>
            </a:xfrm>
            <a:custGeom>
              <a:avLst/>
              <a:gdLst/>
              <a:ahLst/>
              <a:cxnLst/>
              <a:rect l="l" t="t" r="r" b="b"/>
              <a:pathLst>
                <a:path w="2355215" h="1514475">
                  <a:moveTo>
                    <a:pt x="1563228" y="1513987"/>
                  </a:moveTo>
                  <a:lnTo>
                    <a:pt x="1518901" y="1513984"/>
                  </a:lnTo>
                  <a:lnTo>
                    <a:pt x="1474354" y="1513247"/>
                  </a:lnTo>
                  <a:lnTo>
                    <a:pt x="1429552" y="1511687"/>
                  </a:lnTo>
                  <a:lnTo>
                    <a:pt x="1384458" y="1509216"/>
                  </a:lnTo>
                  <a:lnTo>
                    <a:pt x="1339038" y="1505747"/>
                  </a:lnTo>
                  <a:lnTo>
                    <a:pt x="1293255" y="1501192"/>
                  </a:lnTo>
                  <a:lnTo>
                    <a:pt x="1247074" y="1495463"/>
                  </a:lnTo>
                  <a:lnTo>
                    <a:pt x="1200460" y="1488473"/>
                  </a:lnTo>
                  <a:lnTo>
                    <a:pt x="1153375" y="1480133"/>
                  </a:lnTo>
                  <a:lnTo>
                    <a:pt x="1105786" y="1470356"/>
                  </a:lnTo>
                  <a:lnTo>
                    <a:pt x="1057655" y="1459054"/>
                  </a:lnTo>
                  <a:lnTo>
                    <a:pt x="1007643" y="1445475"/>
                  </a:lnTo>
                  <a:lnTo>
                    <a:pt x="959251" y="1430165"/>
                  </a:lnTo>
                  <a:lnTo>
                    <a:pt x="912448" y="1413171"/>
                  </a:lnTo>
                  <a:lnTo>
                    <a:pt x="867201" y="1394542"/>
                  </a:lnTo>
                  <a:lnTo>
                    <a:pt x="823481" y="1374325"/>
                  </a:lnTo>
                  <a:lnTo>
                    <a:pt x="781253" y="1352567"/>
                  </a:lnTo>
                  <a:lnTo>
                    <a:pt x="740487" y="1329317"/>
                  </a:lnTo>
                  <a:lnTo>
                    <a:pt x="701151" y="1304621"/>
                  </a:lnTo>
                  <a:lnTo>
                    <a:pt x="663213" y="1278529"/>
                  </a:lnTo>
                  <a:lnTo>
                    <a:pt x="626642" y="1251086"/>
                  </a:lnTo>
                  <a:lnTo>
                    <a:pt x="591404" y="1222341"/>
                  </a:lnTo>
                  <a:lnTo>
                    <a:pt x="557470" y="1192342"/>
                  </a:lnTo>
                  <a:lnTo>
                    <a:pt x="524807" y="1161136"/>
                  </a:lnTo>
                  <a:lnTo>
                    <a:pt x="493382" y="1128770"/>
                  </a:lnTo>
                  <a:lnTo>
                    <a:pt x="463165" y="1095293"/>
                  </a:lnTo>
                  <a:lnTo>
                    <a:pt x="434124" y="1060752"/>
                  </a:lnTo>
                  <a:lnTo>
                    <a:pt x="406227" y="1025194"/>
                  </a:lnTo>
                  <a:lnTo>
                    <a:pt x="379441" y="988668"/>
                  </a:lnTo>
                  <a:lnTo>
                    <a:pt x="353736" y="951220"/>
                  </a:lnTo>
                  <a:lnTo>
                    <a:pt x="329079" y="912899"/>
                  </a:lnTo>
                  <a:lnTo>
                    <a:pt x="305439" y="873752"/>
                  </a:lnTo>
                  <a:lnTo>
                    <a:pt x="282784" y="833827"/>
                  </a:lnTo>
                  <a:lnTo>
                    <a:pt x="261081" y="793172"/>
                  </a:lnTo>
                  <a:lnTo>
                    <a:pt x="240300" y="751833"/>
                  </a:lnTo>
                  <a:lnTo>
                    <a:pt x="220409" y="709859"/>
                  </a:lnTo>
                  <a:lnTo>
                    <a:pt x="201376" y="667297"/>
                  </a:lnTo>
                  <a:lnTo>
                    <a:pt x="183168" y="624195"/>
                  </a:lnTo>
                  <a:lnTo>
                    <a:pt x="165755" y="580601"/>
                  </a:lnTo>
                  <a:lnTo>
                    <a:pt x="149104" y="536562"/>
                  </a:lnTo>
                  <a:lnTo>
                    <a:pt x="133183" y="492126"/>
                  </a:lnTo>
                  <a:lnTo>
                    <a:pt x="117962" y="447340"/>
                  </a:lnTo>
                  <a:lnTo>
                    <a:pt x="103407" y="402252"/>
                  </a:lnTo>
                  <a:lnTo>
                    <a:pt x="89488" y="356910"/>
                  </a:lnTo>
                  <a:lnTo>
                    <a:pt x="76172" y="311362"/>
                  </a:lnTo>
                  <a:lnTo>
                    <a:pt x="63428" y="265654"/>
                  </a:lnTo>
                  <a:lnTo>
                    <a:pt x="51223" y="219835"/>
                  </a:lnTo>
                  <a:lnTo>
                    <a:pt x="39527" y="173952"/>
                  </a:lnTo>
                  <a:lnTo>
                    <a:pt x="28308" y="128053"/>
                  </a:lnTo>
                  <a:lnTo>
                    <a:pt x="17532" y="82186"/>
                  </a:lnTo>
                  <a:lnTo>
                    <a:pt x="7170" y="36397"/>
                  </a:lnTo>
                  <a:lnTo>
                    <a:pt x="0" y="0"/>
                  </a:lnTo>
                  <a:lnTo>
                    <a:pt x="2354725" y="0"/>
                  </a:lnTo>
                  <a:lnTo>
                    <a:pt x="2354725" y="1485505"/>
                  </a:lnTo>
                  <a:lnTo>
                    <a:pt x="2226032" y="1485505"/>
                  </a:lnTo>
                  <a:lnTo>
                    <a:pt x="2180719" y="1485996"/>
                  </a:lnTo>
                  <a:lnTo>
                    <a:pt x="2135721" y="1487068"/>
                  </a:lnTo>
                  <a:lnTo>
                    <a:pt x="2046530" y="1490605"/>
                  </a:lnTo>
                  <a:lnTo>
                    <a:pt x="1739053" y="1508402"/>
                  </a:lnTo>
                  <a:lnTo>
                    <a:pt x="1651366" y="1512138"/>
                  </a:lnTo>
                  <a:lnTo>
                    <a:pt x="1607371" y="1513342"/>
                  </a:lnTo>
                  <a:lnTo>
                    <a:pt x="1563228" y="1513987"/>
                  </a:lnTo>
                  <a:close/>
                </a:path>
                <a:path w="2355215" h="1514475">
                  <a:moveTo>
                    <a:pt x="2354725" y="1488037"/>
                  </a:moveTo>
                  <a:lnTo>
                    <a:pt x="2317748" y="1486620"/>
                  </a:lnTo>
                  <a:lnTo>
                    <a:pt x="2271696" y="1485684"/>
                  </a:lnTo>
                  <a:lnTo>
                    <a:pt x="2226032" y="1485505"/>
                  </a:lnTo>
                  <a:lnTo>
                    <a:pt x="2354725" y="1485505"/>
                  </a:lnTo>
                  <a:lnTo>
                    <a:pt x="2354725" y="1488037"/>
                  </a:lnTo>
                  <a:close/>
                </a:path>
              </a:pathLst>
            </a:custGeom>
            <a:solidFill>
              <a:srgbClr val="FFCC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16334" y="8266866"/>
              <a:ext cx="6971665" cy="2020570"/>
            </a:xfrm>
            <a:custGeom>
              <a:avLst/>
              <a:gdLst/>
              <a:ahLst/>
              <a:cxnLst/>
              <a:rect l="l" t="t" r="r" b="b"/>
              <a:pathLst>
                <a:path w="6971665" h="2020570">
                  <a:moveTo>
                    <a:pt x="4339491" y="2020132"/>
                  </a:moveTo>
                  <a:lnTo>
                    <a:pt x="6971665" y="2020132"/>
                  </a:lnTo>
                  <a:lnTo>
                    <a:pt x="6971665" y="850"/>
                  </a:lnTo>
                  <a:lnTo>
                    <a:pt x="6948819" y="271"/>
                  </a:lnTo>
                  <a:lnTo>
                    <a:pt x="6900928" y="0"/>
                  </a:lnTo>
                  <a:lnTo>
                    <a:pt x="6853101" y="679"/>
                  </a:lnTo>
                  <a:lnTo>
                    <a:pt x="6805356" y="2315"/>
                  </a:lnTo>
                  <a:lnTo>
                    <a:pt x="6757714" y="4913"/>
                  </a:lnTo>
                  <a:lnTo>
                    <a:pt x="6710196" y="8479"/>
                  </a:lnTo>
                  <a:lnTo>
                    <a:pt x="6662822" y="13019"/>
                  </a:lnTo>
                  <a:lnTo>
                    <a:pt x="6615612" y="18540"/>
                  </a:lnTo>
                  <a:lnTo>
                    <a:pt x="6568586" y="25046"/>
                  </a:lnTo>
                  <a:lnTo>
                    <a:pt x="6521765" y="32544"/>
                  </a:lnTo>
                  <a:lnTo>
                    <a:pt x="6475169" y="41040"/>
                  </a:lnTo>
                  <a:lnTo>
                    <a:pt x="6428818" y="50540"/>
                  </a:lnTo>
                  <a:lnTo>
                    <a:pt x="6382732" y="61048"/>
                  </a:lnTo>
                  <a:lnTo>
                    <a:pt x="6336932" y="72573"/>
                  </a:lnTo>
                  <a:lnTo>
                    <a:pt x="6291439" y="85118"/>
                  </a:lnTo>
                  <a:lnTo>
                    <a:pt x="6246271" y="98690"/>
                  </a:lnTo>
                  <a:lnTo>
                    <a:pt x="6201450" y="113296"/>
                  </a:lnTo>
                  <a:lnTo>
                    <a:pt x="6156995" y="128940"/>
                  </a:lnTo>
                  <a:lnTo>
                    <a:pt x="6112928" y="145629"/>
                  </a:lnTo>
                  <a:lnTo>
                    <a:pt x="6069268" y="163369"/>
                  </a:lnTo>
                  <a:lnTo>
                    <a:pt x="6026035" y="182165"/>
                  </a:lnTo>
                  <a:lnTo>
                    <a:pt x="5983251" y="202023"/>
                  </a:lnTo>
                  <a:lnTo>
                    <a:pt x="5940934" y="222950"/>
                  </a:lnTo>
                  <a:lnTo>
                    <a:pt x="5899106" y="244951"/>
                  </a:lnTo>
                  <a:lnTo>
                    <a:pt x="5857787" y="268032"/>
                  </a:lnTo>
                  <a:lnTo>
                    <a:pt x="5816996" y="292199"/>
                  </a:lnTo>
                  <a:lnTo>
                    <a:pt x="5776755" y="317458"/>
                  </a:lnTo>
                  <a:lnTo>
                    <a:pt x="5737083" y="343814"/>
                  </a:lnTo>
                  <a:lnTo>
                    <a:pt x="5698001" y="371274"/>
                  </a:lnTo>
                  <a:lnTo>
                    <a:pt x="5659529" y="399844"/>
                  </a:lnTo>
                  <a:lnTo>
                    <a:pt x="5620396" y="430503"/>
                  </a:lnTo>
                  <a:lnTo>
                    <a:pt x="5582150" y="462028"/>
                  </a:lnTo>
                  <a:lnTo>
                    <a:pt x="5544753" y="494383"/>
                  </a:lnTo>
                  <a:lnTo>
                    <a:pt x="5508168" y="527531"/>
                  </a:lnTo>
                  <a:lnTo>
                    <a:pt x="5472356" y="561436"/>
                  </a:lnTo>
                  <a:lnTo>
                    <a:pt x="5437280" y="596062"/>
                  </a:lnTo>
                  <a:lnTo>
                    <a:pt x="5402902" y="631373"/>
                  </a:lnTo>
                  <a:lnTo>
                    <a:pt x="5369183" y="667333"/>
                  </a:lnTo>
                  <a:lnTo>
                    <a:pt x="5336087" y="703906"/>
                  </a:lnTo>
                  <a:lnTo>
                    <a:pt x="5303574" y="741054"/>
                  </a:lnTo>
                  <a:lnTo>
                    <a:pt x="5271607" y="778743"/>
                  </a:lnTo>
                  <a:lnTo>
                    <a:pt x="5240148" y="816936"/>
                  </a:lnTo>
                  <a:lnTo>
                    <a:pt x="5209159" y="855597"/>
                  </a:lnTo>
                  <a:lnTo>
                    <a:pt x="5178603" y="894690"/>
                  </a:lnTo>
                  <a:lnTo>
                    <a:pt x="5148441" y="934178"/>
                  </a:lnTo>
                  <a:lnTo>
                    <a:pt x="5118635" y="974026"/>
                  </a:lnTo>
                  <a:lnTo>
                    <a:pt x="5089147" y="1014197"/>
                  </a:lnTo>
                  <a:lnTo>
                    <a:pt x="5059940" y="1054655"/>
                  </a:lnTo>
                  <a:lnTo>
                    <a:pt x="5030976" y="1095364"/>
                  </a:lnTo>
                  <a:lnTo>
                    <a:pt x="5002216" y="1136287"/>
                  </a:lnTo>
                  <a:lnTo>
                    <a:pt x="4973623" y="1177389"/>
                  </a:lnTo>
                  <a:lnTo>
                    <a:pt x="4918575" y="1257376"/>
                  </a:lnTo>
                  <a:lnTo>
                    <a:pt x="4803440" y="1425728"/>
                  </a:lnTo>
                  <a:lnTo>
                    <a:pt x="4774952" y="1467067"/>
                  </a:lnTo>
                  <a:lnTo>
                    <a:pt x="4746327" y="1508296"/>
                  </a:lnTo>
                  <a:lnTo>
                    <a:pt x="4717527" y="1549378"/>
                  </a:lnTo>
                  <a:lnTo>
                    <a:pt x="4688514" y="1590277"/>
                  </a:lnTo>
                  <a:lnTo>
                    <a:pt x="4659251" y="1630957"/>
                  </a:lnTo>
                  <a:lnTo>
                    <a:pt x="4629700" y="1671381"/>
                  </a:lnTo>
                  <a:lnTo>
                    <a:pt x="4599822" y="1711514"/>
                  </a:lnTo>
                  <a:lnTo>
                    <a:pt x="4569580" y="1751319"/>
                  </a:lnTo>
                  <a:lnTo>
                    <a:pt x="4538936" y="1790760"/>
                  </a:lnTo>
                  <a:lnTo>
                    <a:pt x="4507851" y="1829801"/>
                  </a:lnTo>
                  <a:lnTo>
                    <a:pt x="4476288" y="1868406"/>
                  </a:lnTo>
                  <a:lnTo>
                    <a:pt x="4444210" y="1906539"/>
                  </a:lnTo>
                  <a:lnTo>
                    <a:pt x="4413660" y="1941503"/>
                  </a:lnTo>
                  <a:lnTo>
                    <a:pt x="4382113" y="1976009"/>
                  </a:lnTo>
                  <a:lnTo>
                    <a:pt x="4349608" y="2010009"/>
                  </a:lnTo>
                  <a:lnTo>
                    <a:pt x="4339491" y="2020132"/>
                  </a:lnTo>
                  <a:close/>
                </a:path>
                <a:path w="6971665" h="2020570">
                  <a:moveTo>
                    <a:pt x="0" y="2020132"/>
                  </a:moveTo>
                  <a:lnTo>
                    <a:pt x="2316573" y="2020132"/>
                  </a:lnTo>
                  <a:lnTo>
                    <a:pt x="2310787" y="2012353"/>
                  </a:lnTo>
                  <a:lnTo>
                    <a:pt x="2282504" y="1973636"/>
                  </a:lnTo>
                  <a:lnTo>
                    <a:pt x="2198233" y="1856779"/>
                  </a:lnTo>
                  <a:lnTo>
                    <a:pt x="2169990" y="1817999"/>
                  </a:lnTo>
                  <a:lnTo>
                    <a:pt x="2141497" y="1779511"/>
                  </a:lnTo>
                  <a:lnTo>
                    <a:pt x="2112651" y="1741438"/>
                  </a:lnTo>
                  <a:lnTo>
                    <a:pt x="2083347" y="1703901"/>
                  </a:lnTo>
                  <a:lnTo>
                    <a:pt x="2053482" y="1667024"/>
                  </a:lnTo>
                  <a:lnTo>
                    <a:pt x="2022951" y="1630929"/>
                  </a:lnTo>
                  <a:lnTo>
                    <a:pt x="1991650" y="1595740"/>
                  </a:lnTo>
                  <a:lnTo>
                    <a:pt x="1959476" y="1561580"/>
                  </a:lnTo>
                  <a:lnTo>
                    <a:pt x="1926325" y="1528570"/>
                  </a:lnTo>
                  <a:lnTo>
                    <a:pt x="1892092" y="1496834"/>
                  </a:lnTo>
                  <a:lnTo>
                    <a:pt x="1856674" y="1466495"/>
                  </a:lnTo>
                  <a:lnTo>
                    <a:pt x="1819967" y="1437676"/>
                  </a:lnTo>
                  <a:lnTo>
                    <a:pt x="1781866" y="1410499"/>
                  </a:lnTo>
                  <a:lnTo>
                    <a:pt x="1742268" y="1385087"/>
                  </a:lnTo>
                  <a:lnTo>
                    <a:pt x="1700766" y="1361435"/>
                  </a:lnTo>
                  <a:lnTo>
                    <a:pt x="1658412" y="1340254"/>
                  </a:lnTo>
                  <a:lnTo>
                    <a:pt x="1615274" y="1321498"/>
                  </a:lnTo>
                  <a:lnTo>
                    <a:pt x="1571422" y="1305124"/>
                  </a:lnTo>
                  <a:lnTo>
                    <a:pt x="1526923" y="1291084"/>
                  </a:lnTo>
                  <a:lnTo>
                    <a:pt x="1481847" y="1279335"/>
                  </a:lnTo>
                  <a:lnTo>
                    <a:pt x="1436262" y="1269829"/>
                  </a:lnTo>
                  <a:lnTo>
                    <a:pt x="1390235" y="1262522"/>
                  </a:lnTo>
                  <a:lnTo>
                    <a:pt x="1343837" y="1257368"/>
                  </a:lnTo>
                  <a:lnTo>
                    <a:pt x="1297134" y="1254322"/>
                  </a:lnTo>
                  <a:lnTo>
                    <a:pt x="1250196" y="1253338"/>
                  </a:lnTo>
                  <a:lnTo>
                    <a:pt x="1203091" y="1254371"/>
                  </a:lnTo>
                  <a:lnTo>
                    <a:pt x="1155888" y="1257376"/>
                  </a:lnTo>
                  <a:lnTo>
                    <a:pt x="1108655" y="1262306"/>
                  </a:lnTo>
                  <a:lnTo>
                    <a:pt x="1061460" y="1269117"/>
                  </a:lnTo>
                  <a:lnTo>
                    <a:pt x="1014372" y="1277763"/>
                  </a:lnTo>
                  <a:lnTo>
                    <a:pt x="967460" y="1288198"/>
                  </a:lnTo>
                  <a:lnTo>
                    <a:pt x="920792" y="1300378"/>
                  </a:lnTo>
                  <a:lnTo>
                    <a:pt x="874436" y="1314256"/>
                  </a:lnTo>
                  <a:lnTo>
                    <a:pt x="828461" y="1329787"/>
                  </a:lnTo>
                  <a:lnTo>
                    <a:pt x="782935" y="1346926"/>
                  </a:lnTo>
                  <a:lnTo>
                    <a:pt x="737928" y="1365628"/>
                  </a:lnTo>
                  <a:lnTo>
                    <a:pt x="693507" y="1385846"/>
                  </a:lnTo>
                  <a:lnTo>
                    <a:pt x="649740" y="1407536"/>
                  </a:lnTo>
                  <a:lnTo>
                    <a:pt x="606697" y="1430651"/>
                  </a:lnTo>
                  <a:lnTo>
                    <a:pt x="564446" y="1455147"/>
                  </a:lnTo>
                  <a:lnTo>
                    <a:pt x="523054" y="1480978"/>
                  </a:lnTo>
                  <a:lnTo>
                    <a:pt x="482592" y="1508098"/>
                  </a:lnTo>
                  <a:lnTo>
                    <a:pt x="443127" y="1536462"/>
                  </a:lnTo>
                  <a:lnTo>
                    <a:pt x="404728" y="1566025"/>
                  </a:lnTo>
                  <a:lnTo>
                    <a:pt x="367462" y="1596741"/>
                  </a:lnTo>
                  <a:lnTo>
                    <a:pt x="331400" y="1628565"/>
                  </a:lnTo>
                  <a:lnTo>
                    <a:pt x="295333" y="1662431"/>
                  </a:lnTo>
                  <a:lnTo>
                    <a:pt x="260275" y="1697146"/>
                  </a:lnTo>
                  <a:lnTo>
                    <a:pt x="226195" y="1732678"/>
                  </a:lnTo>
                  <a:lnTo>
                    <a:pt x="193060" y="1768996"/>
                  </a:lnTo>
                  <a:lnTo>
                    <a:pt x="160841" y="1806069"/>
                  </a:lnTo>
                  <a:lnTo>
                    <a:pt x="129504" y="1843865"/>
                  </a:lnTo>
                  <a:lnTo>
                    <a:pt x="99020" y="1882352"/>
                  </a:lnTo>
                  <a:lnTo>
                    <a:pt x="69356" y="1921500"/>
                  </a:lnTo>
                  <a:lnTo>
                    <a:pt x="40481" y="1961277"/>
                  </a:lnTo>
                  <a:lnTo>
                    <a:pt x="12365" y="2001651"/>
                  </a:lnTo>
                  <a:lnTo>
                    <a:pt x="0" y="2020132"/>
                  </a:lnTo>
                  <a:close/>
                </a:path>
              </a:pathLst>
            </a:custGeom>
            <a:solidFill>
              <a:srgbClr val="8AB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823677" y="8479436"/>
              <a:ext cx="6464935" cy="1807845"/>
            </a:xfrm>
            <a:custGeom>
              <a:avLst/>
              <a:gdLst/>
              <a:ahLst/>
              <a:cxnLst/>
              <a:rect l="l" t="t" r="r" b="b"/>
              <a:pathLst>
                <a:path w="6464934" h="1807845">
                  <a:moveTo>
                    <a:pt x="1275659" y="1807562"/>
                  </a:moveTo>
                  <a:lnTo>
                    <a:pt x="1358811" y="1807562"/>
                  </a:lnTo>
                  <a:lnTo>
                    <a:pt x="1334585" y="1779469"/>
                  </a:lnTo>
                  <a:lnTo>
                    <a:pt x="1299623" y="1742078"/>
                  </a:lnTo>
                  <a:lnTo>
                    <a:pt x="1263137" y="1706310"/>
                  </a:lnTo>
                  <a:lnTo>
                    <a:pt x="1225054" y="1672325"/>
                  </a:lnTo>
                  <a:lnTo>
                    <a:pt x="1185306" y="1640285"/>
                  </a:lnTo>
                  <a:lnTo>
                    <a:pt x="1143823" y="1610349"/>
                  </a:lnTo>
                  <a:lnTo>
                    <a:pt x="1100534" y="1582678"/>
                  </a:lnTo>
                  <a:lnTo>
                    <a:pt x="1055318" y="1557693"/>
                  </a:lnTo>
                  <a:lnTo>
                    <a:pt x="1009195" y="1536191"/>
                  </a:lnTo>
                  <a:lnTo>
                    <a:pt x="962284" y="1518106"/>
                  </a:lnTo>
                  <a:lnTo>
                    <a:pt x="914702" y="1503370"/>
                  </a:lnTo>
                  <a:lnTo>
                    <a:pt x="866567" y="1491919"/>
                  </a:lnTo>
                  <a:lnTo>
                    <a:pt x="817997" y="1483685"/>
                  </a:lnTo>
                  <a:lnTo>
                    <a:pt x="769108" y="1478601"/>
                  </a:lnTo>
                  <a:lnTo>
                    <a:pt x="720020" y="1476602"/>
                  </a:lnTo>
                  <a:lnTo>
                    <a:pt x="670849" y="1477622"/>
                  </a:lnTo>
                  <a:lnTo>
                    <a:pt x="621713" y="1481592"/>
                  </a:lnTo>
                  <a:lnTo>
                    <a:pt x="572731" y="1488448"/>
                  </a:lnTo>
                  <a:lnTo>
                    <a:pt x="524019" y="1498123"/>
                  </a:lnTo>
                  <a:lnTo>
                    <a:pt x="475696" y="1510551"/>
                  </a:lnTo>
                  <a:lnTo>
                    <a:pt x="427879" y="1525664"/>
                  </a:lnTo>
                  <a:lnTo>
                    <a:pt x="404891" y="1534301"/>
                  </a:lnTo>
                  <a:lnTo>
                    <a:pt x="700859" y="1534301"/>
                  </a:lnTo>
                  <a:lnTo>
                    <a:pt x="749260" y="1535275"/>
                  </a:lnTo>
                  <a:lnTo>
                    <a:pt x="798025" y="1539622"/>
                  </a:lnTo>
                  <a:lnTo>
                    <a:pt x="848157" y="1547862"/>
                  </a:lnTo>
                  <a:lnTo>
                    <a:pt x="896684" y="1559734"/>
                  </a:lnTo>
                  <a:lnTo>
                    <a:pt x="943625" y="1575027"/>
                  </a:lnTo>
                  <a:lnTo>
                    <a:pt x="989000" y="1593532"/>
                  </a:lnTo>
                  <a:lnTo>
                    <a:pt x="1032829" y="1615037"/>
                  </a:lnTo>
                  <a:lnTo>
                    <a:pt x="1075131" y="1639333"/>
                  </a:lnTo>
                  <a:lnTo>
                    <a:pt x="1115926" y="1666209"/>
                  </a:lnTo>
                  <a:lnTo>
                    <a:pt x="1155234" y="1695455"/>
                  </a:lnTo>
                  <a:lnTo>
                    <a:pt x="1193074" y="1726860"/>
                  </a:lnTo>
                  <a:lnTo>
                    <a:pt x="1229467" y="1760215"/>
                  </a:lnTo>
                  <a:lnTo>
                    <a:pt x="1264431" y="1795308"/>
                  </a:lnTo>
                  <a:lnTo>
                    <a:pt x="1275659" y="1807562"/>
                  </a:lnTo>
                  <a:close/>
                </a:path>
                <a:path w="6464934" h="1807845">
                  <a:moveTo>
                    <a:pt x="0" y="1807562"/>
                  </a:moveTo>
                  <a:lnTo>
                    <a:pt x="87356" y="1807562"/>
                  </a:lnTo>
                  <a:lnTo>
                    <a:pt x="97985" y="1797557"/>
                  </a:lnTo>
                  <a:lnTo>
                    <a:pt x="134439" y="1765806"/>
                  </a:lnTo>
                  <a:lnTo>
                    <a:pt x="172171" y="1735494"/>
                  </a:lnTo>
                  <a:lnTo>
                    <a:pt x="211116" y="1706758"/>
                  </a:lnTo>
                  <a:lnTo>
                    <a:pt x="251208" y="1679739"/>
                  </a:lnTo>
                  <a:lnTo>
                    <a:pt x="292382" y="1654573"/>
                  </a:lnTo>
                  <a:lnTo>
                    <a:pt x="334573" y="1631399"/>
                  </a:lnTo>
                  <a:lnTo>
                    <a:pt x="377728" y="1610349"/>
                  </a:lnTo>
                  <a:lnTo>
                    <a:pt x="421743" y="1591579"/>
                  </a:lnTo>
                  <a:lnTo>
                    <a:pt x="466591" y="1575210"/>
                  </a:lnTo>
                  <a:lnTo>
                    <a:pt x="512195" y="1561386"/>
                  </a:lnTo>
                  <a:lnTo>
                    <a:pt x="558489" y="1550244"/>
                  </a:lnTo>
                  <a:lnTo>
                    <a:pt x="605408" y="1541925"/>
                  </a:lnTo>
                  <a:lnTo>
                    <a:pt x="652886" y="1536564"/>
                  </a:lnTo>
                  <a:lnTo>
                    <a:pt x="700859" y="1534301"/>
                  </a:lnTo>
                  <a:lnTo>
                    <a:pt x="404891" y="1534301"/>
                  </a:lnTo>
                  <a:lnTo>
                    <a:pt x="334234" y="1563682"/>
                  </a:lnTo>
                  <a:lnTo>
                    <a:pt x="288642" y="1586455"/>
                  </a:lnTo>
                  <a:lnTo>
                    <a:pt x="244592" y="1611243"/>
                  </a:lnTo>
                  <a:lnTo>
                    <a:pt x="202061" y="1637915"/>
                  </a:lnTo>
                  <a:lnTo>
                    <a:pt x="161010" y="1666377"/>
                  </a:lnTo>
                  <a:lnTo>
                    <a:pt x="121398" y="1696533"/>
                  </a:lnTo>
                  <a:lnTo>
                    <a:pt x="83186" y="1728289"/>
                  </a:lnTo>
                  <a:lnTo>
                    <a:pt x="46332" y="1761550"/>
                  </a:lnTo>
                  <a:lnTo>
                    <a:pt x="10797" y="1796221"/>
                  </a:lnTo>
                  <a:lnTo>
                    <a:pt x="0" y="1807562"/>
                  </a:lnTo>
                  <a:close/>
                </a:path>
                <a:path w="6464934" h="1807845">
                  <a:moveTo>
                    <a:pt x="4543765" y="1807562"/>
                  </a:moveTo>
                  <a:lnTo>
                    <a:pt x="4620002" y="1807562"/>
                  </a:lnTo>
                  <a:lnTo>
                    <a:pt x="4881792" y="1469504"/>
                  </a:lnTo>
                  <a:lnTo>
                    <a:pt x="4943934" y="1390682"/>
                  </a:lnTo>
                  <a:lnTo>
                    <a:pt x="5006635" y="1312236"/>
                  </a:lnTo>
                  <a:lnTo>
                    <a:pt x="5038227" y="1273195"/>
                  </a:lnTo>
                  <a:lnTo>
                    <a:pt x="5069998" y="1234299"/>
                  </a:lnTo>
                  <a:lnTo>
                    <a:pt x="5101961" y="1195564"/>
                  </a:lnTo>
                  <a:lnTo>
                    <a:pt x="5134128" y="1157006"/>
                  </a:lnTo>
                  <a:lnTo>
                    <a:pt x="5166511" y="1118643"/>
                  </a:lnTo>
                  <a:lnTo>
                    <a:pt x="5199125" y="1080492"/>
                  </a:lnTo>
                  <a:lnTo>
                    <a:pt x="5231981" y="1042568"/>
                  </a:lnTo>
                  <a:lnTo>
                    <a:pt x="5265093" y="1004889"/>
                  </a:lnTo>
                  <a:lnTo>
                    <a:pt x="5298474" y="967472"/>
                  </a:lnTo>
                  <a:lnTo>
                    <a:pt x="5332136" y="930332"/>
                  </a:lnTo>
                  <a:lnTo>
                    <a:pt x="5366092" y="893488"/>
                  </a:lnTo>
                  <a:lnTo>
                    <a:pt x="5400355" y="856956"/>
                  </a:lnTo>
                  <a:lnTo>
                    <a:pt x="5434939" y="820753"/>
                  </a:lnTo>
                  <a:lnTo>
                    <a:pt x="5469855" y="784894"/>
                  </a:lnTo>
                  <a:lnTo>
                    <a:pt x="5505116" y="749398"/>
                  </a:lnTo>
                  <a:lnTo>
                    <a:pt x="5540736" y="714281"/>
                  </a:lnTo>
                  <a:lnTo>
                    <a:pt x="5576728" y="679559"/>
                  </a:lnTo>
                  <a:lnTo>
                    <a:pt x="5613104" y="645250"/>
                  </a:lnTo>
                  <a:lnTo>
                    <a:pt x="5649876" y="611370"/>
                  </a:lnTo>
                  <a:lnTo>
                    <a:pt x="5687059" y="577936"/>
                  </a:lnTo>
                  <a:lnTo>
                    <a:pt x="5724665" y="544964"/>
                  </a:lnTo>
                  <a:lnTo>
                    <a:pt x="5762706" y="512472"/>
                  </a:lnTo>
                  <a:lnTo>
                    <a:pt x="5801196" y="480476"/>
                  </a:lnTo>
                  <a:lnTo>
                    <a:pt x="5840147" y="448993"/>
                  </a:lnTo>
                  <a:lnTo>
                    <a:pt x="5879573" y="418040"/>
                  </a:lnTo>
                  <a:lnTo>
                    <a:pt x="5919485" y="387633"/>
                  </a:lnTo>
                  <a:lnTo>
                    <a:pt x="5959898" y="357789"/>
                  </a:lnTo>
                  <a:lnTo>
                    <a:pt x="6000823" y="328525"/>
                  </a:lnTo>
                  <a:lnTo>
                    <a:pt x="6041070" y="300775"/>
                  </a:lnTo>
                  <a:lnTo>
                    <a:pt x="6081994" y="273668"/>
                  </a:lnTo>
                  <a:lnTo>
                    <a:pt x="6123567" y="247231"/>
                  </a:lnTo>
                  <a:lnTo>
                    <a:pt x="6165764" y="221487"/>
                  </a:lnTo>
                  <a:lnTo>
                    <a:pt x="6208556" y="196461"/>
                  </a:lnTo>
                  <a:lnTo>
                    <a:pt x="6251917" y="172177"/>
                  </a:lnTo>
                  <a:lnTo>
                    <a:pt x="6295820" y="148660"/>
                  </a:lnTo>
                  <a:lnTo>
                    <a:pt x="6340237" y="125935"/>
                  </a:lnTo>
                  <a:lnTo>
                    <a:pt x="6385142" y="104025"/>
                  </a:lnTo>
                  <a:lnTo>
                    <a:pt x="6430507" y="82956"/>
                  </a:lnTo>
                  <a:lnTo>
                    <a:pt x="6464322" y="68039"/>
                  </a:lnTo>
                  <a:lnTo>
                    <a:pt x="6464322" y="0"/>
                  </a:lnTo>
                  <a:lnTo>
                    <a:pt x="6414363" y="22223"/>
                  </a:lnTo>
                  <a:lnTo>
                    <a:pt x="6369861" y="43130"/>
                  </a:lnTo>
                  <a:lnTo>
                    <a:pt x="6325719" y="64864"/>
                  </a:lnTo>
                  <a:lnTo>
                    <a:pt x="6281948" y="87402"/>
                  </a:lnTo>
                  <a:lnTo>
                    <a:pt x="6238559" y="110721"/>
                  </a:lnTo>
                  <a:lnTo>
                    <a:pt x="6195562" y="134799"/>
                  </a:lnTo>
                  <a:lnTo>
                    <a:pt x="6152967" y="159612"/>
                  </a:lnTo>
                  <a:lnTo>
                    <a:pt x="6110784" y="185138"/>
                  </a:lnTo>
                  <a:lnTo>
                    <a:pt x="6069024" y="211354"/>
                  </a:lnTo>
                  <a:lnTo>
                    <a:pt x="6027697" y="238237"/>
                  </a:lnTo>
                  <a:lnTo>
                    <a:pt x="5986814" y="265764"/>
                  </a:lnTo>
                  <a:lnTo>
                    <a:pt x="5946385" y="293912"/>
                  </a:lnTo>
                  <a:lnTo>
                    <a:pt x="5906420" y="322659"/>
                  </a:lnTo>
                  <a:lnTo>
                    <a:pt x="5866929" y="351981"/>
                  </a:lnTo>
                  <a:lnTo>
                    <a:pt x="5827923" y="381855"/>
                  </a:lnTo>
                  <a:lnTo>
                    <a:pt x="5789412" y="412258"/>
                  </a:lnTo>
                  <a:lnTo>
                    <a:pt x="5751407" y="443169"/>
                  </a:lnTo>
                  <a:lnTo>
                    <a:pt x="5713918" y="474563"/>
                  </a:lnTo>
                  <a:lnTo>
                    <a:pt x="5675275" y="507839"/>
                  </a:lnTo>
                  <a:lnTo>
                    <a:pt x="5637102" y="541564"/>
                  </a:lnTo>
                  <a:lnTo>
                    <a:pt x="5599384" y="575723"/>
                  </a:lnTo>
                  <a:lnTo>
                    <a:pt x="5562106" y="610301"/>
                  </a:lnTo>
                  <a:lnTo>
                    <a:pt x="5525252" y="645283"/>
                  </a:lnTo>
                  <a:lnTo>
                    <a:pt x="5488809" y="680655"/>
                  </a:lnTo>
                  <a:lnTo>
                    <a:pt x="5452761" y="716401"/>
                  </a:lnTo>
                  <a:lnTo>
                    <a:pt x="5417093" y="752506"/>
                  </a:lnTo>
                  <a:lnTo>
                    <a:pt x="5381789" y="788956"/>
                  </a:lnTo>
                  <a:lnTo>
                    <a:pt x="5346836" y="825735"/>
                  </a:lnTo>
                  <a:lnTo>
                    <a:pt x="5312217" y="862830"/>
                  </a:lnTo>
                  <a:lnTo>
                    <a:pt x="5277918" y="900224"/>
                  </a:lnTo>
                  <a:lnTo>
                    <a:pt x="5243924" y="937904"/>
                  </a:lnTo>
                  <a:lnTo>
                    <a:pt x="5210219" y="975854"/>
                  </a:lnTo>
                  <a:lnTo>
                    <a:pt x="5176789" y="1014059"/>
                  </a:lnTo>
                  <a:lnTo>
                    <a:pt x="5143619" y="1052505"/>
                  </a:lnTo>
                  <a:lnTo>
                    <a:pt x="5110693" y="1091177"/>
                  </a:lnTo>
                  <a:lnTo>
                    <a:pt x="5077997" y="1130059"/>
                  </a:lnTo>
                  <a:lnTo>
                    <a:pt x="5045516" y="1169137"/>
                  </a:lnTo>
                  <a:lnTo>
                    <a:pt x="5013234" y="1208397"/>
                  </a:lnTo>
                  <a:lnTo>
                    <a:pt x="4981136" y="1247822"/>
                  </a:lnTo>
                  <a:lnTo>
                    <a:pt x="4949208" y="1287399"/>
                  </a:lnTo>
                  <a:lnTo>
                    <a:pt x="4885801" y="1366947"/>
                  </a:lnTo>
                  <a:lnTo>
                    <a:pt x="4791585" y="1487032"/>
                  </a:lnTo>
                  <a:lnTo>
                    <a:pt x="4543765" y="1807562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0"/>
            <a:ext cx="7382509" cy="2027555"/>
            <a:chOff x="0" y="0"/>
            <a:chExt cx="7382509" cy="2027555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7382509" cy="2027555"/>
            </a:xfrm>
            <a:custGeom>
              <a:avLst/>
              <a:gdLst/>
              <a:ahLst/>
              <a:cxnLst/>
              <a:rect l="l" t="t" r="r" b="b"/>
              <a:pathLst>
                <a:path w="7382509" h="2027555">
                  <a:moveTo>
                    <a:pt x="3045197" y="0"/>
                  </a:moveTo>
                  <a:lnTo>
                    <a:pt x="0" y="0"/>
                  </a:lnTo>
                  <a:lnTo>
                    <a:pt x="0" y="1983386"/>
                  </a:lnTo>
                  <a:lnTo>
                    <a:pt x="45517" y="1991583"/>
                  </a:lnTo>
                  <a:lnTo>
                    <a:pt x="93179" y="1999247"/>
                  </a:lnTo>
                  <a:lnTo>
                    <a:pt x="140941" y="2006008"/>
                  </a:lnTo>
                  <a:lnTo>
                    <a:pt x="188782" y="2011859"/>
                  </a:lnTo>
                  <a:lnTo>
                    <a:pt x="236682" y="2016795"/>
                  </a:lnTo>
                  <a:lnTo>
                    <a:pt x="284621" y="2020810"/>
                  </a:lnTo>
                  <a:lnTo>
                    <a:pt x="332578" y="2023898"/>
                  </a:lnTo>
                  <a:lnTo>
                    <a:pt x="380533" y="2026053"/>
                  </a:lnTo>
                  <a:lnTo>
                    <a:pt x="428466" y="2027269"/>
                  </a:lnTo>
                  <a:lnTo>
                    <a:pt x="476356" y="2027540"/>
                  </a:lnTo>
                  <a:lnTo>
                    <a:pt x="524184" y="2026861"/>
                  </a:lnTo>
                  <a:lnTo>
                    <a:pt x="571929" y="2025225"/>
                  </a:lnTo>
                  <a:lnTo>
                    <a:pt x="619570" y="2022627"/>
                  </a:lnTo>
                  <a:lnTo>
                    <a:pt x="667088" y="2019061"/>
                  </a:lnTo>
                  <a:lnTo>
                    <a:pt x="714463" y="2014520"/>
                  </a:lnTo>
                  <a:lnTo>
                    <a:pt x="761673" y="2009000"/>
                  </a:lnTo>
                  <a:lnTo>
                    <a:pt x="808698" y="2002493"/>
                  </a:lnTo>
                  <a:lnTo>
                    <a:pt x="855519" y="1994995"/>
                  </a:lnTo>
                  <a:lnTo>
                    <a:pt x="902116" y="1986499"/>
                  </a:lnTo>
                  <a:lnTo>
                    <a:pt x="948467" y="1977000"/>
                  </a:lnTo>
                  <a:lnTo>
                    <a:pt x="994552" y="1966491"/>
                  </a:lnTo>
                  <a:lnTo>
                    <a:pt x="1040352" y="1954967"/>
                  </a:lnTo>
                  <a:lnTo>
                    <a:pt x="1085846" y="1942422"/>
                  </a:lnTo>
                  <a:lnTo>
                    <a:pt x="1131014" y="1928849"/>
                  </a:lnTo>
                  <a:lnTo>
                    <a:pt x="1175835" y="1914244"/>
                  </a:lnTo>
                  <a:lnTo>
                    <a:pt x="1220290" y="1898600"/>
                  </a:lnTo>
                  <a:lnTo>
                    <a:pt x="1264357" y="1881911"/>
                  </a:lnTo>
                  <a:lnTo>
                    <a:pt x="1308017" y="1864171"/>
                  </a:lnTo>
                  <a:lnTo>
                    <a:pt x="1351249" y="1845375"/>
                  </a:lnTo>
                  <a:lnTo>
                    <a:pt x="1394034" y="1825516"/>
                  </a:lnTo>
                  <a:lnTo>
                    <a:pt x="1436351" y="1804589"/>
                  </a:lnTo>
                  <a:lnTo>
                    <a:pt x="1478179" y="1782589"/>
                  </a:lnTo>
                  <a:lnTo>
                    <a:pt x="1519498" y="1759508"/>
                  </a:lnTo>
                  <a:lnTo>
                    <a:pt x="1560288" y="1735341"/>
                  </a:lnTo>
                  <a:lnTo>
                    <a:pt x="1600530" y="1710082"/>
                  </a:lnTo>
                  <a:lnTo>
                    <a:pt x="1640201" y="1683725"/>
                  </a:lnTo>
                  <a:lnTo>
                    <a:pt x="1679283" y="1656265"/>
                  </a:lnTo>
                  <a:lnTo>
                    <a:pt x="1717755" y="1627696"/>
                  </a:lnTo>
                  <a:lnTo>
                    <a:pt x="1756889" y="1597036"/>
                  </a:lnTo>
                  <a:lnTo>
                    <a:pt x="1795135" y="1565511"/>
                  </a:lnTo>
                  <a:lnTo>
                    <a:pt x="1832532" y="1533157"/>
                  </a:lnTo>
                  <a:lnTo>
                    <a:pt x="1869117" y="1500009"/>
                  </a:lnTo>
                  <a:lnTo>
                    <a:pt x="1904929" y="1466103"/>
                  </a:lnTo>
                  <a:lnTo>
                    <a:pt x="1940005" y="1431477"/>
                  </a:lnTo>
                  <a:lnTo>
                    <a:pt x="1974383" y="1396166"/>
                  </a:lnTo>
                  <a:lnTo>
                    <a:pt x="2008101" y="1360206"/>
                  </a:lnTo>
                  <a:lnTo>
                    <a:pt x="2041198" y="1323634"/>
                  </a:lnTo>
                  <a:lnTo>
                    <a:pt x="2073711" y="1286485"/>
                  </a:lnTo>
                  <a:lnTo>
                    <a:pt x="2105678" y="1248796"/>
                  </a:lnTo>
                  <a:lnTo>
                    <a:pt x="2137137" y="1210603"/>
                  </a:lnTo>
                  <a:lnTo>
                    <a:pt x="2168125" y="1171942"/>
                  </a:lnTo>
                  <a:lnTo>
                    <a:pt x="2198682" y="1132849"/>
                  </a:lnTo>
                  <a:lnTo>
                    <a:pt x="2228844" y="1093361"/>
                  </a:lnTo>
                  <a:lnTo>
                    <a:pt x="2258650" y="1053514"/>
                  </a:lnTo>
                  <a:lnTo>
                    <a:pt x="2288137" y="1013343"/>
                  </a:lnTo>
                  <a:lnTo>
                    <a:pt x="2317344" y="972885"/>
                  </a:lnTo>
                  <a:lnTo>
                    <a:pt x="2346309" y="932176"/>
                  </a:lnTo>
                  <a:lnTo>
                    <a:pt x="2375069" y="891252"/>
                  </a:lnTo>
                  <a:lnTo>
                    <a:pt x="2403662" y="850150"/>
                  </a:lnTo>
                  <a:lnTo>
                    <a:pt x="2602333" y="560472"/>
                  </a:lnTo>
                  <a:lnTo>
                    <a:pt x="2630958" y="519243"/>
                  </a:lnTo>
                  <a:lnTo>
                    <a:pt x="2659758" y="478161"/>
                  </a:lnTo>
                  <a:lnTo>
                    <a:pt x="2688770" y="437262"/>
                  </a:lnTo>
                  <a:lnTo>
                    <a:pt x="2718033" y="396583"/>
                  </a:lnTo>
                  <a:lnTo>
                    <a:pt x="2747585" y="356158"/>
                  </a:lnTo>
                  <a:lnTo>
                    <a:pt x="2777463" y="316026"/>
                  </a:lnTo>
                  <a:lnTo>
                    <a:pt x="2807705" y="276221"/>
                  </a:lnTo>
                  <a:lnTo>
                    <a:pt x="2838349" y="236779"/>
                  </a:lnTo>
                  <a:lnTo>
                    <a:pt x="2869434" y="197738"/>
                  </a:lnTo>
                  <a:lnTo>
                    <a:pt x="2900996" y="159133"/>
                  </a:lnTo>
                  <a:lnTo>
                    <a:pt x="2933075" y="121001"/>
                  </a:lnTo>
                  <a:lnTo>
                    <a:pt x="2963625" y="86036"/>
                  </a:lnTo>
                  <a:lnTo>
                    <a:pt x="2995172" y="51531"/>
                  </a:lnTo>
                  <a:lnTo>
                    <a:pt x="3027677" y="17531"/>
                  </a:lnTo>
                  <a:lnTo>
                    <a:pt x="3045197" y="0"/>
                  </a:lnTo>
                  <a:close/>
                </a:path>
                <a:path w="7382509" h="2027555">
                  <a:moveTo>
                    <a:pt x="7382241" y="0"/>
                  </a:moveTo>
                  <a:lnTo>
                    <a:pt x="5055202" y="0"/>
                  </a:lnTo>
                  <a:lnTo>
                    <a:pt x="5066497" y="15187"/>
                  </a:lnTo>
                  <a:lnTo>
                    <a:pt x="5094781" y="53903"/>
                  </a:lnTo>
                  <a:lnTo>
                    <a:pt x="5179052" y="170761"/>
                  </a:lnTo>
                  <a:lnTo>
                    <a:pt x="5207295" y="209540"/>
                  </a:lnTo>
                  <a:lnTo>
                    <a:pt x="5235787" y="248028"/>
                  </a:lnTo>
                  <a:lnTo>
                    <a:pt x="5264634" y="286102"/>
                  </a:lnTo>
                  <a:lnTo>
                    <a:pt x="5293938" y="323639"/>
                  </a:lnTo>
                  <a:lnTo>
                    <a:pt x="5323803" y="360516"/>
                  </a:lnTo>
                  <a:lnTo>
                    <a:pt x="5354334" y="396610"/>
                  </a:lnTo>
                  <a:lnTo>
                    <a:pt x="5385635" y="431799"/>
                  </a:lnTo>
                  <a:lnTo>
                    <a:pt x="5417809" y="465960"/>
                  </a:lnTo>
                  <a:lnTo>
                    <a:pt x="5450960" y="498969"/>
                  </a:lnTo>
                  <a:lnTo>
                    <a:pt x="5485193" y="530705"/>
                  </a:lnTo>
                  <a:lnTo>
                    <a:pt x="5520611" y="561044"/>
                  </a:lnTo>
                  <a:lnTo>
                    <a:pt x="5557318" y="589864"/>
                  </a:lnTo>
                  <a:lnTo>
                    <a:pt x="5595419" y="617041"/>
                  </a:lnTo>
                  <a:lnTo>
                    <a:pt x="5635016" y="642452"/>
                  </a:lnTo>
                  <a:lnTo>
                    <a:pt x="5676519" y="666105"/>
                  </a:lnTo>
                  <a:lnTo>
                    <a:pt x="5718873" y="687286"/>
                  </a:lnTo>
                  <a:lnTo>
                    <a:pt x="5762011" y="706041"/>
                  </a:lnTo>
                  <a:lnTo>
                    <a:pt x="5805863" y="722416"/>
                  </a:lnTo>
                  <a:lnTo>
                    <a:pt x="5850361" y="736455"/>
                  </a:lnTo>
                  <a:lnTo>
                    <a:pt x="5895437" y="748205"/>
                  </a:lnTo>
                  <a:lnTo>
                    <a:pt x="5941023" y="757711"/>
                  </a:lnTo>
                  <a:lnTo>
                    <a:pt x="5987049" y="765018"/>
                  </a:lnTo>
                  <a:lnTo>
                    <a:pt x="6033448" y="770172"/>
                  </a:lnTo>
                  <a:lnTo>
                    <a:pt x="6080151" y="773218"/>
                  </a:lnTo>
                  <a:lnTo>
                    <a:pt x="6127089" y="774201"/>
                  </a:lnTo>
                  <a:lnTo>
                    <a:pt x="6174193" y="773168"/>
                  </a:lnTo>
                  <a:lnTo>
                    <a:pt x="6221397" y="770164"/>
                  </a:lnTo>
                  <a:lnTo>
                    <a:pt x="6268630" y="765234"/>
                  </a:lnTo>
                  <a:lnTo>
                    <a:pt x="6315825" y="758423"/>
                  </a:lnTo>
                  <a:lnTo>
                    <a:pt x="6362912" y="749777"/>
                  </a:lnTo>
                  <a:lnTo>
                    <a:pt x="6409825" y="739341"/>
                  </a:lnTo>
                  <a:lnTo>
                    <a:pt x="6456493" y="727162"/>
                  </a:lnTo>
                  <a:lnTo>
                    <a:pt x="6502849" y="713284"/>
                  </a:lnTo>
                  <a:lnTo>
                    <a:pt x="6548824" y="697752"/>
                  </a:lnTo>
                  <a:lnTo>
                    <a:pt x="6594349" y="680613"/>
                  </a:lnTo>
                  <a:lnTo>
                    <a:pt x="6639357" y="661912"/>
                  </a:lnTo>
                  <a:lnTo>
                    <a:pt x="6683778" y="641694"/>
                  </a:lnTo>
                  <a:lnTo>
                    <a:pt x="6727545" y="620004"/>
                  </a:lnTo>
                  <a:lnTo>
                    <a:pt x="6770588" y="596889"/>
                  </a:lnTo>
                  <a:lnTo>
                    <a:pt x="6812839" y="572393"/>
                  </a:lnTo>
                  <a:lnTo>
                    <a:pt x="6854230" y="546562"/>
                  </a:lnTo>
                  <a:lnTo>
                    <a:pt x="6894693" y="519442"/>
                  </a:lnTo>
                  <a:lnTo>
                    <a:pt x="6934158" y="491077"/>
                  </a:lnTo>
                  <a:lnTo>
                    <a:pt x="6972557" y="461514"/>
                  </a:lnTo>
                  <a:lnTo>
                    <a:pt x="7009822" y="430798"/>
                  </a:lnTo>
                  <a:lnTo>
                    <a:pt x="7045885" y="398974"/>
                  </a:lnTo>
                  <a:lnTo>
                    <a:pt x="7081952" y="365108"/>
                  </a:lnTo>
                  <a:lnTo>
                    <a:pt x="7117010" y="330394"/>
                  </a:lnTo>
                  <a:lnTo>
                    <a:pt x="7151090" y="294862"/>
                  </a:lnTo>
                  <a:lnTo>
                    <a:pt x="7184224" y="258543"/>
                  </a:lnTo>
                  <a:lnTo>
                    <a:pt x="7216444" y="221471"/>
                  </a:lnTo>
                  <a:lnTo>
                    <a:pt x="7247781" y="183675"/>
                  </a:lnTo>
                  <a:lnTo>
                    <a:pt x="7278265" y="145187"/>
                  </a:lnTo>
                  <a:lnTo>
                    <a:pt x="7307929" y="106040"/>
                  </a:lnTo>
                  <a:lnTo>
                    <a:pt x="7336803" y="66263"/>
                  </a:lnTo>
                  <a:lnTo>
                    <a:pt x="7364920" y="25889"/>
                  </a:lnTo>
                  <a:lnTo>
                    <a:pt x="7382241" y="0"/>
                  </a:lnTo>
                  <a:close/>
                </a:path>
              </a:pathLst>
            </a:custGeom>
            <a:solidFill>
              <a:srgbClr val="8AB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6877050" cy="1950085"/>
            </a:xfrm>
            <a:custGeom>
              <a:avLst/>
              <a:gdLst/>
              <a:ahLst/>
              <a:cxnLst/>
              <a:rect l="l" t="t" r="r" b="b"/>
              <a:pathLst>
                <a:path w="6877050" h="1950085">
                  <a:moveTo>
                    <a:pt x="5587496" y="0"/>
                  </a:moveTo>
                  <a:lnTo>
                    <a:pt x="5504744" y="0"/>
                  </a:lnTo>
                  <a:lnTo>
                    <a:pt x="5535358" y="35500"/>
                  </a:lnTo>
                  <a:lnTo>
                    <a:pt x="5570319" y="72892"/>
                  </a:lnTo>
                  <a:lnTo>
                    <a:pt x="5606806" y="108660"/>
                  </a:lnTo>
                  <a:lnTo>
                    <a:pt x="5644888" y="142644"/>
                  </a:lnTo>
                  <a:lnTo>
                    <a:pt x="5684636" y="174685"/>
                  </a:lnTo>
                  <a:lnTo>
                    <a:pt x="5726120" y="204620"/>
                  </a:lnTo>
                  <a:lnTo>
                    <a:pt x="5769409" y="232291"/>
                  </a:lnTo>
                  <a:lnTo>
                    <a:pt x="5814625" y="257276"/>
                  </a:lnTo>
                  <a:lnTo>
                    <a:pt x="5860747" y="278778"/>
                  </a:lnTo>
                  <a:lnTo>
                    <a:pt x="5907658" y="296864"/>
                  </a:lnTo>
                  <a:lnTo>
                    <a:pt x="5955240" y="311599"/>
                  </a:lnTo>
                  <a:lnTo>
                    <a:pt x="6003375" y="323051"/>
                  </a:lnTo>
                  <a:lnTo>
                    <a:pt x="6051946" y="331285"/>
                  </a:lnTo>
                  <a:lnTo>
                    <a:pt x="6100834" y="336368"/>
                  </a:lnTo>
                  <a:lnTo>
                    <a:pt x="6149923" y="338367"/>
                  </a:lnTo>
                  <a:lnTo>
                    <a:pt x="6199094" y="337348"/>
                  </a:lnTo>
                  <a:lnTo>
                    <a:pt x="6248229" y="333377"/>
                  </a:lnTo>
                  <a:lnTo>
                    <a:pt x="6297212" y="326521"/>
                  </a:lnTo>
                  <a:lnTo>
                    <a:pt x="6345923" y="316846"/>
                  </a:lnTo>
                  <a:lnTo>
                    <a:pt x="6394247" y="304419"/>
                  </a:lnTo>
                  <a:lnTo>
                    <a:pt x="6442064" y="289306"/>
                  </a:lnTo>
                  <a:lnTo>
                    <a:pt x="6465051" y="280668"/>
                  </a:lnTo>
                  <a:lnTo>
                    <a:pt x="6169083" y="280668"/>
                  </a:lnTo>
                  <a:lnTo>
                    <a:pt x="6120682" y="279695"/>
                  </a:lnTo>
                  <a:lnTo>
                    <a:pt x="6071917" y="275347"/>
                  </a:lnTo>
                  <a:lnTo>
                    <a:pt x="6021785" y="267107"/>
                  </a:lnTo>
                  <a:lnTo>
                    <a:pt x="5973259" y="255236"/>
                  </a:lnTo>
                  <a:lnTo>
                    <a:pt x="5926318" y="239942"/>
                  </a:lnTo>
                  <a:lnTo>
                    <a:pt x="5880943" y="221438"/>
                  </a:lnTo>
                  <a:lnTo>
                    <a:pt x="5837114" y="199933"/>
                  </a:lnTo>
                  <a:lnTo>
                    <a:pt x="5794812" y="175637"/>
                  </a:lnTo>
                  <a:lnTo>
                    <a:pt x="5754016" y="148761"/>
                  </a:lnTo>
                  <a:lnTo>
                    <a:pt x="5714708" y="119515"/>
                  </a:lnTo>
                  <a:lnTo>
                    <a:pt x="5676868" y="88109"/>
                  </a:lnTo>
                  <a:lnTo>
                    <a:pt x="5640476" y="54755"/>
                  </a:lnTo>
                  <a:lnTo>
                    <a:pt x="5605512" y="19661"/>
                  </a:lnTo>
                  <a:lnTo>
                    <a:pt x="5587496" y="0"/>
                  </a:lnTo>
                  <a:close/>
                </a:path>
                <a:path w="6877050" h="1950085">
                  <a:moveTo>
                    <a:pt x="6876995" y="0"/>
                  </a:moveTo>
                  <a:lnTo>
                    <a:pt x="6790456" y="0"/>
                  </a:lnTo>
                  <a:lnTo>
                    <a:pt x="6771958" y="17413"/>
                  </a:lnTo>
                  <a:lnTo>
                    <a:pt x="6735503" y="49164"/>
                  </a:lnTo>
                  <a:lnTo>
                    <a:pt x="6697771" y="79476"/>
                  </a:lnTo>
                  <a:lnTo>
                    <a:pt x="6658826" y="108211"/>
                  </a:lnTo>
                  <a:lnTo>
                    <a:pt x="6618734" y="135231"/>
                  </a:lnTo>
                  <a:lnTo>
                    <a:pt x="6577560" y="160397"/>
                  </a:lnTo>
                  <a:lnTo>
                    <a:pt x="6535370" y="183571"/>
                  </a:lnTo>
                  <a:lnTo>
                    <a:pt x="6492215" y="204620"/>
                  </a:lnTo>
                  <a:lnTo>
                    <a:pt x="6448200" y="223391"/>
                  </a:lnTo>
                  <a:lnTo>
                    <a:pt x="6403351" y="239760"/>
                  </a:lnTo>
                  <a:lnTo>
                    <a:pt x="6357747" y="253584"/>
                  </a:lnTo>
                  <a:lnTo>
                    <a:pt x="6311453" y="264725"/>
                  </a:lnTo>
                  <a:lnTo>
                    <a:pt x="6264534" y="273045"/>
                  </a:lnTo>
                  <a:lnTo>
                    <a:pt x="6217056" y="278406"/>
                  </a:lnTo>
                  <a:lnTo>
                    <a:pt x="6169083" y="280668"/>
                  </a:lnTo>
                  <a:lnTo>
                    <a:pt x="6465051" y="280668"/>
                  </a:lnTo>
                  <a:lnTo>
                    <a:pt x="6535708" y="251287"/>
                  </a:lnTo>
                  <a:lnTo>
                    <a:pt x="6581300" y="228514"/>
                  </a:lnTo>
                  <a:lnTo>
                    <a:pt x="6625351" y="203727"/>
                  </a:lnTo>
                  <a:lnTo>
                    <a:pt x="6667881" y="177055"/>
                  </a:lnTo>
                  <a:lnTo>
                    <a:pt x="6708932" y="148593"/>
                  </a:lnTo>
                  <a:lnTo>
                    <a:pt x="6748544" y="118437"/>
                  </a:lnTo>
                  <a:lnTo>
                    <a:pt x="6786757" y="86681"/>
                  </a:lnTo>
                  <a:lnTo>
                    <a:pt x="6823611" y="53420"/>
                  </a:lnTo>
                  <a:lnTo>
                    <a:pt x="6859146" y="18749"/>
                  </a:lnTo>
                  <a:lnTo>
                    <a:pt x="6876995" y="0"/>
                  </a:lnTo>
                  <a:close/>
                </a:path>
                <a:path w="6877050" h="1950085">
                  <a:moveTo>
                    <a:pt x="2331921" y="0"/>
                  </a:moveTo>
                  <a:lnTo>
                    <a:pt x="2255664" y="0"/>
                  </a:lnTo>
                  <a:lnTo>
                    <a:pt x="1988150" y="345465"/>
                  </a:lnTo>
                  <a:lnTo>
                    <a:pt x="1926009" y="424287"/>
                  </a:lnTo>
                  <a:lnTo>
                    <a:pt x="1863308" y="502734"/>
                  </a:lnTo>
                  <a:lnTo>
                    <a:pt x="1831715" y="541774"/>
                  </a:lnTo>
                  <a:lnTo>
                    <a:pt x="1799944" y="580671"/>
                  </a:lnTo>
                  <a:lnTo>
                    <a:pt x="1767982" y="619406"/>
                  </a:lnTo>
                  <a:lnTo>
                    <a:pt x="1735815" y="657963"/>
                  </a:lnTo>
                  <a:lnTo>
                    <a:pt x="1703431" y="696326"/>
                  </a:lnTo>
                  <a:lnTo>
                    <a:pt x="1670817" y="734478"/>
                  </a:lnTo>
                  <a:lnTo>
                    <a:pt x="1637961" y="772402"/>
                  </a:lnTo>
                  <a:lnTo>
                    <a:pt x="1604849" y="810081"/>
                  </a:lnTo>
                  <a:lnTo>
                    <a:pt x="1571468" y="847498"/>
                  </a:lnTo>
                  <a:lnTo>
                    <a:pt x="1537806" y="884637"/>
                  </a:lnTo>
                  <a:lnTo>
                    <a:pt x="1503850" y="921481"/>
                  </a:lnTo>
                  <a:lnTo>
                    <a:pt x="1469587" y="958013"/>
                  </a:lnTo>
                  <a:lnTo>
                    <a:pt x="1435004" y="994217"/>
                  </a:lnTo>
                  <a:lnTo>
                    <a:pt x="1400088" y="1030075"/>
                  </a:lnTo>
                  <a:lnTo>
                    <a:pt x="1364826" y="1065571"/>
                  </a:lnTo>
                  <a:lnTo>
                    <a:pt x="1329206" y="1100689"/>
                  </a:lnTo>
                  <a:lnTo>
                    <a:pt x="1293215" y="1135410"/>
                  </a:lnTo>
                  <a:lnTo>
                    <a:pt x="1256839" y="1169719"/>
                  </a:lnTo>
                  <a:lnTo>
                    <a:pt x="1220066" y="1203600"/>
                  </a:lnTo>
                  <a:lnTo>
                    <a:pt x="1182883" y="1237034"/>
                  </a:lnTo>
                  <a:lnTo>
                    <a:pt x="1145278" y="1270005"/>
                  </a:lnTo>
                  <a:lnTo>
                    <a:pt x="1107236" y="1302498"/>
                  </a:lnTo>
                  <a:lnTo>
                    <a:pt x="1068746" y="1334494"/>
                  </a:lnTo>
                  <a:lnTo>
                    <a:pt x="1029795" y="1365977"/>
                  </a:lnTo>
                  <a:lnTo>
                    <a:pt x="990370" y="1396930"/>
                  </a:lnTo>
                  <a:lnTo>
                    <a:pt x="950457" y="1427337"/>
                  </a:lnTo>
                  <a:lnTo>
                    <a:pt x="910045" y="1457181"/>
                  </a:lnTo>
                  <a:lnTo>
                    <a:pt x="869120" y="1486444"/>
                  </a:lnTo>
                  <a:lnTo>
                    <a:pt x="828873" y="1514195"/>
                  </a:lnTo>
                  <a:lnTo>
                    <a:pt x="787949" y="1541301"/>
                  </a:lnTo>
                  <a:lnTo>
                    <a:pt x="746375" y="1567739"/>
                  </a:lnTo>
                  <a:lnTo>
                    <a:pt x="704178" y="1593483"/>
                  </a:lnTo>
                  <a:lnTo>
                    <a:pt x="661386" y="1618509"/>
                  </a:lnTo>
                  <a:lnTo>
                    <a:pt x="618025" y="1642793"/>
                  </a:lnTo>
                  <a:lnTo>
                    <a:pt x="574123" y="1666310"/>
                  </a:lnTo>
                  <a:lnTo>
                    <a:pt x="529705" y="1689035"/>
                  </a:lnTo>
                  <a:lnTo>
                    <a:pt x="484801" y="1710944"/>
                  </a:lnTo>
                  <a:lnTo>
                    <a:pt x="439435" y="1732013"/>
                  </a:lnTo>
                  <a:lnTo>
                    <a:pt x="393636" y="1752217"/>
                  </a:lnTo>
                  <a:lnTo>
                    <a:pt x="347431" y="1771531"/>
                  </a:lnTo>
                  <a:lnTo>
                    <a:pt x="300846" y="1789932"/>
                  </a:lnTo>
                  <a:lnTo>
                    <a:pt x="253908" y="1807393"/>
                  </a:lnTo>
                  <a:lnTo>
                    <a:pt x="206646" y="1823892"/>
                  </a:lnTo>
                  <a:lnTo>
                    <a:pt x="159084" y="1839403"/>
                  </a:lnTo>
                  <a:lnTo>
                    <a:pt x="111252" y="1853901"/>
                  </a:lnTo>
                  <a:lnTo>
                    <a:pt x="63175" y="1867363"/>
                  </a:lnTo>
                  <a:lnTo>
                    <a:pt x="14881" y="1879764"/>
                  </a:lnTo>
                  <a:lnTo>
                    <a:pt x="0" y="1883237"/>
                  </a:lnTo>
                  <a:lnTo>
                    <a:pt x="0" y="1949599"/>
                  </a:lnTo>
                  <a:lnTo>
                    <a:pt x="40525" y="1939903"/>
                  </a:lnTo>
                  <a:lnTo>
                    <a:pt x="87810" y="1927472"/>
                  </a:lnTo>
                  <a:lnTo>
                    <a:pt x="134827" y="1914007"/>
                  </a:lnTo>
                  <a:lnTo>
                    <a:pt x="181566" y="1899532"/>
                  </a:lnTo>
                  <a:lnTo>
                    <a:pt x="228016" y="1884069"/>
                  </a:lnTo>
                  <a:lnTo>
                    <a:pt x="274168" y="1867642"/>
                  </a:lnTo>
                  <a:lnTo>
                    <a:pt x="320010" y="1850273"/>
                  </a:lnTo>
                  <a:lnTo>
                    <a:pt x="365533" y="1831986"/>
                  </a:lnTo>
                  <a:lnTo>
                    <a:pt x="410726" y="1812803"/>
                  </a:lnTo>
                  <a:lnTo>
                    <a:pt x="455579" y="1792746"/>
                  </a:lnTo>
                  <a:lnTo>
                    <a:pt x="500082" y="1771840"/>
                  </a:lnTo>
                  <a:lnTo>
                    <a:pt x="544224" y="1750106"/>
                  </a:lnTo>
                  <a:lnTo>
                    <a:pt x="587994" y="1727568"/>
                  </a:lnTo>
                  <a:lnTo>
                    <a:pt x="631383" y="1704249"/>
                  </a:lnTo>
                  <a:lnTo>
                    <a:pt x="674381" y="1680171"/>
                  </a:lnTo>
                  <a:lnTo>
                    <a:pt x="716976" y="1655357"/>
                  </a:lnTo>
                  <a:lnTo>
                    <a:pt x="759159" y="1629831"/>
                  </a:lnTo>
                  <a:lnTo>
                    <a:pt x="800918" y="1603615"/>
                  </a:lnTo>
                  <a:lnTo>
                    <a:pt x="842245" y="1576732"/>
                  </a:lnTo>
                  <a:lnTo>
                    <a:pt x="883128" y="1549205"/>
                  </a:lnTo>
                  <a:lnTo>
                    <a:pt x="923558" y="1521057"/>
                  </a:lnTo>
                  <a:lnTo>
                    <a:pt x="963523" y="1492311"/>
                  </a:lnTo>
                  <a:lnTo>
                    <a:pt x="1003013" y="1462989"/>
                  </a:lnTo>
                  <a:lnTo>
                    <a:pt x="1042019" y="1433115"/>
                  </a:lnTo>
                  <a:lnTo>
                    <a:pt x="1080530" y="1402711"/>
                  </a:lnTo>
                  <a:lnTo>
                    <a:pt x="1118535" y="1371801"/>
                  </a:lnTo>
                  <a:lnTo>
                    <a:pt x="1156024" y="1340407"/>
                  </a:lnTo>
                  <a:lnTo>
                    <a:pt x="1194668" y="1307130"/>
                  </a:lnTo>
                  <a:lnTo>
                    <a:pt x="1232841" y="1273405"/>
                  </a:lnTo>
                  <a:lnTo>
                    <a:pt x="1270559" y="1239246"/>
                  </a:lnTo>
                  <a:lnTo>
                    <a:pt x="1307837" y="1204668"/>
                  </a:lnTo>
                  <a:lnTo>
                    <a:pt x="1344690" y="1169686"/>
                  </a:lnTo>
                  <a:lnTo>
                    <a:pt x="1381133" y="1134315"/>
                  </a:lnTo>
                  <a:lnTo>
                    <a:pt x="1417181" y="1098569"/>
                  </a:lnTo>
                  <a:lnTo>
                    <a:pt x="1452850" y="1062464"/>
                  </a:lnTo>
                  <a:lnTo>
                    <a:pt x="1488153" y="1026014"/>
                  </a:lnTo>
                  <a:lnTo>
                    <a:pt x="1523107" y="989234"/>
                  </a:lnTo>
                  <a:lnTo>
                    <a:pt x="1557725" y="952140"/>
                  </a:lnTo>
                  <a:lnTo>
                    <a:pt x="1592024" y="914745"/>
                  </a:lnTo>
                  <a:lnTo>
                    <a:pt x="1626019" y="877066"/>
                  </a:lnTo>
                  <a:lnTo>
                    <a:pt x="1659723" y="839116"/>
                  </a:lnTo>
                  <a:lnTo>
                    <a:pt x="1693153" y="800910"/>
                  </a:lnTo>
                  <a:lnTo>
                    <a:pt x="1726324" y="762464"/>
                  </a:lnTo>
                  <a:lnTo>
                    <a:pt x="1759249" y="723793"/>
                  </a:lnTo>
                  <a:lnTo>
                    <a:pt x="1791945" y="684910"/>
                  </a:lnTo>
                  <a:lnTo>
                    <a:pt x="1824427" y="645832"/>
                  </a:lnTo>
                  <a:lnTo>
                    <a:pt x="1856709" y="606573"/>
                  </a:lnTo>
                  <a:lnTo>
                    <a:pt x="1888806" y="567147"/>
                  </a:lnTo>
                  <a:lnTo>
                    <a:pt x="1920734" y="527570"/>
                  </a:lnTo>
                  <a:lnTo>
                    <a:pt x="1984141" y="448022"/>
                  </a:lnTo>
                  <a:lnTo>
                    <a:pt x="2078357" y="327937"/>
                  </a:lnTo>
                  <a:lnTo>
                    <a:pt x="2331921" y="0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29102"/>
            <a:ext cx="7816215" cy="3858260"/>
            <a:chOff x="0" y="6429102"/>
            <a:chExt cx="7816215" cy="3858260"/>
          </a:xfrm>
        </p:grpSpPr>
        <p:sp>
          <p:nvSpPr>
            <p:cNvPr id="3" name="object 3"/>
            <p:cNvSpPr/>
            <p:nvPr/>
          </p:nvSpPr>
          <p:spPr>
            <a:xfrm>
              <a:off x="0" y="6429102"/>
              <a:ext cx="7816215" cy="3858260"/>
            </a:xfrm>
            <a:custGeom>
              <a:avLst/>
              <a:gdLst/>
              <a:ahLst/>
              <a:cxnLst/>
              <a:rect l="l" t="t" r="r" b="b"/>
              <a:pathLst>
                <a:path w="7816215" h="3858259">
                  <a:moveTo>
                    <a:pt x="7815588" y="3857897"/>
                  </a:moveTo>
                  <a:lnTo>
                    <a:pt x="0" y="3857897"/>
                  </a:lnTo>
                  <a:lnTo>
                    <a:pt x="0" y="2800"/>
                  </a:lnTo>
                  <a:lnTo>
                    <a:pt x="29234" y="1487"/>
                  </a:lnTo>
                  <a:lnTo>
                    <a:pt x="77167" y="271"/>
                  </a:lnTo>
                  <a:lnTo>
                    <a:pt x="125058" y="0"/>
                  </a:lnTo>
                  <a:lnTo>
                    <a:pt x="172885" y="679"/>
                  </a:lnTo>
                  <a:lnTo>
                    <a:pt x="220630" y="2315"/>
                  </a:lnTo>
                  <a:lnTo>
                    <a:pt x="268272" y="4913"/>
                  </a:lnTo>
                  <a:lnTo>
                    <a:pt x="315790" y="8479"/>
                  </a:lnTo>
                  <a:lnTo>
                    <a:pt x="363164" y="13019"/>
                  </a:lnTo>
                  <a:lnTo>
                    <a:pt x="410374" y="18540"/>
                  </a:lnTo>
                  <a:lnTo>
                    <a:pt x="457399" y="25046"/>
                  </a:lnTo>
                  <a:lnTo>
                    <a:pt x="504221" y="32544"/>
                  </a:lnTo>
                  <a:lnTo>
                    <a:pt x="550817" y="41040"/>
                  </a:lnTo>
                  <a:lnTo>
                    <a:pt x="597168" y="50540"/>
                  </a:lnTo>
                  <a:lnTo>
                    <a:pt x="643254" y="61048"/>
                  </a:lnTo>
                  <a:lnTo>
                    <a:pt x="689053" y="72573"/>
                  </a:lnTo>
                  <a:lnTo>
                    <a:pt x="734547" y="85118"/>
                  </a:lnTo>
                  <a:lnTo>
                    <a:pt x="779715" y="98690"/>
                  </a:lnTo>
                  <a:lnTo>
                    <a:pt x="824536" y="113296"/>
                  </a:lnTo>
                  <a:lnTo>
                    <a:pt x="868991" y="128940"/>
                  </a:lnTo>
                  <a:lnTo>
                    <a:pt x="913058" y="145629"/>
                  </a:lnTo>
                  <a:lnTo>
                    <a:pt x="956718" y="163369"/>
                  </a:lnTo>
                  <a:lnTo>
                    <a:pt x="999951" y="182165"/>
                  </a:lnTo>
                  <a:lnTo>
                    <a:pt x="1042735" y="202023"/>
                  </a:lnTo>
                  <a:lnTo>
                    <a:pt x="1085052" y="222950"/>
                  </a:lnTo>
                  <a:lnTo>
                    <a:pt x="1126880" y="244951"/>
                  </a:lnTo>
                  <a:lnTo>
                    <a:pt x="1168199" y="268032"/>
                  </a:lnTo>
                  <a:lnTo>
                    <a:pt x="1208990" y="292199"/>
                  </a:lnTo>
                  <a:lnTo>
                    <a:pt x="1249231" y="317458"/>
                  </a:lnTo>
                  <a:lnTo>
                    <a:pt x="1288903" y="343814"/>
                  </a:lnTo>
                  <a:lnTo>
                    <a:pt x="1327985" y="371274"/>
                  </a:lnTo>
                  <a:lnTo>
                    <a:pt x="1366456" y="399844"/>
                  </a:lnTo>
                  <a:lnTo>
                    <a:pt x="1405590" y="430503"/>
                  </a:lnTo>
                  <a:lnTo>
                    <a:pt x="1443836" y="462028"/>
                  </a:lnTo>
                  <a:lnTo>
                    <a:pt x="1481233" y="494383"/>
                  </a:lnTo>
                  <a:lnTo>
                    <a:pt x="1517818" y="527531"/>
                  </a:lnTo>
                  <a:lnTo>
                    <a:pt x="1553630" y="561436"/>
                  </a:lnTo>
                  <a:lnTo>
                    <a:pt x="1588706" y="596062"/>
                  </a:lnTo>
                  <a:lnTo>
                    <a:pt x="1623084" y="631373"/>
                  </a:lnTo>
                  <a:lnTo>
                    <a:pt x="1656803" y="667333"/>
                  </a:lnTo>
                  <a:lnTo>
                    <a:pt x="1689899" y="703906"/>
                  </a:lnTo>
                  <a:lnTo>
                    <a:pt x="1722412" y="741054"/>
                  </a:lnTo>
                  <a:lnTo>
                    <a:pt x="1754379" y="778743"/>
                  </a:lnTo>
                  <a:lnTo>
                    <a:pt x="1785838" y="816936"/>
                  </a:lnTo>
                  <a:lnTo>
                    <a:pt x="1816827" y="855597"/>
                  </a:lnTo>
                  <a:lnTo>
                    <a:pt x="1847383" y="894690"/>
                  </a:lnTo>
                  <a:lnTo>
                    <a:pt x="1877545" y="934178"/>
                  </a:lnTo>
                  <a:lnTo>
                    <a:pt x="1907351" y="974026"/>
                  </a:lnTo>
                  <a:lnTo>
                    <a:pt x="1936839" y="1014197"/>
                  </a:lnTo>
                  <a:lnTo>
                    <a:pt x="1966046" y="1054655"/>
                  </a:lnTo>
                  <a:lnTo>
                    <a:pt x="1995010" y="1095364"/>
                  </a:lnTo>
                  <a:lnTo>
                    <a:pt x="2023770" y="1136287"/>
                  </a:lnTo>
                  <a:lnTo>
                    <a:pt x="2052363" y="1177389"/>
                  </a:lnTo>
                  <a:lnTo>
                    <a:pt x="2107411" y="1257376"/>
                  </a:lnTo>
                  <a:lnTo>
                    <a:pt x="2222546" y="1425728"/>
                  </a:lnTo>
                  <a:lnTo>
                    <a:pt x="2251034" y="1467067"/>
                  </a:lnTo>
                  <a:lnTo>
                    <a:pt x="2279659" y="1508296"/>
                  </a:lnTo>
                  <a:lnTo>
                    <a:pt x="2308459" y="1549378"/>
                  </a:lnTo>
                  <a:lnTo>
                    <a:pt x="2337472" y="1590277"/>
                  </a:lnTo>
                  <a:lnTo>
                    <a:pt x="2366735" y="1630957"/>
                  </a:lnTo>
                  <a:lnTo>
                    <a:pt x="2396286" y="1671381"/>
                  </a:lnTo>
                  <a:lnTo>
                    <a:pt x="2426164" y="1711514"/>
                  </a:lnTo>
                  <a:lnTo>
                    <a:pt x="2456406" y="1751319"/>
                  </a:lnTo>
                  <a:lnTo>
                    <a:pt x="2487050" y="1790760"/>
                  </a:lnTo>
                  <a:lnTo>
                    <a:pt x="2518135" y="1829801"/>
                  </a:lnTo>
                  <a:lnTo>
                    <a:pt x="2549698" y="1868406"/>
                  </a:lnTo>
                  <a:lnTo>
                    <a:pt x="2581776" y="1906539"/>
                  </a:lnTo>
                  <a:lnTo>
                    <a:pt x="2612326" y="1941503"/>
                  </a:lnTo>
                  <a:lnTo>
                    <a:pt x="2643873" y="1976009"/>
                  </a:lnTo>
                  <a:lnTo>
                    <a:pt x="2676378" y="2010009"/>
                  </a:lnTo>
                  <a:lnTo>
                    <a:pt x="2709804" y="2043456"/>
                  </a:lnTo>
                  <a:lnTo>
                    <a:pt x="2744112" y="2076304"/>
                  </a:lnTo>
                  <a:lnTo>
                    <a:pt x="2779264" y="2108505"/>
                  </a:lnTo>
                  <a:lnTo>
                    <a:pt x="2815222" y="2140013"/>
                  </a:lnTo>
                  <a:lnTo>
                    <a:pt x="2851948" y="2170781"/>
                  </a:lnTo>
                  <a:lnTo>
                    <a:pt x="2889404" y="2200761"/>
                  </a:lnTo>
                  <a:lnTo>
                    <a:pt x="2927551" y="2229908"/>
                  </a:lnTo>
                  <a:lnTo>
                    <a:pt x="2966352" y="2258174"/>
                  </a:lnTo>
                  <a:lnTo>
                    <a:pt x="3005768" y="2285511"/>
                  </a:lnTo>
                  <a:lnTo>
                    <a:pt x="3045761" y="2311874"/>
                  </a:lnTo>
                  <a:lnTo>
                    <a:pt x="3086293" y="2337216"/>
                  </a:lnTo>
                  <a:lnTo>
                    <a:pt x="3127343" y="2361499"/>
                  </a:lnTo>
                  <a:lnTo>
                    <a:pt x="3168821" y="2384646"/>
                  </a:lnTo>
                  <a:lnTo>
                    <a:pt x="3210741" y="2406642"/>
                  </a:lnTo>
                  <a:lnTo>
                    <a:pt x="3253047" y="2427428"/>
                  </a:lnTo>
                  <a:lnTo>
                    <a:pt x="3295701" y="2446957"/>
                  </a:lnTo>
                  <a:lnTo>
                    <a:pt x="3338666" y="2465184"/>
                  </a:lnTo>
                  <a:lnTo>
                    <a:pt x="3381902" y="2482061"/>
                  </a:lnTo>
                  <a:lnTo>
                    <a:pt x="3425372" y="2497541"/>
                  </a:lnTo>
                  <a:lnTo>
                    <a:pt x="3469037" y="2511578"/>
                  </a:lnTo>
                  <a:lnTo>
                    <a:pt x="3512860" y="2524123"/>
                  </a:lnTo>
                  <a:lnTo>
                    <a:pt x="3556802" y="2535132"/>
                  </a:lnTo>
                  <a:lnTo>
                    <a:pt x="3600825" y="2544556"/>
                  </a:lnTo>
                  <a:lnTo>
                    <a:pt x="3644891" y="2552348"/>
                  </a:lnTo>
                  <a:lnTo>
                    <a:pt x="3688962" y="2558462"/>
                  </a:lnTo>
                  <a:lnTo>
                    <a:pt x="3732999" y="2562852"/>
                  </a:lnTo>
                  <a:lnTo>
                    <a:pt x="3776965" y="2565469"/>
                  </a:lnTo>
                  <a:lnTo>
                    <a:pt x="3820821" y="2566267"/>
                  </a:lnTo>
                  <a:lnTo>
                    <a:pt x="7324313" y="2566267"/>
                  </a:lnTo>
                  <a:lnTo>
                    <a:pt x="7345255" y="2612004"/>
                  </a:lnTo>
                  <a:lnTo>
                    <a:pt x="7365769" y="2657565"/>
                  </a:lnTo>
                  <a:lnTo>
                    <a:pt x="7386028" y="2703221"/>
                  </a:lnTo>
                  <a:lnTo>
                    <a:pt x="7406062" y="2748940"/>
                  </a:lnTo>
                  <a:lnTo>
                    <a:pt x="7425903" y="2794691"/>
                  </a:lnTo>
                  <a:lnTo>
                    <a:pt x="7445583" y="2840441"/>
                  </a:lnTo>
                  <a:lnTo>
                    <a:pt x="7484582" y="2931816"/>
                  </a:lnTo>
                  <a:lnTo>
                    <a:pt x="7503283" y="2976003"/>
                  </a:lnTo>
                  <a:lnTo>
                    <a:pt x="7521916" y="3020537"/>
                  </a:lnTo>
                  <a:lnTo>
                    <a:pt x="7540456" y="3065402"/>
                  </a:lnTo>
                  <a:lnTo>
                    <a:pt x="7558878" y="3110582"/>
                  </a:lnTo>
                  <a:lnTo>
                    <a:pt x="7577156" y="3156060"/>
                  </a:lnTo>
                  <a:lnTo>
                    <a:pt x="7595266" y="3201823"/>
                  </a:lnTo>
                  <a:lnTo>
                    <a:pt x="7613183" y="3247853"/>
                  </a:lnTo>
                  <a:lnTo>
                    <a:pt x="7630881" y="3294134"/>
                  </a:lnTo>
                  <a:lnTo>
                    <a:pt x="7648336" y="3340653"/>
                  </a:lnTo>
                  <a:lnTo>
                    <a:pt x="7665522" y="3387391"/>
                  </a:lnTo>
                  <a:lnTo>
                    <a:pt x="7682415" y="3434334"/>
                  </a:lnTo>
                  <a:lnTo>
                    <a:pt x="7698989" y="3481467"/>
                  </a:lnTo>
                  <a:lnTo>
                    <a:pt x="7715219" y="3528772"/>
                  </a:lnTo>
                  <a:lnTo>
                    <a:pt x="7731081" y="3576236"/>
                  </a:lnTo>
                  <a:lnTo>
                    <a:pt x="7746548" y="3623840"/>
                  </a:lnTo>
                  <a:lnTo>
                    <a:pt x="7761597" y="3671571"/>
                  </a:lnTo>
                  <a:lnTo>
                    <a:pt x="7776201" y="3719413"/>
                  </a:lnTo>
                  <a:lnTo>
                    <a:pt x="7790337" y="3767348"/>
                  </a:lnTo>
                  <a:lnTo>
                    <a:pt x="7803978" y="3815363"/>
                  </a:lnTo>
                  <a:lnTo>
                    <a:pt x="7815588" y="3857897"/>
                  </a:lnTo>
                  <a:close/>
                </a:path>
                <a:path w="7816215" h="3858259">
                  <a:moveTo>
                    <a:pt x="7324313" y="2566267"/>
                  </a:moveTo>
                  <a:lnTo>
                    <a:pt x="3820821" y="2566267"/>
                  </a:lnTo>
                  <a:lnTo>
                    <a:pt x="3864529" y="2565199"/>
                  </a:lnTo>
                  <a:lnTo>
                    <a:pt x="3908052" y="2562219"/>
                  </a:lnTo>
                  <a:lnTo>
                    <a:pt x="3951350" y="2557279"/>
                  </a:lnTo>
                  <a:lnTo>
                    <a:pt x="3994386" y="2550333"/>
                  </a:lnTo>
                  <a:lnTo>
                    <a:pt x="4037121" y="2541333"/>
                  </a:lnTo>
                  <a:lnTo>
                    <a:pt x="4079518" y="2530233"/>
                  </a:lnTo>
                  <a:lnTo>
                    <a:pt x="4121538" y="2516986"/>
                  </a:lnTo>
                  <a:lnTo>
                    <a:pt x="4163143" y="2501544"/>
                  </a:lnTo>
                  <a:lnTo>
                    <a:pt x="4204295" y="2483862"/>
                  </a:lnTo>
                  <a:lnTo>
                    <a:pt x="4244955" y="2463892"/>
                  </a:lnTo>
                  <a:lnTo>
                    <a:pt x="4285087" y="2441587"/>
                  </a:lnTo>
                  <a:lnTo>
                    <a:pt x="4324991" y="2416646"/>
                  </a:lnTo>
                  <a:lnTo>
                    <a:pt x="4363377" y="2389909"/>
                  </a:lnTo>
                  <a:lnTo>
                    <a:pt x="4400362" y="2361489"/>
                  </a:lnTo>
                  <a:lnTo>
                    <a:pt x="4436013" y="2331537"/>
                  </a:lnTo>
                  <a:lnTo>
                    <a:pt x="4470471" y="2300147"/>
                  </a:lnTo>
                  <a:lnTo>
                    <a:pt x="4503826" y="2267452"/>
                  </a:lnTo>
                  <a:lnTo>
                    <a:pt x="4536184" y="2233574"/>
                  </a:lnTo>
                  <a:lnTo>
                    <a:pt x="4567648" y="2198637"/>
                  </a:lnTo>
                  <a:lnTo>
                    <a:pt x="4598322" y="2162762"/>
                  </a:lnTo>
                  <a:lnTo>
                    <a:pt x="4628335" y="2126042"/>
                  </a:lnTo>
                  <a:lnTo>
                    <a:pt x="4657716" y="2088694"/>
                  </a:lnTo>
                  <a:lnTo>
                    <a:pt x="4686644" y="2050746"/>
                  </a:lnTo>
                  <a:lnTo>
                    <a:pt x="4715198" y="2012353"/>
                  </a:lnTo>
                  <a:lnTo>
                    <a:pt x="4743482" y="1973636"/>
                  </a:lnTo>
                  <a:lnTo>
                    <a:pt x="4827753" y="1856779"/>
                  </a:lnTo>
                  <a:lnTo>
                    <a:pt x="4855996" y="1817999"/>
                  </a:lnTo>
                  <a:lnTo>
                    <a:pt x="4884489" y="1779511"/>
                  </a:lnTo>
                  <a:lnTo>
                    <a:pt x="4913335" y="1741438"/>
                  </a:lnTo>
                  <a:lnTo>
                    <a:pt x="4942639" y="1703901"/>
                  </a:lnTo>
                  <a:lnTo>
                    <a:pt x="4972504" y="1667024"/>
                  </a:lnTo>
                  <a:lnTo>
                    <a:pt x="5003035" y="1630929"/>
                  </a:lnTo>
                  <a:lnTo>
                    <a:pt x="5034336" y="1595740"/>
                  </a:lnTo>
                  <a:lnTo>
                    <a:pt x="5066510" y="1561580"/>
                  </a:lnTo>
                  <a:lnTo>
                    <a:pt x="5099661" y="1528570"/>
                  </a:lnTo>
                  <a:lnTo>
                    <a:pt x="5133894" y="1496834"/>
                  </a:lnTo>
                  <a:lnTo>
                    <a:pt x="5169312" y="1466495"/>
                  </a:lnTo>
                  <a:lnTo>
                    <a:pt x="5206019" y="1437676"/>
                  </a:lnTo>
                  <a:lnTo>
                    <a:pt x="5244120" y="1410499"/>
                  </a:lnTo>
                  <a:lnTo>
                    <a:pt x="5283718" y="1385087"/>
                  </a:lnTo>
                  <a:lnTo>
                    <a:pt x="5325220" y="1361435"/>
                  </a:lnTo>
                  <a:lnTo>
                    <a:pt x="5367574" y="1340254"/>
                  </a:lnTo>
                  <a:lnTo>
                    <a:pt x="5410712" y="1321498"/>
                  </a:lnTo>
                  <a:lnTo>
                    <a:pt x="5454564" y="1305124"/>
                  </a:lnTo>
                  <a:lnTo>
                    <a:pt x="5499062" y="1291084"/>
                  </a:lnTo>
                  <a:lnTo>
                    <a:pt x="5544139" y="1279335"/>
                  </a:lnTo>
                  <a:lnTo>
                    <a:pt x="5589724" y="1269829"/>
                  </a:lnTo>
                  <a:lnTo>
                    <a:pt x="5635751" y="1262522"/>
                  </a:lnTo>
                  <a:lnTo>
                    <a:pt x="5682149" y="1257368"/>
                  </a:lnTo>
                  <a:lnTo>
                    <a:pt x="5728852" y="1254322"/>
                  </a:lnTo>
                  <a:lnTo>
                    <a:pt x="5775790" y="1253338"/>
                  </a:lnTo>
                  <a:lnTo>
                    <a:pt x="5822895" y="1254371"/>
                  </a:lnTo>
                  <a:lnTo>
                    <a:pt x="5870098" y="1257376"/>
                  </a:lnTo>
                  <a:lnTo>
                    <a:pt x="5917331" y="1262306"/>
                  </a:lnTo>
                  <a:lnTo>
                    <a:pt x="5964526" y="1269117"/>
                  </a:lnTo>
                  <a:lnTo>
                    <a:pt x="6011614" y="1277763"/>
                  </a:lnTo>
                  <a:lnTo>
                    <a:pt x="6058526" y="1288198"/>
                  </a:lnTo>
                  <a:lnTo>
                    <a:pt x="6105194" y="1300378"/>
                  </a:lnTo>
                  <a:lnTo>
                    <a:pt x="6151550" y="1314256"/>
                  </a:lnTo>
                  <a:lnTo>
                    <a:pt x="6197525" y="1329787"/>
                  </a:lnTo>
                  <a:lnTo>
                    <a:pt x="6243050" y="1346926"/>
                  </a:lnTo>
                  <a:lnTo>
                    <a:pt x="6288058" y="1365628"/>
                  </a:lnTo>
                  <a:lnTo>
                    <a:pt x="6332479" y="1385846"/>
                  </a:lnTo>
                  <a:lnTo>
                    <a:pt x="6376246" y="1407536"/>
                  </a:lnTo>
                  <a:lnTo>
                    <a:pt x="6419289" y="1430651"/>
                  </a:lnTo>
                  <a:lnTo>
                    <a:pt x="6461540" y="1455147"/>
                  </a:lnTo>
                  <a:lnTo>
                    <a:pt x="6502931" y="1480978"/>
                  </a:lnTo>
                  <a:lnTo>
                    <a:pt x="6543394" y="1508098"/>
                  </a:lnTo>
                  <a:lnTo>
                    <a:pt x="6582859" y="1536462"/>
                  </a:lnTo>
                  <a:lnTo>
                    <a:pt x="6621258" y="1566025"/>
                  </a:lnTo>
                  <a:lnTo>
                    <a:pt x="6658524" y="1596741"/>
                  </a:lnTo>
                  <a:lnTo>
                    <a:pt x="6694586" y="1628565"/>
                  </a:lnTo>
                  <a:lnTo>
                    <a:pt x="6730653" y="1662431"/>
                  </a:lnTo>
                  <a:lnTo>
                    <a:pt x="6765711" y="1697146"/>
                  </a:lnTo>
                  <a:lnTo>
                    <a:pt x="6799791" y="1732678"/>
                  </a:lnTo>
                  <a:lnTo>
                    <a:pt x="6832926" y="1768996"/>
                  </a:lnTo>
                  <a:lnTo>
                    <a:pt x="6865145" y="1806069"/>
                  </a:lnTo>
                  <a:lnTo>
                    <a:pt x="6896482" y="1843865"/>
                  </a:lnTo>
                  <a:lnTo>
                    <a:pt x="6926966" y="1882352"/>
                  </a:lnTo>
                  <a:lnTo>
                    <a:pt x="6956630" y="1921500"/>
                  </a:lnTo>
                  <a:lnTo>
                    <a:pt x="6985505" y="1961277"/>
                  </a:lnTo>
                  <a:lnTo>
                    <a:pt x="7013621" y="2001651"/>
                  </a:lnTo>
                  <a:lnTo>
                    <a:pt x="7041012" y="2042590"/>
                  </a:lnTo>
                  <a:lnTo>
                    <a:pt x="7067707" y="2084065"/>
                  </a:lnTo>
                  <a:lnTo>
                    <a:pt x="7093758" y="2126074"/>
                  </a:lnTo>
                  <a:lnTo>
                    <a:pt x="7119138" y="2168491"/>
                  </a:lnTo>
                  <a:lnTo>
                    <a:pt x="7143936" y="2211381"/>
                  </a:lnTo>
                  <a:lnTo>
                    <a:pt x="7168165" y="2254679"/>
                  </a:lnTo>
                  <a:lnTo>
                    <a:pt x="7191855" y="2298354"/>
                  </a:lnTo>
                  <a:lnTo>
                    <a:pt x="7215039" y="2342375"/>
                  </a:lnTo>
                  <a:lnTo>
                    <a:pt x="7237747" y="2386710"/>
                  </a:lnTo>
                  <a:lnTo>
                    <a:pt x="7260012" y="2431329"/>
                  </a:lnTo>
                  <a:lnTo>
                    <a:pt x="7281863" y="2476199"/>
                  </a:lnTo>
                  <a:lnTo>
                    <a:pt x="7303333" y="2521289"/>
                  </a:lnTo>
                  <a:lnTo>
                    <a:pt x="7324313" y="2566267"/>
                  </a:lnTo>
                  <a:close/>
                </a:path>
              </a:pathLst>
            </a:custGeom>
            <a:solidFill>
              <a:srgbClr val="8AB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618937"/>
              <a:ext cx="7386955" cy="3657600"/>
            </a:xfrm>
            <a:custGeom>
              <a:avLst/>
              <a:gdLst/>
              <a:ahLst/>
              <a:cxnLst/>
              <a:rect l="l" t="t" r="r" b="b"/>
              <a:pathLst>
                <a:path w="7386955" h="3657600">
                  <a:moveTo>
                    <a:pt x="3991676" y="3365499"/>
                  </a:moveTo>
                  <a:lnTo>
                    <a:pt x="3706989" y="3365499"/>
                  </a:lnTo>
                  <a:lnTo>
                    <a:pt x="3475101" y="3301999"/>
                  </a:lnTo>
                  <a:lnTo>
                    <a:pt x="3430179" y="3276599"/>
                  </a:lnTo>
                  <a:lnTo>
                    <a:pt x="3385911" y="3263899"/>
                  </a:lnTo>
                  <a:lnTo>
                    <a:pt x="3342372" y="3238499"/>
                  </a:lnTo>
                  <a:lnTo>
                    <a:pt x="3299632" y="3225799"/>
                  </a:lnTo>
                  <a:lnTo>
                    <a:pt x="3257765" y="3200399"/>
                  </a:lnTo>
                  <a:lnTo>
                    <a:pt x="3170141" y="3149599"/>
                  </a:lnTo>
                  <a:lnTo>
                    <a:pt x="3127287" y="3111499"/>
                  </a:lnTo>
                  <a:lnTo>
                    <a:pt x="3043416" y="3060699"/>
                  </a:lnTo>
                  <a:lnTo>
                    <a:pt x="3002368" y="3022599"/>
                  </a:lnTo>
                  <a:lnTo>
                    <a:pt x="2961889" y="2997199"/>
                  </a:lnTo>
                  <a:lnTo>
                    <a:pt x="2921964" y="2959099"/>
                  </a:lnTo>
                  <a:lnTo>
                    <a:pt x="2882578" y="2933699"/>
                  </a:lnTo>
                  <a:lnTo>
                    <a:pt x="2843714" y="2895599"/>
                  </a:lnTo>
                  <a:lnTo>
                    <a:pt x="2805357" y="2857499"/>
                  </a:lnTo>
                  <a:lnTo>
                    <a:pt x="2767490" y="2819399"/>
                  </a:lnTo>
                  <a:lnTo>
                    <a:pt x="2730098" y="2793999"/>
                  </a:lnTo>
                  <a:lnTo>
                    <a:pt x="2693165" y="2755899"/>
                  </a:lnTo>
                  <a:lnTo>
                    <a:pt x="2656676" y="2717799"/>
                  </a:lnTo>
                  <a:lnTo>
                    <a:pt x="2620613" y="2679699"/>
                  </a:lnTo>
                  <a:lnTo>
                    <a:pt x="2584963" y="2641599"/>
                  </a:lnTo>
                  <a:lnTo>
                    <a:pt x="2549707" y="2603499"/>
                  </a:lnTo>
                  <a:lnTo>
                    <a:pt x="2514832" y="2565399"/>
                  </a:lnTo>
                  <a:lnTo>
                    <a:pt x="2481091" y="2527299"/>
                  </a:lnTo>
                  <a:lnTo>
                    <a:pt x="2447661" y="2501899"/>
                  </a:lnTo>
                  <a:lnTo>
                    <a:pt x="2381669" y="2425699"/>
                  </a:lnTo>
                  <a:lnTo>
                    <a:pt x="2316738" y="2349499"/>
                  </a:lnTo>
                  <a:lnTo>
                    <a:pt x="2252747" y="2273299"/>
                  </a:lnTo>
                  <a:lnTo>
                    <a:pt x="2189578" y="2197099"/>
                  </a:lnTo>
                  <a:lnTo>
                    <a:pt x="2096103" y="2082799"/>
                  </a:lnTo>
                  <a:lnTo>
                    <a:pt x="2065227" y="2031999"/>
                  </a:lnTo>
                  <a:lnTo>
                    <a:pt x="1881879" y="1803399"/>
                  </a:lnTo>
                  <a:lnTo>
                    <a:pt x="1759867" y="1638299"/>
                  </a:lnTo>
                  <a:lnTo>
                    <a:pt x="1698536" y="1562099"/>
                  </a:lnTo>
                  <a:lnTo>
                    <a:pt x="1574710" y="1409699"/>
                  </a:lnTo>
                  <a:lnTo>
                    <a:pt x="1480416" y="1295399"/>
                  </a:lnTo>
                  <a:lnTo>
                    <a:pt x="1448645" y="1244599"/>
                  </a:lnTo>
                  <a:lnTo>
                    <a:pt x="1416683" y="1206499"/>
                  </a:lnTo>
                  <a:lnTo>
                    <a:pt x="1352132" y="1130299"/>
                  </a:lnTo>
                  <a:lnTo>
                    <a:pt x="1286662" y="1054099"/>
                  </a:lnTo>
                  <a:lnTo>
                    <a:pt x="1220170" y="977899"/>
                  </a:lnTo>
                  <a:lnTo>
                    <a:pt x="1186508" y="952499"/>
                  </a:lnTo>
                  <a:lnTo>
                    <a:pt x="1152551" y="914399"/>
                  </a:lnTo>
                  <a:lnTo>
                    <a:pt x="1118288" y="876299"/>
                  </a:lnTo>
                  <a:lnTo>
                    <a:pt x="1083705" y="838199"/>
                  </a:lnTo>
                  <a:lnTo>
                    <a:pt x="1048789" y="800099"/>
                  </a:lnTo>
                  <a:lnTo>
                    <a:pt x="1013527" y="761999"/>
                  </a:lnTo>
                  <a:lnTo>
                    <a:pt x="977907" y="736599"/>
                  </a:lnTo>
                  <a:lnTo>
                    <a:pt x="941916" y="698499"/>
                  </a:lnTo>
                  <a:lnTo>
                    <a:pt x="905540" y="660399"/>
                  </a:lnTo>
                  <a:lnTo>
                    <a:pt x="868767" y="622299"/>
                  </a:lnTo>
                  <a:lnTo>
                    <a:pt x="831584" y="596899"/>
                  </a:lnTo>
                  <a:lnTo>
                    <a:pt x="793979" y="558799"/>
                  </a:lnTo>
                  <a:lnTo>
                    <a:pt x="755937" y="533399"/>
                  </a:lnTo>
                  <a:lnTo>
                    <a:pt x="717448" y="495299"/>
                  </a:lnTo>
                  <a:lnTo>
                    <a:pt x="678496" y="469899"/>
                  </a:lnTo>
                  <a:lnTo>
                    <a:pt x="639071" y="431799"/>
                  </a:lnTo>
                  <a:lnTo>
                    <a:pt x="599159" y="406399"/>
                  </a:lnTo>
                  <a:lnTo>
                    <a:pt x="558746" y="368299"/>
                  </a:lnTo>
                  <a:lnTo>
                    <a:pt x="517821" y="342899"/>
                  </a:lnTo>
                  <a:lnTo>
                    <a:pt x="477574" y="317499"/>
                  </a:lnTo>
                  <a:lnTo>
                    <a:pt x="436650" y="292099"/>
                  </a:lnTo>
                  <a:lnTo>
                    <a:pt x="352880" y="241299"/>
                  </a:lnTo>
                  <a:lnTo>
                    <a:pt x="266726" y="190499"/>
                  </a:lnTo>
                  <a:lnTo>
                    <a:pt x="133502" y="114299"/>
                  </a:lnTo>
                  <a:lnTo>
                    <a:pt x="88136" y="101599"/>
                  </a:lnTo>
                  <a:lnTo>
                    <a:pt x="42337" y="76199"/>
                  </a:lnTo>
                  <a:lnTo>
                    <a:pt x="0" y="63499"/>
                  </a:lnTo>
                  <a:lnTo>
                    <a:pt x="0" y="0"/>
                  </a:lnTo>
                  <a:lnTo>
                    <a:pt x="14234" y="0"/>
                  </a:lnTo>
                  <a:lnTo>
                    <a:pt x="59427" y="12699"/>
                  </a:lnTo>
                  <a:lnTo>
                    <a:pt x="148783" y="63499"/>
                  </a:lnTo>
                  <a:lnTo>
                    <a:pt x="192925" y="76199"/>
                  </a:lnTo>
                  <a:lnTo>
                    <a:pt x="323082" y="152399"/>
                  </a:lnTo>
                  <a:lnTo>
                    <a:pt x="449620" y="228599"/>
                  </a:lnTo>
                  <a:lnTo>
                    <a:pt x="531829" y="279399"/>
                  </a:lnTo>
                  <a:lnTo>
                    <a:pt x="572259" y="304799"/>
                  </a:lnTo>
                  <a:lnTo>
                    <a:pt x="612224" y="342899"/>
                  </a:lnTo>
                  <a:lnTo>
                    <a:pt x="690720" y="393699"/>
                  </a:lnTo>
                  <a:lnTo>
                    <a:pt x="729231" y="431799"/>
                  </a:lnTo>
                  <a:lnTo>
                    <a:pt x="767236" y="457199"/>
                  </a:lnTo>
                  <a:lnTo>
                    <a:pt x="804726" y="495299"/>
                  </a:lnTo>
                  <a:lnTo>
                    <a:pt x="843369" y="520699"/>
                  </a:lnTo>
                  <a:lnTo>
                    <a:pt x="881542" y="558799"/>
                  </a:lnTo>
                  <a:lnTo>
                    <a:pt x="919260" y="596899"/>
                  </a:lnTo>
                  <a:lnTo>
                    <a:pt x="956538" y="622299"/>
                  </a:lnTo>
                  <a:lnTo>
                    <a:pt x="993391" y="660399"/>
                  </a:lnTo>
                  <a:lnTo>
                    <a:pt x="1029834" y="698499"/>
                  </a:lnTo>
                  <a:lnTo>
                    <a:pt x="1065882" y="736599"/>
                  </a:lnTo>
                  <a:lnTo>
                    <a:pt x="1101551" y="774699"/>
                  </a:lnTo>
                  <a:lnTo>
                    <a:pt x="1136854" y="800099"/>
                  </a:lnTo>
                  <a:lnTo>
                    <a:pt x="1171808" y="838199"/>
                  </a:lnTo>
                  <a:lnTo>
                    <a:pt x="1206427" y="876299"/>
                  </a:lnTo>
                  <a:lnTo>
                    <a:pt x="1274720" y="952499"/>
                  </a:lnTo>
                  <a:lnTo>
                    <a:pt x="1341854" y="1028699"/>
                  </a:lnTo>
                  <a:lnTo>
                    <a:pt x="1407950" y="1104899"/>
                  </a:lnTo>
                  <a:lnTo>
                    <a:pt x="1473128" y="1181099"/>
                  </a:lnTo>
                  <a:lnTo>
                    <a:pt x="1505410" y="1219199"/>
                  </a:lnTo>
                  <a:lnTo>
                    <a:pt x="1537507" y="1269999"/>
                  </a:lnTo>
                  <a:lnTo>
                    <a:pt x="1632843" y="1384299"/>
                  </a:lnTo>
                  <a:lnTo>
                    <a:pt x="1727059" y="1498599"/>
                  </a:lnTo>
                  <a:lnTo>
                    <a:pt x="1758285" y="1549399"/>
                  </a:lnTo>
                  <a:lnTo>
                    <a:pt x="1820561" y="1625599"/>
                  </a:lnTo>
                  <a:lnTo>
                    <a:pt x="1944822" y="1790699"/>
                  </a:lnTo>
                  <a:lnTo>
                    <a:pt x="2132291" y="2019299"/>
                  </a:lnTo>
                  <a:lnTo>
                    <a:pt x="2164569" y="2070099"/>
                  </a:lnTo>
                  <a:lnTo>
                    <a:pt x="2229626" y="2146299"/>
                  </a:lnTo>
                  <a:lnTo>
                    <a:pt x="2295453" y="2222499"/>
                  </a:lnTo>
                  <a:lnTo>
                    <a:pt x="2328693" y="2260599"/>
                  </a:lnTo>
                  <a:lnTo>
                    <a:pt x="2362171" y="2311399"/>
                  </a:lnTo>
                  <a:lnTo>
                    <a:pt x="2429901" y="2387599"/>
                  </a:lnTo>
                  <a:lnTo>
                    <a:pt x="2498763" y="2463799"/>
                  </a:lnTo>
                  <a:lnTo>
                    <a:pt x="2533657" y="2501899"/>
                  </a:lnTo>
                  <a:lnTo>
                    <a:pt x="2568879" y="2539999"/>
                  </a:lnTo>
                  <a:lnTo>
                    <a:pt x="2604444" y="2578099"/>
                  </a:lnTo>
                  <a:lnTo>
                    <a:pt x="2640368" y="2616199"/>
                  </a:lnTo>
                  <a:lnTo>
                    <a:pt x="2676666" y="2654299"/>
                  </a:lnTo>
                  <a:lnTo>
                    <a:pt x="2713353" y="2692399"/>
                  </a:lnTo>
                  <a:lnTo>
                    <a:pt x="2750443" y="2717799"/>
                  </a:lnTo>
                  <a:lnTo>
                    <a:pt x="2787953" y="2755899"/>
                  </a:lnTo>
                  <a:lnTo>
                    <a:pt x="2825897" y="2793999"/>
                  </a:lnTo>
                  <a:lnTo>
                    <a:pt x="2863088" y="2832099"/>
                  </a:lnTo>
                  <a:lnTo>
                    <a:pt x="2900901" y="2857499"/>
                  </a:lnTo>
                  <a:lnTo>
                    <a:pt x="2939343" y="2895599"/>
                  </a:lnTo>
                  <a:lnTo>
                    <a:pt x="2978420" y="2920999"/>
                  </a:lnTo>
                  <a:lnTo>
                    <a:pt x="3018138" y="2959099"/>
                  </a:lnTo>
                  <a:lnTo>
                    <a:pt x="3058505" y="2997199"/>
                  </a:lnTo>
                  <a:lnTo>
                    <a:pt x="3141210" y="3047999"/>
                  </a:lnTo>
                  <a:lnTo>
                    <a:pt x="3183562" y="3086099"/>
                  </a:lnTo>
                  <a:lnTo>
                    <a:pt x="3270296" y="3136899"/>
                  </a:lnTo>
                  <a:lnTo>
                    <a:pt x="3359783" y="3187699"/>
                  </a:lnTo>
                  <a:lnTo>
                    <a:pt x="3405575" y="3200399"/>
                  </a:lnTo>
                  <a:lnTo>
                    <a:pt x="3499288" y="3251199"/>
                  </a:lnTo>
                  <a:lnTo>
                    <a:pt x="3695421" y="3301999"/>
                  </a:lnTo>
                  <a:lnTo>
                    <a:pt x="3745122" y="3301999"/>
                  </a:lnTo>
                  <a:lnTo>
                    <a:pt x="3794141" y="3314699"/>
                  </a:lnTo>
                  <a:lnTo>
                    <a:pt x="4154649" y="3314699"/>
                  </a:lnTo>
                  <a:lnTo>
                    <a:pt x="4132070" y="3327399"/>
                  </a:lnTo>
                  <a:lnTo>
                    <a:pt x="3991676" y="3365499"/>
                  </a:lnTo>
                  <a:close/>
                </a:path>
                <a:path w="7386955" h="3657600">
                  <a:moveTo>
                    <a:pt x="4154649" y="3314699"/>
                  </a:moveTo>
                  <a:lnTo>
                    <a:pt x="3889984" y="3314699"/>
                  </a:lnTo>
                  <a:lnTo>
                    <a:pt x="3936732" y="3301999"/>
                  </a:lnTo>
                  <a:lnTo>
                    <a:pt x="3982648" y="3301999"/>
                  </a:lnTo>
                  <a:lnTo>
                    <a:pt x="4115024" y="3263899"/>
                  </a:lnTo>
                  <a:lnTo>
                    <a:pt x="4157234" y="3238499"/>
                  </a:lnTo>
                  <a:lnTo>
                    <a:pt x="4198423" y="3213099"/>
                  </a:lnTo>
                  <a:lnTo>
                    <a:pt x="4238553" y="3200399"/>
                  </a:lnTo>
                  <a:lnTo>
                    <a:pt x="4277588" y="3174999"/>
                  </a:lnTo>
                  <a:lnTo>
                    <a:pt x="4315490" y="3136899"/>
                  </a:lnTo>
                  <a:lnTo>
                    <a:pt x="4352220" y="3111499"/>
                  </a:lnTo>
                  <a:lnTo>
                    <a:pt x="4387741" y="3086099"/>
                  </a:lnTo>
                  <a:lnTo>
                    <a:pt x="4422015" y="3047999"/>
                  </a:lnTo>
                  <a:lnTo>
                    <a:pt x="4455006" y="3009899"/>
                  </a:lnTo>
                  <a:lnTo>
                    <a:pt x="4486675" y="2971799"/>
                  </a:lnTo>
                  <a:lnTo>
                    <a:pt x="4517829" y="2933699"/>
                  </a:lnTo>
                  <a:lnTo>
                    <a:pt x="4547512" y="2895599"/>
                  </a:lnTo>
                  <a:lnTo>
                    <a:pt x="4575852" y="2844799"/>
                  </a:lnTo>
                  <a:lnTo>
                    <a:pt x="4602975" y="2806699"/>
                  </a:lnTo>
                  <a:lnTo>
                    <a:pt x="4629010" y="2768599"/>
                  </a:lnTo>
                  <a:lnTo>
                    <a:pt x="4654083" y="2717799"/>
                  </a:lnTo>
                  <a:lnTo>
                    <a:pt x="4678323" y="2679699"/>
                  </a:lnTo>
                  <a:lnTo>
                    <a:pt x="4701857" y="2628899"/>
                  </a:lnTo>
                  <a:lnTo>
                    <a:pt x="4724813" y="2590799"/>
                  </a:lnTo>
                  <a:lnTo>
                    <a:pt x="4747317" y="2539999"/>
                  </a:lnTo>
                  <a:lnTo>
                    <a:pt x="4769498" y="2501899"/>
                  </a:lnTo>
                  <a:lnTo>
                    <a:pt x="4813401" y="2400299"/>
                  </a:lnTo>
                  <a:lnTo>
                    <a:pt x="4835378" y="2362199"/>
                  </a:lnTo>
                  <a:lnTo>
                    <a:pt x="4857541" y="2311399"/>
                  </a:lnTo>
                  <a:lnTo>
                    <a:pt x="4880019" y="2273299"/>
                  </a:lnTo>
                  <a:lnTo>
                    <a:pt x="4902939" y="2222499"/>
                  </a:lnTo>
                  <a:lnTo>
                    <a:pt x="4926498" y="2184399"/>
                  </a:lnTo>
                  <a:lnTo>
                    <a:pt x="4950881" y="2133599"/>
                  </a:lnTo>
                  <a:lnTo>
                    <a:pt x="4976160" y="2095499"/>
                  </a:lnTo>
                  <a:lnTo>
                    <a:pt x="5002404" y="2044699"/>
                  </a:lnTo>
                  <a:lnTo>
                    <a:pt x="5029683" y="2006599"/>
                  </a:lnTo>
                  <a:lnTo>
                    <a:pt x="5058068" y="1955799"/>
                  </a:lnTo>
                  <a:lnTo>
                    <a:pt x="5087628" y="1917699"/>
                  </a:lnTo>
                  <a:lnTo>
                    <a:pt x="5118433" y="1879599"/>
                  </a:lnTo>
                  <a:lnTo>
                    <a:pt x="5150553" y="1828799"/>
                  </a:lnTo>
                  <a:lnTo>
                    <a:pt x="5184059" y="1790699"/>
                  </a:lnTo>
                  <a:lnTo>
                    <a:pt x="5219020" y="1752599"/>
                  </a:lnTo>
                  <a:lnTo>
                    <a:pt x="5255507" y="1727199"/>
                  </a:lnTo>
                  <a:lnTo>
                    <a:pt x="5293589" y="1689099"/>
                  </a:lnTo>
                  <a:lnTo>
                    <a:pt x="5333337" y="1650999"/>
                  </a:lnTo>
                  <a:lnTo>
                    <a:pt x="5374821" y="1625599"/>
                  </a:lnTo>
                  <a:lnTo>
                    <a:pt x="5418110" y="1600199"/>
                  </a:lnTo>
                  <a:lnTo>
                    <a:pt x="5463326" y="1574799"/>
                  </a:lnTo>
                  <a:lnTo>
                    <a:pt x="5509448" y="1549399"/>
                  </a:lnTo>
                  <a:lnTo>
                    <a:pt x="5700647" y="1498599"/>
                  </a:lnTo>
                  <a:lnTo>
                    <a:pt x="5945913" y="1498599"/>
                  </a:lnTo>
                  <a:lnTo>
                    <a:pt x="6090765" y="1536699"/>
                  </a:lnTo>
                  <a:lnTo>
                    <a:pt x="6114361" y="1549399"/>
                  </a:lnTo>
                  <a:lnTo>
                    <a:pt x="5769383" y="1549399"/>
                  </a:lnTo>
                  <a:lnTo>
                    <a:pt x="5720619" y="1562099"/>
                  </a:lnTo>
                  <a:lnTo>
                    <a:pt x="5670487" y="1562099"/>
                  </a:lnTo>
                  <a:lnTo>
                    <a:pt x="5575019" y="1587499"/>
                  </a:lnTo>
                  <a:lnTo>
                    <a:pt x="5529644" y="1612899"/>
                  </a:lnTo>
                  <a:lnTo>
                    <a:pt x="5485815" y="1625599"/>
                  </a:lnTo>
                  <a:lnTo>
                    <a:pt x="5443513" y="1650999"/>
                  </a:lnTo>
                  <a:lnTo>
                    <a:pt x="5402718" y="1676399"/>
                  </a:lnTo>
                  <a:lnTo>
                    <a:pt x="5363410" y="1714499"/>
                  </a:lnTo>
                  <a:lnTo>
                    <a:pt x="5325569" y="1739899"/>
                  </a:lnTo>
                  <a:lnTo>
                    <a:pt x="5289177" y="1777999"/>
                  </a:lnTo>
                  <a:lnTo>
                    <a:pt x="5254213" y="1816099"/>
                  </a:lnTo>
                  <a:lnTo>
                    <a:pt x="5220657" y="1854199"/>
                  </a:lnTo>
                  <a:lnTo>
                    <a:pt x="5188491" y="1892299"/>
                  </a:lnTo>
                  <a:lnTo>
                    <a:pt x="5157693" y="1930399"/>
                  </a:lnTo>
                  <a:lnTo>
                    <a:pt x="5128246" y="1968499"/>
                  </a:lnTo>
                  <a:lnTo>
                    <a:pt x="5100128" y="2006599"/>
                  </a:lnTo>
                  <a:lnTo>
                    <a:pt x="5073320" y="2044699"/>
                  </a:lnTo>
                  <a:lnTo>
                    <a:pt x="5047127" y="2095499"/>
                  </a:lnTo>
                  <a:lnTo>
                    <a:pt x="5021940" y="2133599"/>
                  </a:lnTo>
                  <a:lnTo>
                    <a:pt x="4997634" y="2171699"/>
                  </a:lnTo>
                  <a:lnTo>
                    <a:pt x="4974085" y="2222499"/>
                  </a:lnTo>
                  <a:lnTo>
                    <a:pt x="4951172" y="2260599"/>
                  </a:lnTo>
                  <a:lnTo>
                    <a:pt x="4928769" y="2311399"/>
                  </a:lnTo>
                  <a:lnTo>
                    <a:pt x="4906753" y="2349499"/>
                  </a:lnTo>
                  <a:lnTo>
                    <a:pt x="4885001" y="2400299"/>
                  </a:lnTo>
                  <a:lnTo>
                    <a:pt x="4841794" y="2489199"/>
                  </a:lnTo>
                  <a:lnTo>
                    <a:pt x="4820091" y="2527299"/>
                  </a:lnTo>
                  <a:lnTo>
                    <a:pt x="4798159" y="2578099"/>
                  </a:lnTo>
                  <a:lnTo>
                    <a:pt x="4775872" y="2616199"/>
                  </a:lnTo>
                  <a:lnTo>
                    <a:pt x="4753108" y="2666999"/>
                  </a:lnTo>
                  <a:lnTo>
                    <a:pt x="4729742" y="2705099"/>
                  </a:lnTo>
                  <a:lnTo>
                    <a:pt x="4705652" y="2755899"/>
                  </a:lnTo>
                  <a:lnTo>
                    <a:pt x="4655639" y="2832099"/>
                  </a:lnTo>
                  <a:lnTo>
                    <a:pt x="4629557" y="2882899"/>
                  </a:lnTo>
                  <a:lnTo>
                    <a:pt x="4602419" y="2920999"/>
                  </a:lnTo>
                  <a:lnTo>
                    <a:pt x="4574178" y="2959099"/>
                  </a:lnTo>
                  <a:lnTo>
                    <a:pt x="4544786" y="2997199"/>
                  </a:lnTo>
                  <a:lnTo>
                    <a:pt x="4514197" y="3035299"/>
                  </a:lnTo>
                  <a:lnTo>
                    <a:pt x="4482364" y="3073399"/>
                  </a:lnTo>
                  <a:lnTo>
                    <a:pt x="4449239" y="3111499"/>
                  </a:lnTo>
                  <a:lnTo>
                    <a:pt x="4414774" y="3136899"/>
                  </a:lnTo>
                  <a:lnTo>
                    <a:pt x="4378924" y="3174999"/>
                  </a:lnTo>
                  <a:lnTo>
                    <a:pt x="4341640" y="3200399"/>
                  </a:lnTo>
                  <a:lnTo>
                    <a:pt x="4302876" y="3225799"/>
                  </a:lnTo>
                  <a:lnTo>
                    <a:pt x="4262584" y="3251199"/>
                  </a:lnTo>
                  <a:lnTo>
                    <a:pt x="4220717" y="3276599"/>
                  </a:lnTo>
                  <a:lnTo>
                    <a:pt x="4177228" y="3301999"/>
                  </a:lnTo>
                  <a:lnTo>
                    <a:pt x="4154649" y="3314699"/>
                  </a:lnTo>
                  <a:close/>
                </a:path>
                <a:path w="7386955" h="3657600">
                  <a:moveTo>
                    <a:pt x="7386875" y="3657599"/>
                  </a:moveTo>
                  <a:lnTo>
                    <a:pt x="7322640" y="3657599"/>
                  </a:lnTo>
                  <a:lnTo>
                    <a:pt x="7307284" y="3619499"/>
                  </a:lnTo>
                  <a:lnTo>
                    <a:pt x="7290987" y="3568699"/>
                  </a:lnTo>
                  <a:lnTo>
                    <a:pt x="7274482" y="3517899"/>
                  </a:lnTo>
                  <a:lnTo>
                    <a:pt x="7257770" y="3467099"/>
                  </a:lnTo>
                  <a:lnTo>
                    <a:pt x="7240851" y="3416299"/>
                  </a:lnTo>
                  <a:lnTo>
                    <a:pt x="7223725" y="3378199"/>
                  </a:lnTo>
                  <a:lnTo>
                    <a:pt x="7206393" y="3327399"/>
                  </a:lnTo>
                  <a:lnTo>
                    <a:pt x="7188853" y="3276599"/>
                  </a:lnTo>
                  <a:lnTo>
                    <a:pt x="7171108" y="3225799"/>
                  </a:lnTo>
                  <a:lnTo>
                    <a:pt x="7153157" y="3174999"/>
                  </a:lnTo>
                  <a:lnTo>
                    <a:pt x="7135000" y="3136899"/>
                  </a:lnTo>
                  <a:lnTo>
                    <a:pt x="7116638" y="3086099"/>
                  </a:lnTo>
                  <a:lnTo>
                    <a:pt x="7098071" y="3035299"/>
                  </a:lnTo>
                  <a:lnTo>
                    <a:pt x="7079300" y="2984499"/>
                  </a:lnTo>
                  <a:lnTo>
                    <a:pt x="7060323" y="2946399"/>
                  </a:lnTo>
                  <a:lnTo>
                    <a:pt x="7041143" y="2895599"/>
                  </a:lnTo>
                  <a:lnTo>
                    <a:pt x="7021758" y="2844799"/>
                  </a:lnTo>
                  <a:lnTo>
                    <a:pt x="6983555" y="2755899"/>
                  </a:lnTo>
                  <a:lnTo>
                    <a:pt x="6964249" y="2705099"/>
                  </a:lnTo>
                  <a:lnTo>
                    <a:pt x="6944724" y="2654299"/>
                  </a:lnTo>
                  <a:lnTo>
                    <a:pt x="6924920" y="2616199"/>
                  </a:lnTo>
                  <a:lnTo>
                    <a:pt x="6904773" y="2565399"/>
                  </a:lnTo>
                  <a:lnTo>
                    <a:pt x="6884224" y="2514599"/>
                  </a:lnTo>
                  <a:lnTo>
                    <a:pt x="6863209" y="2476499"/>
                  </a:lnTo>
                  <a:lnTo>
                    <a:pt x="6841669" y="2425699"/>
                  </a:lnTo>
                  <a:lnTo>
                    <a:pt x="6819540" y="2387599"/>
                  </a:lnTo>
                  <a:lnTo>
                    <a:pt x="6796763" y="2336799"/>
                  </a:lnTo>
                  <a:lnTo>
                    <a:pt x="6773274" y="2285999"/>
                  </a:lnTo>
                  <a:lnTo>
                    <a:pt x="6749013" y="2247899"/>
                  </a:lnTo>
                  <a:lnTo>
                    <a:pt x="6723918" y="2197099"/>
                  </a:lnTo>
                  <a:lnTo>
                    <a:pt x="6697928" y="2158999"/>
                  </a:lnTo>
                  <a:lnTo>
                    <a:pt x="6670981" y="2120899"/>
                  </a:lnTo>
                  <a:lnTo>
                    <a:pt x="6643015" y="2070099"/>
                  </a:lnTo>
                  <a:lnTo>
                    <a:pt x="6613969" y="2031999"/>
                  </a:lnTo>
                  <a:lnTo>
                    <a:pt x="6583782" y="1993899"/>
                  </a:lnTo>
                  <a:lnTo>
                    <a:pt x="6552391" y="1955799"/>
                  </a:lnTo>
                  <a:lnTo>
                    <a:pt x="6521702" y="1917699"/>
                  </a:lnTo>
                  <a:lnTo>
                    <a:pt x="6489473" y="1879599"/>
                  </a:lnTo>
                  <a:lnTo>
                    <a:pt x="6455770" y="1841499"/>
                  </a:lnTo>
                  <a:lnTo>
                    <a:pt x="6420659" y="1816099"/>
                  </a:lnTo>
                  <a:lnTo>
                    <a:pt x="6384204" y="1777999"/>
                  </a:lnTo>
                  <a:lnTo>
                    <a:pt x="6346472" y="1752599"/>
                  </a:lnTo>
                  <a:lnTo>
                    <a:pt x="6307527" y="1727199"/>
                  </a:lnTo>
                  <a:lnTo>
                    <a:pt x="6267435" y="1701799"/>
                  </a:lnTo>
                  <a:lnTo>
                    <a:pt x="6226261" y="1676399"/>
                  </a:lnTo>
                  <a:lnTo>
                    <a:pt x="6184071" y="1650999"/>
                  </a:lnTo>
                  <a:lnTo>
                    <a:pt x="6140929" y="1625599"/>
                  </a:lnTo>
                  <a:lnTo>
                    <a:pt x="6096901" y="1612899"/>
                  </a:lnTo>
                  <a:lnTo>
                    <a:pt x="6052052" y="1587499"/>
                  </a:lnTo>
                  <a:lnTo>
                    <a:pt x="5960154" y="1562099"/>
                  </a:lnTo>
                  <a:lnTo>
                    <a:pt x="5913235" y="1562099"/>
                  </a:lnTo>
                  <a:lnTo>
                    <a:pt x="5865757" y="1549399"/>
                  </a:lnTo>
                  <a:lnTo>
                    <a:pt x="6114361" y="1549399"/>
                  </a:lnTo>
                  <a:lnTo>
                    <a:pt x="6137958" y="1562099"/>
                  </a:lnTo>
                  <a:lnTo>
                    <a:pt x="6184409" y="1574799"/>
                  </a:lnTo>
                  <a:lnTo>
                    <a:pt x="6230001" y="1600199"/>
                  </a:lnTo>
                  <a:lnTo>
                    <a:pt x="6274052" y="1625599"/>
                  </a:lnTo>
                  <a:lnTo>
                    <a:pt x="6316583" y="1650999"/>
                  </a:lnTo>
                  <a:lnTo>
                    <a:pt x="6357634" y="1689099"/>
                  </a:lnTo>
                  <a:lnTo>
                    <a:pt x="6397245" y="1714499"/>
                  </a:lnTo>
                  <a:lnTo>
                    <a:pt x="6435458" y="1739899"/>
                  </a:lnTo>
                  <a:lnTo>
                    <a:pt x="6472312" y="1777999"/>
                  </a:lnTo>
                  <a:lnTo>
                    <a:pt x="6507847" y="1816099"/>
                  </a:lnTo>
                  <a:lnTo>
                    <a:pt x="6542104" y="1854199"/>
                  </a:lnTo>
                  <a:lnTo>
                    <a:pt x="6575123" y="1879599"/>
                  </a:lnTo>
                  <a:lnTo>
                    <a:pt x="6606945" y="1930399"/>
                  </a:lnTo>
                  <a:lnTo>
                    <a:pt x="6637609" y="1968499"/>
                  </a:lnTo>
                  <a:lnTo>
                    <a:pt x="6667156" y="2006599"/>
                  </a:lnTo>
                  <a:lnTo>
                    <a:pt x="6695627" y="2044699"/>
                  </a:lnTo>
                  <a:lnTo>
                    <a:pt x="6723061" y="2082799"/>
                  </a:lnTo>
                  <a:lnTo>
                    <a:pt x="6749498" y="2133599"/>
                  </a:lnTo>
                  <a:lnTo>
                    <a:pt x="6774980" y="2171699"/>
                  </a:lnTo>
                  <a:lnTo>
                    <a:pt x="6799546" y="2209799"/>
                  </a:lnTo>
                  <a:lnTo>
                    <a:pt x="6823237" y="2260599"/>
                  </a:lnTo>
                  <a:lnTo>
                    <a:pt x="6846093" y="2298699"/>
                  </a:lnTo>
                  <a:lnTo>
                    <a:pt x="6868543" y="2349499"/>
                  </a:lnTo>
                  <a:lnTo>
                    <a:pt x="6890603" y="2387599"/>
                  </a:lnTo>
                  <a:lnTo>
                    <a:pt x="6912287" y="2438399"/>
                  </a:lnTo>
                  <a:lnTo>
                    <a:pt x="6933606" y="2489199"/>
                  </a:lnTo>
                  <a:lnTo>
                    <a:pt x="6954576" y="2527299"/>
                  </a:lnTo>
                  <a:lnTo>
                    <a:pt x="6975210" y="2578099"/>
                  </a:lnTo>
                  <a:lnTo>
                    <a:pt x="6995520" y="2616199"/>
                  </a:lnTo>
                  <a:lnTo>
                    <a:pt x="7015521" y="2666999"/>
                  </a:lnTo>
                  <a:lnTo>
                    <a:pt x="7035227" y="2717799"/>
                  </a:lnTo>
                  <a:lnTo>
                    <a:pt x="7054650" y="2755899"/>
                  </a:lnTo>
                  <a:lnTo>
                    <a:pt x="7073805" y="2806699"/>
                  </a:lnTo>
                  <a:lnTo>
                    <a:pt x="7092704" y="2857499"/>
                  </a:lnTo>
                  <a:lnTo>
                    <a:pt x="7111362" y="2895599"/>
                  </a:lnTo>
                  <a:lnTo>
                    <a:pt x="7129791" y="2946399"/>
                  </a:lnTo>
                  <a:lnTo>
                    <a:pt x="7148007" y="2997199"/>
                  </a:lnTo>
                  <a:lnTo>
                    <a:pt x="7166021" y="3035299"/>
                  </a:lnTo>
                  <a:lnTo>
                    <a:pt x="7183847" y="3086099"/>
                  </a:lnTo>
                  <a:lnTo>
                    <a:pt x="7201499" y="3136899"/>
                  </a:lnTo>
                  <a:lnTo>
                    <a:pt x="7218992" y="3187699"/>
                  </a:lnTo>
                  <a:lnTo>
                    <a:pt x="7236337" y="3225799"/>
                  </a:lnTo>
                  <a:lnTo>
                    <a:pt x="7253548" y="3276599"/>
                  </a:lnTo>
                  <a:lnTo>
                    <a:pt x="7270968" y="3327399"/>
                  </a:lnTo>
                  <a:lnTo>
                    <a:pt x="7288179" y="3378199"/>
                  </a:lnTo>
                  <a:lnTo>
                    <a:pt x="7305181" y="3416299"/>
                  </a:lnTo>
                  <a:lnTo>
                    <a:pt x="7321975" y="3467099"/>
                  </a:lnTo>
                  <a:lnTo>
                    <a:pt x="7338561" y="3517899"/>
                  </a:lnTo>
                  <a:lnTo>
                    <a:pt x="7354938" y="3568699"/>
                  </a:lnTo>
                  <a:lnTo>
                    <a:pt x="7371106" y="3619499"/>
                  </a:lnTo>
                  <a:lnTo>
                    <a:pt x="7386875" y="3657599"/>
                  </a:lnTo>
                  <a:close/>
                </a:path>
                <a:path w="7386955" h="3657600">
                  <a:moveTo>
                    <a:pt x="3896874" y="3378199"/>
                  </a:moveTo>
                  <a:lnTo>
                    <a:pt x="3801784" y="3378199"/>
                  </a:lnTo>
                  <a:lnTo>
                    <a:pt x="3754313" y="3365499"/>
                  </a:lnTo>
                  <a:lnTo>
                    <a:pt x="3944347" y="3365499"/>
                  </a:lnTo>
                  <a:lnTo>
                    <a:pt x="3896874" y="3378199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1"/>
            <a:ext cx="1740535" cy="1861820"/>
          </a:xfrm>
          <a:custGeom>
            <a:avLst/>
            <a:gdLst/>
            <a:ahLst/>
            <a:cxnLst/>
            <a:rect l="l" t="t" r="r" b="b"/>
            <a:pathLst>
              <a:path w="1740535" h="1861820">
                <a:moveTo>
                  <a:pt x="0" y="1861632"/>
                </a:moveTo>
                <a:lnTo>
                  <a:pt x="0" y="0"/>
                </a:lnTo>
                <a:lnTo>
                  <a:pt x="1612646" y="0"/>
                </a:lnTo>
                <a:lnTo>
                  <a:pt x="1627670" y="53008"/>
                </a:lnTo>
                <a:lnTo>
                  <a:pt x="1639671" y="96159"/>
                </a:lnTo>
                <a:lnTo>
                  <a:pt x="1651532" y="140035"/>
                </a:lnTo>
                <a:lnTo>
                  <a:pt x="1663135" y="184694"/>
                </a:lnTo>
                <a:lnTo>
                  <a:pt x="1674365" y="230193"/>
                </a:lnTo>
                <a:lnTo>
                  <a:pt x="1685105" y="276592"/>
                </a:lnTo>
                <a:lnTo>
                  <a:pt x="1695238" y="323948"/>
                </a:lnTo>
                <a:lnTo>
                  <a:pt x="1704648" y="372319"/>
                </a:lnTo>
                <a:lnTo>
                  <a:pt x="1713218" y="421763"/>
                </a:lnTo>
                <a:lnTo>
                  <a:pt x="1720832" y="472337"/>
                </a:lnTo>
                <a:lnTo>
                  <a:pt x="1727374" y="524102"/>
                </a:lnTo>
                <a:lnTo>
                  <a:pt x="1732726" y="577113"/>
                </a:lnTo>
                <a:lnTo>
                  <a:pt x="1736772" y="631429"/>
                </a:lnTo>
                <a:lnTo>
                  <a:pt x="1739396" y="687109"/>
                </a:lnTo>
                <a:lnTo>
                  <a:pt x="1740481" y="744210"/>
                </a:lnTo>
                <a:lnTo>
                  <a:pt x="1739911" y="802790"/>
                </a:lnTo>
                <a:lnTo>
                  <a:pt x="1737569" y="862907"/>
                </a:lnTo>
                <a:lnTo>
                  <a:pt x="1733338" y="924620"/>
                </a:lnTo>
                <a:lnTo>
                  <a:pt x="1723408" y="990372"/>
                </a:lnTo>
                <a:lnTo>
                  <a:pt x="1705023" y="1053967"/>
                </a:lnTo>
                <a:lnTo>
                  <a:pt x="1678581" y="1115384"/>
                </a:lnTo>
                <a:lnTo>
                  <a:pt x="1644479" y="1174602"/>
                </a:lnTo>
                <a:lnTo>
                  <a:pt x="1603115" y="1231599"/>
                </a:lnTo>
                <a:lnTo>
                  <a:pt x="1554885" y="1286356"/>
                </a:lnTo>
                <a:lnTo>
                  <a:pt x="1500187" y="1338851"/>
                </a:lnTo>
                <a:lnTo>
                  <a:pt x="1470536" y="1364244"/>
                </a:lnTo>
                <a:lnTo>
                  <a:pt x="1439417" y="1389064"/>
                </a:lnTo>
                <a:lnTo>
                  <a:pt x="1406880" y="1413307"/>
                </a:lnTo>
                <a:lnTo>
                  <a:pt x="1372974" y="1436973"/>
                </a:lnTo>
                <a:lnTo>
                  <a:pt x="1337749" y="1460057"/>
                </a:lnTo>
                <a:lnTo>
                  <a:pt x="1301255" y="1482557"/>
                </a:lnTo>
                <a:lnTo>
                  <a:pt x="1263540" y="1504472"/>
                </a:lnTo>
                <a:lnTo>
                  <a:pt x="1224655" y="1525797"/>
                </a:lnTo>
                <a:lnTo>
                  <a:pt x="1184650" y="1546531"/>
                </a:lnTo>
                <a:lnTo>
                  <a:pt x="1143574" y="1566671"/>
                </a:lnTo>
                <a:lnTo>
                  <a:pt x="1101477" y="1586214"/>
                </a:lnTo>
                <a:lnTo>
                  <a:pt x="1058408" y="1605158"/>
                </a:lnTo>
                <a:lnTo>
                  <a:pt x="1014417" y="1623499"/>
                </a:lnTo>
                <a:lnTo>
                  <a:pt x="969554" y="1641237"/>
                </a:lnTo>
                <a:lnTo>
                  <a:pt x="923868" y="1658367"/>
                </a:lnTo>
                <a:lnTo>
                  <a:pt x="877409" y="1674887"/>
                </a:lnTo>
                <a:lnTo>
                  <a:pt x="830227" y="1690795"/>
                </a:lnTo>
                <a:lnTo>
                  <a:pt x="782371" y="1706088"/>
                </a:lnTo>
                <a:lnTo>
                  <a:pt x="733891" y="1720764"/>
                </a:lnTo>
                <a:lnTo>
                  <a:pt x="684837" y="1734819"/>
                </a:lnTo>
                <a:lnTo>
                  <a:pt x="635258" y="1748252"/>
                </a:lnTo>
                <a:lnTo>
                  <a:pt x="585204" y="1761059"/>
                </a:lnTo>
                <a:lnTo>
                  <a:pt x="534724" y="1773238"/>
                </a:lnTo>
                <a:lnTo>
                  <a:pt x="483869" y="1784787"/>
                </a:lnTo>
                <a:lnTo>
                  <a:pt x="432688" y="1795702"/>
                </a:lnTo>
                <a:lnTo>
                  <a:pt x="381230" y="1805982"/>
                </a:lnTo>
                <a:lnTo>
                  <a:pt x="329545" y="1815623"/>
                </a:lnTo>
                <a:lnTo>
                  <a:pt x="277683" y="1824623"/>
                </a:lnTo>
                <a:lnTo>
                  <a:pt x="225694" y="1832979"/>
                </a:lnTo>
                <a:lnTo>
                  <a:pt x="173627" y="1840690"/>
                </a:lnTo>
                <a:lnTo>
                  <a:pt x="121531" y="1847751"/>
                </a:lnTo>
                <a:lnTo>
                  <a:pt x="69457" y="1854161"/>
                </a:lnTo>
                <a:lnTo>
                  <a:pt x="17454" y="1859917"/>
                </a:lnTo>
                <a:lnTo>
                  <a:pt x="0" y="1861632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8278" y="2798197"/>
            <a:ext cx="2705099" cy="120014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505223" y="7640183"/>
            <a:ext cx="3783329" cy="2647315"/>
            <a:chOff x="14505223" y="7640183"/>
            <a:chExt cx="3783329" cy="2647315"/>
          </a:xfrm>
        </p:grpSpPr>
        <p:sp>
          <p:nvSpPr>
            <p:cNvPr id="8" name="object 8"/>
            <p:cNvSpPr/>
            <p:nvPr/>
          </p:nvSpPr>
          <p:spPr>
            <a:xfrm>
              <a:off x="14505223" y="7640183"/>
              <a:ext cx="3783329" cy="2647315"/>
            </a:xfrm>
            <a:custGeom>
              <a:avLst/>
              <a:gdLst/>
              <a:ahLst/>
              <a:cxnLst/>
              <a:rect l="l" t="t" r="r" b="b"/>
              <a:pathLst>
                <a:path w="3783330" h="2647315">
                  <a:moveTo>
                    <a:pt x="4573" y="1666181"/>
                  </a:moveTo>
                  <a:lnTo>
                    <a:pt x="2297" y="1621912"/>
                  </a:lnTo>
                  <a:lnTo>
                    <a:pt x="744" y="1577386"/>
                  </a:lnTo>
                  <a:lnTo>
                    <a:pt x="0" y="1532563"/>
                  </a:lnTo>
                  <a:lnTo>
                    <a:pt x="149" y="1487402"/>
                  </a:lnTo>
                  <a:lnTo>
                    <a:pt x="1279" y="1441863"/>
                  </a:lnTo>
                  <a:lnTo>
                    <a:pt x="3475" y="1395907"/>
                  </a:lnTo>
                  <a:lnTo>
                    <a:pt x="6823" y="1349493"/>
                  </a:lnTo>
                  <a:lnTo>
                    <a:pt x="11408" y="1302580"/>
                  </a:lnTo>
                  <a:lnTo>
                    <a:pt x="17317" y="1255129"/>
                  </a:lnTo>
                  <a:lnTo>
                    <a:pt x="24635" y="1207100"/>
                  </a:lnTo>
                  <a:lnTo>
                    <a:pt x="33448" y="1158453"/>
                  </a:lnTo>
                  <a:lnTo>
                    <a:pt x="44439" y="1107808"/>
                  </a:lnTo>
                  <a:lnTo>
                    <a:pt x="57242" y="1058693"/>
                  </a:lnTo>
                  <a:lnTo>
                    <a:pt x="71808" y="1011079"/>
                  </a:lnTo>
                  <a:lnTo>
                    <a:pt x="88087" y="964935"/>
                  </a:lnTo>
                  <a:lnTo>
                    <a:pt x="106030" y="920233"/>
                  </a:lnTo>
                  <a:lnTo>
                    <a:pt x="125589" y="876943"/>
                  </a:lnTo>
                  <a:lnTo>
                    <a:pt x="146713" y="835036"/>
                  </a:lnTo>
                  <a:lnTo>
                    <a:pt x="169354" y="794482"/>
                  </a:lnTo>
                  <a:lnTo>
                    <a:pt x="193463" y="755253"/>
                  </a:lnTo>
                  <a:lnTo>
                    <a:pt x="218989" y="717320"/>
                  </a:lnTo>
                  <a:lnTo>
                    <a:pt x="245885" y="680652"/>
                  </a:lnTo>
                  <a:lnTo>
                    <a:pt x="274101" y="645220"/>
                  </a:lnTo>
                  <a:lnTo>
                    <a:pt x="303587" y="610996"/>
                  </a:lnTo>
                  <a:lnTo>
                    <a:pt x="334295" y="577950"/>
                  </a:lnTo>
                  <a:lnTo>
                    <a:pt x="366174" y="546052"/>
                  </a:lnTo>
                  <a:lnTo>
                    <a:pt x="399177" y="515274"/>
                  </a:lnTo>
                  <a:lnTo>
                    <a:pt x="433254" y="485586"/>
                  </a:lnTo>
                  <a:lnTo>
                    <a:pt x="468356" y="456958"/>
                  </a:lnTo>
                  <a:lnTo>
                    <a:pt x="504432" y="429362"/>
                  </a:lnTo>
                  <a:lnTo>
                    <a:pt x="541436" y="402769"/>
                  </a:lnTo>
                  <a:lnTo>
                    <a:pt x="579316" y="377148"/>
                  </a:lnTo>
                  <a:lnTo>
                    <a:pt x="618024" y="352470"/>
                  </a:lnTo>
                  <a:lnTo>
                    <a:pt x="657510" y="328707"/>
                  </a:lnTo>
                  <a:lnTo>
                    <a:pt x="697726" y="305829"/>
                  </a:lnTo>
                  <a:lnTo>
                    <a:pt x="738622" y="283807"/>
                  </a:lnTo>
                  <a:lnTo>
                    <a:pt x="780150" y="262611"/>
                  </a:lnTo>
                  <a:lnTo>
                    <a:pt x="822259" y="242212"/>
                  </a:lnTo>
                  <a:lnTo>
                    <a:pt x="864900" y="222581"/>
                  </a:lnTo>
                  <a:lnTo>
                    <a:pt x="908025" y="203689"/>
                  </a:lnTo>
                  <a:lnTo>
                    <a:pt x="951585" y="185505"/>
                  </a:lnTo>
                  <a:lnTo>
                    <a:pt x="995529" y="168002"/>
                  </a:lnTo>
                  <a:lnTo>
                    <a:pt x="1039809" y="151150"/>
                  </a:lnTo>
                  <a:lnTo>
                    <a:pt x="1084376" y="134918"/>
                  </a:lnTo>
                  <a:lnTo>
                    <a:pt x="1129180" y="119279"/>
                  </a:lnTo>
                  <a:lnTo>
                    <a:pt x="1174172" y="104202"/>
                  </a:lnTo>
                  <a:lnTo>
                    <a:pt x="1219303" y="89659"/>
                  </a:lnTo>
                  <a:lnTo>
                    <a:pt x="1264524" y="75620"/>
                  </a:lnTo>
                  <a:lnTo>
                    <a:pt x="1309786" y="62056"/>
                  </a:lnTo>
                  <a:lnTo>
                    <a:pt x="1355039" y="48938"/>
                  </a:lnTo>
                  <a:lnTo>
                    <a:pt x="1400234" y="36236"/>
                  </a:lnTo>
                  <a:lnTo>
                    <a:pt x="1445562" y="24858"/>
                  </a:lnTo>
                  <a:lnTo>
                    <a:pt x="1491221" y="15694"/>
                  </a:lnTo>
                  <a:lnTo>
                    <a:pt x="1537167" y="8684"/>
                  </a:lnTo>
                  <a:lnTo>
                    <a:pt x="1583361" y="3770"/>
                  </a:lnTo>
                  <a:lnTo>
                    <a:pt x="1629761" y="895"/>
                  </a:lnTo>
                  <a:lnTo>
                    <a:pt x="1676326" y="0"/>
                  </a:lnTo>
                  <a:lnTo>
                    <a:pt x="1723016" y="1025"/>
                  </a:lnTo>
                  <a:lnTo>
                    <a:pt x="1769788" y="3914"/>
                  </a:lnTo>
                  <a:lnTo>
                    <a:pt x="1816601" y="8608"/>
                  </a:lnTo>
                  <a:lnTo>
                    <a:pt x="1863415" y="15049"/>
                  </a:lnTo>
                  <a:lnTo>
                    <a:pt x="1910189" y="23177"/>
                  </a:lnTo>
                  <a:lnTo>
                    <a:pt x="1956881" y="32935"/>
                  </a:lnTo>
                  <a:lnTo>
                    <a:pt x="2003450" y="44265"/>
                  </a:lnTo>
                  <a:lnTo>
                    <a:pt x="2049855" y="57107"/>
                  </a:lnTo>
                  <a:lnTo>
                    <a:pt x="2096055" y="71405"/>
                  </a:lnTo>
                  <a:lnTo>
                    <a:pt x="2142008" y="87099"/>
                  </a:lnTo>
                  <a:lnTo>
                    <a:pt x="2187675" y="104131"/>
                  </a:lnTo>
                  <a:lnTo>
                    <a:pt x="2233012" y="122442"/>
                  </a:lnTo>
                  <a:lnTo>
                    <a:pt x="2277980" y="141976"/>
                  </a:lnTo>
                  <a:lnTo>
                    <a:pt x="2322537" y="162672"/>
                  </a:lnTo>
                  <a:lnTo>
                    <a:pt x="2366642" y="184473"/>
                  </a:lnTo>
                  <a:lnTo>
                    <a:pt x="2410254" y="207320"/>
                  </a:lnTo>
                  <a:lnTo>
                    <a:pt x="2453332" y="231156"/>
                  </a:lnTo>
                  <a:lnTo>
                    <a:pt x="2495835" y="255921"/>
                  </a:lnTo>
                  <a:lnTo>
                    <a:pt x="2537721" y="281558"/>
                  </a:lnTo>
                  <a:lnTo>
                    <a:pt x="2578949" y="308008"/>
                  </a:lnTo>
                  <a:lnTo>
                    <a:pt x="2619478" y="335213"/>
                  </a:lnTo>
                  <a:lnTo>
                    <a:pt x="2659268" y="363114"/>
                  </a:lnTo>
                  <a:lnTo>
                    <a:pt x="2698277" y="391653"/>
                  </a:lnTo>
                  <a:lnTo>
                    <a:pt x="2736463" y="420772"/>
                  </a:lnTo>
                  <a:lnTo>
                    <a:pt x="2773786" y="450412"/>
                  </a:lnTo>
                  <a:lnTo>
                    <a:pt x="2810205" y="480516"/>
                  </a:lnTo>
                  <a:lnTo>
                    <a:pt x="2845678" y="511024"/>
                  </a:lnTo>
                  <a:lnTo>
                    <a:pt x="2880164" y="541878"/>
                  </a:lnTo>
                  <a:lnTo>
                    <a:pt x="2913622" y="573021"/>
                  </a:lnTo>
                  <a:lnTo>
                    <a:pt x="2946012" y="604393"/>
                  </a:lnTo>
                  <a:lnTo>
                    <a:pt x="2977291" y="635937"/>
                  </a:lnTo>
                  <a:lnTo>
                    <a:pt x="3007419" y="667594"/>
                  </a:lnTo>
                  <a:lnTo>
                    <a:pt x="3036355" y="699306"/>
                  </a:lnTo>
                  <a:lnTo>
                    <a:pt x="3064057" y="731014"/>
                  </a:lnTo>
                  <a:lnTo>
                    <a:pt x="3095504" y="765886"/>
                  </a:lnTo>
                  <a:lnTo>
                    <a:pt x="3127955" y="798132"/>
                  </a:lnTo>
                  <a:lnTo>
                    <a:pt x="3161390" y="827840"/>
                  </a:lnTo>
                  <a:lnTo>
                    <a:pt x="3195791" y="855095"/>
                  </a:lnTo>
                  <a:lnTo>
                    <a:pt x="3231138" y="879984"/>
                  </a:lnTo>
                  <a:lnTo>
                    <a:pt x="3267412" y="902594"/>
                  </a:lnTo>
                  <a:lnTo>
                    <a:pt x="3304593" y="923010"/>
                  </a:lnTo>
                  <a:lnTo>
                    <a:pt x="3342662" y="941320"/>
                  </a:lnTo>
                  <a:lnTo>
                    <a:pt x="3381600" y="957610"/>
                  </a:lnTo>
                  <a:lnTo>
                    <a:pt x="3421388" y="971967"/>
                  </a:lnTo>
                  <a:lnTo>
                    <a:pt x="3462006" y="984476"/>
                  </a:lnTo>
                  <a:lnTo>
                    <a:pt x="3503435" y="995225"/>
                  </a:lnTo>
                  <a:lnTo>
                    <a:pt x="3545656" y="1004299"/>
                  </a:lnTo>
                  <a:lnTo>
                    <a:pt x="3588649" y="1011787"/>
                  </a:lnTo>
                  <a:lnTo>
                    <a:pt x="3632396" y="1017773"/>
                  </a:lnTo>
                  <a:lnTo>
                    <a:pt x="3676876" y="1022344"/>
                  </a:lnTo>
                  <a:lnTo>
                    <a:pt x="3722072" y="1025587"/>
                  </a:lnTo>
                  <a:lnTo>
                    <a:pt x="3767963" y="1027589"/>
                  </a:lnTo>
                  <a:lnTo>
                    <a:pt x="3782776" y="1027858"/>
                  </a:lnTo>
                  <a:lnTo>
                    <a:pt x="3782776" y="2646816"/>
                  </a:lnTo>
                  <a:lnTo>
                    <a:pt x="83560" y="2646816"/>
                  </a:lnTo>
                  <a:lnTo>
                    <a:pt x="67083" y="2326645"/>
                  </a:lnTo>
                  <a:lnTo>
                    <a:pt x="64264" y="2281417"/>
                  </a:lnTo>
                  <a:lnTo>
                    <a:pt x="60881" y="2236534"/>
                  </a:lnTo>
                  <a:lnTo>
                    <a:pt x="52764" y="2147642"/>
                  </a:lnTo>
                  <a:lnTo>
                    <a:pt x="19188" y="1841486"/>
                  </a:lnTo>
                  <a:lnTo>
                    <a:pt x="10950" y="1754107"/>
                  </a:lnTo>
                  <a:lnTo>
                    <a:pt x="7486" y="1710233"/>
                  </a:lnTo>
                  <a:lnTo>
                    <a:pt x="4573" y="1666181"/>
                  </a:lnTo>
                  <a:close/>
                </a:path>
                <a:path w="3783330" h="2647315">
                  <a:moveTo>
                    <a:pt x="64483" y="2646816"/>
                  </a:moveTo>
                  <a:lnTo>
                    <a:pt x="67334" y="2607506"/>
                  </a:lnTo>
                  <a:lnTo>
                    <a:pt x="69704" y="2559365"/>
                  </a:lnTo>
                  <a:lnTo>
                    <a:pt x="70996" y="2511810"/>
                  </a:lnTo>
                  <a:lnTo>
                    <a:pt x="71293" y="2464800"/>
                  </a:lnTo>
                  <a:lnTo>
                    <a:pt x="70683" y="2418297"/>
                  </a:lnTo>
                  <a:lnTo>
                    <a:pt x="69251" y="2372258"/>
                  </a:lnTo>
                  <a:lnTo>
                    <a:pt x="67083" y="2326645"/>
                  </a:lnTo>
                  <a:lnTo>
                    <a:pt x="83560" y="2646816"/>
                  </a:lnTo>
                  <a:lnTo>
                    <a:pt x="64483" y="2646816"/>
                  </a:lnTo>
                  <a:close/>
                </a:path>
              </a:pathLst>
            </a:custGeom>
            <a:solidFill>
              <a:srgbClr val="FFCC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70620" y="8653661"/>
              <a:ext cx="2886074" cy="162877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4170694" y="4792719"/>
            <a:ext cx="3089275" cy="2508885"/>
            <a:chOff x="14170694" y="4792719"/>
            <a:chExt cx="3089275" cy="250888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0694" y="4792719"/>
              <a:ext cx="3088927" cy="25085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03467" y="5931383"/>
              <a:ext cx="137851" cy="1186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09480" y="4841987"/>
              <a:ext cx="2937850" cy="22906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17653" y="5782585"/>
              <a:ext cx="106861" cy="736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464357" y="5479547"/>
              <a:ext cx="303530" cy="121920"/>
            </a:xfrm>
            <a:custGeom>
              <a:avLst/>
              <a:gdLst/>
              <a:ahLst/>
              <a:cxnLst/>
              <a:rect l="l" t="t" r="r" b="b"/>
              <a:pathLst>
                <a:path w="303530" h="121920">
                  <a:moveTo>
                    <a:pt x="292146" y="121731"/>
                  </a:moveTo>
                  <a:lnTo>
                    <a:pt x="269025" y="77601"/>
                  </a:lnTo>
                  <a:lnTo>
                    <a:pt x="236577" y="47713"/>
                  </a:lnTo>
                  <a:lnTo>
                    <a:pt x="191404" y="32309"/>
                  </a:lnTo>
                  <a:lnTo>
                    <a:pt x="142150" y="29112"/>
                  </a:lnTo>
                  <a:lnTo>
                    <a:pt x="117414" y="30232"/>
                  </a:lnTo>
                  <a:lnTo>
                    <a:pt x="68816" y="39303"/>
                  </a:lnTo>
                  <a:lnTo>
                    <a:pt x="19259" y="57838"/>
                  </a:lnTo>
                  <a:lnTo>
                    <a:pt x="9326" y="64238"/>
                  </a:lnTo>
                  <a:lnTo>
                    <a:pt x="3035" y="67477"/>
                  </a:lnTo>
                  <a:lnTo>
                    <a:pt x="0" y="66528"/>
                  </a:lnTo>
                  <a:lnTo>
                    <a:pt x="315" y="63113"/>
                  </a:lnTo>
                  <a:lnTo>
                    <a:pt x="4128" y="57231"/>
                  </a:lnTo>
                  <a:lnTo>
                    <a:pt x="34025" y="28337"/>
                  </a:lnTo>
                  <a:lnTo>
                    <a:pt x="82295" y="8240"/>
                  </a:lnTo>
                  <a:lnTo>
                    <a:pt x="124919" y="2440"/>
                  </a:lnTo>
                  <a:lnTo>
                    <a:pt x="175666" y="0"/>
                  </a:lnTo>
                  <a:lnTo>
                    <a:pt x="190384" y="1265"/>
                  </a:lnTo>
                  <a:lnTo>
                    <a:pt x="236189" y="14386"/>
                  </a:lnTo>
                  <a:lnTo>
                    <a:pt x="276608" y="39751"/>
                  </a:lnTo>
                  <a:lnTo>
                    <a:pt x="301472" y="75228"/>
                  </a:lnTo>
                  <a:lnTo>
                    <a:pt x="303293" y="86799"/>
                  </a:lnTo>
                  <a:lnTo>
                    <a:pt x="302346" y="98043"/>
                  </a:lnTo>
                  <a:lnTo>
                    <a:pt x="298630" y="109505"/>
                  </a:lnTo>
                  <a:lnTo>
                    <a:pt x="292146" y="121731"/>
                  </a:lnTo>
                  <a:close/>
                </a:path>
              </a:pathLst>
            </a:custGeom>
            <a:solidFill>
              <a:srgbClr val="D3D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61893" y="5518749"/>
              <a:ext cx="282563" cy="17941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554722" y="5598751"/>
              <a:ext cx="120650" cy="57150"/>
            </a:xfrm>
            <a:custGeom>
              <a:avLst/>
              <a:gdLst/>
              <a:ahLst/>
              <a:cxnLst/>
              <a:rect l="l" t="t" r="r" b="b"/>
              <a:pathLst>
                <a:path w="120650" h="57150">
                  <a:moveTo>
                    <a:pt x="77377" y="57095"/>
                  </a:moveTo>
                  <a:lnTo>
                    <a:pt x="31220" y="53219"/>
                  </a:lnTo>
                  <a:lnTo>
                    <a:pt x="0" y="24288"/>
                  </a:lnTo>
                  <a:lnTo>
                    <a:pt x="1268" y="17252"/>
                  </a:lnTo>
                  <a:lnTo>
                    <a:pt x="41330" y="825"/>
                  </a:lnTo>
                  <a:lnTo>
                    <a:pt x="56351" y="0"/>
                  </a:lnTo>
                  <a:lnTo>
                    <a:pt x="71810" y="341"/>
                  </a:lnTo>
                  <a:lnTo>
                    <a:pt x="116303" y="13910"/>
                  </a:lnTo>
                  <a:lnTo>
                    <a:pt x="120565" y="20353"/>
                  </a:lnTo>
                  <a:lnTo>
                    <a:pt x="119472" y="28369"/>
                  </a:lnTo>
                  <a:lnTo>
                    <a:pt x="115028" y="39147"/>
                  </a:lnTo>
                  <a:lnTo>
                    <a:pt x="107232" y="49344"/>
                  </a:lnTo>
                  <a:lnTo>
                    <a:pt x="96084" y="55617"/>
                  </a:lnTo>
                  <a:lnTo>
                    <a:pt x="77377" y="57095"/>
                  </a:lnTo>
                  <a:close/>
                </a:path>
              </a:pathLst>
            </a:custGeom>
            <a:solidFill>
              <a:srgbClr val="FFE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7865" y="8256658"/>
            <a:ext cx="3971924" cy="17906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013823" y="166038"/>
            <a:ext cx="3747137" cy="309091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972146" y="4951756"/>
            <a:ext cx="3479800" cy="3479800"/>
            <a:chOff x="1972146" y="4951756"/>
            <a:chExt cx="3479800" cy="3479800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27937" y="5833077"/>
              <a:ext cx="3165292" cy="168595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72146" y="4951756"/>
              <a:ext cx="3479342" cy="3479342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44000" y="4355041"/>
            <a:ext cx="4867274" cy="5931957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39404" y="586828"/>
            <a:ext cx="11087100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900" spc="250" dirty="0">
                <a:solidFill>
                  <a:srgbClr val="1F1A16"/>
                </a:solidFill>
              </a:rPr>
              <a:t>Descripción</a:t>
            </a:r>
            <a:r>
              <a:rPr sz="6900" spc="-305" dirty="0">
                <a:solidFill>
                  <a:srgbClr val="1F1A16"/>
                </a:solidFill>
              </a:rPr>
              <a:t> </a:t>
            </a:r>
            <a:r>
              <a:rPr sz="6900" spc="240" dirty="0">
                <a:solidFill>
                  <a:srgbClr val="1F1A16"/>
                </a:solidFill>
              </a:rPr>
              <a:t>de</a:t>
            </a:r>
            <a:r>
              <a:rPr sz="6900" spc="-305" dirty="0">
                <a:solidFill>
                  <a:srgbClr val="1F1A16"/>
                </a:solidFill>
              </a:rPr>
              <a:t> </a:t>
            </a:r>
            <a:r>
              <a:rPr sz="6900" spc="285" dirty="0">
                <a:solidFill>
                  <a:srgbClr val="1F1A16"/>
                </a:solidFill>
              </a:rPr>
              <a:t>la</a:t>
            </a:r>
            <a:r>
              <a:rPr sz="6900" spc="-305" dirty="0">
                <a:solidFill>
                  <a:srgbClr val="1F1A16"/>
                </a:solidFill>
              </a:rPr>
              <a:t> </a:t>
            </a:r>
            <a:r>
              <a:rPr sz="6900" spc="340" dirty="0">
                <a:solidFill>
                  <a:srgbClr val="1F1A16"/>
                </a:solidFill>
              </a:rPr>
              <a:t>StartUp</a:t>
            </a:r>
            <a:endParaRPr sz="6900"/>
          </a:p>
        </p:txBody>
      </p:sp>
      <p:sp>
        <p:nvSpPr>
          <p:cNvPr id="25" name="object 25"/>
          <p:cNvSpPr txBox="1"/>
          <p:nvPr/>
        </p:nvSpPr>
        <p:spPr>
          <a:xfrm>
            <a:off x="1609775" y="2272429"/>
            <a:ext cx="8338820" cy="344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95"/>
              </a:spcBef>
            </a:pPr>
            <a:r>
              <a:rPr sz="2700" b="1" spc="15" dirty="0">
                <a:latin typeface="Tahoma"/>
                <a:cs typeface="Tahoma"/>
              </a:rPr>
              <a:t>Aplicativo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10" dirty="0">
                <a:latin typeface="Tahoma"/>
                <a:cs typeface="Tahoma"/>
              </a:rPr>
              <a:t>el</a:t>
            </a:r>
            <a:r>
              <a:rPr sz="2700" b="1" spc="-35" dirty="0">
                <a:latin typeface="Tahoma"/>
                <a:cs typeface="Tahoma"/>
              </a:rPr>
              <a:t> </a:t>
            </a:r>
            <a:r>
              <a:rPr sz="2700" b="1" spc="20" dirty="0">
                <a:latin typeface="Tahoma"/>
                <a:cs typeface="Tahoma"/>
              </a:rPr>
              <a:t>cual</a:t>
            </a:r>
            <a:r>
              <a:rPr sz="2700" b="1" spc="-35" dirty="0">
                <a:latin typeface="Tahoma"/>
                <a:cs typeface="Tahoma"/>
              </a:rPr>
              <a:t> </a:t>
            </a:r>
            <a:r>
              <a:rPr sz="2700" b="1" spc="25" dirty="0">
                <a:latin typeface="Tahoma"/>
                <a:cs typeface="Tahoma"/>
              </a:rPr>
              <a:t>ayuda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30" dirty="0">
                <a:latin typeface="Tahoma"/>
                <a:cs typeface="Tahoma"/>
              </a:rPr>
              <a:t>a</a:t>
            </a:r>
            <a:r>
              <a:rPr sz="2700" b="1" spc="-3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los</a:t>
            </a:r>
            <a:r>
              <a:rPr sz="2700" b="1" spc="-35" dirty="0">
                <a:latin typeface="Tahoma"/>
                <a:cs typeface="Tahoma"/>
              </a:rPr>
              <a:t> </a:t>
            </a:r>
            <a:r>
              <a:rPr sz="2700" b="1" spc="20" dirty="0">
                <a:latin typeface="Tahoma"/>
                <a:cs typeface="Tahoma"/>
              </a:rPr>
              <a:t>usuarios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30" dirty="0">
                <a:latin typeface="Tahoma"/>
                <a:cs typeface="Tahoma"/>
              </a:rPr>
              <a:t>a</a:t>
            </a:r>
            <a:r>
              <a:rPr sz="2700" b="1" spc="-35" dirty="0">
                <a:latin typeface="Tahoma"/>
                <a:cs typeface="Tahoma"/>
              </a:rPr>
              <a:t> </a:t>
            </a:r>
            <a:r>
              <a:rPr sz="2700" b="1" spc="50" dirty="0">
                <a:latin typeface="Tahoma"/>
                <a:cs typeface="Tahoma"/>
              </a:rPr>
              <a:t>ahorrar </a:t>
            </a:r>
            <a:r>
              <a:rPr sz="2700" b="1" spc="-780" dirty="0">
                <a:latin typeface="Tahoma"/>
                <a:cs typeface="Tahoma"/>
              </a:rPr>
              <a:t> </a:t>
            </a:r>
            <a:r>
              <a:rPr sz="2700" b="1" spc="35" dirty="0">
                <a:latin typeface="Tahoma"/>
                <a:cs typeface="Tahoma"/>
              </a:rPr>
              <a:t>tiempo</a:t>
            </a:r>
            <a:r>
              <a:rPr sz="2700" b="1" spc="40" dirty="0">
                <a:latin typeface="Tahoma"/>
                <a:cs typeface="Tahoma"/>
              </a:rPr>
              <a:t> </a:t>
            </a:r>
            <a:r>
              <a:rPr sz="2700" b="1" spc="-5" dirty="0">
                <a:latin typeface="Tahoma"/>
                <a:cs typeface="Tahoma"/>
              </a:rPr>
              <a:t>y</a:t>
            </a:r>
            <a:r>
              <a:rPr sz="2700" b="1" dirty="0">
                <a:latin typeface="Tahoma"/>
                <a:cs typeface="Tahoma"/>
              </a:rPr>
              <a:t> </a:t>
            </a:r>
            <a:r>
              <a:rPr sz="2700" b="1" spc="5" dirty="0">
                <a:latin typeface="Tahoma"/>
                <a:cs typeface="Tahoma"/>
              </a:rPr>
              <a:t>esfuerzo</a:t>
            </a:r>
            <a:r>
              <a:rPr sz="2700" b="1" spc="10" dirty="0">
                <a:latin typeface="Tahoma"/>
                <a:cs typeface="Tahoma"/>
              </a:rPr>
              <a:t> </a:t>
            </a:r>
            <a:r>
              <a:rPr sz="2700" b="1" spc="20" dirty="0">
                <a:latin typeface="Tahoma"/>
                <a:cs typeface="Tahoma"/>
              </a:rPr>
              <a:t>al</a:t>
            </a:r>
            <a:r>
              <a:rPr sz="2700" b="1" spc="25" dirty="0">
                <a:latin typeface="Tahoma"/>
                <a:cs typeface="Tahoma"/>
              </a:rPr>
              <a:t> planificar</a:t>
            </a:r>
            <a:r>
              <a:rPr sz="2700" b="1" spc="30" dirty="0">
                <a:latin typeface="Tahoma"/>
                <a:cs typeface="Tahoma"/>
              </a:rPr>
              <a:t> </a:t>
            </a:r>
            <a:r>
              <a:rPr sz="2700" b="1" spc="-5" dirty="0">
                <a:latin typeface="Tahoma"/>
                <a:cs typeface="Tahoma"/>
              </a:rPr>
              <a:t>sus </a:t>
            </a:r>
            <a:r>
              <a:rPr sz="2700" b="1" dirty="0">
                <a:latin typeface="Tahoma"/>
                <a:cs typeface="Tahoma"/>
              </a:rPr>
              <a:t> </a:t>
            </a:r>
            <a:r>
              <a:rPr sz="2700" b="1" spc="15" dirty="0">
                <a:latin typeface="Tahoma"/>
                <a:cs typeface="Tahoma"/>
              </a:rPr>
              <a:t>desplazamientos </a:t>
            </a:r>
            <a:r>
              <a:rPr sz="2700" b="1" spc="35" dirty="0">
                <a:latin typeface="Tahoma"/>
                <a:cs typeface="Tahoma"/>
              </a:rPr>
              <a:t>en transporte </a:t>
            </a:r>
            <a:r>
              <a:rPr sz="2700" b="1" spc="10" dirty="0">
                <a:latin typeface="Tahoma"/>
                <a:cs typeface="Tahoma"/>
              </a:rPr>
              <a:t>público, </a:t>
            </a:r>
            <a:r>
              <a:rPr sz="2700" b="1" spc="15" dirty="0">
                <a:latin typeface="Tahoma"/>
                <a:cs typeface="Tahoma"/>
              </a:rPr>
              <a:t>lo </a:t>
            </a:r>
            <a:r>
              <a:rPr sz="2700" b="1" spc="20" dirty="0">
                <a:latin typeface="Tahoma"/>
                <a:cs typeface="Tahoma"/>
              </a:rPr>
              <a:t>cual </a:t>
            </a:r>
            <a:r>
              <a:rPr sz="2700" b="1" spc="25" dirty="0">
                <a:latin typeface="Tahoma"/>
                <a:cs typeface="Tahoma"/>
              </a:rPr>
              <a:t> </a:t>
            </a:r>
            <a:r>
              <a:rPr sz="2700" b="1" spc="5" dirty="0">
                <a:latin typeface="Tahoma"/>
                <a:cs typeface="Tahoma"/>
              </a:rPr>
              <a:t>satisface</a:t>
            </a:r>
            <a:r>
              <a:rPr sz="2700" b="1" spc="10" dirty="0">
                <a:latin typeface="Tahoma"/>
                <a:cs typeface="Tahoma"/>
              </a:rPr>
              <a:t> </a:t>
            </a:r>
            <a:r>
              <a:rPr sz="2700" b="1" spc="30" dirty="0">
                <a:latin typeface="Tahoma"/>
                <a:cs typeface="Tahoma"/>
              </a:rPr>
              <a:t>a</a:t>
            </a:r>
            <a:r>
              <a:rPr sz="2700" b="1" spc="35" dirty="0">
                <a:latin typeface="Tahoma"/>
                <a:cs typeface="Tahoma"/>
              </a:rPr>
              <a:t> </a:t>
            </a:r>
            <a:r>
              <a:rPr sz="2700" b="1" spc="20" dirty="0">
                <a:latin typeface="Tahoma"/>
                <a:cs typeface="Tahoma"/>
              </a:rPr>
              <a:t>aquellas</a:t>
            </a:r>
            <a:r>
              <a:rPr sz="2700" b="1" spc="25" dirty="0">
                <a:latin typeface="Tahoma"/>
                <a:cs typeface="Tahoma"/>
              </a:rPr>
              <a:t> </a:t>
            </a:r>
            <a:r>
              <a:rPr sz="2700" b="1" spc="15" dirty="0">
                <a:latin typeface="Tahoma"/>
                <a:cs typeface="Tahoma"/>
              </a:rPr>
              <a:t>personas</a:t>
            </a:r>
            <a:r>
              <a:rPr sz="2700" b="1" spc="20" dirty="0">
                <a:latin typeface="Tahoma"/>
                <a:cs typeface="Tahoma"/>
              </a:rPr>
              <a:t> </a:t>
            </a:r>
            <a:r>
              <a:rPr sz="2700" b="1" spc="30" dirty="0">
                <a:latin typeface="Tahoma"/>
                <a:cs typeface="Tahoma"/>
              </a:rPr>
              <a:t>que</a:t>
            </a:r>
            <a:r>
              <a:rPr sz="2700" b="1" spc="35" dirty="0">
                <a:latin typeface="Tahoma"/>
                <a:cs typeface="Tahoma"/>
              </a:rPr>
              <a:t> </a:t>
            </a:r>
            <a:r>
              <a:rPr sz="2700" b="1" spc="30" dirty="0">
                <a:latin typeface="Tahoma"/>
                <a:cs typeface="Tahoma"/>
              </a:rPr>
              <a:t>usan</a:t>
            </a:r>
            <a:r>
              <a:rPr sz="2700" b="1" spc="35" dirty="0">
                <a:latin typeface="Tahoma"/>
                <a:cs typeface="Tahoma"/>
              </a:rPr>
              <a:t> </a:t>
            </a:r>
            <a:r>
              <a:rPr sz="2700" b="1" spc="10" dirty="0">
                <a:latin typeface="Tahoma"/>
                <a:cs typeface="Tahoma"/>
              </a:rPr>
              <a:t>el </a:t>
            </a:r>
            <a:r>
              <a:rPr sz="2700" b="1" spc="15" dirty="0">
                <a:latin typeface="Tahoma"/>
                <a:cs typeface="Tahoma"/>
              </a:rPr>
              <a:t> </a:t>
            </a:r>
            <a:r>
              <a:rPr sz="2700" b="1" spc="35" dirty="0">
                <a:latin typeface="Tahoma"/>
                <a:cs typeface="Tahoma"/>
              </a:rPr>
              <a:t>transporte</a:t>
            </a:r>
            <a:r>
              <a:rPr sz="2700" b="1" spc="-90" dirty="0">
                <a:latin typeface="Tahoma"/>
                <a:cs typeface="Tahoma"/>
              </a:rPr>
              <a:t> </a:t>
            </a:r>
            <a:r>
              <a:rPr sz="2700" b="1" spc="20" dirty="0">
                <a:latin typeface="Tahoma"/>
                <a:cs typeface="Tahoma"/>
              </a:rPr>
              <a:t>público</a:t>
            </a:r>
            <a:r>
              <a:rPr sz="2700" b="1" spc="-85" dirty="0">
                <a:latin typeface="Tahoma"/>
                <a:cs typeface="Tahoma"/>
              </a:rPr>
              <a:t> </a:t>
            </a:r>
            <a:r>
              <a:rPr sz="2700" b="1" spc="35" dirty="0">
                <a:latin typeface="Tahoma"/>
                <a:cs typeface="Tahoma"/>
              </a:rPr>
              <a:t>en</a:t>
            </a:r>
            <a:r>
              <a:rPr sz="2700" b="1" spc="-85" dirty="0">
                <a:latin typeface="Tahoma"/>
                <a:cs typeface="Tahoma"/>
              </a:rPr>
              <a:t> </a:t>
            </a:r>
            <a:r>
              <a:rPr sz="2700" b="1" spc="10" dirty="0">
                <a:latin typeface="Tahoma"/>
                <a:cs typeface="Tahoma"/>
              </a:rPr>
              <a:t>su</a:t>
            </a:r>
            <a:r>
              <a:rPr sz="2700" b="1" spc="-85" dirty="0">
                <a:latin typeface="Tahoma"/>
                <a:cs typeface="Tahoma"/>
              </a:rPr>
              <a:t> </a:t>
            </a:r>
            <a:r>
              <a:rPr sz="2700" b="1" spc="15" dirty="0">
                <a:latin typeface="Tahoma"/>
                <a:cs typeface="Tahoma"/>
              </a:rPr>
              <a:t>vida</a:t>
            </a:r>
            <a:r>
              <a:rPr sz="2700" b="1" spc="-90" dirty="0">
                <a:latin typeface="Tahoma"/>
                <a:cs typeface="Tahoma"/>
              </a:rPr>
              <a:t> </a:t>
            </a:r>
            <a:r>
              <a:rPr sz="2700" b="1" spc="15" dirty="0">
                <a:latin typeface="Tahoma"/>
                <a:cs typeface="Tahoma"/>
              </a:rPr>
              <a:t>diaria.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0">
              <a:latin typeface="Tahoma"/>
              <a:cs typeface="Tahoma"/>
            </a:endParaRPr>
          </a:p>
          <a:p>
            <a:pPr marL="1375410">
              <a:lnSpc>
                <a:spcPct val="100000"/>
              </a:lnSpc>
            </a:pPr>
            <a:r>
              <a:rPr sz="2250" b="1" spc="55" dirty="0">
                <a:latin typeface="Tahoma"/>
                <a:cs typeface="Tahoma"/>
              </a:rPr>
              <a:t>UrbanUser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58254"/>
            <a:ext cx="4999355" cy="2929255"/>
          </a:xfrm>
          <a:custGeom>
            <a:avLst/>
            <a:gdLst/>
            <a:ahLst/>
            <a:cxnLst/>
            <a:rect l="l" t="t" r="r" b="b"/>
            <a:pathLst>
              <a:path w="4999355" h="2929254">
                <a:moveTo>
                  <a:pt x="1925296" y="32157"/>
                </a:moveTo>
                <a:lnTo>
                  <a:pt x="1333202" y="32157"/>
                </a:lnTo>
                <a:lnTo>
                  <a:pt x="1371051" y="24216"/>
                </a:lnTo>
                <a:lnTo>
                  <a:pt x="1409755" y="17300"/>
                </a:lnTo>
                <a:lnTo>
                  <a:pt x="1449297" y="11463"/>
                </a:lnTo>
                <a:lnTo>
                  <a:pt x="1489660" y="6760"/>
                </a:lnTo>
                <a:lnTo>
                  <a:pt x="1530830" y="3245"/>
                </a:lnTo>
                <a:lnTo>
                  <a:pt x="1572788" y="974"/>
                </a:lnTo>
                <a:lnTo>
                  <a:pt x="1615518" y="0"/>
                </a:lnTo>
                <a:lnTo>
                  <a:pt x="1659004" y="377"/>
                </a:lnTo>
                <a:lnTo>
                  <a:pt x="1703229" y="2162"/>
                </a:lnTo>
                <a:lnTo>
                  <a:pt x="1748177" y="5407"/>
                </a:lnTo>
                <a:lnTo>
                  <a:pt x="1793830" y="10168"/>
                </a:lnTo>
                <a:lnTo>
                  <a:pt x="1840173" y="16499"/>
                </a:lnTo>
                <a:lnTo>
                  <a:pt x="1887189" y="24455"/>
                </a:lnTo>
                <a:lnTo>
                  <a:pt x="1925296" y="32157"/>
                </a:lnTo>
                <a:close/>
              </a:path>
              <a:path w="4999355" h="2929254">
                <a:moveTo>
                  <a:pt x="4646029" y="2928745"/>
                </a:moveTo>
                <a:lnTo>
                  <a:pt x="0" y="2928745"/>
                </a:lnTo>
                <a:lnTo>
                  <a:pt x="0" y="653116"/>
                </a:lnTo>
                <a:lnTo>
                  <a:pt x="47813" y="595428"/>
                </a:lnTo>
                <a:lnTo>
                  <a:pt x="77210" y="564891"/>
                </a:lnTo>
                <a:lnTo>
                  <a:pt x="108434" y="535368"/>
                </a:lnTo>
                <a:lnTo>
                  <a:pt x="141379" y="506842"/>
                </a:lnTo>
                <a:lnTo>
                  <a:pt x="175939" y="479292"/>
                </a:lnTo>
                <a:lnTo>
                  <a:pt x="212009" y="452698"/>
                </a:lnTo>
                <a:lnTo>
                  <a:pt x="249483" y="427040"/>
                </a:lnTo>
                <a:lnTo>
                  <a:pt x="288255" y="402300"/>
                </a:lnTo>
                <a:lnTo>
                  <a:pt x="328219" y="378456"/>
                </a:lnTo>
                <a:lnTo>
                  <a:pt x="369270" y="355490"/>
                </a:lnTo>
                <a:lnTo>
                  <a:pt x="411301" y="333381"/>
                </a:lnTo>
                <a:lnTo>
                  <a:pt x="454208" y="312110"/>
                </a:lnTo>
                <a:lnTo>
                  <a:pt x="497883" y="291657"/>
                </a:lnTo>
                <a:lnTo>
                  <a:pt x="542222" y="272001"/>
                </a:lnTo>
                <a:lnTo>
                  <a:pt x="587119" y="253125"/>
                </a:lnTo>
                <a:lnTo>
                  <a:pt x="632468" y="235007"/>
                </a:lnTo>
                <a:lnTo>
                  <a:pt x="678163" y="217627"/>
                </a:lnTo>
                <a:lnTo>
                  <a:pt x="724098" y="200967"/>
                </a:lnTo>
                <a:lnTo>
                  <a:pt x="770168" y="185006"/>
                </a:lnTo>
                <a:lnTo>
                  <a:pt x="816267" y="169725"/>
                </a:lnTo>
                <a:lnTo>
                  <a:pt x="862289" y="155104"/>
                </a:lnTo>
                <a:lnTo>
                  <a:pt x="908128" y="141122"/>
                </a:lnTo>
                <a:lnTo>
                  <a:pt x="953679" y="127761"/>
                </a:lnTo>
                <a:lnTo>
                  <a:pt x="1043492" y="102820"/>
                </a:lnTo>
                <a:lnTo>
                  <a:pt x="1130882" y="80122"/>
                </a:lnTo>
                <a:lnTo>
                  <a:pt x="1215002" y="59510"/>
                </a:lnTo>
                <a:lnTo>
                  <a:pt x="1333203" y="32156"/>
                </a:lnTo>
                <a:lnTo>
                  <a:pt x="1925296" y="32157"/>
                </a:lnTo>
                <a:lnTo>
                  <a:pt x="1983174" y="45459"/>
                </a:lnTo>
                <a:lnTo>
                  <a:pt x="2032109" y="58617"/>
                </a:lnTo>
                <a:lnTo>
                  <a:pt x="2081651" y="73617"/>
                </a:lnTo>
                <a:lnTo>
                  <a:pt x="2131783" y="90514"/>
                </a:lnTo>
                <a:lnTo>
                  <a:pt x="2182489" y="109363"/>
                </a:lnTo>
                <a:lnTo>
                  <a:pt x="2233752" y="130219"/>
                </a:lnTo>
                <a:lnTo>
                  <a:pt x="2285555" y="153136"/>
                </a:lnTo>
                <a:lnTo>
                  <a:pt x="2337882" y="178168"/>
                </a:lnTo>
                <a:lnTo>
                  <a:pt x="2390716" y="205371"/>
                </a:lnTo>
                <a:lnTo>
                  <a:pt x="2444041" y="234798"/>
                </a:lnTo>
                <a:lnTo>
                  <a:pt x="2497841" y="266504"/>
                </a:lnTo>
                <a:lnTo>
                  <a:pt x="2552098" y="300543"/>
                </a:lnTo>
                <a:lnTo>
                  <a:pt x="2606796" y="336971"/>
                </a:lnTo>
                <a:lnTo>
                  <a:pt x="2636942" y="356498"/>
                </a:lnTo>
                <a:lnTo>
                  <a:pt x="2700099" y="391004"/>
                </a:lnTo>
                <a:lnTo>
                  <a:pt x="2766872" y="420002"/>
                </a:lnTo>
                <a:lnTo>
                  <a:pt x="2837015" y="444153"/>
                </a:lnTo>
                <a:lnTo>
                  <a:pt x="2910283" y="464123"/>
                </a:lnTo>
                <a:lnTo>
                  <a:pt x="2948012" y="472747"/>
                </a:lnTo>
                <a:lnTo>
                  <a:pt x="2986430" y="480573"/>
                </a:lnTo>
                <a:lnTo>
                  <a:pt x="3025506" y="487686"/>
                </a:lnTo>
                <a:lnTo>
                  <a:pt x="3065210" y="494168"/>
                </a:lnTo>
                <a:lnTo>
                  <a:pt x="3105511" y="500102"/>
                </a:lnTo>
                <a:lnTo>
                  <a:pt x="3146379" y="505571"/>
                </a:lnTo>
                <a:lnTo>
                  <a:pt x="3229691" y="515445"/>
                </a:lnTo>
                <a:lnTo>
                  <a:pt x="3534612" y="547544"/>
                </a:lnTo>
                <a:lnTo>
                  <a:pt x="3624528" y="558749"/>
                </a:lnTo>
                <a:lnTo>
                  <a:pt x="3669799" y="565105"/>
                </a:lnTo>
                <a:lnTo>
                  <a:pt x="3715238" y="572074"/>
                </a:lnTo>
                <a:lnTo>
                  <a:pt x="3760813" y="579738"/>
                </a:lnTo>
                <a:lnTo>
                  <a:pt x="3806494" y="588182"/>
                </a:lnTo>
                <a:lnTo>
                  <a:pt x="3852251" y="597487"/>
                </a:lnTo>
                <a:lnTo>
                  <a:pt x="3898053" y="607737"/>
                </a:lnTo>
                <a:lnTo>
                  <a:pt x="3943868" y="619014"/>
                </a:lnTo>
                <a:lnTo>
                  <a:pt x="3989667" y="631402"/>
                </a:lnTo>
                <a:lnTo>
                  <a:pt x="4035419" y="644983"/>
                </a:lnTo>
                <a:lnTo>
                  <a:pt x="4081093" y="659841"/>
                </a:lnTo>
                <a:lnTo>
                  <a:pt x="4126658" y="676057"/>
                </a:lnTo>
                <a:lnTo>
                  <a:pt x="4172084" y="693716"/>
                </a:lnTo>
                <a:lnTo>
                  <a:pt x="4217340" y="712900"/>
                </a:lnTo>
                <a:lnTo>
                  <a:pt x="4262395" y="733693"/>
                </a:lnTo>
                <a:lnTo>
                  <a:pt x="4307219" y="756176"/>
                </a:lnTo>
                <a:lnTo>
                  <a:pt x="4351780" y="780433"/>
                </a:lnTo>
                <a:lnTo>
                  <a:pt x="4396049" y="806547"/>
                </a:lnTo>
                <a:lnTo>
                  <a:pt x="4439995" y="834600"/>
                </a:lnTo>
                <a:lnTo>
                  <a:pt x="4483586" y="864676"/>
                </a:lnTo>
                <a:lnTo>
                  <a:pt x="4526793" y="896858"/>
                </a:lnTo>
                <a:lnTo>
                  <a:pt x="4569584" y="931228"/>
                </a:lnTo>
                <a:lnTo>
                  <a:pt x="4611929" y="967870"/>
                </a:lnTo>
                <a:lnTo>
                  <a:pt x="4653797" y="1006866"/>
                </a:lnTo>
                <a:lnTo>
                  <a:pt x="4695158" y="1048300"/>
                </a:lnTo>
                <a:lnTo>
                  <a:pt x="4732506" y="1088777"/>
                </a:lnTo>
                <a:lnTo>
                  <a:pt x="4767057" y="1129665"/>
                </a:lnTo>
                <a:lnTo>
                  <a:pt x="4798885" y="1170942"/>
                </a:lnTo>
                <a:lnTo>
                  <a:pt x="4828061" y="1212584"/>
                </a:lnTo>
                <a:lnTo>
                  <a:pt x="4854659" y="1254568"/>
                </a:lnTo>
                <a:lnTo>
                  <a:pt x="4878750" y="1296872"/>
                </a:lnTo>
                <a:lnTo>
                  <a:pt x="4900406" y="1339472"/>
                </a:lnTo>
                <a:lnTo>
                  <a:pt x="4919701" y="1382345"/>
                </a:lnTo>
                <a:lnTo>
                  <a:pt x="4936707" y="1425469"/>
                </a:lnTo>
                <a:lnTo>
                  <a:pt x="4951496" y="1468821"/>
                </a:lnTo>
                <a:lnTo>
                  <a:pt x="4964141" y="1512377"/>
                </a:lnTo>
                <a:lnTo>
                  <a:pt x="4974715" y="1556115"/>
                </a:lnTo>
                <a:lnTo>
                  <a:pt x="4983288" y="1600012"/>
                </a:lnTo>
                <a:lnTo>
                  <a:pt x="4989935" y="1644044"/>
                </a:lnTo>
                <a:lnTo>
                  <a:pt x="4994728" y="1688189"/>
                </a:lnTo>
                <a:lnTo>
                  <a:pt x="4997739" y="1732425"/>
                </a:lnTo>
                <a:lnTo>
                  <a:pt x="4999040" y="1776727"/>
                </a:lnTo>
                <a:lnTo>
                  <a:pt x="4998704" y="1821073"/>
                </a:lnTo>
                <a:lnTo>
                  <a:pt x="4996803" y="1865440"/>
                </a:lnTo>
                <a:lnTo>
                  <a:pt x="4993411" y="1909805"/>
                </a:lnTo>
                <a:lnTo>
                  <a:pt x="4988598" y="1954145"/>
                </a:lnTo>
                <a:lnTo>
                  <a:pt x="4982439" y="1998437"/>
                </a:lnTo>
                <a:lnTo>
                  <a:pt x="4975005" y="2042659"/>
                </a:lnTo>
                <a:lnTo>
                  <a:pt x="4966368" y="2086787"/>
                </a:lnTo>
                <a:lnTo>
                  <a:pt x="4956602" y="2130798"/>
                </a:lnTo>
                <a:lnTo>
                  <a:pt x="4945778" y="2174669"/>
                </a:lnTo>
                <a:lnTo>
                  <a:pt x="4933970" y="2218378"/>
                </a:lnTo>
                <a:lnTo>
                  <a:pt x="4921249" y="2261901"/>
                </a:lnTo>
                <a:lnTo>
                  <a:pt x="4907688" y="2305216"/>
                </a:lnTo>
                <a:lnTo>
                  <a:pt x="4893359" y="2348299"/>
                </a:lnTo>
                <a:lnTo>
                  <a:pt x="4878336" y="2391128"/>
                </a:lnTo>
                <a:lnTo>
                  <a:pt x="4862689" y="2433679"/>
                </a:lnTo>
                <a:lnTo>
                  <a:pt x="4846493" y="2475930"/>
                </a:lnTo>
                <a:lnTo>
                  <a:pt x="4829819" y="2517858"/>
                </a:lnTo>
                <a:lnTo>
                  <a:pt x="4812740" y="2559440"/>
                </a:lnTo>
                <a:lnTo>
                  <a:pt x="4795328" y="2600652"/>
                </a:lnTo>
                <a:lnTo>
                  <a:pt x="4777655" y="2641472"/>
                </a:lnTo>
                <a:lnTo>
                  <a:pt x="4759795" y="2681877"/>
                </a:lnTo>
                <a:lnTo>
                  <a:pt x="4741819" y="2721844"/>
                </a:lnTo>
                <a:lnTo>
                  <a:pt x="4723801" y="2761351"/>
                </a:lnTo>
                <a:lnTo>
                  <a:pt x="4705812" y="2800373"/>
                </a:lnTo>
                <a:lnTo>
                  <a:pt x="4646029" y="2928745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933273" y="1"/>
            <a:ext cx="2355215" cy="1541780"/>
            <a:chOff x="15933273" y="1"/>
            <a:chExt cx="2355215" cy="1541780"/>
          </a:xfrm>
        </p:grpSpPr>
        <p:sp>
          <p:nvSpPr>
            <p:cNvPr id="4" name="object 4"/>
            <p:cNvSpPr/>
            <p:nvPr/>
          </p:nvSpPr>
          <p:spPr>
            <a:xfrm>
              <a:off x="15933273" y="1"/>
              <a:ext cx="2355215" cy="1514475"/>
            </a:xfrm>
            <a:custGeom>
              <a:avLst/>
              <a:gdLst/>
              <a:ahLst/>
              <a:cxnLst/>
              <a:rect l="l" t="t" r="r" b="b"/>
              <a:pathLst>
                <a:path w="2355215" h="1514475">
                  <a:moveTo>
                    <a:pt x="1563228" y="1513987"/>
                  </a:moveTo>
                  <a:lnTo>
                    <a:pt x="1518901" y="1513984"/>
                  </a:lnTo>
                  <a:lnTo>
                    <a:pt x="1474354" y="1513247"/>
                  </a:lnTo>
                  <a:lnTo>
                    <a:pt x="1429552" y="1511687"/>
                  </a:lnTo>
                  <a:lnTo>
                    <a:pt x="1384458" y="1509216"/>
                  </a:lnTo>
                  <a:lnTo>
                    <a:pt x="1339038" y="1505747"/>
                  </a:lnTo>
                  <a:lnTo>
                    <a:pt x="1293255" y="1501192"/>
                  </a:lnTo>
                  <a:lnTo>
                    <a:pt x="1247074" y="1495463"/>
                  </a:lnTo>
                  <a:lnTo>
                    <a:pt x="1200460" y="1488473"/>
                  </a:lnTo>
                  <a:lnTo>
                    <a:pt x="1153375" y="1480133"/>
                  </a:lnTo>
                  <a:lnTo>
                    <a:pt x="1105786" y="1470356"/>
                  </a:lnTo>
                  <a:lnTo>
                    <a:pt x="1057655" y="1459054"/>
                  </a:lnTo>
                  <a:lnTo>
                    <a:pt x="1007643" y="1445475"/>
                  </a:lnTo>
                  <a:lnTo>
                    <a:pt x="959251" y="1430164"/>
                  </a:lnTo>
                  <a:lnTo>
                    <a:pt x="912448" y="1413171"/>
                  </a:lnTo>
                  <a:lnTo>
                    <a:pt x="867201" y="1394542"/>
                  </a:lnTo>
                  <a:lnTo>
                    <a:pt x="823481" y="1374324"/>
                  </a:lnTo>
                  <a:lnTo>
                    <a:pt x="781253" y="1352567"/>
                  </a:lnTo>
                  <a:lnTo>
                    <a:pt x="740487" y="1329317"/>
                  </a:lnTo>
                  <a:lnTo>
                    <a:pt x="701151" y="1304621"/>
                  </a:lnTo>
                  <a:lnTo>
                    <a:pt x="663213" y="1278528"/>
                  </a:lnTo>
                  <a:lnTo>
                    <a:pt x="626642" y="1251086"/>
                  </a:lnTo>
                  <a:lnTo>
                    <a:pt x="591404" y="1222341"/>
                  </a:lnTo>
                  <a:lnTo>
                    <a:pt x="557470" y="1192342"/>
                  </a:lnTo>
                  <a:lnTo>
                    <a:pt x="524807" y="1161136"/>
                  </a:lnTo>
                  <a:lnTo>
                    <a:pt x="493382" y="1128770"/>
                  </a:lnTo>
                  <a:lnTo>
                    <a:pt x="463165" y="1095293"/>
                  </a:lnTo>
                  <a:lnTo>
                    <a:pt x="434124" y="1060752"/>
                  </a:lnTo>
                  <a:lnTo>
                    <a:pt x="406226" y="1025194"/>
                  </a:lnTo>
                  <a:lnTo>
                    <a:pt x="379441" y="988668"/>
                  </a:lnTo>
                  <a:lnTo>
                    <a:pt x="353736" y="951220"/>
                  </a:lnTo>
                  <a:lnTo>
                    <a:pt x="329079" y="912899"/>
                  </a:lnTo>
                  <a:lnTo>
                    <a:pt x="305439" y="873752"/>
                  </a:lnTo>
                  <a:lnTo>
                    <a:pt x="282783" y="833827"/>
                  </a:lnTo>
                  <a:lnTo>
                    <a:pt x="261081" y="793171"/>
                  </a:lnTo>
                  <a:lnTo>
                    <a:pt x="240300" y="751833"/>
                  </a:lnTo>
                  <a:lnTo>
                    <a:pt x="220409" y="709859"/>
                  </a:lnTo>
                  <a:lnTo>
                    <a:pt x="201376" y="667297"/>
                  </a:lnTo>
                  <a:lnTo>
                    <a:pt x="183168" y="624195"/>
                  </a:lnTo>
                  <a:lnTo>
                    <a:pt x="165755" y="580601"/>
                  </a:lnTo>
                  <a:lnTo>
                    <a:pt x="149104" y="536562"/>
                  </a:lnTo>
                  <a:lnTo>
                    <a:pt x="133183" y="492126"/>
                  </a:lnTo>
                  <a:lnTo>
                    <a:pt x="117961" y="447340"/>
                  </a:lnTo>
                  <a:lnTo>
                    <a:pt x="103407" y="402252"/>
                  </a:lnTo>
                  <a:lnTo>
                    <a:pt x="89488" y="356910"/>
                  </a:lnTo>
                  <a:lnTo>
                    <a:pt x="76172" y="311362"/>
                  </a:lnTo>
                  <a:lnTo>
                    <a:pt x="63428" y="265654"/>
                  </a:lnTo>
                  <a:lnTo>
                    <a:pt x="51223" y="219835"/>
                  </a:lnTo>
                  <a:lnTo>
                    <a:pt x="39527" y="173952"/>
                  </a:lnTo>
                  <a:lnTo>
                    <a:pt x="28307" y="128053"/>
                  </a:lnTo>
                  <a:lnTo>
                    <a:pt x="17532" y="82186"/>
                  </a:lnTo>
                  <a:lnTo>
                    <a:pt x="7170" y="36397"/>
                  </a:lnTo>
                  <a:lnTo>
                    <a:pt x="0" y="0"/>
                  </a:lnTo>
                  <a:lnTo>
                    <a:pt x="2354725" y="0"/>
                  </a:lnTo>
                  <a:lnTo>
                    <a:pt x="2354725" y="1485505"/>
                  </a:lnTo>
                  <a:lnTo>
                    <a:pt x="2226032" y="1485505"/>
                  </a:lnTo>
                  <a:lnTo>
                    <a:pt x="2180719" y="1485996"/>
                  </a:lnTo>
                  <a:lnTo>
                    <a:pt x="2135721" y="1487068"/>
                  </a:lnTo>
                  <a:lnTo>
                    <a:pt x="2046530" y="1490605"/>
                  </a:lnTo>
                  <a:lnTo>
                    <a:pt x="1739053" y="1508402"/>
                  </a:lnTo>
                  <a:lnTo>
                    <a:pt x="1651366" y="1512138"/>
                  </a:lnTo>
                  <a:lnTo>
                    <a:pt x="1607371" y="1513342"/>
                  </a:lnTo>
                  <a:lnTo>
                    <a:pt x="1563228" y="1513987"/>
                  </a:lnTo>
                  <a:close/>
                </a:path>
                <a:path w="2355215" h="1514475">
                  <a:moveTo>
                    <a:pt x="2354725" y="1488037"/>
                  </a:moveTo>
                  <a:lnTo>
                    <a:pt x="2317748" y="1486620"/>
                  </a:lnTo>
                  <a:lnTo>
                    <a:pt x="2271696" y="1485684"/>
                  </a:lnTo>
                  <a:lnTo>
                    <a:pt x="2226032" y="1485505"/>
                  </a:lnTo>
                  <a:lnTo>
                    <a:pt x="2354725" y="1485505"/>
                  </a:lnTo>
                  <a:lnTo>
                    <a:pt x="2354725" y="1488037"/>
                  </a:lnTo>
                  <a:close/>
                </a:path>
              </a:pathLst>
            </a:custGeom>
            <a:solidFill>
              <a:srgbClr val="FFCC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81362" y="1"/>
              <a:ext cx="1806637" cy="154178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1316335" y="8266868"/>
            <a:ext cx="6971665" cy="2020570"/>
            <a:chOff x="11316335" y="8266868"/>
            <a:chExt cx="6971665" cy="2020570"/>
          </a:xfrm>
        </p:grpSpPr>
        <p:sp>
          <p:nvSpPr>
            <p:cNvPr id="7" name="object 7"/>
            <p:cNvSpPr/>
            <p:nvPr/>
          </p:nvSpPr>
          <p:spPr>
            <a:xfrm>
              <a:off x="11316335" y="8266868"/>
              <a:ext cx="6971665" cy="2020570"/>
            </a:xfrm>
            <a:custGeom>
              <a:avLst/>
              <a:gdLst/>
              <a:ahLst/>
              <a:cxnLst/>
              <a:rect l="l" t="t" r="r" b="b"/>
              <a:pathLst>
                <a:path w="6971665" h="2020570">
                  <a:moveTo>
                    <a:pt x="4339491" y="2020131"/>
                  </a:moveTo>
                  <a:lnTo>
                    <a:pt x="6971664" y="2020131"/>
                  </a:lnTo>
                  <a:lnTo>
                    <a:pt x="6971664" y="850"/>
                  </a:lnTo>
                  <a:lnTo>
                    <a:pt x="6948818" y="271"/>
                  </a:lnTo>
                  <a:lnTo>
                    <a:pt x="6900928" y="0"/>
                  </a:lnTo>
                  <a:lnTo>
                    <a:pt x="6853100" y="679"/>
                  </a:lnTo>
                  <a:lnTo>
                    <a:pt x="6805355" y="2315"/>
                  </a:lnTo>
                  <a:lnTo>
                    <a:pt x="6757714" y="4913"/>
                  </a:lnTo>
                  <a:lnTo>
                    <a:pt x="6710196" y="8479"/>
                  </a:lnTo>
                  <a:lnTo>
                    <a:pt x="6662821" y="13019"/>
                  </a:lnTo>
                  <a:lnTo>
                    <a:pt x="6615611" y="18540"/>
                  </a:lnTo>
                  <a:lnTo>
                    <a:pt x="6568586" y="25046"/>
                  </a:lnTo>
                  <a:lnTo>
                    <a:pt x="6521765" y="32544"/>
                  </a:lnTo>
                  <a:lnTo>
                    <a:pt x="6475168" y="41040"/>
                  </a:lnTo>
                  <a:lnTo>
                    <a:pt x="6428817" y="50540"/>
                  </a:lnTo>
                  <a:lnTo>
                    <a:pt x="6382732" y="61048"/>
                  </a:lnTo>
                  <a:lnTo>
                    <a:pt x="6336932" y="72573"/>
                  </a:lnTo>
                  <a:lnTo>
                    <a:pt x="6291438" y="85118"/>
                  </a:lnTo>
                  <a:lnTo>
                    <a:pt x="6246270" y="98690"/>
                  </a:lnTo>
                  <a:lnTo>
                    <a:pt x="6201449" y="113296"/>
                  </a:lnTo>
                  <a:lnTo>
                    <a:pt x="6156994" y="128940"/>
                  </a:lnTo>
                  <a:lnTo>
                    <a:pt x="6112927" y="145629"/>
                  </a:lnTo>
                  <a:lnTo>
                    <a:pt x="6069267" y="163369"/>
                  </a:lnTo>
                  <a:lnTo>
                    <a:pt x="6026034" y="182165"/>
                  </a:lnTo>
                  <a:lnTo>
                    <a:pt x="5983250" y="202023"/>
                  </a:lnTo>
                  <a:lnTo>
                    <a:pt x="5940933" y="222950"/>
                  </a:lnTo>
                  <a:lnTo>
                    <a:pt x="5899105" y="244951"/>
                  </a:lnTo>
                  <a:lnTo>
                    <a:pt x="5857786" y="268032"/>
                  </a:lnTo>
                  <a:lnTo>
                    <a:pt x="5816996" y="292199"/>
                  </a:lnTo>
                  <a:lnTo>
                    <a:pt x="5776754" y="317458"/>
                  </a:lnTo>
                  <a:lnTo>
                    <a:pt x="5737083" y="343814"/>
                  </a:lnTo>
                  <a:lnTo>
                    <a:pt x="5698001" y="371274"/>
                  </a:lnTo>
                  <a:lnTo>
                    <a:pt x="5659529" y="399844"/>
                  </a:lnTo>
                  <a:lnTo>
                    <a:pt x="5620395" y="430503"/>
                  </a:lnTo>
                  <a:lnTo>
                    <a:pt x="5582149" y="462028"/>
                  </a:lnTo>
                  <a:lnTo>
                    <a:pt x="5544752" y="494383"/>
                  </a:lnTo>
                  <a:lnTo>
                    <a:pt x="5508167" y="527531"/>
                  </a:lnTo>
                  <a:lnTo>
                    <a:pt x="5472355" y="561436"/>
                  </a:lnTo>
                  <a:lnTo>
                    <a:pt x="5437279" y="596062"/>
                  </a:lnTo>
                  <a:lnTo>
                    <a:pt x="5402901" y="631373"/>
                  </a:lnTo>
                  <a:lnTo>
                    <a:pt x="5369182" y="667333"/>
                  </a:lnTo>
                  <a:lnTo>
                    <a:pt x="5336086" y="703906"/>
                  </a:lnTo>
                  <a:lnTo>
                    <a:pt x="5303573" y="741054"/>
                  </a:lnTo>
                  <a:lnTo>
                    <a:pt x="5271606" y="778743"/>
                  </a:lnTo>
                  <a:lnTo>
                    <a:pt x="5240147" y="816936"/>
                  </a:lnTo>
                  <a:lnTo>
                    <a:pt x="5209159" y="855597"/>
                  </a:lnTo>
                  <a:lnTo>
                    <a:pt x="5178602" y="894690"/>
                  </a:lnTo>
                  <a:lnTo>
                    <a:pt x="5148440" y="934178"/>
                  </a:lnTo>
                  <a:lnTo>
                    <a:pt x="5118634" y="974026"/>
                  </a:lnTo>
                  <a:lnTo>
                    <a:pt x="5089146" y="1014197"/>
                  </a:lnTo>
                  <a:lnTo>
                    <a:pt x="5059939" y="1054655"/>
                  </a:lnTo>
                  <a:lnTo>
                    <a:pt x="5030975" y="1095364"/>
                  </a:lnTo>
                  <a:lnTo>
                    <a:pt x="5002215" y="1136287"/>
                  </a:lnTo>
                  <a:lnTo>
                    <a:pt x="4973622" y="1177389"/>
                  </a:lnTo>
                  <a:lnTo>
                    <a:pt x="4918574" y="1257376"/>
                  </a:lnTo>
                  <a:lnTo>
                    <a:pt x="4803439" y="1425728"/>
                  </a:lnTo>
                  <a:lnTo>
                    <a:pt x="4774951" y="1467067"/>
                  </a:lnTo>
                  <a:lnTo>
                    <a:pt x="4746326" y="1508296"/>
                  </a:lnTo>
                  <a:lnTo>
                    <a:pt x="4717526" y="1549378"/>
                  </a:lnTo>
                  <a:lnTo>
                    <a:pt x="4688514" y="1590277"/>
                  </a:lnTo>
                  <a:lnTo>
                    <a:pt x="4659251" y="1630957"/>
                  </a:lnTo>
                  <a:lnTo>
                    <a:pt x="4629699" y="1671381"/>
                  </a:lnTo>
                  <a:lnTo>
                    <a:pt x="4599821" y="1711514"/>
                  </a:lnTo>
                  <a:lnTo>
                    <a:pt x="4569579" y="1751319"/>
                  </a:lnTo>
                  <a:lnTo>
                    <a:pt x="4538935" y="1790760"/>
                  </a:lnTo>
                  <a:lnTo>
                    <a:pt x="4507850" y="1829801"/>
                  </a:lnTo>
                  <a:lnTo>
                    <a:pt x="4476288" y="1868406"/>
                  </a:lnTo>
                  <a:lnTo>
                    <a:pt x="4444209" y="1906539"/>
                  </a:lnTo>
                  <a:lnTo>
                    <a:pt x="4413659" y="1941503"/>
                  </a:lnTo>
                  <a:lnTo>
                    <a:pt x="4382112" y="1976009"/>
                  </a:lnTo>
                  <a:lnTo>
                    <a:pt x="4349607" y="2010009"/>
                  </a:lnTo>
                  <a:lnTo>
                    <a:pt x="4339491" y="2020131"/>
                  </a:lnTo>
                  <a:close/>
                </a:path>
                <a:path w="6971665" h="2020570">
                  <a:moveTo>
                    <a:pt x="0" y="2020131"/>
                  </a:moveTo>
                  <a:lnTo>
                    <a:pt x="2316572" y="2020131"/>
                  </a:lnTo>
                  <a:lnTo>
                    <a:pt x="2310787" y="2012353"/>
                  </a:lnTo>
                  <a:lnTo>
                    <a:pt x="2282503" y="1973636"/>
                  </a:lnTo>
                  <a:lnTo>
                    <a:pt x="2198232" y="1856779"/>
                  </a:lnTo>
                  <a:lnTo>
                    <a:pt x="2169989" y="1817999"/>
                  </a:lnTo>
                  <a:lnTo>
                    <a:pt x="2141497" y="1779511"/>
                  </a:lnTo>
                  <a:lnTo>
                    <a:pt x="2112650" y="1741438"/>
                  </a:lnTo>
                  <a:lnTo>
                    <a:pt x="2083346" y="1703901"/>
                  </a:lnTo>
                  <a:lnTo>
                    <a:pt x="2053481" y="1667024"/>
                  </a:lnTo>
                  <a:lnTo>
                    <a:pt x="2022950" y="1630929"/>
                  </a:lnTo>
                  <a:lnTo>
                    <a:pt x="1991649" y="1595740"/>
                  </a:lnTo>
                  <a:lnTo>
                    <a:pt x="1959475" y="1561580"/>
                  </a:lnTo>
                  <a:lnTo>
                    <a:pt x="1926324" y="1528570"/>
                  </a:lnTo>
                  <a:lnTo>
                    <a:pt x="1892091" y="1496834"/>
                  </a:lnTo>
                  <a:lnTo>
                    <a:pt x="1856673" y="1466495"/>
                  </a:lnTo>
                  <a:lnTo>
                    <a:pt x="1819966" y="1437676"/>
                  </a:lnTo>
                  <a:lnTo>
                    <a:pt x="1781865" y="1410499"/>
                  </a:lnTo>
                  <a:lnTo>
                    <a:pt x="1742268" y="1385087"/>
                  </a:lnTo>
                  <a:lnTo>
                    <a:pt x="1700765" y="1361435"/>
                  </a:lnTo>
                  <a:lnTo>
                    <a:pt x="1658411" y="1340254"/>
                  </a:lnTo>
                  <a:lnTo>
                    <a:pt x="1615273" y="1321498"/>
                  </a:lnTo>
                  <a:lnTo>
                    <a:pt x="1571421" y="1305124"/>
                  </a:lnTo>
                  <a:lnTo>
                    <a:pt x="1526923" y="1291084"/>
                  </a:lnTo>
                  <a:lnTo>
                    <a:pt x="1481846" y="1279335"/>
                  </a:lnTo>
                  <a:lnTo>
                    <a:pt x="1436261" y="1269829"/>
                  </a:lnTo>
                  <a:lnTo>
                    <a:pt x="1390235" y="1262522"/>
                  </a:lnTo>
                  <a:lnTo>
                    <a:pt x="1343836" y="1257368"/>
                  </a:lnTo>
                  <a:lnTo>
                    <a:pt x="1297133" y="1254322"/>
                  </a:lnTo>
                  <a:lnTo>
                    <a:pt x="1250195" y="1253338"/>
                  </a:lnTo>
                  <a:lnTo>
                    <a:pt x="1203090" y="1254371"/>
                  </a:lnTo>
                  <a:lnTo>
                    <a:pt x="1155887" y="1257376"/>
                  </a:lnTo>
                  <a:lnTo>
                    <a:pt x="1108654" y="1262306"/>
                  </a:lnTo>
                  <a:lnTo>
                    <a:pt x="1061459" y="1269117"/>
                  </a:lnTo>
                  <a:lnTo>
                    <a:pt x="1014371" y="1277763"/>
                  </a:lnTo>
                  <a:lnTo>
                    <a:pt x="967459" y="1288198"/>
                  </a:lnTo>
                  <a:lnTo>
                    <a:pt x="920791" y="1300378"/>
                  </a:lnTo>
                  <a:lnTo>
                    <a:pt x="874435" y="1314256"/>
                  </a:lnTo>
                  <a:lnTo>
                    <a:pt x="828460" y="1329787"/>
                  </a:lnTo>
                  <a:lnTo>
                    <a:pt x="782935" y="1346926"/>
                  </a:lnTo>
                  <a:lnTo>
                    <a:pt x="737927" y="1365628"/>
                  </a:lnTo>
                  <a:lnTo>
                    <a:pt x="693506" y="1385846"/>
                  </a:lnTo>
                  <a:lnTo>
                    <a:pt x="649739" y="1407536"/>
                  </a:lnTo>
                  <a:lnTo>
                    <a:pt x="606696" y="1430651"/>
                  </a:lnTo>
                  <a:lnTo>
                    <a:pt x="564445" y="1455147"/>
                  </a:lnTo>
                  <a:lnTo>
                    <a:pt x="523054" y="1480978"/>
                  </a:lnTo>
                  <a:lnTo>
                    <a:pt x="482591" y="1508098"/>
                  </a:lnTo>
                  <a:lnTo>
                    <a:pt x="443126" y="1536462"/>
                  </a:lnTo>
                  <a:lnTo>
                    <a:pt x="404727" y="1566025"/>
                  </a:lnTo>
                  <a:lnTo>
                    <a:pt x="367462" y="1596741"/>
                  </a:lnTo>
                  <a:lnTo>
                    <a:pt x="331399" y="1628565"/>
                  </a:lnTo>
                  <a:lnTo>
                    <a:pt x="295332" y="1662431"/>
                  </a:lnTo>
                  <a:lnTo>
                    <a:pt x="260274" y="1697146"/>
                  </a:lnTo>
                  <a:lnTo>
                    <a:pt x="226194" y="1732678"/>
                  </a:lnTo>
                  <a:lnTo>
                    <a:pt x="193059" y="1768996"/>
                  </a:lnTo>
                  <a:lnTo>
                    <a:pt x="160840" y="1806069"/>
                  </a:lnTo>
                  <a:lnTo>
                    <a:pt x="129503" y="1843865"/>
                  </a:lnTo>
                  <a:lnTo>
                    <a:pt x="99019" y="1882352"/>
                  </a:lnTo>
                  <a:lnTo>
                    <a:pt x="69355" y="1921500"/>
                  </a:lnTo>
                  <a:lnTo>
                    <a:pt x="40481" y="1961277"/>
                  </a:lnTo>
                  <a:lnTo>
                    <a:pt x="12364" y="2001651"/>
                  </a:lnTo>
                  <a:lnTo>
                    <a:pt x="0" y="2020131"/>
                  </a:lnTo>
                  <a:close/>
                </a:path>
              </a:pathLst>
            </a:custGeom>
            <a:solidFill>
              <a:srgbClr val="8AB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23678" y="8479438"/>
              <a:ext cx="6464935" cy="1807845"/>
            </a:xfrm>
            <a:custGeom>
              <a:avLst/>
              <a:gdLst/>
              <a:ahLst/>
              <a:cxnLst/>
              <a:rect l="l" t="t" r="r" b="b"/>
              <a:pathLst>
                <a:path w="6464934" h="1807845">
                  <a:moveTo>
                    <a:pt x="1275657" y="1807561"/>
                  </a:moveTo>
                  <a:lnTo>
                    <a:pt x="1358809" y="1807561"/>
                  </a:lnTo>
                  <a:lnTo>
                    <a:pt x="1334584" y="1779469"/>
                  </a:lnTo>
                  <a:lnTo>
                    <a:pt x="1299622" y="1742078"/>
                  </a:lnTo>
                  <a:lnTo>
                    <a:pt x="1263136" y="1706310"/>
                  </a:lnTo>
                  <a:lnTo>
                    <a:pt x="1225053" y="1672325"/>
                  </a:lnTo>
                  <a:lnTo>
                    <a:pt x="1185305" y="1640285"/>
                  </a:lnTo>
                  <a:lnTo>
                    <a:pt x="1143822" y="1610349"/>
                  </a:lnTo>
                  <a:lnTo>
                    <a:pt x="1100532" y="1582678"/>
                  </a:lnTo>
                  <a:lnTo>
                    <a:pt x="1055317" y="1557693"/>
                  </a:lnTo>
                  <a:lnTo>
                    <a:pt x="1009194" y="1536191"/>
                  </a:lnTo>
                  <a:lnTo>
                    <a:pt x="962283" y="1518106"/>
                  </a:lnTo>
                  <a:lnTo>
                    <a:pt x="914701" y="1503370"/>
                  </a:lnTo>
                  <a:lnTo>
                    <a:pt x="866566" y="1491919"/>
                  </a:lnTo>
                  <a:lnTo>
                    <a:pt x="817996" y="1483685"/>
                  </a:lnTo>
                  <a:lnTo>
                    <a:pt x="769107" y="1478601"/>
                  </a:lnTo>
                  <a:lnTo>
                    <a:pt x="720019" y="1476602"/>
                  </a:lnTo>
                  <a:lnTo>
                    <a:pt x="670848" y="1477622"/>
                  </a:lnTo>
                  <a:lnTo>
                    <a:pt x="621712" y="1481592"/>
                  </a:lnTo>
                  <a:lnTo>
                    <a:pt x="572730" y="1488448"/>
                  </a:lnTo>
                  <a:lnTo>
                    <a:pt x="524018" y="1498123"/>
                  </a:lnTo>
                  <a:lnTo>
                    <a:pt x="475695" y="1510551"/>
                  </a:lnTo>
                  <a:lnTo>
                    <a:pt x="427878" y="1525664"/>
                  </a:lnTo>
                  <a:lnTo>
                    <a:pt x="404890" y="1534301"/>
                  </a:lnTo>
                  <a:lnTo>
                    <a:pt x="700858" y="1534301"/>
                  </a:lnTo>
                  <a:lnTo>
                    <a:pt x="749259" y="1535275"/>
                  </a:lnTo>
                  <a:lnTo>
                    <a:pt x="798024" y="1539622"/>
                  </a:lnTo>
                  <a:lnTo>
                    <a:pt x="848156" y="1547862"/>
                  </a:lnTo>
                  <a:lnTo>
                    <a:pt x="896683" y="1559734"/>
                  </a:lnTo>
                  <a:lnTo>
                    <a:pt x="943624" y="1575027"/>
                  </a:lnTo>
                  <a:lnTo>
                    <a:pt x="988999" y="1593532"/>
                  </a:lnTo>
                  <a:lnTo>
                    <a:pt x="1032828" y="1615037"/>
                  </a:lnTo>
                  <a:lnTo>
                    <a:pt x="1075130" y="1639333"/>
                  </a:lnTo>
                  <a:lnTo>
                    <a:pt x="1115925" y="1666209"/>
                  </a:lnTo>
                  <a:lnTo>
                    <a:pt x="1155233" y="1695455"/>
                  </a:lnTo>
                  <a:lnTo>
                    <a:pt x="1193073" y="1726860"/>
                  </a:lnTo>
                  <a:lnTo>
                    <a:pt x="1229466" y="1760215"/>
                  </a:lnTo>
                  <a:lnTo>
                    <a:pt x="1264430" y="1795308"/>
                  </a:lnTo>
                  <a:lnTo>
                    <a:pt x="1275657" y="1807561"/>
                  </a:lnTo>
                  <a:close/>
                </a:path>
                <a:path w="6464934" h="1807845">
                  <a:moveTo>
                    <a:pt x="0" y="1807561"/>
                  </a:moveTo>
                  <a:lnTo>
                    <a:pt x="87356" y="1807561"/>
                  </a:lnTo>
                  <a:lnTo>
                    <a:pt x="97984" y="1797557"/>
                  </a:lnTo>
                  <a:lnTo>
                    <a:pt x="134438" y="1765806"/>
                  </a:lnTo>
                  <a:lnTo>
                    <a:pt x="172170" y="1735494"/>
                  </a:lnTo>
                  <a:lnTo>
                    <a:pt x="211115" y="1706758"/>
                  </a:lnTo>
                  <a:lnTo>
                    <a:pt x="251207" y="1679739"/>
                  </a:lnTo>
                  <a:lnTo>
                    <a:pt x="292381" y="1654573"/>
                  </a:lnTo>
                  <a:lnTo>
                    <a:pt x="334572" y="1631399"/>
                  </a:lnTo>
                  <a:lnTo>
                    <a:pt x="377726" y="1610349"/>
                  </a:lnTo>
                  <a:lnTo>
                    <a:pt x="421741" y="1591579"/>
                  </a:lnTo>
                  <a:lnTo>
                    <a:pt x="466590" y="1575210"/>
                  </a:lnTo>
                  <a:lnTo>
                    <a:pt x="512194" y="1561386"/>
                  </a:lnTo>
                  <a:lnTo>
                    <a:pt x="558488" y="1550244"/>
                  </a:lnTo>
                  <a:lnTo>
                    <a:pt x="605407" y="1541925"/>
                  </a:lnTo>
                  <a:lnTo>
                    <a:pt x="652885" y="1536564"/>
                  </a:lnTo>
                  <a:lnTo>
                    <a:pt x="700858" y="1534301"/>
                  </a:lnTo>
                  <a:lnTo>
                    <a:pt x="404890" y="1534301"/>
                  </a:lnTo>
                  <a:lnTo>
                    <a:pt x="334233" y="1563682"/>
                  </a:lnTo>
                  <a:lnTo>
                    <a:pt x="288641" y="1586455"/>
                  </a:lnTo>
                  <a:lnTo>
                    <a:pt x="244590" y="1611243"/>
                  </a:lnTo>
                  <a:lnTo>
                    <a:pt x="202060" y="1637915"/>
                  </a:lnTo>
                  <a:lnTo>
                    <a:pt x="161009" y="1666377"/>
                  </a:lnTo>
                  <a:lnTo>
                    <a:pt x="121397" y="1696533"/>
                  </a:lnTo>
                  <a:lnTo>
                    <a:pt x="83185" y="1728289"/>
                  </a:lnTo>
                  <a:lnTo>
                    <a:pt x="46331" y="1761550"/>
                  </a:lnTo>
                  <a:lnTo>
                    <a:pt x="10795" y="1796221"/>
                  </a:lnTo>
                  <a:lnTo>
                    <a:pt x="0" y="1807561"/>
                  </a:lnTo>
                  <a:close/>
                </a:path>
                <a:path w="6464934" h="1807845">
                  <a:moveTo>
                    <a:pt x="4543764" y="1807561"/>
                  </a:moveTo>
                  <a:lnTo>
                    <a:pt x="4620002" y="1807561"/>
                  </a:lnTo>
                  <a:lnTo>
                    <a:pt x="4881791" y="1469504"/>
                  </a:lnTo>
                  <a:lnTo>
                    <a:pt x="4943932" y="1390682"/>
                  </a:lnTo>
                  <a:lnTo>
                    <a:pt x="5006634" y="1312236"/>
                  </a:lnTo>
                  <a:lnTo>
                    <a:pt x="5038226" y="1273195"/>
                  </a:lnTo>
                  <a:lnTo>
                    <a:pt x="5069997" y="1234299"/>
                  </a:lnTo>
                  <a:lnTo>
                    <a:pt x="5101960" y="1195564"/>
                  </a:lnTo>
                  <a:lnTo>
                    <a:pt x="5134126" y="1157006"/>
                  </a:lnTo>
                  <a:lnTo>
                    <a:pt x="5166510" y="1118643"/>
                  </a:lnTo>
                  <a:lnTo>
                    <a:pt x="5199124" y="1080492"/>
                  </a:lnTo>
                  <a:lnTo>
                    <a:pt x="5231980" y="1042568"/>
                  </a:lnTo>
                  <a:lnTo>
                    <a:pt x="5265092" y="1004889"/>
                  </a:lnTo>
                  <a:lnTo>
                    <a:pt x="5298473" y="967472"/>
                  </a:lnTo>
                  <a:lnTo>
                    <a:pt x="5332135" y="930332"/>
                  </a:lnTo>
                  <a:lnTo>
                    <a:pt x="5366091" y="893488"/>
                  </a:lnTo>
                  <a:lnTo>
                    <a:pt x="5400354" y="856956"/>
                  </a:lnTo>
                  <a:lnTo>
                    <a:pt x="5434937" y="820753"/>
                  </a:lnTo>
                  <a:lnTo>
                    <a:pt x="5469853" y="784894"/>
                  </a:lnTo>
                  <a:lnTo>
                    <a:pt x="5505115" y="749398"/>
                  </a:lnTo>
                  <a:lnTo>
                    <a:pt x="5540735" y="714281"/>
                  </a:lnTo>
                  <a:lnTo>
                    <a:pt x="5576727" y="679559"/>
                  </a:lnTo>
                  <a:lnTo>
                    <a:pt x="5613102" y="645250"/>
                  </a:lnTo>
                  <a:lnTo>
                    <a:pt x="5649875" y="611370"/>
                  </a:lnTo>
                  <a:lnTo>
                    <a:pt x="5687058" y="577936"/>
                  </a:lnTo>
                  <a:lnTo>
                    <a:pt x="5724664" y="544964"/>
                  </a:lnTo>
                  <a:lnTo>
                    <a:pt x="5762705" y="512472"/>
                  </a:lnTo>
                  <a:lnTo>
                    <a:pt x="5801195" y="480476"/>
                  </a:lnTo>
                  <a:lnTo>
                    <a:pt x="5840146" y="448993"/>
                  </a:lnTo>
                  <a:lnTo>
                    <a:pt x="5879571" y="418040"/>
                  </a:lnTo>
                  <a:lnTo>
                    <a:pt x="5919484" y="387633"/>
                  </a:lnTo>
                  <a:lnTo>
                    <a:pt x="5959896" y="357789"/>
                  </a:lnTo>
                  <a:lnTo>
                    <a:pt x="6000822" y="328525"/>
                  </a:lnTo>
                  <a:lnTo>
                    <a:pt x="6041069" y="300775"/>
                  </a:lnTo>
                  <a:lnTo>
                    <a:pt x="6081993" y="273668"/>
                  </a:lnTo>
                  <a:lnTo>
                    <a:pt x="6123566" y="247231"/>
                  </a:lnTo>
                  <a:lnTo>
                    <a:pt x="6165763" y="221487"/>
                  </a:lnTo>
                  <a:lnTo>
                    <a:pt x="6208555" y="196461"/>
                  </a:lnTo>
                  <a:lnTo>
                    <a:pt x="6251916" y="172177"/>
                  </a:lnTo>
                  <a:lnTo>
                    <a:pt x="6295819" y="148660"/>
                  </a:lnTo>
                  <a:lnTo>
                    <a:pt x="6340236" y="125935"/>
                  </a:lnTo>
                  <a:lnTo>
                    <a:pt x="6385141" y="104025"/>
                  </a:lnTo>
                  <a:lnTo>
                    <a:pt x="6430506" y="82956"/>
                  </a:lnTo>
                  <a:lnTo>
                    <a:pt x="6464321" y="68039"/>
                  </a:lnTo>
                  <a:lnTo>
                    <a:pt x="6464321" y="0"/>
                  </a:lnTo>
                  <a:lnTo>
                    <a:pt x="6414362" y="22223"/>
                  </a:lnTo>
                  <a:lnTo>
                    <a:pt x="6369859" y="43130"/>
                  </a:lnTo>
                  <a:lnTo>
                    <a:pt x="6325718" y="64864"/>
                  </a:lnTo>
                  <a:lnTo>
                    <a:pt x="6281947" y="87402"/>
                  </a:lnTo>
                  <a:lnTo>
                    <a:pt x="6238558" y="110721"/>
                  </a:lnTo>
                  <a:lnTo>
                    <a:pt x="6195561" y="134799"/>
                  </a:lnTo>
                  <a:lnTo>
                    <a:pt x="6152965" y="159612"/>
                  </a:lnTo>
                  <a:lnTo>
                    <a:pt x="6110783" y="185138"/>
                  </a:lnTo>
                  <a:lnTo>
                    <a:pt x="6069023" y="211354"/>
                  </a:lnTo>
                  <a:lnTo>
                    <a:pt x="6027696" y="238237"/>
                  </a:lnTo>
                  <a:lnTo>
                    <a:pt x="5986813" y="265764"/>
                  </a:lnTo>
                  <a:lnTo>
                    <a:pt x="5946384" y="293912"/>
                  </a:lnTo>
                  <a:lnTo>
                    <a:pt x="5906419" y="322659"/>
                  </a:lnTo>
                  <a:lnTo>
                    <a:pt x="5866928" y="351981"/>
                  </a:lnTo>
                  <a:lnTo>
                    <a:pt x="5827922" y="381855"/>
                  </a:lnTo>
                  <a:lnTo>
                    <a:pt x="5789411" y="412258"/>
                  </a:lnTo>
                  <a:lnTo>
                    <a:pt x="5751406" y="443169"/>
                  </a:lnTo>
                  <a:lnTo>
                    <a:pt x="5713917" y="474563"/>
                  </a:lnTo>
                  <a:lnTo>
                    <a:pt x="5675274" y="507839"/>
                  </a:lnTo>
                  <a:lnTo>
                    <a:pt x="5637101" y="541564"/>
                  </a:lnTo>
                  <a:lnTo>
                    <a:pt x="5599383" y="575723"/>
                  </a:lnTo>
                  <a:lnTo>
                    <a:pt x="5562104" y="610301"/>
                  </a:lnTo>
                  <a:lnTo>
                    <a:pt x="5525251" y="645283"/>
                  </a:lnTo>
                  <a:lnTo>
                    <a:pt x="5488808" y="680655"/>
                  </a:lnTo>
                  <a:lnTo>
                    <a:pt x="5452760" y="716401"/>
                  </a:lnTo>
                  <a:lnTo>
                    <a:pt x="5417092" y="752506"/>
                  </a:lnTo>
                  <a:lnTo>
                    <a:pt x="5381788" y="788956"/>
                  </a:lnTo>
                  <a:lnTo>
                    <a:pt x="5346835" y="825735"/>
                  </a:lnTo>
                  <a:lnTo>
                    <a:pt x="5312216" y="862830"/>
                  </a:lnTo>
                  <a:lnTo>
                    <a:pt x="5277917" y="900224"/>
                  </a:lnTo>
                  <a:lnTo>
                    <a:pt x="5243923" y="937904"/>
                  </a:lnTo>
                  <a:lnTo>
                    <a:pt x="5210218" y="975854"/>
                  </a:lnTo>
                  <a:lnTo>
                    <a:pt x="5176788" y="1014059"/>
                  </a:lnTo>
                  <a:lnTo>
                    <a:pt x="5143618" y="1052505"/>
                  </a:lnTo>
                  <a:lnTo>
                    <a:pt x="5110692" y="1091177"/>
                  </a:lnTo>
                  <a:lnTo>
                    <a:pt x="5077996" y="1130059"/>
                  </a:lnTo>
                  <a:lnTo>
                    <a:pt x="5045515" y="1169137"/>
                  </a:lnTo>
                  <a:lnTo>
                    <a:pt x="5013233" y="1208397"/>
                  </a:lnTo>
                  <a:lnTo>
                    <a:pt x="4981135" y="1247822"/>
                  </a:lnTo>
                  <a:lnTo>
                    <a:pt x="4949207" y="1287399"/>
                  </a:lnTo>
                  <a:lnTo>
                    <a:pt x="4885800" y="1366947"/>
                  </a:lnTo>
                  <a:lnTo>
                    <a:pt x="4791584" y="1487032"/>
                  </a:lnTo>
                  <a:lnTo>
                    <a:pt x="4543764" y="1807561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85918" y="7371091"/>
            <a:ext cx="3143250" cy="2915920"/>
            <a:chOff x="185918" y="7371091"/>
            <a:chExt cx="3143250" cy="29159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958" y="7978896"/>
              <a:ext cx="2475336" cy="19069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918" y="7371091"/>
              <a:ext cx="3143022" cy="291590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 rot="1260000">
            <a:off x="1539638" y="8114288"/>
            <a:ext cx="1127858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0"/>
              </a:lnSpc>
            </a:pPr>
            <a:r>
              <a:rPr sz="2325" b="1" spc="15" baseline="5376" dirty="0">
                <a:latin typeface="Tahoma"/>
                <a:cs typeface="Tahoma"/>
              </a:rPr>
              <a:t>U</a:t>
            </a:r>
            <a:r>
              <a:rPr sz="2325" b="1" spc="15" baseline="3584" dirty="0">
                <a:latin typeface="Tahoma"/>
                <a:cs typeface="Tahoma"/>
              </a:rPr>
              <a:t>rba</a:t>
            </a:r>
            <a:r>
              <a:rPr sz="2325" b="1" spc="15" baseline="1792" dirty="0">
                <a:latin typeface="Tahoma"/>
                <a:cs typeface="Tahoma"/>
              </a:rPr>
              <a:t>nUs</a:t>
            </a:r>
            <a:r>
              <a:rPr sz="1550" b="1" spc="10" dirty="0">
                <a:latin typeface="Tahoma"/>
                <a:cs typeface="Tahoma"/>
              </a:rPr>
              <a:t>er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1"/>
            <a:ext cx="7382509" cy="2027555"/>
            <a:chOff x="0" y="1"/>
            <a:chExt cx="7382509" cy="2027555"/>
          </a:xfrm>
        </p:grpSpPr>
        <p:sp>
          <p:nvSpPr>
            <p:cNvPr id="14" name="object 14"/>
            <p:cNvSpPr/>
            <p:nvPr/>
          </p:nvSpPr>
          <p:spPr>
            <a:xfrm>
              <a:off x="0" y="1"/>
              <a:ext cx="7382509" cy="2027555"/>
            </a:xfrm>
            <a:custGeom>
              <a:avLst/>
              <a:gdLst/>
              <a:ahLst/>
              <a:cxnLst/>
              <a:rect l="l" t="t" r="r" b="b"/>
              <a:pathLst>
                <a:path w="7382509" h="2027555">
                  <a:moveTo>
                    <a:pt x="3045198" y="0"/>
                  </a:moveTo>
                  <a:lnTo>
                    <a:pt x="0" y="0"/>
                  </a:lnTo>
                  <a:lnTo>
                    <a:pt x="0" y="1983387"/>
                  </a:lnTo>
                  <a:lnTo>
                    <a:pt x="45517" y="1991584"/>
                  </a:lnTo>
                  <a:lnTo>
                    <a:pt x="93179" y="1999248"/>
                  </a:lnTo>
                  <a:lnTo>
                    <a:pt x="140941" y="2006009"/>
                  </a:lnTo>
                  <a:lnTo>
                    <a:pt x="188782" y="2011860"/>
                  </a:lnTo>
                  <a:lnTo>
                    <a:pt x="236682" y="2016796"/>
                  </a:lnTo>
                  <a:lnTo>
                    <a:pt x="284621" y="2020811"/>
                  </a:lnTo>
                  <a:lnTo>
                    <a:pt x="332578" y="2023899"/>
                  </a:lnTo>
                  <a:lnTo>
                    <a:pt x="380533" y="2026054"/>
                  </a:lnTo>
                  <a:lnTo>
                    <a:pt x="428466" y="2027270"/>
                  </a:lnTo>
                  <a:lnTo>
                    <a:pt x="476356" y="2027541"/>
                  </a:lnTo>
                  <a:lnTo>
                    <a:pt x="524184" y="2026862"/>
                  </a:lnTo>
                  <a:lnTo>
                    <a:pt x="571929" y="2025226"/>
                  </a:lnTo>
                  <a:lnTo>
                    <a:pt x="619570" y="2022628"/>
                  </a:lnTo>
                  <a:lnTo>
                    <a:pt x="667088" y="2019061"/>
                  </a:lnTo>
                  <a:lnTo>
                    <a:pt x="714463" y="2014521"/>
                  </a:lnTo>
                  <a:lnTo>
                    <a:pt x="761673" y="2009000"/>
                  </a:lnTo>
                  <a:lnTo>
                    <a:pt x="808698" y="2002494"/>
                  </a:lnTo>
                  <a:lnTo>
                    <a:pt x="855519" y="1994996"/>
                  </a:lnTo>
                  <a:lnTo>
                    <a:pt x="902116" y="1986500"/>
                  </a:lnTo>
                  <a:lnTo>
                    <a:pt x="948467" y="1977001"/>
                  </a:lnTo>
                  <a:lnTo>
                    <a:pt x="994552" y="1966492"/>
                  </a:lnTo>
                  <a:lnTo>
                    <a:pt x="1040352" y="1954968"/>
                  </a:lnTo>
                  <a:lnTo>
                    <a:pt x="1085846" y="1942422"/>
                  </a:lnTo>
                  <a:lnTo>
                    <a:pt x="1131014" y="1928850"/>
                  </a:lnTo>
                  <a:lnTo>
                    <a:pt x="1175835" y="1914245"/>
                  </a:lnTo>
                  <a:lnTo>
                    <a:pt x="1220290" y="1898600"/>
                  </a:lnTo>
                  <a:lnTo>
                    <a:pt x="1264357" y="1881911"/>
                  </a:lnTo>
                  <a:lnTo>
                    <a:pt x="1308017" y="1864172"/>
                  </a:lnTo>
                  <a:lnTo>
                    <a:pt x="1351249" y="1845376"/>
                  </a:lnTo>
                  <a:lnTo>
                    <a:pt x="1394034" y="1825517"/>
                  </a:lnTo>
                  <a:lnTo>
                    <a:pt x="1436351" y="1804590"/>
                  </a:lnTo>
                  <a:lnTo>
                    <a:pt x="1478179" y="1782589"/>
                  </a:lnTo>
                  <a:lnTo>
                    <a:pt x="1519498" y="1759508"/>
                  </a:lnTo>
                  <a:lnTo>
                    <a:pt x="1560288" y="1735341"/>
                  </a:lnTo>
                  <a:lnTo>
                    <a:pt x="1600530" y="1710083"/>
                  </a:lnTo>
                  <a:lnTo>
                    <a:pt x="1640201" y="1683726"/>
                  </a:lnTo>
                  <a:lnTo>
                    <a:pt x="1679283" y="1656266"/>
                  </a:lnTo>
                  <a:lnTo>
                    <a:pt x="1717755" y="1627697"/>
                  </a:lnTo>
                  <a:lnTo>
                    <a:pt x="1756889" y="1597037"/>
                  </a:lnTo>
                  <a:lnTo>
                    <a:pt x="1795135" y="1565512"/>
                  </a:lnTo>
                  <a:lnTo>
                    <a:pt x="1832532" y="1533157"/>
                  </a:lnTo>
                  <a:lnTo>
                    <a:pt x="1869117" y="1500009"/>
                  </a:lnTo>
                  <a:lnTo>
                    <a:pt x="1904929" y="1466104"/>
                  </a:lnTo>
                  <a:lnTo>
                    <a:pt x="1940005" y="1431478"/>
                  </a:lnTo>
                  <a:lnTo>
                    <a:pt x="1974383" y="1396167"/>
                  </a:lnTo>
                  <a:lnTo>
                    <a:pt x="2008101" y="1360207"/>
                  </a:lnTo>
                  <a:lnTo>
                    <a:pt x="2041198" y="1323635"/>
                  </a:lnTo>
                  <a:lnTo>
                    <a:pt x="2073711" y="1286486"/>
                  </a:lnTo>
                  <a:lnTo>
                    <a:pt x="2105678" y="1248797"/>
                  </a:lnTo>
                  <a:lnTo>
                    <a:pt x="2137137" y="1210604"/>
                  </a:lnTo>
                  <a:lnTo>
                    <a:pt x="2168125" y="1171943"/>
                  </a:lnTo>
                  <a:lnTo>
                    <a:pt x="2198682" y="1132850"/>
                  </a:lnTo>
                  <a:lnTo>
                    <a:pt x="2228844" y="1093362"/>
                  </a:lnTo>
                  <a:lnTo>
                    <a:pt x="2258650" y="1053514"/>
                  </a:lnTo>
                  <a:lnTo>
                    <a:pt x="2288137" y="1013344"/>
                  </a:lnTo>
                  <a:lnTo>
                    <a:pt x="2317344" y="972886"/>
                  </a:lnTo>
                  <a:lnTo>
                    <a:pt x="2346309" y="932177"/>
                  </a:lnTo>
                  <a:lnTo>
                    <a:pt x="2375069" y="891253"/>
                  </a:lnTo>
                  <a:lnTo>
                    <a:pt x="2403662" y="850151"/>
                  </a:lnTo>
                  <a:lnTo>
                    <a:pt x="2602333" y="560473"/>
                  </a:lnTo>
                  <a:lnTo>
                    <a:pt x="2630958" y="519244"/>
                  </a:lnTo>
                  <a:lnTo>
                    <a:pt x="2659758" y="478162"/>
                  </a:lnTo>
                  <a:lnTo>
                    <a:pt x="2688770" y="437263"/>
                  </a:lnTo>
                  <a:lnTo>
                    <a:pt x="2718033" y="396584"/>
                  </a:lnTo>
                  <a:lnTo>
                    <a:pt x="2747585" y="356159"/>
                  </a:lnTo>
                  <a:lnTo>
                    <a:pt x="2777463" y="316027"/>
                  </a:lnTo>
                  <a:lnTo>
                    <a:pt x="2807705" y="276221"/>
                  </a:lnTo>
                  <a:lnTo>
                    <a:pt x="2838349" y="236780"/>
                  </a:lnTo>
                  <a:lnTo>
                    <a:pt x="2869434" y="197739"/>
                  </a:lnTo>
                  <a:lnTo>
                    <a:pt x="2900996" y="159134"/>
                  </a:lnTo>
                  <a:lnTo>
                    <a:pt x="2933075" y="121002"/>
                  </a:lnTo>
                  <a:lnTo>
                    <a:pt x="2963625" y="86037"/>
                  </a:lnTo>
                  <a:lnTo>
                    <a:pt x="2995172" y="51532"/>
                  </a:lnTo>
                  <a:lnTo>
                    <a:pt x="3027677" y="17532"/>
                  </a:lnTo>
                  <a:lnTo>
                    <a:pt x="3045198" y="0"/>
                  </a:lnTo>
                  <a:close/>
                </a:path>
                <a:path w="7382509" h="2027555">
                  <a:moveTo>
                    <a:pt x="7382242" y="0"/>
                  </a:moveTo>
                  <a:lnTo>
                    <a:pt x="5055202" y="0"/>
                  </a:lnTo>
                  <a:lnTo>
                    <a:pt x="5066497" y="15188"/>
                  </a:lnTo>
                  <a:lnTo>
                    <a:pt x="5094781" y="53904"/>
                  </a:lnTo>
                  <a:lnTo>
                    <a:pt x="5179052" y="170762"/>
                  </a:lnTo>
                  <a:lnTo>
                    <a:pt x="5207295" y="209541"/>
                  </a:lnTo>
                  <a:lnTo>
                    <a:pt x="5235787" y="248029"/>
                  </a:lnTo>
                  <a:lnTo>
                    <a:pt x="5264634" y="286103"/>
                  </a:lnTo>
                  <a:lnTo>
                    <a:pt x="5293938" y="323640"/>
                  </a:lnTo>
                  <a:lnTo>
                    <a:pt x="5323803" y="360517"/>
                  </a:lnTo>
                  <a:lnTo>
                    <a:pt x="5354334" y="396611"/>
                  </a:lnTo>
                  <a:lnTo>
                    <a:pt x="5385635" y="431800"/>
                  </a:lnTo>
                  <a:lnTo>
                    <a:pt x="5417809" y="465961"/>
                  </a:lnTo>
                  <a:lnTo>
                    <a:pt x="5450960" y="498970"/>
                  </a:lnTo>
                  <a:lnTo>
                    <a:pt x="5485193" y="530706"/>
                  </a:lnTo>
                  <a:lnTo>
                    <a:pt x="5520611" y="561045"/>
                  </a:lnTo>
                  <a:lnTo>
                    <a:pt x="5557318" y="589864"/>
                  </a:lnTo>
                  <a:lnTo>
                    <a:pt x="5595419" y="617041"/>
                  </a:lnTo>
                  <a:lnTo>
                    <a:pt x="5635016" y="642453"/>
                  </a:lnTo>
                  <a:lnTo>
                    <a:pt x="5676519" y="666106"/>
                  </a:lnTo>
                  <a:lnTo>
                    <a:pt x="5718873" y="687287"/>
                  </a:lnTo>
                  <a:lnTo>
                    <a:pt x="5762011" y="706042"/>
                  </a:lnTo>
                  <a:lnTo>
                    <a:pt x="5805863" y="722416"/>
                  </a:lnTo>
                  <a:lnTo>
                    <a:pt x="5850361" y="736456"/>
                  </a:lnTo>
                  <a:lnTo>
                    <a:pt x="5895437" y="748206"/>
                  </a:lnTo>
                  <a:lnTo>
                    <a:pt x="5941023" y="757712"/>
                  </a:lnTo>
                  <a:lnTo>
                    <a:pt x="5987049" y="765019"/>
                  </a:lnTo>
                  <a:lnTo>
                    <a:pt x="6033448" y="770172"/>
                  </a:lnTo>
                  <a:lnTo>
                    <a:pt x="6080151" y="773219"/>
                  </a:lnTo>
                  <a:lnTo>
                    <a:pt x="6127089" y="774202"/>
                  </a:lnTo>
                  <a:lnTo>
                    <a:pt x="6174193" y="773169"/>
                  </a:lnTo>
                  <a:lnTo>
                    <a:pt x="6221397" y="770165"/>
                  </a:lnTo>
                  <a:lnTo>
                    <a:pt x="6268630" y="765234"/>
                  </a:lnTo>
                  <a:lnTo>
                    <a:pt x="6315825" y="758423"/>
                  </a:lnTo>
                  <a:lnTo>
                    <a:pt x="6362912" y="749778"/>
                  </a:lnTo>
                  <a:lnTo>
                    <a:pt x="6409825" y="739342"/>
                  </a:lnTo>
                  <a:lnTo>
                    <a:pt x="6456493" y="727163"/>
                  </a:lnTo>
                  <a:lnTo>
                    <a:pt x="6502849" y="713284"/>
                  </a:lnTo>
                  <a:lnTo>
                    <a:pt x="6548824" y="697753"/>
                  </a:lnTo>
                  <a:lnTo>
                    <a:pt x="6594349" y="680614"/>
                  </a:lnTo>
                  <a:lnTo>
                    <a:pt x="6639357" y="661913"/>
                  </a:lnTo>
                  <a:lnTo>
                    <a:pt x="6683778" y="641694"/>
                  </a:lnTo>
                  <a:lnTo>
                    <a:pt x="6727545" y="620005"/>
                  </a:lnTo>
                  <a:lnTo>
                    <a:pt x="6770588" y="596889"/>
                  </a:lnTo>
                  <a:lnTo>
                    <a:pt x="6812839" y="572394"/>
                  </a:lnTo>
                  <a:lnTo>
                    <a:pt x="6854230" y="546563"/>
                  </a:lnTo>
                  <a:lnTo>
                    <a:pt x="6894693" y="519442"/>
                  </a:lnTo>
                  <a:lnTo>
                    <a:pt x="6934158" y="491078"/>
                  </a:lnTo>
                  <a:lnTo>
                    <a:pt x="6972557" y="461515"/>
                  </a:lnTo>
                  <a:lnTo>
                    <a:pt x="7009822" y="430799"/>
                  </a:lnTo>
                  <a:lnTo>
                    <a:pt x="7045885" y="398975"/>
                  </a:lnTo>
                  <a:lnTo>
                    <a:pt x="7081952" y="365109"/>
                  </a:lnTo>
                  <a:lnTo>
                    <a:pt x="7117010" y="330395"/>
                  </a:lnTo>
                  <a:lnTo>
                    <a:pt x="7151090" y="294862"/>
                  </a:lnTo>
                  <a:lnTo>
                    <a:pt x="7184224" y="258544"/>
                  </a:lnTo>
                  <a:lnTo>
                    <a:pt x="7216444" y="221472"/>
                  </a:lnTo>
                  <a:lnTo>
                    <a:pt x="7247781" y="183676"/>
                  </a:lnTo>
                  <a:lnTo>
                    <a:pt x="7278265" y="145188"/>
                  </a:lnTo>
                  <a:lnTo>
                    <a:pt x="7307929" y="106040"/>
                  </a:lnTo>
                  <a:lnTo>
                    <a:pt x="7336803" y="66264"/>
                  </a:lnTo>
                  <a:lnTo>
                    <a:pt x="7364920" y="25890"/>
                  </a:lnTo>
                  <a:lnTo>
                    <a:pt x="7382242" y="0"/>
                  </a:lnTo>
                  <a:close/>
                </a:path>
              </a:pathLst>
            </a:custGeom>
            <a:solidFill>
              <a:srgbClr val="8AB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"/>
              <a:ext cx="6877050" cy="1950085"/>
            </a:xfrm>
            <a:custGeom>
              <a:avLst/>
              <a:gdLst/>
              <a:ahLst/>
              <a:cxnLst/>
              <a:rect l="l" t="t" r="r" b="b"/>
              <a:pathLst>
                <a:path w="6877050" h="1950085">
                  <a:moveTo>
                    <a:pt x="5587495" y="0"/>
                  </a:moveTo>
                  <a:lnTo>
                    <a:pt x="5504743" y="0"/>
                  </a:lnTo>
                  <a:lnTo>
                    <a:pt x="5535358" y="35501"/>
                  </a:lnTo>
                  <a:lnTo>
                    <a:pt x="5570319" y="72893"/>
                  </a:lnTo>
                  <a:lnTo>
                    <a:pt x="5606806" y="108661"/>
                  </a:lnTo>
                  <a:lnTo>
                    <a:pt x="5644888" y="142645"/>
                  </a:lnTo>
                  <a:lnTo>
                    <a:pt x="5684636" y="174685"/>
                  </a:lnTo>
                  <a:lnTo>
                    <a:pt x="5726120" y="204621"/>
                  </a:lnTo>
                  <a:lnTo>
                    <a:pt x="5769409" y="232292"/>
                  </a:lnTo>
                  <a:lnTo>
                    <a:pt x="5814625" y="257277"/>
                  </a:lnTo>
                  <a:lnTo>
                    <a:pt x="5860747" y="278779"/>
                  </a:lnTo>
                  <a:lnTo>
                    <a:pt x="5907658" y="296865"/>
                  </a:lnTo>
                  <a:lnTo>
                    <a:pt x="5955240" y="311600"/>
                  </a:lnTo>
                  <a:lnTo>
                    <a:pt x="6003375" y="323052"/>
                  </a:lnTo>
                  <a:lnTo>
                    <a:pt x="6051946" y="331286"/>
                  </a:lnTo>
                  <a:lnTo>
                    <a:pt x="6100834" y="336369"/>
                  </a:lnTo>
                  <a:lnTo>
                    <a:pt x="6149923" y="338368"/>
                  </a:lnTo>
                  <a:lnTo>
                    <a:pt x="6199094" y="337349"/>
                  </a:lnTo>
                  <a:lnTo>
                    <a:pt x="6248229" y="333378"/>
                  </a:lnTo>
                  <a:lnTo>
                    <a:pt x="6297212" y="326522"/>
                  </a:lnTo>
                  <a:lnTo>
                    <a:pt x="6345923" y="316847"/>
                  </a:lnTo>
                  <a:lnTo>
                    <a:pt x="6394247" y="304420"/>
                  </a:lnTo>
                  <a:lnTo>
                    <a:pt x="6442064" y="289307"/>
                  </a:lnTo>
                  <a:lnTo>
                    <a:pt x="6465051" y="280669"/>
                  </a:lnTo>
                  <a:lnTo>
                    <a:pt x="6169083" y="280669"/>
                  </a:lnTo>
                  <a:lnTo>
                    <a:pt x="6120682" y="279696"/>
                  </a:lnTo>
                  <a:lnTo>
                    <a:pt x="6071917" y="275348"/>
                  </a:lnTo>
                  <a:lnTo>
                    <a:pt x="6021785" y="267108"/>
                  </a:lnTo>
                  <a:lnTo>
                    <a:pt x="5973259" y="255236"/>
                  </a:lnTo>
                  <a:lnTo>
                    <a:pt x="5926318" y="239943"/>
                  </a:lnTo>
                  <a:lnTo>
                    <a:pt x="5880943" y="221439"/>
                  </a:lnTo>
                  <a:lnTo>
                    <a:pt x="5837114" y="199933"/>
                  </a:lnTo>
                  <a:lnTo>
                    <a:pt x="5794812" y="175638"/>
                  </a:lnTo>
                  <a:lnTo>
                    <a:pt x="5754016" y="148762"/>
                  </a:lnTo>
                  <a:lnTo>
                    <a:pt x="5714708" y="119516"/>
                  </a:lnTo>
                  <a:lnTo>
                    <a:pt x="5676868" y="88110"/>
                  </a:lnTo>
                  <a:lnTo>
                    <a:pt x="5640476" y="54756"/>
                  </a:lnTo>
                  <a:lnTo>
                    <a:pt x="5605512" y="19662"/>
                  </a:lnTo>
                  <a:lnTo>
                    <a:pt x="5587495" y="0"/>
                  </a:lnTo>
                  <a:close/>
                </a:path>
                <a:path w="6877050" h="1950085">
                  <a:moveTo>
                    <a:pt x="6876996" y="0"/>
                  </a:moveTo>
                  <a:lnTo>
                    <a:pt x="6790456" y="0"/>
                  </a:lnTo>
                  <a:lnTo>
                    <a:pt x="6771958" y="17413"/>
                  </a:lnTo>
                  <a:lnTo>
                    <a:pt x="6735503" y="49165"/>
                  </a:lnTo>
                  <a:lnTo>
                    <a:pt x="6697771" y="79477"/>
                  </a:lnTo>
                  <a:lnTo>
                    <a:pt x="6658826" y="108212"/>
                  </a:lnTo>
                  <a:lnTo>
                    <a:pt x="6618734" y="135232"/>
                  </a:lnTo>
                  <a:lnTo>
                    <a:pt x="6577560" y="160398"/>
                  </a:lnTo>
                  <a:lnTo>
                    <a:pt x="6535370" y="183572"/>
                  </a:lnTo>
                  <a:lnTo>
                    <a:pt x="6492215" y="204621"/>
                  </a:lnTo>
                  <a:lnTo>
                    <a:pt x="6448200" y="223391"/>
                  </a:lnTo>
                  <a:lnTo>
                    <a:pt x="6403351" y="239761"/>
                  </a:lnTo>
                  <a:lnTo>
                    <a:pt x="6357747" y="253585"/>
                  </a:lnTo>
                  <a:lnTo>
                    <a:pt x="6311453" y="264726"/>
                  </a:lnTo>
                  <a:lnTo>
                    <a:pt x="6264534" y="273046"/>
                  </a:lnTo>
                  <a:lnTo>
                    <a:pt x="6217056" y="278406"/>
                  </a:lnTo>
                  <a:lnTo>
                    <a:pt x="6169083" y="280669"/>
                  </a:lnTo>
                  <a:lnTo>
                    <a:pt x="6465051" y="280669"/>
                  </a:lnTo>
                  <a:lnTo>
                    <a:pt x="6535708" y="251288"/>
                  </a:lnTo>
                  <a:lnTo>
                    <a:pt x="6581300" y="228515"/>
                  </a:lnTo>
                  <a:lnTo>
                    <a:pt x="6625351" y="203728"/>
                  </a:lnTo>
                  <a:lnTo>
                    <a:pt x="6667881" y="177056"/>
                  </a:lnTo>
                  <a:lnTo>
                    <a:pt x="6708932" y="148594"/>
                  </a:lnTo>
                  <a:lnTo>
                    <a:pt x="6748544" y="118437"/>
                  </a:lnTo>
                  <a:lnTo>
                    <a:pt x="6786757" y="86681"/>
                  </a:lnTo>
                  <a:lnTo>
                    <a:pt x="6823611" y="53421"/>
                  </a:lnTo>
                  <a:lnTo>
                    <a:pt x="6859146" y="18750"/>
                  </a:lnTo>
                  <a:lnTo>
                    <a:pt x="6876996" y="0"/>
                  </a:lnTo>
                  <a:close/>
                </a:path>
                <a:path w="6877050" h="1950085">
                  <a:moveTo>
                    <a:pt x="2331922" y="0"/>
                  </a:moveTo>
                  <a:lnTo>
                    <a:pt x="2255665" y="0"/>
                  </a:lnTo>
                  <a:lnTo>
                    <a:pt x="1988150" y="345466"/>
                  </a:lnTo>
                  <a:lnTo>
                    <a:pt x="1926009" y="424288"/>
                  </a:lnTo>
                  <a:lnTo>
                    <a:pt x="1863308" y="502735"/>
                  </a:lnTo>
                  <a:lnTo>
                    <a:pt x="1831715" y="541775"/>
                  </a:lnTo>
                  <a:lnTo>
                    <a:pt x="1799944" y="580672"/>
                  </a:lnTo>
                  <a:lnTo>
                    <a:pt x="1767982" y="619407"/>
                  </a:lnTo>
                  <a:lnTo>
                    <a:pt x="1735815" y="657964"/>
                  </a:lnTo>
                  <a:lnTo>
                    <a:pt x="1703431" y="696327"/>
                  </a:lnTo>
                  <a:lnTo>
                    <a:pt x="1670817" y="734479"/>
                  </a:lnTo>
                  <a:lnTo>
                    <a:pt x="1637961" y="772403"/>
                  </a:lnTo>
                  <a:lnTo>
                    <a:pt x="1604849" y="810082"/>
                  </a:lnTo>
                  <a:lnTo>
                    <a:pt x="1571468" y="847499"/>
                  </a:lnTo>
                  <a:lnTo>
                    <a:pt x="1537806" y="884638"/>
                  </a:lnTo>
                  <a:lnTo>
                    <a:pt x="1503850" y="921482"/>
                  </a:lnTo>
                  <a:lnTo>
                    <a:pt x="1469587" y="958014"/>
                  </a:lnTo>
                  <a:lnTo>
                    <a:pt x="1435004" y="994218"/>
                  </a:lnTo>
                  <a:lnTo>
                    <a:pt x="1400088" y="1030076"/>
                  </a:lnTo>
                  <a:lnTo>
                    <a:pt x="1364826" y="1065572"/>
                  </a:lnTo>
                  <a:lnTo>
                    <a:pt x="1329206" y="1100689"/>
                  </a:lnTo>
                  <a:lnTo>
                    <a:pt x="1293215" y="1135411"/>
                  </a:lnTo>
                  <a:lnTo>
                    <a:pt x="1256839" y="1169720"/>
                  </a:lnTo>
                  <a:lnTo>
                    <a:pt x="1220066" y="1203600"/>
                  </a:lnTo>
                  <a:lnTo>
                    <a:pt x="1182883" y="1237035"/>
                  </a:lnTo>
                  <a:lnTo>
                    <a:pt x="1145278" y="1270006"/>
                  </a:lnTo>
                  <a:lnTo>
                    <a:pt x="1107236" y="1302498"/>
                  </a:lnTo>
                  <a:lnTo>
                    <a:pt x="1068746" y="1334494"/>
                  </a:lnTo>
                  <a:lnTo>
                    <a:pt x="1029795" y="1365977"/>
                  </a:lnTo>
                  <a:lnTo>
                    <a:pt x="990370" y="1396931"/>
                  </a:lnTo>
                  <a:lnTo>
                    <a:pt x="950457" y="1427338"/>
                  </a:lnTo>
                  <a:lnTo>
                    <a:pt x="910045" y="1457181"/>
                  </a:lnTo>
                  <a:lnTo>
                    <a:pt x="869120" y="1486445"/>
                  </a:lnTo>
                  <a:lnTo>
                    <a:pt x="828873" y="1514196"/>
                  </a:lnTo>
                  <a:lnTo>
                    <a:pt x="787949" y="1541302"/>
                  </a:lnTo>
                  <a:lnTo>
                    <a:pt x="746375" y="1567739"/>
                  </a:lnTo>
                  <a:lnTo>
                    <a:pt x="704178" y="1593484"/>
                  </a:lnTo>
                  <a:lnTo>
                    <a:pt x="661386" y="1618510"/>
                  </a:lnTo>
                  <a:lnTo>
                    <a:pt x="618025" y="1642794"/>
                  </a:lnTo>
                  <a:lnTo>
                    <a:pt x="574123" y="1666310"/>
                  </a:lnTo>
                  <a:lnTo>
                    <a:pt x="529705" y="1689036"/>
                  </a:lnTo>
                  <a:lnTo>
                    <a:pt x="484801" y="1710945"/>
                  </a:lnTo>
                  <a:lnTo>
                    <a:pt x="439435" y="1732014"/>
                  </a:lnTo>
                  <a:lnTo>
                    <a:pt x="393636" y="1752218"/>
                  </a:lnTo>
                  <a:lnTo>
                    <a:pt x="347431" y="1771532"/>
                  </a:lnTo>
                  <a:lnTo>
                    <a:pt x="300846" y="1789933"/>
                  </a:lnTo>
                  <a:lnTo>
                    <a:pt x="253908" y="1807394"/>
                  </a:lnTo>
                  <a:lnTo>
                    <a:pt x="206646" y="1823893"/>
                  </a:lnTo>
                  <a:lnTo>
                    <a:pt x="159084" y="1839403"/>
                  </a:lnTo>
                  <a:lnTo>
                    <a:pt x="111252" y="1853902"/>
                  </a:lnTo>
                  <a:lnTo>
                    <a:pt x="63175" y="1867364"/>
                  </a:lnTo>
                  <a:lnTo>
                    <a:pt x="14881" y="1879765"/>
                  </a:lnTo>
                  <a:lnTo>
                    <a:pt x="0" y="1883237"/>
                  </a:lnTo>
                  <a:lnTo>
                    <a:pt x="0" y="1949600"/>
                  </a:lnTo>
                  <a:lnTo>
                    <a:pt x="40525" y="1939904"/>
                  </a:lnTo>
                  <a:lnTo>
                    <a:pt x="87810" y="1927472"/>
                  </a:lnTo>
                  <a:lnTo>
                    <a:pt x="134827" y="1914008"/>
                  </a:lnTo>
                  <a:lnTo>
                    <a:pt x="181566" y="1899533"/>
                  </a:lnTo>
                  <a:lnTo>
                    <a:pt x="228016" y="1884070"/>
                  </a:lnTo>
                  <a:lnTo>
                    <a:pt x="274168" y="1867643"/>
                  </a:lnTo>
                  <a:lnTo>
                    <a:pt x="320010" y="1850274"/>
                  </a:lnTo>
                  <a:lnTo>
                    <a:pt x="365533" y="1831987"/>
                  </a:lnTo>
                  <a:lnTo>
                    <a:pt x="410726" y="1812803"/>
                  </a:lnTo>
                  <a:lnTo>
                    <a:pt x="455579" y="1792747"/>
                  </a:lnTo>
                  <a:lnTo>
                    <a:pt x="500082" y="1771841"/>
                  </a:lnTo>
                  <a:lnTo>
                    <a:pt x="544224" y="1750107"/>
                  </a:lnTo>
                  <a:lnTo>
                    <a:pt x="587994" y="1727569"/>
                  </a:lnTo>
                  <a:lnTo>
                    <a:pt x="631383" y="1704250"/>
                  </a:lnTo>
                  <a:lnTo>
                    <a:pt x="674381" y="1680172"/>
                  </a:lnTo>
                  <a:lnTo>
                    <a:pt x="716976" y="1655358"/>
                  </a:lnTo>
                  <a:lnTo>
                    <a:pt x="759159" y="1629832"/>
                  </a:lnTo>
                  <a:lnTo>
                    <a:pt x="800918" y="1603616"/>
                  </a:lnTo>
                  <a:lnTo>
                    <a:pt x="842245" y="1576733"/>
                  </a:lnTo>
                  <a:lnTo>
                    <a:pt x="883128" y="1549206"/>
                  </a:lnTo>
                  <a:lnTo>
                    <a:pt x="923558" y="1521058"/>
                  </a:lnTo>
                  <a:lnTo>
                    <a:pt x="963523" y="1492312"/>
                  </a:lnTo>
                  <a:lnTo>
                    <a:pt x="1003013" y="1462990"/>
                  </a:lnTo>
                  <a:lnTo>
                    <a:pt x="1042019" y="1433116"/>
                  </a:lnTo>
                  <a:lnTo>
                    <a:pt x="1080530" y="1402712"/>
                  </a:lnTo>
                  <a:lnTo>
                    <a:pt x="1118535" y="1371802"/>
                  </a:lnTo>
                  <a:lnTo>
                    <a:pt x="1156024" y="1340408"/>
                  </a:lnTo>
                  <a:lnTo>
                    <a:pt x="1194668" y="1307131"/>
                  </a:lnTo>
                  <a:lnTo>
                    <a:pt x="1232841" y="1273406"/>
                  </a:lnTo>
                  <a:lnTo>
                    <a:pt x="1270559" y="1239247"/>
                  </a:lnTo>
                  <a:lnTo>
                    <a:pt x="1307837" y="1204669"/>
                  </a:lnTo>
                  <a:lnTo>
                    <a:pt x="1344690" y="1169687"/>
                  </a:lnTo>
                  <a:lnTo>
                    <a:pt x="1381133" y="1134316"/>
                  </a:lnTo>
                  <a:lnTo>
                    <a:pt x="1417181" y="1098570"/>
                  </a:lnTo>
                  <a:lnTo>
                    <a:pt x="1452850" y="1062465"/>
                  </a:lnTo>
                  <a:lnTo>
                    <a:pt x="1488153" y="1026015"/>
                  </a:lnTo>
                  <a:lnTo>
                    <a:pt x="1523107" y="989235"/>
                  </a:lnTo>
                  <a:lnTo>
                    <a:pt x="1557725" y="952141"/>
                  </a:lnTo>
                  <a:lnTo>
                    <a:pt x="1592024" y="914746"/>
                  </a:lnTo>
                  <a:lnTo>
                    <a:pt x="1626019" y="877066"/>
                  </a:lnTo>
                  <a:lnTo>
                    <a:pt x="1659723" y="839117"/>
                  </a:lnTo>
                  <a:lnTo>
                    <a:pt x="1693153" y="800911"/>
                  </a:lnTo>
                  <a:lnTo>
                    <a:pt x="1726324" y="762465"/>
                  </a:lnTo>
                  <a:lnTo>
                    <a:pt x="1759249" y="723794"/>
                  </a:lnTo>
                  <a:lnTo>
                    <a:pt x="1791945" y="684911"/>
                  </a:lnTo>
                  <a:lnTo>
                    <a:pt x="1824427" y="645833"/>
                  </a:lnTo>
                  <a:lnTo>
                    <a:pt x="1856709" y="606574"/>
                  </a:lnTo>
                  <a:lnTo>
                    <a:pt x="1888806" y="567148"/>
                  </a:lnTo>
                  <a:lnTo>
                    <a:pt x="1920734" y="527571"/>
                  </a:lnTo>
                  <a:lnTo>
                    <a:pt x="1984141" y="448023"/>
                  </a:lnTo>
                  <a:lnTo>
                    <a:pt x="2078357" y="327938"/>
                  </a:lnTo>
                  <a:lnTo>
                    <a:pt x="2331922" y="0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382741" y="3801009"/>
            <a:ext cx="4905375" cy="6092190"/>
            <a:chOff x="13382741" y="3801009"/>
            <a:chExt cx="4905375" cy="6092190"/>
          </a:xfrm>
        </p:grpSpPr>
        <p:sp>
          <p:nvSpPr>
            <p:cNvPr id="17" name="object 17"/>
            <p:cNvSpPr/>
            <p:nvPr/>
          </p:nvSpPr>
          <p:spPr>
            <a:xfrm>
              <a:off x="16664930" y="4694113"/>
              <a:ext cx="1623695" cy="2007870"/>
            </a:xfrm>
            <a:custGeom>
              <a:avLst/>
              <a:gdLst/>
              <a:ahLst/>
              <a:cxnLst/>
              <a:rect l="l" t="t" r="r" b="b"/>
              <a:pathLst>
                <a:path w="1623694" h="2007870">
                  <a:moveTo>
                    <a:pt x="43294" y="2007494"/>
                  </a:moveTo>
                  <a:lnTo>
                    <a:pt x="4193" y="1975587"/>
                  </a:lnTo>
                  <a:lnTo>
                    <a:pt x="0" y="1958319"/>
                  </a:lnTo>
                  <a:lnTo>
                    <a:pt x="390" y="1939338"/>
                  </a:lnTo>
                  <a:lnTo>
                    <a:pt x="14107" y="1896454"/>
                  </a:lnTo>
                  <a:lnTo>
                    <a:pt x="43716" y="1847362"/>
                  </a:lnTo>
                  <a:lnTo>
                    <a:pt x="87589" y="1792488"/>
                  </a:lnTo>
                  <a:lnTo>
                    <a:pt x="114366" y="1763017"/>
                  </a:lnTo>
                  <a:lnTo>
                    <a:pt x="144097" y="1732260"/>
                  </a:lnTo>
                  <a:lnTo>
                    <a:pt x="176581" y="1700272"/>
                  </a:lnTo>
                  <a:lnTo>
                    <a:pt x="211612" y="1667106"/>
                  </a:lnTo>
                  <a:lnTo>
                    <a:pt x="248988" y="1632815"/>
                  </a:lnTo>
                  <a:lnTo>
                    <a:pt x="288505" y="1597452"/>
                  </a:lnTo>
                  <a:lnTo>
                    <a:pt x="329960" y="1561071"/>
                  </a:lnTo>
                  <a:lnTo>
                    <a:pt x="373148" y="1523726"/>
                  </a:lnTo>
                  <a:lnTo>
                    <a:pt x="657293" y="1282388"/>
                  </a:lnTo>
                  <a:lnTo>
                    <a:pt x="756652" y="1196646"/>
                  </a:lnTo>
                  <a:lnTo>
                    <a:pt x="806286" y="1153022"/>
                  </a:lnTo>
                  <a:lnTo>
                    <a:pt x="855619" y="1108967"/>
                  </a:lnTo>
                  <a:lnTo>
                    <a:pt x="903650" y="1063086"/>
                  </a:lnTo>
                  <a:lnTo>
                    <a:pt x="953063" y="1010924"/>
                  </a:lnTo>
                  <a:lnTo>
                    <a:pt x="1003718" y="952868"/>
                  </a:lnTo>
                  <a:lnTo>
                    <a:pt x="1029468" y="921750"/>
                  </a:lnTo>
                  <a:lnTo>
                    <a:pt x="1055476" y="889302"/>
                  </a:lnTo>
                  <a:lnTo>
                    <a:pt x="1081727" y="855574"/>
                  </a:lnTo>
                  <a:lnTo>
                    <a:pt x="1108201" y="820613"/>
                  </a:lnTo>
                  <a:lnTo>
                    <a:pt x="1134881" y="784467"/>
                  </a:lnTo>
                  <a:lnTo>
                    <a:pt x="1161752" y="747185"/>
                  </a:lnTo>
                  <a:lnTo>
                    <a:pt x="1188794" y="708815"/>
                  </a:lnTo>
                  <a:lnTo>
                    <a:pt x="1215991" y="669405"/>
                  </a:lnTo>
                  <a:lnTo>
                    <a:pt x="1243326" y="629003"/>
                  </a:lnTo>
                  <a:lnTo>
                    <a:pt x="1270780" y="587658"/>
                  </a:lnTo>
                  <a:lnTo>
                    <a:pt x="1298338" y="545417"/>
                  </a:lnTo>
                  <a:lnTo>
                    <a:pt x="1325981" y="502328"/>
                  </a:lnTo>
                  <a:lnTo>
                    <a:pt x="1353693" y="458441"/>
                  </a:lnTo>
                  <a:lnTo>
                    <a:pt x="1381455" y="413803"/>
                  </a:lnTo>
                  <a:lnTo>
                    <a:pt x="1409251" y="368462"/>
                  </a:lnTo>
                  <a:lnTo>
                    <a:pt x="1437063" y="322467"/>
                  </a:lnTo>
                  <a:lnTo>
                    <a:pt x="1464874" y="275865"/>
                  </a:lnTo>
                  <a:lnTo>
                    <a:pt x="1492667" y="228706"/>
                  </a:lnTo>
                  <a:lnTo>
                    <a:pt x="1520424" y="181036"/>
                  </a:lnTo>
                  <a:lnTo>
                    <a:pt x="1548128" y="132904"/>
                  </a:lnTo>
                  <a:lnTo>
                    <a:pt x="1575762" y="84359"/>
                  </a:lnTo>
                  <a:lnTo>
                    <a:pt x="1603309" y="35449"/>
                  </a:lnTo>
                  <a:lnTo>
                    <a:pt x="1623070" y="0"/>
                  </a:lnTo>
                  <a:lnTo>
                    <a:pt x="1623070" y="512289"/>
                  </a:lnTo>
                  <a:lnTo>
                    <a:pt x="1580938" y="578300"/>
                  </a:lnTo>
                  <a:lnTo>
                    <a:pt x="1555385" y="617942"/>
                  </a:lnTo>
                  <a:lnTo>
                    <a:pt x="1530026" y="656817"/>
                  </a:lnTo>
                  <a:lnTo>
                    <a:pt x="1504745" y="694968"/>
                  </a:lnTo>
                  <a:lnTo>
                    <a:pt x="1479425" y="732440"/>
                  </a:lnTo>
                  <a:lnTo>
                    <a:pt x="1453949" y="769277"/>
                  </a:lnTo>
                  <a:lnTo>
                    <a:pt x="1428199" y="805523"/>
                  </a:lnTo>
                  <a:lnTo>
                    <a:pt x="1402060" y="841223"/>
                  </a:lnTo>
                  <a:lnTo>
                    <a:pt x="1375414" y="876421"/>
                  </a:lnTo>
                  <a:lnTo>
                    <a:pt x="1348144" y="911161"/>
                  </a:lnTo>
                  <a:lnTo>
                    <a:pt x="1320133" y="945487"/>
                  </a:lnTo>
                  <a:lnTo>
                    <a:pt x="1291264" y="979443"/>
                  </a:lnTo>
                  <a:lnTo>
                    <a:pt x="1261421" y="1013075"/>
                  </a:lnTo>
                  <a:lnTo>
                    <a:pt x="1230486" y="1046425"/>
                  </a:lnTo>
                  <a:lnTo>
                    <a:pt x="1198343" y="1079538"/>
                  </a:lnTo>
                  <a:lnTo>
                    <a:pt x="1164874" y="1112459"/>
                  </a:lnTo>
                  <a:lnTo>
                    <a:pt x="1129963" y="1145231"/>
                  </a:lnTo>
                  <a:lnTo>
                    <a:pt x="1093492" y="1177899"/>
                  </a:lnTo>
                  <a:lnTo>
                    <a:pt x="1055345" y="1210508"/>
                  </a:lnTo>
                  <a:lnTo>
                    <a:pt x="1015406" y="1243100"/>
                  </a:lnTo>
                  <a:lnTo>
                    <a:pt x="973556" y="1275721"/>
                  </a:lnTo>
                  <a:lnTo>
                    <a:pt x="929678" y="1308415"/>
                  </a:lnTo>
                  <a:lnTo>
                    <a:pt x="883657" y="1341226"/>
                  </a:lnTo>
                  <a:lnTo>
                    <a:pt x="835376" y="1374198"/>
                  </a:lnTo>
                  <a:lnTo>
                    <a:pt x="717509" y="1451733"/>
                  </a:lnTo>
                  <a:lnTo>
                    <a:pt x="654176" y="1495874"/>
                  </a:lnTo>
                  <a:lnTo>
                    <a:pt x="594601" y="1539584"/>
                  </a:lnTo>
                  <a:lnTo>
                    <a:pt x="538667" y="1582647"/>
                  </a:lnTo>
                  <a:lnTo>
                    <a:pt x="486256" y="1624846"/>
                  </a:lnTo>
                  <a:lnTo>
                    <a:pt x="437251" y="1665966"/>
                  </a:lnTo>
                  <a:lnTo>
                    <a:pt x="391536" y="1705792"/>
                  </a:lnTo>
                  <a:lnTo>
                    <a:pt x="348993" y="1744106"/>
                  </a:lnTo>
                  <a:lnTo>
                    <a:pt x="309505" y="1780694"/>
                  </a:lnTo>
                  <a:lnTo>
                    <a:pt x="272955" y="1815340"/>
                  </a:lnTo>
                  <a:lnTo>
                    <a:pt x="179763" y="1905466"/>
                  </a:lnTo>
                  <a:lnTo>
                    <a:pt x="153795" y="1930185"/>
                  </a:lnTo>
                  <a:lnTo>
                    <a:pt x="108799" y="1970342"/>
                  </a:lnTo>
                  <a:lnTo>
                    <a:pt x="72278" y="1996687"/>
                  </a:lnTo>
                  <a:lnTo>
                    <a:pt x="56902" y="2004141"/>
                  </a:lnTo>
                  <a:lnTo>
                    <a:pt x="43294" y="2007494"/>
                  </a:lnTo>
                  <a:close/>
                </a:path>
              </a:pathLst>
            </a:custGeom>
            <a:solidFill>
              <a:srgbClr val="B3B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370259" y="3801009"/>
              <a:ext cx="1918335" cy="2379345"/>
            </a:xfrm>
            <a:custGeom>
              <a:avLst/>
              <a:gdLst/>
              <a:ahLst/>
              <a:cxnLst/>
              <a:rect l="l" t="t" r="r" b="b"/>
              <a:pathLst>
                <a:path w="1918334" h="2379345">
                  <a:moveTo>
                    <a:pt x="158726" y="2378869"/>
                  </a:moveTo>
                  <a:lnTo>
                    <a:pt x="118538" y="2373730"/>
                  </a:lnTo>
                  <a:lnTo>
                    <a:pt x="84166" y="2353502"/>
                  </a:lnTo>
                  <a:lnTo>
                    <a:pt x="55584" y="2317552"/>
                  </a:lnTo>
                  <a:lnTo>
                    <a:pt x="32768" y="2265249"/>
                  </a:lnTo>
                  <a:lnTo>
                    <a:pt x="15693" y="2195964"/>
                  </a:lnTo>
                  <a:lnTo>
                    <a:pt x="9300" y="2154755"/>
                  </a:lnTo>
                  <a:lnTo>
                    <a:pt x="4333" y="2109064"/>
                  </a:lnTo>
                  <a:lnTo>
                    <a:pt x="789" y="2058811"/>
                  </a:lnTo>
                  <a:lnTo>
                    <a:pt x="0" y="2019707"/>
                  </a:lnTo>
                  <a:lnTo>
                    <a:pt x="1848" y="1981221"/>
                  </a:lnTo>
                  <a:lnTo>
                    <a:pt x="6260" y="1943332"/>
                  </a:lnTo>
                  <a:lnTo>
                    <a:pt x="22468" y="1869261"/>
                  </a:lnTo>
                  <a:lnTo>
                    <a:pt x="48017" y="1797322"/>
                  </a:lnTo>
                  <a:lnTo>
                    <a:pt x="64105" y="1762101"/>
                  </a:lnTo>
                  <a:lnTo>
                    <a:pt x="82300" y="1727349"/>
                  </a:lnTo>
                  <a:lnTo>
                    <a:pt x="102527" y="1693046"/>
                  </a:lnTo>
                  <a:lnTo>
                    <a:pt x="124710" y="1659170"/>
                  </a:lnTo>
                  <a:lnTo>
                    <a:pt x="148772" y="1625701"/>
                  </a:lnTo>
                  <a:lnTo>
                    <a:pt x="174640" y="1592618"/>
                  </a:lnTo>
                  <a:lnTo>
                    <a:pt x="202235" y="1559898"/>
                  </a:lnTo>
                  <a:lnTo>
                    <a:pt x="231483" y="1527522"/>
                  </a:lnTo>
                  <a:lnTo>
                    <a:pt x="262307" y="1495467"/>
                  </a:lnTo>
                  <a:lnTo>
                    <a:pt x="294633" y="1463713"/>
                  </a:lnTo>
                  <a:lnTo>
                    <a:pt x="328383" y="1432239"/>
                  </a:lnTo>
                  <a:lnTo>
                    <a:pt x="363482" y="1401023"/>
                  </a:lnTo>
                  <a:lnTo>
                    <a:pt x="399855" y="1370044"/>
                  </a:lnTo>
                  <a:lnTo>
                    <a:pt x="437425" y="1339282"/>
                  </a:lnTo>
                  <a:lnTo>
                    <a:pt x="476116" y="1308714"/>
                  </a:lnTo>
                  <a:lnTo>
                    <a:pt x="515853" y="1278320"/>
                  </a:lnTo>
                  <a:lnTo>
                    <a:pt x="556560" y="1248079"/>
                  </a:lnTo>
                  <a:lnTo>
                    <a:pt x="598161" y="1217969"/>
                  </a:lnTo>
                  <a:lnTo>
                    <a:pt x="640580" y="1187969"/>
                  </a:lnTo>
                  <a:lnTo>
                    <a:pt x="683741" y="1158059"/>
                  </a:lnTo>
                  <a:lnTo>
                    <a:pt x="727569" y="1128217"/>
                  </a:lnTo>
                  <a:lnTo>
                    <a:pt x="816920" y="1068651"/>
                  </a:lnTo>
                  <a:lnTo>
                    <a:pt x="1139490" y="859204"/>
                  </a:lnTo>
                  <a:lnTo>
                    <a:pt x="1277869" y="767710"/>
                  </a:lnTo>
                  <a:lnTo>
                    <a:pt x="1327989" y="732222"/>
                  </a:lnTo>
                  <a:lnTo>
                    <a:pt x="1376643" y="694278"/>
                  </a:lnTo>
                  <a:lnTo>
                    <a:pt x="1423842" y="654077"/>
                  </a:lnTo>
                  <a:lnTo>
                    <a:pt x="1469596" y="611813"/>
                  </a:lnTo>
                  <a:lnTo>
                    <a:pt x="1513914" y="567684"/>
                  </a:lnTo>
                  <a:lnTo>
                    <a:pt x="1556805" y="521886"/>
                  </a:lnTo>
                  <a:lnTo>
                    <a:pt x="1598281" y="474615"/>
                  </a:lnTo>
                  <a:lnTo>
                    <a:pt x="1638349" y="426068"/>
                  </a:lnTo>
                  <a:lnTo>
                    <a:pt x="1677021" y="376440"/>
                  </a:lnTo>
                  <a:lnTo>
                    <a:pt x="1714306" y="325928"/>
                  </a:lnTo>
                  <a:lnTo>
                    <a:pt x="1750213" y="274729"/>
                  </a:lnTo>
                  <a:lnTo>
                    <a:pt x="1784752" y="223038"/>
                  </a:lnTo>
                  <a:lnTo>
                    <a:pt x="1817934" y="171052"/>
                  </a:lnTo>
                  <a:lnTo>
                    <a:pt x="1849767" y="118968"/>
                  </a:lnTo>
                  <a:lnTo>
                    <a:pt x="1880261" y="66981"/>
                  </a:lnTo>
                  <a:lnTo>
                    <a:pt x="1909427" y="15288"/>
                  </a:lnTo>
                  <a:lnTo>
                    <a:pt x="1917741" y="0"/>
                  </a:lnTo>
                  <a:lnTo>
                    <a:pt x="1917741" y="433647"/>
                  </a:lnTo>
                  <a:lnTo>
                    <a:pt x="1884379" y="479148"/>
                  </a:lnTo>
                  <a:lnTo>
                    <a:pt x="1854290" y="518779"/>
                  </a:lnTo>
                  <a:lnTo>
                    <a:pt x="1823954" y="557445"/>
                  </a:lnTo>
                  <a:lnTo>
                    <a:pt x="1793421" y="595040"/>
                  </a:lnTo>
                  <a:lnTo>
                    <a:pt x="1762745" y="631458"/>
                  </a:lnTo>
                  <a:lnTo>
                    <a:pt x="1731979" y="666593"/>
                  </a:lnTo>
                  <a:lnTo>
                    <a:pt x="1688012" y="716183"/>
                  </a:lnTo>
                  <a:lnTo>
                    <a:pt x="1646463" y="763817"/>
                  </a:lnTo>
                  <a:lnTo>
                    <a:pt x="1607176" y="809618"/>
                  </a:lnTo>
                  <a:lnTo>
                    <a:pt x="1569990" y="853713"/>
                  </a:lnTo>
                  <a:lnTo>
                    <a:pt x="1534747" y="896226"/>
                  </a:lnTo>
                  <a:lnTo>
                    <a:pt x="1501290" y="937281"/>
                  </a:lnTo>
                  <a:lnTo>
                    <a:pt x="1469459" y="977005"/>
                  </a:lnTo>
                  <a:lnTo>
                    <a:pt x="1439095" y="1015521"/>
                  </a:lnTo>
                  <a:lnTo>
                    <a:pt x="1410041" y="1052955"/>
                  </a:lnTo>
                  <a:lnTo>
                    <a:pt x="1382138" y="1089431"/>
                  </a:lnTo>
                  <a:lnTo>
                    <a:pt x="1355228" y="1125075"/>
                  </a:lnTo>
                  <a:lnTo>
                    <a:pt x="1329151" y="1160011"/>
                  </a:lnTo>
                  <a:lnTo>
                    <a:pt x="1278865" y="1228260"/>
                  </a:lnTo>
                  <a:lnTo>
                    <a:pt x="1181325" y="1361762"/>
                  </a:lnTo>
                  <a:lnTo>
                    <a:pt x="1156648" y="1395242"/>
                  </a:lnTo>
                  <a:lnTo>
                    <a:pt x="1131536" y="1429014"/>
                  </a:lnTo>
                  <a:lnTo>
                    <a:pt x="1105831" y="1463202"/>
                  </a:lnTo>
                  <a:lnTo>
                    <a:pt x="1079375" y="1497932"/>
                  </a:lnTo>
                  <a:lnTo>
                    <a:pt x="1052009" y="1533327"/>
                  </a:lnTo>
                  <a:lnTo>
                    <a:pt x="1023575" y="1569515"/>
                  </a:lnTo>
                  <a:lnTo>
                    <a:pt x="993915" y="1606618"/>
                  </a:lnTo>
                  <a:lnTo>
                    <a:pt x="962869" y="1644762"/>
                  </a:lnTo>
                  <a:lnTo>
                    <a:pt x="930280" y="1684072"/>
                  </a:lnTo>
                  <a:lnTo>
                    <a:pt x="895988" y="1724674"/>
                  </a:lnTo>
                  <a:lnTo>
                    <a:pt x="859836" y="1766690"/>
                  </a:lnTo>
                  <a:lnTo>
                    <a:pt x="821664" y="1810248"/>
                  </a:lnTo>
                  <a:lnTo>
                    <a:pt x="781315" y="1855471"/>
                  </a:lnTo>
                  <a:lnTo>
                    <a:pt x="738629" y="1902485"/>
                  </a:lnTo>
                  <a:lnTo>
                    <a:pt x="692563" y="1952482"/>
                  </a:lnTo>
                  <a:lnTo>
                    <a:pt x="648007" y="2000127"/>
                  </a:lnTo>
                  <a:lnTo>
                    <a:pt x="604957" y="2045341"/>
                  </a:lnTo>
                  <a:lnTo>
                    <a:pt x="563411" y="2088045"/>
                  </a:lnTo>
                  <a:lnTo>
                    <a:pt x="523366" y="2128159"/>
                  </a:lnTo>
                  <a:lnTo>
                    <a:pt x="484818" y="2165606"/>
                  </a:lnTo>
                  <a:lnTo>
                    <a:pt x="447764" y="2200305"/>
                  </a:lnTo>
                  <a:lnTo>
                    <a:pt x="412201" y="2232179"/>
                  </a:lnTo>
                  <a:lnTo>
                    <a:pt x="378126" y="2261149"/>
                  </a:lnTo>
                  <a:lnTo>
                    <a:pt x="345537" y="2287135"/>
                  </a:lnTo>
                  <a:lnTo>
                    <a:pt x="314429" y="2310058"/>
                  </a:lnTo>
                  <a:lnTo>
                    <a:pt x="256646" y="2346402"/>
                  </a:lnTo>
                  <a:lnTo>
                    <a:pt x="204753" y="2369549"/>
                  </a:lnTo>
                  <a:lnTo>
                    <a:pt x="181008" y="2375977"/>
                  </a:lnTo>
                  <a:lnTo>
                    <a:pt x="158726" y="2378869"/>
                  </a:lnTo>
                  <a:close/>
                </a:path>
              </a:pathLst>
            </a:custGeom>
            <a:solidFill>
              <a:srgbClr val="E7D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084512" y="5803048"/>
              <a:ext cx="1203960" cy="1075690"/>
            </a:xfrm>
            <a:custGeom>
              <a:avLst/>
              <a:gdLst/>
              <a:ahLst/>
              <a:cxnLst/>
              <a:rect l="l" t="t" r="r" b="b"/>
              <a:pathLst>
                <a:path w="1203959" h="1075690">
                  <a:moveTo>
                    <a:pt x="194197" y="1075381"/>
                  </a:moveTo>
                  <a:lnTo>
                    <a:pt x="125141" y="1069652"/>
                  </a:lnTo>
                  <a:lnTo>
                    <a:pt x="67901" y="1052364"/>
                  </a:lnTo>
                  <a:lnTo>
                    <a:pt x="24376" y="1022742"/>
                  </a:lnTo>
                  <a:lnTo>
                    <a:pt x="0" y="974692"/>
                  </a:lnTo>
                  <a:lnTo>
                    <a:pt x="164" y="956881"/>
                  </a:lnTo>
                  <a:lnTo>
                    <a:pt x="12040" y="918615"/>
                  </a:lnTo>
                  <a:lnTo>
                    <a:pt x="38322" y="876875"/>
                  </a:lnTo>
                  <a:lnTo>
                    <a:pt x="77827" y="831723"/>
                  </a:lnTo>
                  <a:lnTo>
                    <a:pt x="129368" y="783223"/>
                  </a:lnTo>
                  <a:lnTo>
                    <a:pt x="159282" y="757736"/>
                  </a:lnTo>
                  <a:lnTo>
                    <a:pt x="191761" y="731435"/>
                  </a:lnTo>
                  <a:lnTo>
                    <a:pt x="226657" y="704329"/>
                  </a:lnTo>
                  <a:lnTo>
                    <a:pt x="263821" y="676424"/>
                  </a:lnTo>
                  <a:lnTo>
                    <a:pt x="303105" y="647729"/>
                  </a:lnTo>
                  <a:lnTo>
                    <a:pt x="344362" y="618251"/>
                  </a:lnTo>
                  <a:lnTo>
                    <a:pt x="387442" y="587998"/>
                  </a:lnTo>
                  <a:lnTo>
                    <a:pt x="779971" y="319019"/>
                  </a:lnTo>
                  <a:lnTo>
                    <a:pt x="885973" y="244572"/>
                  </a:lnTo>
                  <a:lnTo>
                    <a:pt x="939340" y="206311"/>
                  </a:lnTo>
                  <a:lnTo>
                    <a:pt x="992753" y="167369"/>
                  </a:lnTo>
                  <a:lnTo>
                    <a:pt x="1046063" y="127753"/>
                  </a:lnTo>
                  <a:lnTo>
                    <a:pt x="1088300" y="95359"/>
                  </a:lnTo>
                  <a:lnTo>
                    <a:pt x="1129537" y="62459"/>
                  </a:lnTo>
                  <a:lnTo>
                    <a:pt x="1169912" y="28955"/>
                  </a:lnTo>
                  <a:lnTo>
                    <a:pt x="1203488" y="0"/>
                  </a:lnTo>
                  <a:lnTo>
                    <a:pt x="1203488" y="583351"/>
                  </a:lnTo>
                  <a:lnTo>
                    <a:pt x="1173962" y="614008"/>
                  </a:lnTo>
                  <a:lnTo>
                    <a:pt x="1145493" y="641754"/>
                  </a:lnTo>
                  <a:lnTo>
                    <a:pt x="1117084" y="667595"/>
                  </a:lnTo>
                  <a:lnTo>
                    <a:pt x="1076686" y="701619"/>
                  </a:lnTo>
                  <a:lnTo>
                    <a:pt x="1034260" y="734789"/>
                  </a:lnTo>
                  <a:lnTo>
                    <a:pt x="990042" y="767009"/>
                  </a:lnTo>
                  <a:lnTo>
                    <a:pt x="944270" y="798182"/>
                  </a:lnTo>
                  <a:lnTo>
                    <a:pt x="897182" y="828210"/>
                  </a:lnTo>
                  <a:lnTo>
                    <a:pt x="849014" y="856997"/>
                  </a:lnTo>
                  <a:lnTo>
                    <a:pt x="800004" y="884446"/>
                  </a:lnTo>
                  <a:lnTo>
                    <a:pt x="750389" y="910460"/>
                  </a:lnTo>
                  <a:lnTo>
                    <a:pt x="700407" y="934941"/>
                  </a:lnTo>
                  <a:lnTo>
                    <a:pt x="650294" y="957793"/>
                  </a:lnTo>
                  <a:lnTo>
                    <a:pt x="600288" y="978920"/>
                  </a:lnTo>
                  <a:lnTo>
                    <a:pt x="550627" y="998223"/>
                  </a:lnTo>
                  <a:lnTo>
                    <a:pt x="501546" y="1015606"/>
                  </a:lnTo>
                  <a:lnTo>
                    <a:pt x="453285" y="1030972"/>
                  </a:lnTo>
                  <a:lnTo>
                    <a:pt x="406080" y="1044224"/>
                  </a:lnTo>
                  <a:lnTo>
                    <a:pt x="360167" y="1055265"/>
                  </a:lnTo>
                  <a:lnTo>
                    <a:pt x="315786" y="1063998"/>
                  </a:lnTo>
                  <a:lnTo>
                    <a:pt x="273172" y="1070327"/>
                  </a:lnTo>
                  <a:lnTo>
                    <a:pt x="232563" y="1074153"/>
                  </a:lnTo>
                  <a:lnTo>
                    <a:pt x="194197" y="1075381"/>
                  </a:lnTo>
                  <a:close/>
                </a:path>
              </a:pathLst>
            </a:custGeom>
            <a:solidFill>
              <a:srgbClr val="B3B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825800" y="6740318"/>
              <a:ext cx="1462405" cy="696595"/>
            </a:xfrm>
            <a:custGeom>
              <a:avLst/>
              <a:gdLst/>
              <a:ahLst/>
              <a:cxnLst/>
              <a:rect l="l" t="t" r="r" b="b"/>
              <a:pathLst>
                <a:path w="1462405" h="696595">
                  <a:moveTo>
                    <a:pt x="279130" y="696496"/>
                  </a:moveTo>
                  <a:lnTo>
                    <a:pt x="225764" y="695716"/>
                  </a:lnTo>
                  <a:lnTo>
                    <a:pt x="178827" y="692146"/>
                  </a:lnTo>
                  <a:lnTo>
                    <a:pt x="138041" y="685923"/>
                  </a:lnTo>
                  <a:lnTo>
                    <a:pt x="73817" y="666074"/>
                  </a:lnTo>
                  <a:lnTo>
                    <a:pt x="30878" y="637276"/>
                  </a:lnTo>
                  <a:lnTo>
                    <a:pt x="7010" y="600636"/>
                  </a:lnTo>
                  <a:lnTo>
                    <a:pt x="0" y="557263"/>
                  </a:lnTo>
                  <a:lnTo>
                    <a:pt x="2124" y="533398"/>
                  </a:lnTo>
                  <a:lnTo>
                    <a:pt x="16248" y="482000"/>
                  </a:lnTo>
                  <a:lnTo>
                    <a:pt x="38451" y="436183"/>
                  </a:lnTo>
                  <a:lnTo>
                    <a:pt x="71220" y="402083"/>
                  </a:lnTo>
                  <a:lnTo>
                    <a:pt x="118022" y="371479"/>
                  </a:lnTo>
                  <a:lnTo>
                    <a:pt x="177683" y="343728"/>
                  </a:lnTo>
                  <a:lnTo>
                    <a:pt x="249032" y="318186"/>
                  </a:lnTo>
                  <a:lnTo>
                    <a:pt x="288722" y="306042"/>
                  </a:lnTo>
                  <a:lnTo>
                    <a:pt x="330895" y="294210"/>
                  </a:lnTo>
                  <a:lnTo>
                    <a:pt x="375403" y="282608"/>
                  </a:lnTo>
                  <a:lnTo>
                    <a:pt x="422100" y="271157"/>
                  </a:lnTo>
                  <a:lnTo>
                    <a:pt x="470839" y="259775"/>
                  </a:lnTo>
                  <a:lnTo>
                    <a:pt x="916690" y="161585"/>
                  </a:lnTo>
                  <a:lnTo>
                    <a:pt x="1038315" y="132106"/>
                  </a:lnTo>
                  <a:lnTo>
                    <a:pt x="1099847" y="116184"/>
                  </a:lnTo>
                  <a:lnTo>
                    <a:pt x="1161661" y="99368"/>
                  </a:lnTo>
                  <a:lnTo>
                    <a:pt x="1223613" y="81575"/>
                  </a:lnTo>
                  <a:lnTo>
                    <a:pt x="1285555" y="62727"/>
                  </a:lnTo>
                  <a:lnTo>
                    <a:pt x="1347340" y="42742"/>
                  </a:lnTo>
                  <a:lnTo>
                    <a:pt x="1405220" y="22375"/>
                  </a:lnTo>
                  <a:lnTo>
                    <a:pt x="1459760" y="1057"/>
                  </a:lnTo>
                  <a:lnTo>
                    <a:pt x="1462200" y="0"/>
                  </a:lnTo>
                  <a:lnTo>
                    <a:pt x="1462200" y="397189"/>
                  </a:lnTo>
                  <a:lnTo>
                    <a:pt x="1380427" y="433256"/>
                  </a:lnTo>
                  <a:lnTo>
                    <a:pt x="1331651" y="453505"/>
                  </a:lnTo>
                  <a:lnTo>
                    <a:pt x="1282579" y="473014"/>
                  </a:lnTo>
                  <a:lnTo>
                    <a:pt x="1233288" y="491771"/>
                  </a:lnTo>
                  <a:lnTo>
                    <a:pt x="1183852" y="509763"/>
                  </a:lnTo>
                  <a:lnTo>
                    <a:pt x="1134347" y="526979"/>
                  </a:lnTo>
                  <a:lnTo>
                    <a:pt x="1084848" y="543405"/>
                  </a:lnTo>
                  <a:lnTo>
                    <a:pt x="1035430" y="559030"/>
                  </a:lnTo>
                  <a:lnTo>
                    <a:pt x="986170" y="573840"/>
                  </a:lnTo>
                  <a:lnTo>
                    <a:pt x="937141" y="587825"/>
                  </a:lnTo>
                  <a:lnTo>
                    <a:pt x="888420" y="600970"/>
                  </a:lnTo>
                  <a:lnTo>
                    <a:pt x="840082" y="613265"/>
                  </a:lnTo>
                  <a:lnTo>
                    <a:pt x="792202" y="624696"/>
                  </a:lnTo>
                  <a:lnTo>
                    <a:pt x="744856" y="635251"/>
                  </a:lnTo>
                  <a:lnTo>
                    <a:pt x="698119" y="644918"/>
                  </a:lnTo>
                  <a:lnTo>
                    <a:pt x="652066" y="653684"/>
                  </a:lnTo>
                  <a:lnTo>
                    <a:pt x="562409" y="668936"/>
                  </a:lnTo>
                  <a:lnTo>
                    <a:pt x="480563" y="680704"/>
                  </a:lnTo>
                  <a:lnTo>
                    <a:pt x="406252" y="689128"/>
                  </a:lnTo>
                  <a:lnTo>
                    <a:pt x="339200" y="694346"/>
                  </a:lnTo>
                  <a:lnTo>
                    <a:pt x="279130" y="696496"/>
                  </a:lnTo>
                  <a:close/>
                </a:path>
              </a:pathLst>
            </a:custGeom>
            <a:solidFill>
              <a:srgbClr val="E7D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2741" y="5838150"/>
              <a:ext cx="4380066" cy="4054617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0" y="2195571"/>
            <a:ext cx="12969240" cy="5895975"/>
            <a:chOff x="0" y="2195571"/>
            <a:chExt cx="12969240" cy="5895975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8431" y="2195571"/>
              <a:ext cx="9610724" cy="58959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92263" y="3391914"/>
              <a:ext cx="2503805" cy="3475990"/>
            </a:xfrm>
            <a:custGeom>
              <a:avLst/>
              <a:gdLst/>
              <a:ahLst/>
              <a:cxnLst/>
              <a:rect l="l" t="t" r="r" b="b"/>
              <a:pathLst>
                <a:path w="2503805" h="3475990">
                  <a:moveTo>
                    <a:pt x="2284109" y="3475651"/>
                  </a:moveTo>
                  <a:lnTo>
                    <a:pt x="219180" y="3475651"/>
                  </a:lnTo>
                  <a:lnTo>
                    <a:pt x="169076" y="3469845"/>
                  </a:lnTo>
                  <a:lnTo>
                    <a:pt x="123001" y="3453319"/>
                  </a:lnTo>
                  <a:lnTo>
                    <a:pt x="82297" y="3427414"/>
                  </a:lnTo>
                  <a:lnTo>
                    <a:pt x="48303" y="3393471"/>
                  </a:lnTo>
                  <a:lnTo>
                    <a:pt x="22362" y="3352828"/>
                  </a:lnTo>
                  <a:lnTo>
                    <a:pt x="5814" y="3306827"/>
                  </a:lnTo>
                  <a:lnTo>
                    <a:pt x="0" y="3256808"/>
                  </a:lnTo>
                  <a:lnTo>
                    <a:pt x="0" y="218842"/>
                  </a:lnTo>
                  <a:lnTo>
                    <a:pt x="5806" y="168823"/>
                  </a:lnTo>
                  <a:lnTo>
                    <a:pt x="22351" y="122823"/>
                  </a:lnTo>
                  <a:lnTo>
                    <a:pt x="48293" y="82180"/>
                  </a:lnTo>
                  <a:lnTo>
                    <a:pt x="82289" y="48237"/>
                  </a:lnTo>
                  <a:lnTo>
                    <a:pt x="122997" y="22332"/>
                  </a:lnTo>
                  <a:lnTo>
                    <a:pt x="169075" y="5806"/>
                  </a:lnTo>
                  <a:lnTo>
                    <a:pt x="219180" y="0"/>
                  </a:lnTo>
                  <a:lnTo>
                    <a:pt x="1843896" y="0"/>
                  </a:lnTo>
                  <a:lnTo>
                    <a:pt x="2503289" y="658379"/>
                  </a:lnTo>
                  <a:lnTo>
                    <a:pt x="2503289" y="3256808"/>
                  </a:lnTo>
                  <a:lnTo>
                    <a:pt x="2497474" y="3306835"/>
                  </a:lnTo>
                  <a:lnTo>
                    <a:pt x="2480923" y="3352839"/>
                  </a:lnTo>
                  <a:lnTo>
                    <a:pt x="2454978" y="3393481"/>
                  </a:lnTo>
                  <a:lnTo>
                    <a:pt x="2420982" y="3427422"/>
                  </a:lnTo>
                  <a:lnTo>
                    <a:pt x="2380277" y="3453323"/>
                  </a:lnTo>
                  <a:lnTo>
                    <a:pt x="2334205" y="3469846"/>
                  </a:lnTo>
                  <a:lnTo>
                    <a:pt x="2284109" y="3475651"/>
                  </a:lnTo>
                  <a:close/>
                </a:path>
              </a:pathLst>
            </a:custGeom>
            <a:solidFill>
              <a:srgbClr val="FFC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36135" y="3391914"/>
              <a:ext cx="659765" cy="658495"/>
            </a:xfrm>
            <a:custGeom>
              <a:avLst/>
              <a:gdLst/>
              <a:ahLst/>
              <a:cxnLst/>
              <a:rect l="l" t="t" r="r" b="b"/>
              <a:pathLst>
                <a:path w="659765" h="658495">
                  <a:moveTo>
                    <a:pt x="659394" y="658379"/>
                  </a:moveTo>
                  <a:lnTo>
                    <a:pt x="194508" y="631967"/>
                  </a:lnTo>
                  <a:lnTo>
                    <a:pt x="150959" y="624034"/>
                  </a:lnTo>
                  <a:lnTo>
                    <a:pt x="111817" y="606280"/>
                  </a:lnTo>
                  <a:lnTo>
                    <a:pt x="78437" y="580062"/>
                  </a:lnTo>
                  <a:lnTo>
                    <a:pt x="52179" y="546734"/>
                  </a:lnTo>
                  <a:lnTo>
                    <a:pt x="34398" y="507651"/>
                  </a:lnTo>
                  <a:lnTo>
                    <a:pt x="26452" y="464170"/>
                  </a:lnTo>
                  <a:lnTo>
                    <a:pt x="0" y="0"/>
                  </a:lnTo>
                  <a:lnTo>
                    <a:pt x="659394" y="658379"/>
                  </a:lnTo>
                  <a:close/>
                </a:path>
              </a:pathLst>
            </a:custGeom>
            <a:solidFill>
              <a:srgbClr val="FFE1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0464" y="3722510"/>
              <a:ext cx="2503805" cy="3475990"/>
            </a:xfrm>
            <a:custGeom>
              <a:avLst/>
              <a:gdLst/>
              <a:ahLst/>
              <a:cxnLst/>
              <a:rect l="l" t="t" r="r" b="b"/>
              <a:pathLst>
                <a:path w="2503805" h="3475990">
                  <a:moveTo>
                    <a:pt x="2284109" y="3475651"/>
                  </a:moveTo>
                  <a:lnTo>
                    <a:pt x="219180" y="3475651"/>
                  </a:lnTo>
                  <a:lnTo>
                    <a:pt x="169076" y="3469845"/>
                  </a:lnTo>
                  <a:lnTo>
                    <a:pt x="123001" y="3453319"/>
                  </a:lnTo>
                  <a:lnTo>
                    <a:pt x="82297" y="3427414"/>
                  </a:lnTo>
                  <a:lnTo>
                    <a:pt x="48303" y="3393471"/>
                  </a:lnTo>
                  <a:lnTo>
                    <a:pt x="22362" y="3352828"/>
                  </a:lnTo>
                  <a:lnTo>
                    <a:pt x="5814" y="3306827"/>
                  </a:lnTo>
                  <a:lnTo>
                    <a:pt x="0" y="3256808"/>
                  </a:lnTo>
                  <a:lnTo>
                    <a:pt x="0" y="218842"/>
                  </a:lnTo>
                  <a:lnTo>
                    <a:pt x="5815" y="168816"/>
                  </a:lnTo>
                  <a:lnTo>
                    <a:pt x="22366" y="122812"/>
                  </a:lnTo>
                  <a:lnTo>
                    <a:pt x="48311" y="82170"/>
                  </a:lnTo>
                  <a:lnTo>
                    <a:pt x="82307" y="48229"/>
                  </a:lnTo>
                  <a:lnTo>
                    <a:pt x="123012" y="22327"/>
                  </a:lnTo>
                  <a:lnTo>
                    <a:pt x="169084" y="5805"/>
                  </a:lnTo>
                  <a:lnTo>
                    <a:pt x="219180" y="0"/>
                  </a:lnTo>
                  <a:lnTo>
                    <a:pt x="1843896" y="0"/>
                  </a:lnTo>
                  <a:lnTo>
                    <a:pt x="2503289" y="658379"/>
                  </a:lnTo>
                  <a:lnTo>
                    <a:pt x="2503289" y="3256808"/>
                  </a:lnTo>
                  <a:lnTo>
                    <a:pt x="2497474" y="3306835"/>
                  </a:lnTo>
                  <a:lnTo>
                    <a:pt x="2480923" y="3352839"/>
                  </a:lnTo>
                  <a:lnTo>
                    <a:pt x="2454978" y="3393481"/>
                  </a:lnTo>
                  <a:lnTo>
                    <a:pt x="2420982" y="3427422"/>
                  </a:lnTo>
                  <a:lnTo>
                    <a:pt x="2380277" y="3453323"/>
                  </a:lnTo>
                  <a:lnTo>
                    <a:pt x="2334205" y="3469846"/>
                  </a:lnTo>
                  <a:lnTo>
                    <a:pt x="2284109" y="3475651"/>
                  </a:lnTo>
                  <a:close/>
                </a:path>
              </a:pathLst>
            </a:custGeom>
            <a:solidFill>
              <a:srgbClr val="8FC2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44335" y="3722510"/>
              <a:ext cx="659765" cy="658495"/>
            </a:xfrm>
            <a:custGeom>
              <a:avLst/>
              <a:gdLst/>
              <a:ahLst/>
              <a:cxnLst/>
              <a:rect l="l" t="t" r="r" b="b"/>
              <a:pathLst>
                <a:path w="659765" h="658495">
                  <a:moveTo>
                    <a:pt x="659394" y="658379"/>
                  </a:moveTo>
                  <a:lnTo>
                    <a:pt x="194508" y="631967"/>
                  </a:lnTo>
                  <a:lnTo>
                    <a:pt x="150959" y="624034"/>
                  </a:lnTo>
                  <a:lnTo>
                    <a:pt x="111816" y="606280"/>
                  </a:lnTo>
                  <a:lnTo>
                    <a:pt x="78437" y="580062"/>
                  </a:lnTo>
                  <a:lnTo>
                    <a:pt x="52179" y="546734"/>
                  </a:lnTo>
                  <a:lnTo>
                    <a:pt x="34398" y="507651"/>
                  </a:lnTo>
                  <a:lnTo>
                    <a:pt x="26452" y="464170"/>
                  </a:lnTo>
                  <a:lnTo>
                    <a:pt x="0" y="0"/>
                  </a:lnTo>
                  <a:lnTo>
                    <a:pt x="659394" y="658379"/>
                  </a:lnTo>
                  <a:close/>
                </a:path>
              </a:pathLst>
            </a:custGeom>
            <a:solidFill>
              <a:srgbClr val="BCD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4030419"/>
              <a:ext cx="2503805" cy="3475990"/>
            </a:xfrm>
            <a:custGeom>
              <a:avLst/>
              <a:gdLst/>
              <a:ahLst/>
              <a:cxnLst/>
              <a:rect l="l" t="t" r="r" b="b"/>
              <a:pathLst>
                <a:path w="2503805" h="3475990">
                  <a:moveTo>
                    <a:pt x="2284109" y="3475627"/>
                  </a:moveTo>
                  <a:lnTo>
                    <a:pt x="219180" y="3475627"/>
                  </a:lnTo>
                  <a:lnTo>
                    <a:pt x="169076" y="3469821"/>
                  </a:lnTo>
                  <a:lnTo>
                    <a:pt x="123001" y="3453295"/>
                  </a:lnTo>
                  <a:lnTo>
                    <a:pt x="82297" y="3427390"/>
                  </a:lnTo>
                  <a:lnTo>
                    <a:pt x="48303" y="3393446"/>
                  </a:lnTo>
                  <a:lnTo>
                    <a:pt x="22362" y="3352804"/>
                  </a:lnTo>
                  <a:lnTo>
                    <a:pt x="5814" y="3306803"/>
                  </a:lnTo>
                  <a:lnTo>
                    <a:pt x="0" y="3256784"/>
                  </a:lnTo>
                  <a:lnTo>
                    <a:pt x="0" y="218842"/>
                  </a:lnTo>
                  <a:lnTo>
                    <a:pt x="5815" y="168816"/>
                  </a:lnTo>
                  <a:lnTo>
                    <a:pt x="22366" y="122812"/>
                  </a:lnTo>
                  <a:lnTo>
                    <a:pt x="48311" y="82170"/>
                  </a:lnTo>
                  <a:lnTo>
                    <a:pt x="82307" y="48229"/>
                  </a:lnTo>
                  <a:lnTo>
                    <a:pt x="123012" y="22327"/>
                  </a:lnTo>
                  <a:lnTo>
                    <a:pt x="169084" y="5805"/>
                  </a:lnTo>
                  <a:lnTo>
                    <a:pt x="219180" y="0"/>
                  </a:lnTo>
                  <a:lnTo>
                    <a:pt x="1843896" y="0"/>
                  </a:lnTo>
                  <a:lnTo>
                    <a:pt x="2503290" y="658355"/>
                  </a:lnTo>
                  <a:lnTo>
                    <a:pt x="2503290" y="3256784"/>
                  </a:lnTo>
                  <a:lnTo>
                    <a:pt x="2497474" y="3306811"/>
                  </a:lnTo>
                  <a:lnTo>
                    <a:pt x="2480923" y="3352815"/>
                  </a:lnTo>
                  <a:lnTo>
                    <a:pt x="2454978" y="3393457"/>
                  </a:lnTo>
                  <a:lnTo>
                    <a:pt x="2420982" y="3427398"/>
                  </a:lnTo>
                  <a:lnTo>
                    <a:pt x="2380277" y="3453299"/>
                  </a:lnTo>
                  <a:lnTo>
                    <a:pt x="2334205" y="3469822"/>
                  </a:lnTo>
                  <a:lnTo>
                    <a:pt x="2284109" y="3475627"/>
                  </a:lnTo>
                  <a:close/>
                </a:path>
              </a:pathLst>
            </a:custGeom>
            <a:solidFill>
              <a:srgbClr val="588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43896" y="4030395"/>
              <a:ext cx="659765" cy="658495"/>
            </a:xfrm>
            <a:custGeom>
              <a:avLst/>
              <a:gdLst/>
              <a:ahLst/>
              <a:cxnLst/>
              <a:rect l="l" t="t" r="r" b="b"/>
              <a:pathLst>
                <a:path w="659765" h="658495">
                  <a:moveTo>
                    <a:pt x="659393" y="658379"/>
                  </a:moveTo>
                  <a:lnTo>
                    <a:pt x="194508" y="631967"/>
                  </a:lnTo>
                  <a:lnTo>
                    <a:pt x="150959" y="624034"/>
                  </a:lnTo>
                  <a:lnTo>
                    <a:pt x="111816" y="606280"/>
                  </a:lnTo>
                  <a:lnTo>
                    <a:pt x="78437" y="580062"/>
                  </a:lnTo>
                  <a:lnTo>
                    <a:pt x="52178" y="546734"/>
                  </a:lnTo>
                  <a:lnTo>
                    <a:pt x="34398" y="507651"/>
                  </a:lnTo>
                  <a:lnTo>
                    <a:pt x="26452" y="464170"/>
                  </a:lnTo>
                  <a:lnTo>
                    <a:pt x="0" y="0"/>
                  </a:lnTo>
                  <a:lnTo>
                    <a:pt x="659393" y="658379"/>
                  </a:lnTo>
                  <a:close/>
                </a:path>
              </a:pathLst>
            </a:custGeom>
            <a:solidFill>
              <a:srgbClr val="9AB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0799" y="5420651"/>
              <a:ext cx="2002155" cy="762635"/>
            </a:xfrm>
            <a:custGeom>
              <a:avLst/>
              <a:gdLst/>
              <a:ahLst/>
              <a:cxnLst/>
              <a:rect l="l" t="t" r="r" b="b"/>
              <a:pathLst>
                <a:path w="2002155" h="762635">
                  <a:moveTo>
                    <a:pt x="1202029" y="742619"/>
                  </a:moveTo>
                  <a:lnTo>
                    <a:pt x="1200467" y="734885"/>
                  </a:lnTo>
                  <a:lnTo>
                    <a:pt x="1196200" y="728586"/>
                  </a:lnTo>
                  <a:lnTo>
                    <a:pt x="1189888" y="724319"/>
                  </a:lnTo>
                  <a:lnTo>
                    <a:pt x="1182141" y="722769"/>
                  </a:lnTo>
                  <a:lnTo>
                    <a:pt x="19888" y="722769"/>
                  </a:lnTo>
                  <a:lnTo>
                    <a:pt x="12141" y="724319"/>
                  </a:lnTo>
                  <a:lnTo>
                    <a:pt x="5829" y="728586"/>
                  </a:lnTo>
                  <a:lnTo>
                    <a:pt x="1562" y="734885"/>
                  </a:lnTo>
                  <a:lnTo>
                    <a:pt x="0" y="742619"/>
                  </a:lnTo>
                  <a:lnTo>
                    <a:pt x="1562" y="750341"/>
                  </a:lnTo>
                  <a:lnTo>
                    <a:pt x="5829" y="756653"/>
                  </a:lnTo>
                  <a:lnTo>
                    <a:pt x="12141" y="760907"/>
                  </a:lnTo>
                  <a:lnTo>
                    <a:pt x="19888" y="762469"/>
                  </a:lnTo>
                  <a:lnTo>
                    <a:pt x="1182141" y="762469"/>
                  </a:lnTo>
                  <a:lnTo>
                    <a:pt x="1189888" y="760907"/>
                  </a:lnTo>
                  <a:lnTo>
                    <a:pt x="1196200" y="756653"/>
                  </a:lnTo>
                  <a:lnTo>
                    <a:pt x="1200467" y="750341"/>
                  </a:lnTo>
                  <a:lnTo>
                    <a:pt x="1202029" y="742619"/>
                  </a:lnTo>
                  <a:close/>
                </a:path>
                <a:path w="2002155" h="762635">
                  <a:moveTo>
                    <a:pt x="2001697" y="501015"/>
                  </a:moveTo>
                  <a:lnTo>
                    <a:pt x="2000186" y="493547"/>
                  </a:lnTo>
                  <a:lnTo>
                    <a:pt x="1996071" y="487451"/>
                  </a:lnTo>
                  <a:lnTo>
                    <a:pt x="1989975" y="483336"/>
                  </a:lnTo>
                  <a:lnTo>
                    <a:pt x="1982495" y="481838"/>
                  </a:lnTo>
                  <a:lnTo>
                    <a:pt x="19215" y="481838"/>
                  </a:lnTo>
                  <a:lnTo>
                    <a:pt x="11734" y="483336"/>
                  </a:lnTo>
                  <a:lnTo>
                    <a:pt x="5626" y="487451"/>
                  </a:lnTo>
                  <a:lnTo>
                    <a:pt x="1511" y="493547"/>
                  </a:lnTo>
                  <a:lnTo>
                    <a:pt x="0" y="501015"/>
                  </a:lnTo>
                  <a:lnTo>
                    <a:pt x="0" y="502361"/>
                  </a:lnTo>
                  <a:lnTo>
                    <a:pt x="1511" y="509828"/>
                  </a:lnTo>
                  <a:lnTo>
                    <a:pt x="5626" y="515924"/>
                  </a:lnTo>
                  <a:lnTo>
                    <a:pt x="11734" y="520026"/>
                  </a:lnTo>
                  <a:lnTo>
                    <a:pt x="19215" y="521538"/>
                  </a:lnTo>
                  <a:lnTo>
                    <a:pt x="1982495" y="521538"/>
                  </a:lnTo>
                  <a:lnTo>
                    <a:pt x="1989963" y="520026"/>
                  </a:lnTo>
                  <a:lnTo>
                    <a:pt x="1996071" y="515924"/>
                  </a:lnTo>
                  <a:lnTo>
                    <a:pt x="2000186" y="509828"/>
                  </a:lnTo>
                  <a:lnTo>
                    <a:pt x="2001697" y="502361"/>
                  </a:lnTo>
                  <a:lnTo>
                    <a:pt x="2001697" y="501015"/>
                  </a:lnTo>
                  <a:close/>
                </a:path>
                <a:path w="2002155" h="762635">
                  <a:moveTo>
                    <a:pt x="2001697" y="260108"/>
                  </a:moveTo>
                  <a:lnTo>
                    <a:pt x="2000186" y="252641"/>
                  </a:lnTo>
                  <a:lnTo>
                    <a:pt x="1996071" y="246545"/>
                  </a:lnTo>
                  <a:lnTo>
                    <a:pt x="1989975" y="242430"/>
                  </a:lnTo>
                  <a:lnTo>
                    <a:pt x="1982495" y="240931"/>
                  </a:lnTo>
                  <a:lnTo>
                    <a:pt x="19215" y="240931"/>
                  </a:lnTo>
                  <a:lnTo>
                    <a:pt x="11734" y="242430"/>
                  </a:lnTo>
                  <a:lnTo>
                    <a:pt x="5626" y="246545"/>
                  </a:lnTo>
                  <a:lnTo>
                    <a:pt x="1511" y="252641"/>
                  </a:lnTo>
                  <a:lnTo>
                    <a:pt x="0" y="260108"/>
                  </a:lnTo>
                  <a:lnTo>
                    <a:pt x="0" y="261454"/>
                  </a:lnTo>
                  <a:lnTo>
                    <a:pt x="1511" y="268922"/>
                  </a:lnTo>
                  <a:lnTo>
                    <a:pt x="5626" y="275018"/>
                  </a:lnTo>
                  <a:lnTo>
                    <a:pt x="11734" y="279120"/>
                  </a:lnTo>
                  <a:lnTo>
                    <a:pt x="19215" y="280631"/>
                  </a:lnTo>
                  <a:lnTo>
                    <a:pt x="1982495" y="280631"/>
                  </a:lnTo>
                  <a:lnTo>
                    <a:pt x="1989963" y="279120"/>
                  </a:lnTo>
                  <a:lnTo>
                    <a:pt x="1996071" y="275005"/>
                  </a:lnTo>
                  <a:lnTo>
                    <a:pt x="2000186" y="268909"/>
                  </a:lnTo>
                  <a:lnTo>
                    <a:pt x="2001697" y="261454"/>
                  </a:lnTo>
                  <a:lnTo>
                    <a:pt x="2001697" y="260108"/>
                  </a:lnTo>
                  <a:close/>
                </a:path>
                <a:path w="2002155" h="762635">
                  <a:moveTo>
                    <a:pt x="2001697" y="19177"/>
                  </a:moveTo>
                  <a:lnTo>
                    <a:pt x="2000186" y="11709"/>
                  </a:lnTo>
                  <a:lnTo>
                    <a:pt x="1996071" y="5613"/>
                  </a:lnTo>
                  <a:lnTo>
                    <a:pt x="1989975" y="1511"/>
                  </a:lnTo>
                  <a:lnTo>
                    <a:pt x="1982495" y="0"/>
                  </a:lnTo>
                  <a:lnTo>
                    <a:pt x="19215" y="0"/>
                  </a:lnTo>
                  <a:lnTo>
                    <a:pt x="11734" y="1511"/>
                  </a:lnTo>
                  <a:lnTo>
                    <a:pt x="5626" y="5613"/>
                  </a:lnTo>
                  <a:lnTo>
                    <a:pt x="1511" y="11709"/>
                  </a:lnTo>
                  <a:lnTo>
                    <a:pt x="0" y="19177"/>
                  </a:lnTo>
                  <a:lnTo>
                    <a:pt x="0" y="20523"/>
                  </a:lnTo>
                  <a:lnTo>
                    <a:pt x="1511" y="27990"/>
                  </a:lnTo>
                  <a:lnTo>
                    <a:pt x="5626" y="34086"/>
                  </a:lnTo>
                  <a:lnTo>
                    <a:pt x="11734" y="38201"/>
                  </a:lnTo>
                  <a:lnTo>
                    <a:pt x="19215" y="39700"/>
                  </a:lnTo>
                  <a:lnTo>
                    <a:pt x="1982495" y="39700"/>
                  </a:lnTo>
                  <a:lnTo>
                    <a:pt x="1989963" y="38188"/>
                  </a:lnTo>
                  <a:lnTo>
                    <a:pt x="1996071" y="34074"/>
                  </a:lnTo>
                  <a:lnTo>
                    <a:pt x="2000186" y="27978"/>
                  </a:lnTo>
                  <a:lnTo>
                    <a:pt x="2001697" y="20523"/>
                  </a:lnTo>
                  <a:lnTo>
                    <a:pt x="2001697" y="19177"/>
                  </a:lnTo>
                  <a:close/>
                </a:path>
              </a:pathLst>
            </a:custGeom>
            <a:solidFill>
              <a:srgbClr val="DEE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0807" y="6384338"/>
              <a:ext cx="2002155" cy="40005"/>
            </a:xfrm>
            <a:custGeom>
              <a:avLst/>
              <a:gdLst/>
              <a:ahLst/>
              <a:cxnLst/>
              <a:rect l="l" t="t" r="r" b="b"/>
              <a:pathLst>
                <a:path w="2002155" h="40004">
                  <a:moveTo>
                    <a:pt x="1982490" y="39702"/>
                  </a:moveTo>
                  <a:lnTo>
                    <a:pt x="19207" y="39702"/>
                  </a:lnTo>
                  <a:lnTo>
                    <a:pt x="11728" y="38196"/>
                  </a:lnTo>
                  <a:lnTo>
                    <a:pt x="5623" y="34087"/>
                  </a:lnTo>
                  <a:lnTo>
                    <a:pt x="1508" y="27991"/>
                  </a:lnTo>
                  <a:lnTo>
                    <a:pt x="0" y="20524"/>
                  </a:lnTo>
                  <a:lnTo>
                    <a:pt x="0" y="19178"/>
                  </a:lnTo>
                  <a:lnTo>
                    <a:pt x="1508" y="11710"/>
                  </a:lnTo>
                  <a:lnTo>
                    <a:pt x="5623" y="5614"/>
                  </a:lnTo>
                  <a:lnTo>
                    <a:pt x="11728" y="1506"/>
                  </a:lnTo>
                  <a:lnTo>
                    <a:pt x="19207" y="0"/>
                  </a:lnTo>
                  <a:lnTo>
                    <a:pt x="1982490" y="0"/>
                  </a:lnTo>
                  <a:lnTo>
                    <a:pt x="1989969" y="1506"/>
                  </a:lnTo>
                  <a:lnTo>
                    <a:pt x="1996074" y="5614"/>
                  </a:lnTo>
                  <a:lnTo>
                    <a:pt x="2000189" y="11710"/>
                  </a:lnTo>
                  <a:lnTo>
                    <a:pt x="2001698" y="19178"/>
                  </a:lnTo>
                  <a:lnTo>
                    <a:pt x="2001698" y="20524"/>
                  </a:lnTo>
                  <a:lnTo>
                    <a:pt x="2000186" y="27991"/>
                  </a:lnTo>
                  <a:lnTo>
                    <a:pt x="1996065" y="34087"/>
                  </a:lnTo>
                  <a:lnTo>
                    <a:pt x="1989959" y="38196"/>
                  </a:lnTo>
                  <a:lnTo>
                    <a:pt x="1982490" y="39702"/>
                  </a:lnTo>
                  <a:close/>
                </a:path>
              </a:pathLst>
            </a:custGeom>
            <a:solidFill>
              <a:srgbClr val="FFC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774" y="4697869"/>
              <a:ext cx="2002155" cy="2208530"/>
            </a:xfrm>
            <a:custGeom>
              <a:avLst/>
              <a:gdLst/>
              <a:ahLst/>
              <a:cxnLst/>
              <a:rect l="l" t="t" r="r" b="b"/>
              <a:pathLst>
                <a:path w="2002155" h="2208529">
                  <a:moveTo>
                    <a:pt x="1716595" y="19850"/>
                  </a:moveTo>
                  <a:lnTo>
                    <a:pt x="1715033" y="12115"/>
                  </a:lnTo>
                  <a:lnTo>
                    <a:pt x="1710766" y="5816"/>
                  </a:lnTo>
                  <a:lnTo>
                    <a:pt x="1704454" y="1562"/>
                  </a:lnTo>
                  <a:lnTo>
                    <a:pt x="1696707" y="0"/>
                  </a:lnTo>
                  <a:lnTo>
                    <a:pt x="19913" y="0"/>
                  </a:lnTo>
                  <a:lnTo>
                    <a:pt x="12166" y="1562"/>
                  </a:lnTo>
                  <a:lnTo>
                    <a:pt x="5854" y="5816"/>
                  </a:lnTo>
                  <a:lnTo>
                    <a:pt x="1587" y="12115"/>
                  </a:lnTo>
                  <a:lnTo>
                    <a:pt x="25" y="19850"/>
                  </a:lnTo>
                  <a:lnTo>
                    <a:pt x="1587" y="27571"/>
                  </a:lnTo>
                  <a:lnTo>
                    <a:pt x="5854" y="33883"/>
                  </a:lnTo>
                  <a:lnTo>
                    <a:pt x="12166" y="38138"/>
                  </a:lnTo>
                  <a:lnTo>
                    <a:pt x="19913" y="39700"/>
                  </a:lnTo>
                  <a:lnTo>
                    <a:pt x="1696707" y="39700"/>
                  </a:lnTo>
                  <a:lnTo>
                    <a:pt x="1704454" y="38138"/>
                  </a:lnTo>
                  <a:lnTo>
                    <a:pt x="1710766" y="33883"/>
                  </a:lnTo>
                  <a:lnTo>
                    <a:pt x="1715033" y="27571"/>
                  </a:lnTo>
                  <a:lnTo>
                    <a:pt x="1716595" y="19850"/>
                  </a:lnTo>
                  <a:close/>
                </a:path>
                <a:path w="2002155" h="2208529">
                  <a:moveTo>
                    <a:pt x="2001697" y="501700"/>
                  </a:moveTo>
                  <a:lnTo>
                    <a:pt x="2000135" y="493979"/>
                  </a:lnTo>
                  <a:lnTo>
                    <a:pt x="1995881" y="487667"/>
                  </a:lnTo>
                  <a:lnTo>
                    <a:pt x="1989556" y="483412"/>
                  </a:lnTo>
                  <a:lnTo>
                    <a:pt x="1981822" y="481850"/>
                  </a:lnTo>
                  <a:lnTo>
                    <a:pt x="19888" y="481850"/>
                  </a:lnTo>
                  <a:lnTo>
                    <a:pt x="12153" y="483412"/>
                  </a:lnTo>
                  <a:lnTo>
                    <a:pt x="5829" y="487667"/>
                  </a:lnTo>
                  <a:lnTo>
                    <a:pt x="1562" y="493979"/>
                  </a:lnTo>
                  <a:lnTo>
                    <a:pt x="0" y="501700"/>
                  </a:lnTo>
                  <a:lnTo>
                    <a:pt x="1562" y="509435"/>
                  </a:lnTo>
                  <a:lnTo>
                    <a:pt x="5829" y="515734"/>
                  </a:lnTo>
                  <a:lnTo>
                    <a:pt x="12153" y="520001"/>
                  </a:lnTo>
                  <a:lnTo>
                    <a:pt x="19888" y="521550"/>
                  </a:lnTo>
                  <a:lnTo>
                    <a:pt x="1981822" y="521550"/>
                  </a:lnTo>
                  <a:lnTo>
                    <a:pt x="1989569" y="520001"/>
                  </a:lnTo>
                  <a:lnTo>
                    <a:pt x="1995893" y="515734"/>
                  </a:lnTo>
                  <a:lnTo>
                    <a:pt x="2000148" y="509435"/>
                  </a:lnTo>
                  <a:lnTo>
                    <a:pt x="2001697" y="501700"/>
                  </a:lnTo>
                  <a:close/>
                </a:path>
                <a:path w="2002155" h="2208529">
                  <a:moveTo>
                    <a:pt x="2001697" y="260781"/>
                  </a:moveTo>
                  <a:lnTo>
                    <a:pt x="2000135" y="253047"/>
                  </a:lnTo>
                  <a:lnTo>
                    <a:pt x="1995881" y="246735"/>
                  </a:lnTo>
                  <a:lnTo>
                    <a:pt x="1989556" y="242481"/>
                  </a:lnTo>
                  <a:lnTo>
                    <a:pt x="1981822" y="240919"/>
                  </a:lnTo>
                  <a:lnTo>
                    <a:pt x="19888" y="240919"/>
                  </a:lnTo>
                  <a:lnTo>
                    <a:pt x="12153" y="242481"/>
                  </a:lnTo>
                  <a:lnTo>
                    <a:pt x="5829" y="246735"/>
                  </a:lnTo>
                  <a:lnTo>
                    <a:pt x="1562" y="253047"/>
                  </a:lnTo>
                  <a:lnTo>
                    <a:pt x="0" y="260781"/>
                  </a:lnTo>
                  <a:lnTo>
                    <a:pt x="1562" y="268503"/>
                  </a:lnTo>
                  <a:lnTo>
                    <a:pt x="5829" y="274815"/>
                  </a:lnTo>
                  <a:lnTo>
                    <a:pt x="12153" y="279069"/>
                  </a:lnTo>
                  <a:lnTo>
                    <a:pt x="19888" y="280631"/>
                  </a:lnTo>
                  <a:lnTo>
                    <a:pt x="1981822" y="280631"/>
                  </a:lnTo>
                  <a:lnTo>
                    <a:pt x="1989569" y="279069"/>
                  </a:lnTo>
                  <a:lnTo>
                    <a:pt x="1995893" y="274815"/>
                  </a:lnTo>
                  <a:lnTo>
                    <a:pt x="2000148" y="268503"/>
                  </a:lnTo>
                  <a:lnTo>
                    <a:pt x="2001697" y="260781"/>
                  </a:lnTo>
                  <a:close/>
                </a:path>
                <a:path w="2002155" h="2208529">
                  <a:moveTo>
                    <a:pt x="2001723" y="2187511"/>
                  </a:moveTo>
                  <a:lnTo>
                    <a:pt x="2000211" y="2180044"/>
                  </a:lnTo>
                  <a:lnTo>
                    <a:pt x="1996097" y="2173948"/>
                  </a:lnTo>
                  <a:lnTo>
                    <a:pt x="1990001" y="2169845"/>
                  </a:lnTo>
                  <a:lnTo>
                    <a:pt x="1982520" y="2168334"/>
                  </a:lnTo>
                  <a:lnTo>
                    <a:pt x="19240" y="2168334"/>
                  </a:lnTo>
                  <a:lnTo>
                    <a:pt x="11760" y="2169845"/>
                  </a:lnTo>
                  <a:lnTo>
                    <a:pt x="5651" y="2173948"/>
                  </a:lnTo>
                  <a:lnTo>
                    <a:pt x="1536" y="2180044"/>
                  </a:lnTo>
                  <a:lnTo>
                    <a:pt x="25" y="2187511"/>
                  </a:lnTo>
                  <a:lnTo>
                    <a:pt x="25" y="2188857"/>
                  </a:lnTo>
                  <a:lnTo>
                    <a:pt x="1536" y="2196325"/>
                  </a:lnTo>
                  <a:lnTo>
                    <a:pt x="5651" y="2202421"/>
                  </a:lnTo>
                  <a:lnTo>
                    <a:pt x="11760" y="2206536"/>
                  </a:lnTo>
                  <a:lnTo>
                    <a:pt x="19240" y="2208034"/>
                  </a:lnTo>
                  <a:lnTo>
                    <a:pt x="1982520" y="2208034"/>
                  </a:lnTo>
                  <a:lnTo>
                    <a:pt x="1989988" y="2206523"/>
                  </a:lnTo>
                  <a:lnTo>
                    <a:pt x="1996097" y="2202408"/>
                  </a:lnTo>
                  <a:lnTo>
                    <a:pt x="2000211" y="2196312"/>
                  </a:lnTo>
                  <a:lnTo>
                    <a:pt x="2001723" y="2188857"/>
                  </a:lnTo>
                  <a:lnTo>
                    <a:pt x="2001723" y="2187511"/>
                  </a:lnTo>
                  <a:close/>
                </a:path>
                <a:path w="2002155" h="2208529">
                  <a:moveTo>
                    <a:pt x="2001723" y="1946579"/>
                  </a:moveTo>
                  <a:lnTo>
                    <a:pt x="2000211" y="1939112"/>
                  </a:lnTo>
                  <a:lnTo>
                    <a:pt x="1996097" y="1933016"/>
                  </a:lnTo>
                  <a:lnTo>
                    <a:pt x="1990001" y="1928914"/>
                  </a:lnTo>
                  <a:lnTo>
                    <a:pt x="1982520" y="1927402"/>
                  </a:lnTo>
                  <a:lnTo>
                    <a:pt x="19240" y="1927402"/>
                  </a:lnTo>
                  <a:lnTo>
                    <a:pt x="11760" y="1928914"/>
                  </a:lnTo>
                  <a:lnTo>
                    <a:pt x="5651" y="1933016"/>
                  </a:lnTo>
                  <a:lnTo>
                    <a:pt x="1536" y="1939112"/>
                  </a:lnTo>
                  <a:lnTo>
                    <a:pt x="25" y="1946579"/>
                  </a:lnTo>
                  <a:lnTo>
                    <a:pt x="25" y="1947926"/>
                  </a:lnTo>
                  <a:lnTo>
                    <a:pt x="1536" y="1955393"/>
                  </a:lnTo>
                  <a:lnTo>
                    <a:pt x="5651" y="1961489"/>
                  </a:lnTo>
                  <a:lnTo>
                    <a:pt x="11760" y="1965604"/>
                  </a:lnTo>
                  <a:lnTo>
                    <a:pt x="19240" y="1967103"/>
                  </a:lnTo>
                  <a:lnTo>
                    <a:pt x="1982520" y="1967103"/>
                  </a:lnTo>
                  <a:lnTo>
                    <a:pt x="1989988" y="1965591"/>
                  </a:lnTo>
                  <a:lnTo>
                    <a:pt x="1996097" y="1961489"/>
                  </a:lnTo>
                  <a:lnTo>
                    <a:pt x="2000211" y="1955380"/>
                  </a:lnTo>
                  <a:lnTo>
                    <a:pt x="2001723" y="1947926"/>
                  </a:lnTo>
                  <a:lnTo>
                    <a:pt x="2001723" y="1946579"/>
                  </a:lnTo>
                  <a:close/>
                </a:path>
              </a:pathLst>
            </a:custGeom>
            <a:solidFill>
              <a:srgbClr val="DEE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0807" y="4456953"/>
              <a:ext cx="1515110" cy="40005"/>
            </a:xfrm>
            <a:custGeom>
              <a:avLst/>
              <a:gdLst/>
              <a:ahLst/>
              <a:cxnLst/>
              <a:rect l="l" t="t" r="r" b="b"/>
              <a:pathLst>
                <a:path w="1515109" h="40004">
                  <a:moveTo>
                    <a:pt x="1495147" y="39702"/>
                  </a:moveTo>
                  <a:lnTo>
                    <a:pt x="19881" y="39702"/>
                  </a:lnTo>
                  <a:lnTo>
                    <a:pt x="12144" y="38141"/>
                  </a:lnTo>
                  <a:lnTo>
                    <a:pt x="5824" y="33886"/>
                  </a:lnTo>
                  <a:lnTo>
                    <a:pt x="1563" y="27576"/>
                  </a:lnTo>
                  <a:lnTo>
                    <a:pt x="0" y="19851"/>
                  </a:lnTo>
                  <a:lnTo>
                    <a:pt x="1563" y="12126"/>
                  </a:lnTo>
                  <a:lnTo>
                    <a:pt x="5824" y="5815"/>
                  </a:lnTo>
                  <a:lnTo>
                    <a:pt x="12144" y="1560"/>
                  </a:lnTo>
                  <a:lnTo>
                    <a:pt x="19881" y="0"/>
                  </a:lnTo>
                  <a:lnTo>
                    <a:pt x="1495171" y="0"/>
                  </a:lnTo>
                  <a:lnTo>
                    <a:pt x="1502908" y="1560"/>
                  </a:lnTo>
                  <a:lnTo>
                    <a:pt x="1509228" y="5815"/>
                  </a:lnTo>
                  <a:lnTo>
                    <a:pt x="1513490" y="12126"/>
                  </a:lnTo>
                  <a:lnTo>
                    <a:pt x="1515053" y="19851"/>
                  </a:lnTo>
                  <a:lnTo>
                    <a:pt x="1513490" y="27576"/>
                  </a:lnTo>
                  <a:lnTo>
                    <a:pt x="1509225" y="33886"/>
                  </a:lnTo>
                  <a:lnTo>
                    <a:pt x="1502898" y="38141"/>
                  </a:lnTo>
                  <a:lnTo>
                    <a:pt x="1495147" y="39702"/>
                  </a:lnTo>
                  <a:close/>
                </a:path>
              </a:pathLst>
            </a:custGeom>
            <a:solidFill>
              <a:srgbClr val="FFC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4584" y="7107102"/>
              <a:ext cx="1202055" cy="40005"/>
            </a:xfrm>
            <a:custGeom>
              <a:avLst/>
              <a:gdLst/>
              <a:ahLst/>
              <a:cxnLst/>
              <a:rect l="l" t="t" r="r" b="b"/>
              <a:pathLst>
                <a:path w="1202055" h="40004">
                  <a:moveTo>
                    <a:pt x="1182143" y="39702"/>
                  </a:moveTo>
                  <a:lnTo>
                    <a:pt x="19881" y="39702"/>
                  </a:lnTo>
                  <a:lnTo>
                    <a:pt x="12144" y="38141"/>
                  </a:lnTo>
                  <a:lnTo>
                    <a:pt x="5824" y="33886"/>
                  </a:lnTo>
                  <a:lnTo>
                    <a:pt x="1563" y="27576"/>
                  </a:lnTo>
                  <a:lnTo>
                    <a:pt x="0" y="19851"/>
                  </a:lnTo>
                  <a:lnTo>
                    <a:pt x="1563" y="12126"/>
                  </a:lnTo>
                  <a:lnTo>
                    <a:pt x="5824" y="5815"/>
                  </a:lnTo>
                  <a:lnTo>
                    <a:pt x="12144" y="1560"/>
                  </a:lnTo>
                  <a:lnTo>
                    <a:pt x="19881" y="0"/>
                  </a:lnTo>
                  <a:lnTo>
                    <a:pt x="1182143" y="0"/>
                  </a:lnTo>
                  <a:lnTo>
                    <a:pt x="1189880" y="1560"/>
                  </a:lnTo>
                  <a:lnTo>
                    <a:pt x="1196200" y="5815"/>
                  </a:lnTo>
                  <a:lnTo>
                    <a:pt x="1200461" y="12126"/>
                  </a:lnTo>
                  <a:lnTo>
                    <a:pt x="1202024" y="19851"/>
                  </a:lnTo>
                  <a:lnTo>
                    <a:pt x="1200475" y="27576"/>
                  </a:lnTo>
                  <a:lnTo>
                    <a:pt x="1196218" y="33886"/>
                  </a:lnTo>
                  <a:lnTo>
                    <a:pt x="1189893" y="38141"/>
                  </a:lnTo>
                  <a:lnTo>
                    <a:pt x="1182143" y="39702"/>
                  </a:lnTo>
                  <a:close/>
                </a:path>
              </a:pathLst>
            </a:custGeom>
            <a:solidFill>
              <a:srgbClr val="DEE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84950" y="705837"/>
            <a:ext cx="86207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340" dirty="0">
                <a:latin typeface="Verdana"/>
                <a:cs typeface="Verdana"/>
              </a:rPr>
              <a:t>USER</a:t>
            </a:r>
            <a:r>
              <a:rPr sz="6400" spc="-185" dirty="0">
                <a:latin typeface="Verdana"/>
                <a:cs typeface="Verdana"/>
              </a:rPr>
              <a:t> </a:t>
            </a:r>
            <a:r>
              <a:rPr sz="6400" spc="-60" dirty="0">
                <a:latin typeface="Verdana"/>
                <a:cs typeface="Verdana"/>
              </a:rPr>
              <a:t>TASK</a:t>
            </a:r>
            <a:r>
              <a:rPr sz="6400" spc="-180" dirty="0">
                <a:latin typeface="Verdana"/>
                <a:cs typeface="Verdana"/>
              </a:rPr>
              <a:t> </a:t>
            </a:r>
            <a:r>
              <a:rPr sz="6400" spc="-260" dirty="0">
                <a:latin typeface="Verdana"/>
                <a:cs typeface="Verdana"/>
              </a:rPr>
              <a:t>MATRIX</a:t>
            </a:r>
            <a:endParaRPr sz="6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29101"/>
            <a:ext cx="7816215" cy="3858260"/>
            <a:chOff x="0" y="6429101"/>
            <a:chExt cx="7816215" cy="3858260"/>
          </a:xfrm>
        </p:grpSpPr>
        <p:sp>
          <p:nvSpPr>
            <p:cNvPr id="3" name="object 3"/>
            <p:cNvSpPr/>
            <p:nvPr/>
          </p:nvSpPr>
          <p:spPr>
            <a:xfrm>
              <a:off x="0" y="6429101"/>
              <a:ext cx="7816215" cy="3858260"/>
            </a:xfrm>
            <a:custGeom>
              <a:avLst/>
              <a:gdLst/>
              <a:ahLst/>
              <a:cxnLst/>
              <a:rect l="l" t="t" r="r" b="b"/>
              <a:pathLst>
                <a:path w="7816215" h="3858259">
                  <a:moveTo>
                    <a:pt x="7815588" y="3857898"/>
                  </a:moveTo>
                  <a:lnTo>
                    <a:pt x="0" y="3857898"/>
                  </a:lnTo>
                  <a:lnTo>
                    <a:pt x="0" y="2800"/>
                  </a:lnTo>
                  <a:lnTo>
                    <a:pt x="29234" y="1487"/>
                  </a:lnTo>
                  <a:lnTo>
                    <a:pt x="77167" y="271"/>
                  </a:lnTo>
                  <a:lnTo>
                    <a:pt x="125058" y="0"/>
                  </a:lnTo>
                  <a:lnTo>
                    <a:pt x="172885" y="679"/>
                  </a:lnTo>
                  <a:lnTo>
                    <a:pt x="220630" y="2315"/>
                  </a:lnTo>
                  <a:lnTo>
                    <a:pt x="268272" y="4913"/>
                  </a:lnTo>
                  <a:lnTo>
                    <a:pt x="315790" y="8479"/>
                  </a:lnTo>
                  <a:lnTo>
                    <a:pt x="363164" y="13019"/>
                  </a:lnTo>
                  <a:lnTo>
                    <a:pt x="410374" y="18540"/>
                  </a:lnTo>
                  <a:lnTo>
                    <a:pt x="457399" y="25046"/>
                  </a:lnTo>
                  <a:lnTo>
                    <a:pt x="504221" y="32544"/>
                  </a:lnTo>
                  <a:lnTo>
                    <a:pt x="550817" y="41040"/>
                  </a:lnTo>
                  <a:lnTo>
                    <a:pt x="597168" y="50540"/>
                  </a:lnTo>
                  <a:lnTo>
                    <a:pt x="643254" y="61048"/>
                  </a:lnTo>
                  <a:lnTo>
                    <a:pt x="689053" y="72573"/>
                  </a:lnTo>
                  <a:lnTo>
                    <a:pt x="734547" y="85118"/>
                  </a:lnTo>
                  <a:lnTo>
                    <a:pt x="779715" y="98690"/>
                  </a:lnTo>
                  <a:lnTo>
                    <a:pt x="824536" y="113296"/>
                  </a:lnTo>
                  <a:lnTo>
                    <a:pt x="868991" y="128940"/>
                  </a:lnTo>
                  <a:lnTo>
                    <a:pt x="913058" y="145629"/>
                  </a:lnTo>
                  <a:lnTo>
                    <a:pt x="956718" y="163369"/>
                  </a:lnTo>
                  <a:lnTo>
                    <a:pt x="999951" y="182165"/>
                  </a:lnTo>
                  <a:lnTo>
                    <a:pt x="1042735" y="202023"/>
                  </a:lnTo>
                  <a:lnTo>
                    <a:pt x="1085052" y="222950"/>
                  </a:lnTo>
                  <a:lnTo>
                    <a:pt x="1126880" y="244951"/>
                  </a:lnTo>
                  <a:lnTo>
                    <a:pt x="1168199" y="268032"/>
                  </a:lnTo>
                  <a:lnTo>
                    <a:pt x="1208990" y="292199"/>
                  </a:lnTo>
                  <a:lnTo>
                    <a:pt x="1249231" y="317458"/>
                  </a:lnTo>
                  <a:lnTo>
                    <a:pt x="1288903" y="343814"/>
                  </a:lnTo>
                  <a:lnTo>
                    <a:pt x="1327985" y="371274"/>
                  </a:lnTo>
                  <a:lnTo>
                    <a:pt x="1366456" y="399844"/>
                  </a:lnTo>
                  <a:lnTo>
                    <a:pt x="1405590" y="430503"/>
                  </a:lnTo>
                  <a:lnTo>
                    <a:pt x="1443836" y="462028"/>
                  </a:lnTo>
                  <a:lnTo>
                    <a:pt x="1481233" y="494383"/>
                  </a:lnTo>
                  <a:lnTo>
                    <a:pt x="1517818" y="527531"/>
                  </a:lnTo>
                  <a:lnTo>
                    <a:pt x="1553630" y="561436"/>
                  </a:lnTo>
                  <a:lnTo>
                    <a:pt x="1588706" y="596062"/>
                  </a:lnTo>
                  <a:lnTo>
                    <a:pt x="1623084" y="631373"/>
                  </a:lnTo>
                  <a:lnTo>
                    <a:pt x="1656803" y="667333"/>
                  </a:lnTo>
                  <a:lnTo>
                    <a:pt x="1689899" y="703906"/>
                  </a:lnTo>
                  <a:lnTo>
                    <a:pt x="1722412" y="741054"/>
                  </a:lnTo>
                  <a:lnTo>
                    <a:pt x="1754379" y="778743"/>
                  </a:lnTo>
                  <a:lnTo>
                    <a:pt x="1785838" y="816936"/>
                  </a:lnTo>
                  <a:lnTo>
                    <a:pt x="1816827" y="855597"/>
                  </a:lnTo>
                  <a:lnTo>
                    <a:pt x="1847383" y="894690"/>
                  </a:lnTo>
                  <a:lnTo>
                    <a:pt x="1877545" y="934178"/>
                  </a:lnTo>
                  <a:lnTo>
                    <a:pt x="1907351" y="974026"/>
                  </a:lnTo>
                  <a:lnTo>
                    <a:pt x="1936839" y="1014197"/>
                  </a:lnTo>
                  <a:lnTo>
                    <a:pt x="1966046" y="1054655"/>
                  </a:lnTo>
                  <a:lnTo>
                    <a:pt x="1995010" y="1095364"/>
                  </a:lnTo>
                  <a:lnTo>
                    <a:pt x="2023770" y="1136287"/>
                  </a:lnTo>
                  <a:lnTo>
                    <a:pt x="2052363" y="1177389"/>
                  </a:lnTo>
                  <a:lnTo>
                    <a:pt x="2107411" y="1257376"/>
                  </a:lnTo>
                  <a:lnTo>
                    <a:pt x="2222546" y="1425728"/>
                  </a:lnTo>
                  <a:lnTo>
                    <a:pt x="2251034" y="1467067"/>
                  </a:lnTo>
                  <a:lnTo>
                    <a:pt x="2279659" y="1508296"/>
                  </a:lnTo>
                  <a:lnTo>
                    <a:pt x="2308459" y="1549378"/>
                  </a:lnTo>
                  <a:lnTo>
                    <a:pt x="2337472" y="1590277"/>
                  </a:lnTo>
                  <a:lnTo>
                    <a:pt x="2366735" y="1630957"/>
                  </a:lnTo>
                  <a:lnTo>
                    <a:pt x="2396286" y="1671381"/>
                  </a:lnTo>
                  <a:lnTo>
                    <a:pt x="2426164" y="1711514"/>
                  </a:lnTo>
                  <a:lnTo>
                    <a:pt x="2456406" y="1751319"/>
                  </a:lnTo>
                  <a:lnTo>
                    <a:pt x="2487050" y="1790760"/>
                  </a:lnTo>
                  <a:lnTo>
                    <a:pt x="2518135" y="1829801"/>
                  </a:lnTo>
                  <a:lnTo>
                    <a:pt x="2549698" y="1868406"/>
                  </a:lnTo>
                  <a:lnTo>
                    <a:pt x="2581776" y="1906539"/>
                  </a:lnTo>
                  <a:lnTo>
                    <a:pt x="2612326" y="1941503"/>
                  </a:lnTo>
                  <a:lnTo>
                    <a:pt x="2643873" y="1976009"/>
                  </a:lnTo>
                  <a:lnTo>
                    <a:pt x="2676378" y="2010009"/>
                  </a:lnTo>
                  <a:lnTo>
                    <a:pt x="2709804" y="2043456"/>
                  </a:lnTo>
                  <a:lnTo>
                    <a:pt x="2744112" y="2076304"/>
                  </a:lnTo>
                  <a:lnTo>
                    <a:pt x="2779264" y="2108505"/>
                  </a:lnTo>
                  <a:lnTo>
                    <a:pt x="2815222" y="2140013"/>
                  </a:lnTo>
                  <a:lnTo>
                    <a:pt x="2851948" y="2170781"/>
                  </a:lnTo>
                  <a:lnTo>
                    <a:pt x="2889404" y="2200761"/>
                  </a:lnTo>
                  <a:lnTo>
                    <a:pt x="2927551" y="2229908"/>
                  </a:lnTo>
                  <a:lnTo>
                    <a:pt x="2966352" y="2258174"/>
                  </a:lnTo>
                  <a:lnTo>
                    <a:pt x="3005768" y="2285511"/>
                  </a:lnTo>
                  <a:lnTo>
                    <a:pt x="3045761" y="2311874"/>
                  </a:lnTo>
                  <a:lnTo>
                    <a:pt x="3086293" y="2337216"/>
                  </a:lnTo>
                  <a:lnTo>
                    <a:pt x="3127343" y="2361499"/>
                  </a:lnTo>
                  <a:lnTo>
                    <a:pt x="3168821" y="2384646"/>
                  </a:lnTo>
                  <a:lnTo>
                    <a:pt x="3210741" y="2406642"/>
                  </a:lnTo>
                  <a:lnTo>
                    <a:pt x="3253047" y="2427428"/>
                  </a:lnTo>
                  <a:lnTo>
                    <a:pt x="3295701" y="2446957"/>
                  </a:lnTo>
                  <a:lnTo>
                    <a:pt x="3338666" y="2465184"/>
                  </a:lnTo>
                  <a:lnTo>
                    <a:pt x="3381902" y="2482061"/>
                  </a:lnTo>
                  <a:lnTo>
                    <a:pt x="3425372" y="2497541"/>
                  </a:lnTo>
                  <a:lnTo>
                    <a:pt x="3469037" y="2511578"/>
                  </a:lnTo>
                  <a:lnTo>
                    <a:pt x="3512860" y="2524123"/>
                  </a:lnTo>
                  <a:lnTo>
                    <a:pt x="3556802" y="2535132"/>
                  </a:lnTo>
                  <a:lnTo>
                    <a:pt x="3600825" y="2544556"/>
                  </a:lnTo>
                  <a:lnTo>
                    <a:pt x="3644891" y="2552348"/>
                  </a:lnTo>
                  <a:lnTo>
                    <a:pt x="3688962" y="2558462"/>
                  </a:lnTo>
                  <a:lnTo>
                    <a:pt x="3732999" y="2562852"/>
                  </a:lnTo>
                  <a:lnTo>
                    <a:pt x="3776965" y="2565469"/>
                  </a:lnTo>
                  <a:lnTo>
                    <a:pt x="3820821" y="2566267"/>
                  </a:lnTo>
                  <a:lnTo>
                    <a:pt x="7324313" y="2566267"/>
                  </a:lnTo>
                  <a:lnTo>
                    <a:pt x="7345255" y="2612004"/>
                  </a:lnTo>
                  <a:lnTo>
                    <a:pt x="7365769" y="2657565"/>
                  </a:lnTo>
                  <a:lnTo>
                    <a:pt x="7386028" y="2703221"/>
                  </a:lnTo>
                  <a:lnTo>
                    <a:pt x="7406062" y="2748940"/>
                  </a:lnTo>
                  <a:lnTo>
                    <a:pt x="7425903" y="2794691"/>
                  </a:lnTo>
                  <a:lnTo>
                    <a:pt x="7445583" y="2840441"/>
                  </a:lnTo>
                  <a:lnTo>
                    <a:pt x="7484582" y="2931816"/>
                  </a:lnTo>
                  <a:lnTo>
                    <a:pt x="7503283" y="2976003"/>
                  </a:lnTo>
                  <a:lnTo>
                    <a:pt x="7521916" y="3020537"/>
                  </a:lnTo>
                  <a:lnTo>
                    <a:pt x="7540456" y="3065402"/>
                  </a:lnTo>
                  <a:lnTo>
                    <a:pt x="7558878" y="3110582"/>
                  </a:lnTo>
                  <a:lnTo>
                    <a:pt x="7577156" y="3156060"/>
                  </a:lnTo>
                  <a:lnTo>
                    <a:pt x="7595266" y="3201823"/>
                  </a:lnTo>
                  <a:lnTo>
                    <a:pt x="7613183" y="3247853"/>
                  </a:lnTo>
                  <a:lnTo>
                    <a:pt x="7630881" y="3294134"/>
                  </a:lnTo>
                  <a:lnTo>
                    <a:pt x="7648336" y="3340653"/>
                  </a:lnTo>
                  <a:lnTo>
                    <a:pt x="7665522" y="3387391"/>
                  </a:lnTo>
                  <a:lnTo>
                    <a:pt x="7682415" y="3434334"/>
                  </a:lnTo>
                  <a:lnTo>
                    <a:pt x="7698989" y="3481467"/>
                  </a:lnTo>
                  <a:lnTo>
                    <a:pt x="7715219" y="3528772"/>
                  </a:lnTo>
                  <a:lnTo>
                    <a:pt x="7731081" y="3576236"/>
                  </a:lnTo>
                  <a:lnTo>
                    <a:pt x="7746548" y="3623840"/>
                  </a:lnTo>
                  <a:lnTo>
                    <a:pt x="7761597" y="3671571"/>
                  </a:lnTo>
                  <a:lnTo>
                    <a:pt x="7776201" y="3719413"/>
                  </a:lnTo>
                  <a:lnTo>
                    <a:pt x="7790337" y="3767348"/>
                  </a:lnTo>
                  <a:lnTo>
                    <a:pt x="7803978" y="3815363"/>
                  </a:lnTo>
                  <a:lnTo>
                    <a:pt x="7815588" y="3857898"/>
                  </a:lnTo>
                  <a:close/>
                </a:path>
                <a:path w="7816215" h="3858259">
                  <a:moveTo>
                    <a:pt x="7324313" y="2566267"/>
                  </a:moveTo>
                  <a:lnTo>
                    <a:pt x="3820821" y="2566267"/>
                  </a:lnTo>
                  <a:lnTo>
                    <a:pt x="3864529" y="2565199"/>
                  </a:lnTo>
                  <a:lnTo>
                    <a:pt x="3908052" y="2562219"/>
                  </a:lnTo>
                  <a:lnTo>
                    <a:pt x="3951350" y="2557279"/>
                  </a:lnTo>
                  <a:lnTo>
                    <a:pt x="3994386" y="2550333"/>
                  </a:lnTo>
                  <a:lnTo>
                    <a:pt x="4037121" y="2541333"/>
                  </a:lnTo>
                  <a:lnTo>
                    <a:pt x="4079518" y="2530233"/>
                  </a:lnTo>
                  <a:lnTo>
                    <a:pt x="4121538" y="2516986"/>
                  </a:lnTo>
                  <a:lnTo>
                    <a:pt x="4163143" y="2501544"/>
                  </a:lnTo>
                  <a:lnTo>
                    <a:pt x="4204295" y="2483862"/>
                  </a:lnTo>
                  <a:lnTo>
                    <a:pt x="4244955" y="2463892"/>
                  </a:lnTo>
                  <a:lnTo>
                    <a:pt x="4285087" y="2441587"/>
                  </a:lnTo>
                  <a:lnTo>
                    <a:pt x="4324991" y="2416646"/>
                  </a:lnTo>
                  <a:lnTo>
                    <a:pt x="4363377" y="2389909"/>
                  </a:lnTo>
                  <a:lnTo>
                    <a:pt x="4400362" y="2361489"/>
                  </a:lnTo>
                  <a:lnTo>
                    <a:pt x="4436013" y="2331537"/>
                  </a:lnTo>
                  <a:lnTo>
                    <a:pt x="4470471" y="2300147"/>
                  </a:lnTo>
                  <a:lnTo>
                    <a:pt x="4503826" y="2267452"/>
                  </a:lnTo>
                  <a:lnTo>
                    <a:pt x="4536184" y="2233574"/>
                  </a:lnTo>
                  <a:lnTo>
                    <a:pt x="4567648" y="2198637"/>
                  </a:lnTo>
                  <a:lnTo>
                    <a:pt x="4598322" y="2162762"/>
                  </a:lnTo>
                  <a:lnTo>
                    <a:pt x="4628335" y="2126042"/>
                  </a:lnTo>
                  <a:lnTo>
                    <a:pt x="4657716" y="2088694"/>
                  </a:lnTo>
                  <a:lnTo>
                    <a:pt x="4686644" y="2050746"/>
                  </a:lnTo>
                  <a:lnTo>
                    <a:pt x="4715198" y="2012353"/>
                  </a:lnTo>
                  <a:lnTo>
                    <a:pt x="4743482" y="1973636"/>
                  </a:lnTo>
                  <a:lnTo>
                    <a:pt x="4827753" y="1856779"/>
                  </a:lnTo>
                  <a:lnTo>
                    <a:pt x="4855996" y="1817999"/>
                  </a:lnTo>
                  <a:lnTo>
                    <a:pt x="4884489" y="1779511"/>
                  </a:lnTo>
                  <a:lnTo>
                    <a:pt x="4913335" y="1741438"/>
                  </a:lnTo>
                  <a:lnTo>
                    <a:pt x="4942639" y="1703901"/>
                  </a:lnTo>
                  <a:lnTo>
                    <a:pt x="4972504" y="1667024"/>
                  </a:lnTo>
                  <a:lnTo>
                    <a:pt x="5003035" y="1630929"/>
                  </a:lnTo>
                  <a:lnTo>
                    <a:pt x="5034336" y="1595740"/>
                  </a:lnTo>
                  <a:lnTo>
                    <a:pt x="5066510" y="1561580"/>
                  </a:lnTo>
                  <a:lnTo>
                    <a:pt x="5099661" y="1528570"/>
                  </a:lnTo>
                  <a:lnTo>
                    <a:pt x="5133894" y="1496834"/>
                  </a:lnTo>
                  <a:lnTo>
                    <a:pt x="5169312" y="1466495"/>
                  </a:lnTo>
                  <a:lnTo>
                    <a:pt x="5206019" y="1437676"/>
                  </a:lnTo>
                  <a:lnTo>
                    <a:pt x="5244120" y="1410499"/>
                  </a:lnTo>
                  <a:lnTo>
                    <a:pt x="5283718" y="1385087"/>
                  </a:lnTo>
                  <a:lnTo>
                    <a:pt x="5325220" y="1361435"/>
                  </a:lnTo>
                  <a:lnTo>
                    <a:pt x="5367574" y="1340254"/>
                  </a:lnTo>
                  <a:lnTo>
                    <a:pt x="5410712" y="1321498"/>
                  </a:lnTo>
                  <a:lnTo>
                    <a:pt x="5454564" y="1305124"/>
                  </a:lnTo>
                  <a:lnTo>
                    <a:pt x="5499062" y="1291084"/>
                  </a:lnTo>
                  <a:lnTo>
                    <a:pt x="5544139" y="1279335"/>
                  </a:lnTo>
                  <a:lnTo>
                    <a:pt x="5589724" y="1269829"/>
                  </a:lnTo>
                  <a:lnTo>
                    <a:pt x="5635751" y="1262522"/>
                  </a:lnTo>
                  <a:lnTo>
                    <a:pt x="5682149" y="1257368"/>
                  </a:lnTo>
                  <a:lnTo>
                    <a:pt x="5728852" y="1254322"/>
                  </a:lnTo>
                  <a:lnTo>
                    <a:pt x="5775790" y="1253338"/>
                  </a:lnTo>
                  <a:lnTo>
                    <a:pt x="5822895" y="1254371"/>
                  </a:lnTo>
                  <a:lnTo>
                    <a:pt x="5870098" y="1257376"/>
                  </a:lnTo>
                  <a:lnTo>
                    <a:pt x="5917331" y="1262306"/>
                  </a:lnTo>
                  <a:lnTo>
                    <a:pt x="5964526" y="1269117"/>
                  </a:lnTo>
                  <a:lnTo>
                    <a:pt x="6011614" y="1277763"/>
                  </a:lnTo>
                  <a:lnTo>
                    <a:pt x="6058526" y="1288198"/>
                  </a:lnTo>
                  <a:lnTo>
                    <a:pt x="6105194" y="1300378"/>
                  </a:lnTo>
                  <a:lnTo>
                    <a:pt x="6151550" y="1314256"/>
                  </a:lnTo>
                  <a:lnTo>
                    <a:pt x="6197525" y="1329787"/>
                  </a:lnTo>
                  <a:lnTo>
                    <a:pt x="6243050" y="1346926"/>
                  </a:lnTo>
                  <a:lnTo>
                    <a:pt x="6288058" y="1365628"/>
                  </a:lnTo>
                  <a:lnTo>
                    <a:pt x="6332479" y="1385846"/>
                  </a:lnTo>
                  <a:lnTo>
                    <a:pt x="6376246" y="1407536"/>
                  </a:lnTo>
                  <a:lnTo>
                    <a:pt x="6419289" y="1430651"/>
                  </a:lnTo>
                  <a:lnTo>
                    <a:pt x="6461540" y="1455147"/>
                  </a:lnTo>
                  <a:lnTo>
                    <a:pt x="6502931" y="1480978"/>
                  </a:lnTo>
                  <a:lnTo>
                    <a:pt x="6543394" y="1508098"/>
                  </a:lnTo>
                  <a:lnTo>
                    <a:pt x="6582859" y="1536462"/>
                  </a:lnTo>
                  <a:lnTo>
                    <a:pt x="6621258" y="1566025"/>
                  </a:lnTo>
                  <a:lnTo>
                    <a:pt x="6658524" y="1596741"/>
                  </a:lnTo>
                  <a:lnTo>
                    <a:pt x="6694586" y="1628565"/>
                  </a:lnTo>
                  <a:lnTo>
                    <a:pt x="6730653" y="1662431"/>
                  </a:lnTo>
                  <a:lnTo>
                    <a:pt x="6765711" y="1697146"/>
                  </a:lnTo>
                  <a:lnTo>
                    <a:pt x="6799791" y="1732678"/>
                  </a:lnTo>
                  <a:lnTo>
                    <a:pt x="6832926" y="1768996"/>
                  </a:lnTo>
                  <a:lnTo>
                    <a:pt x="6865145" y="1806069"/>
                  </a:lnTo>
                  <a:lnTo>
                    <a:pt x="6896482" y="1843865"/>
                  </a:lnTo>
                  <a:lnTo>
                    <a:pt x="6926966" y="1882352"/>
                  </a:lnTo>
                  <a:lnTo>
                    <a:pt x="6956630" y="1921500"/>
                  </a:lnTo>
                  <a:lnTo>
                    <a:pt x="6985505" y="1961277"/>
                  </a:lnTo>
                  <a:lnTo>
                    <a:pt x="7013621" y="2001651"/>
                  </a:lnTo>
                  <a:lnTo>
                    <a:pt x="7041012" y="2042590"/>
                  </a:lnTo>
                  <a:lnTo>
                    <a:pt x="7067707" y="2084065"/>
                  </a:lnTo>
                  <a:lnTo>
                    <a:pt x="7093758" y="2126074"/>
                  </a:lnTo>
                  <a:lnTo>
                    <a:pt x="7119138" y="2168491"/>
                  </a:lnTo>
                  <a:lnTo>
                    <a:pt x="7143936" y="2211381"/>
                  </a:lnTo>
                  <a:lnTo>
                    <a:pt x="7168165" y="2254679"/>
                  </a:lnTo>
                  <a:lnTo>
                    <a:pt x="7191855" y="2298354"/>
                  </a:lnTo>
                  <a:lnTo>
                    <a:pt x="7215039" y="2342375"/>
                  </a:lnTo>
                  <a:lnTo>
                    <a:pt x="7237747" y="2386710"/>
                  </a:lnTo>
                  <a:lnTo>
                    <a:pt x="7260012" y="2431329"/>
                  </a:lnTo>
                  <a:lnTo>
                    <a:pt x="7281863" y="2476199"/>
                  </a:lnTo>
                  <a:lnTo>
                    <a:pt x="7303333" y="2521289"/>
                  </a:lnTo>
                  <a:lnTo>
                    <a:pt x="7324313" y="2566267"/>
                  </a:lnTo>
                  <a:close/>
                </a:path>
              </a:pathLst>
            </a:custGeom>
            <a:solidFill>
              <a:srgbClr val="8AB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618937"/>
              <a:ext cx="7386955" cy="3657600"/>
            </a:xfrm>
            <a:custGeom>
              <a:avLst/>
              <a:gdLst/>
              <a:ahLst/>
              <a:cxnLst/>
              <a:rect l="l" t="t" r="r" b="b"/>
              <a:pathLst>
                <a:path w="7386955" h="3657600">
                  <a:moveTo>
                    <a:pt x="3991676" y="3365499"/>
                  </a:moveTo>
                  <a:lnTo>
                    <a:pt x="3706989" y="3365499"/>
                  </a:lnTo>
                  <a:lnTo>
                    <a:pt x="3475101" y="3301999"/>
                  </a:lnTo>
                  <a:lnTo>
                    <a:pt x="3430179" y="3276599"/>
                  </a:lnTo>
                  <a:lnTo>
                    <a:pt x="3385911" y="3263899"/>
                  </a:lnTo>
                  <a:lnTo>
                    <a:pt x="3342372" y="3238499"/>
                  </a:lnTo>
                  <a:lnTo>
                    <a:pt x="3299632" y="3225799"/>
                  </a:lnTo>
                  <a:lnTo>
                    <a:pt x="3257765" y="3200399"/>
                  </a:lnTo>
                  <a:lnTo>
                    <a:pt x="3170141" y="3149599"/>
                  </a:lnTo>
                  <a:lnTo>
                    <a:pt x="3127287" y="3111499"/>
                  </a:lnTo>
                  <a:lnTo>
                    <a:pt x="3043416" y="3060699"/>
                  </a:lnTo>
                  <a:lnTo>
                    <a:pt x="3002368" y="3022599"/>
                  </a:lnTo>
                  <a:lnTo>
                    <a:pt x="2961889" y="2997199"/>
                  </a:lnTo>
                  <a:lnTo>
                    <a:pt x="2921964" y="2959099"/>
                  </a:lnTo>
                  <a:lnTo>
                    <a:pt x="2882578" y="2933699"/>
                  </a:lnTo>
                  <a:lnTo>
                    <a:pt x="2843714" y="2895599"/>
                  </a:lnTo>
                  <a:lnTo>
                    <a:pt x="2805357" y="2857499"/>
                  </a:lnTo>
                  <a:lnTo>
                    <a:pt x="2767490" y="2819399"/>
                  </a:lnTo>
                  <a:lnTo>
                    <a:pt x="2730098" y="2793999"/>
                  </a:lnTo>
                  <a:lnTo>
                    <a:pt x="2693165" y="2755899"/>
                  </a:lnTo>
                  <a:lnTo>
                    <a:pt x="2656676" y="2717799"/>
                  </a:lnTo>
                  <a:lnTo>
                    <a:pt x="2620613" y="2679699"/>
                  </a:lnTo>
                  <a:lnTo>
                    <a:pt x="2584963" y="2641599"/>
                  </a:lnTo>
                  <a:lnTo>
                    <a:pt x="2549707" y="2603499"/>
                  </a:lnTo>
                  <a:lnTo>
                    <a:pt x="2514832" y="2565399"/>
                  </a:lnTo>
                  <a:lnTo>
                    <a:pt x="2481091" y="2527299"/>
                  </a:lnTo>
                  <a:lnTo>
                    <a:pt x="2447661" y="2501899"/>
                  </a:lnTo>
                  <a:lnTo>
                    <a:pt x="2381669" y="2425699"/>
                  </a:lnTo>
                  <a:lnTo>
                    <a:pt x="2316738" y="2349499"/>
                  </a:lnTo>
                  <a:lnTo>
                    <a:pt x="2252747" y="2273299"/>
                  </a:lnTo>
                  <a:lnTo>
                    <a:pt x="2189578" y="2197099"/>
                  </a:lnTo>
                  <a:lnTo>
                    <a:pt x="2096103" y="2082799"/>
                  </a:lnTo>
                  <a:lnTo>
                    <a:pt x="2065227" y="2031999"/>
                  </a:lnTo>
                  <a:lnTo>
                    <a:pt x="1881879" y="1803399"/>
                  </a:lnTo>
                  <a:lnTo>
                    <a:pt x="1759867" y="1638299"/>
                  </a:lnTo>
                  <a:lnTo>
                    <a:pt x="1698536" y="1562099"/>
                  </a:lnTo>
                  <a:lnTo>
                    <a:pt x="1574710" y="1409699"/>
                  </a:lnTo>
                  <a:lnTo>
                    <a:pt x="1480416" y="1295399"/>
                  </a:lnTo>
                  <a:lnTo>
                    <a:pt x="1448645" y="1244599"/>
                  </a:lnTo>
                  <a:lnTo>
                    <a:pt x="1416683" y="1206499"/>
                  </a:lnTo>
                  <a:lnTo>
                    <a:pt x="1352132" y="1130299"/>
                  </a:lnTo>
                  <a:lnTo>
                    <a:pt x="1286662" y="1054099"/>
                  </a:lnTo>
                  <a:lnTo>
                    <a:pt x="1220170" y="977899"/>
                  </a:lnTo>
                  <a:lnTo>
                    <a:pt x="1186508" y="952499"/>
                  </a:lnTo>
                  <a:lnTo>
                    <a:pt x="1152551" y="914399"/>
                  </a:lnTo>
                  <a:lnTo>
                    <a:pt x="1118288" y="876299"/>
                  </a:lnTo>
                  <a:lnTo>
                    <a:pt x="1083705" y="838199"/>
                  </a:lnTo>
                  <a:lnTo>
                    <a:pt x="1048789" y="800099"/>
                  </a:lnTo>
                  <a:lnTo>
                    <a:pt x="1013527" y="761999"/>
                  </a:lnTo>
                  <a:lnTo>
                    <a:pt x="977907" y="736599"/>
                  </a:lnTo>
                  <a:lnTo>
                    <a:pt x="941916" y="698499"/>
                  </a:lnTo>
                  <a:lnTo>
                    <a:pt x="905540" y="660399"/>
                  </a:lnTo>
                  <a:lnTo>
                    <a:pt x="868767" y="622299"/>
                  </a:lnTo>
                  <a:lnTo>
                    <a:pt x="831584" y="596899"/>
                  </a:lnTo>
                  <a:lnTo>
                    <a:pt x="793979" y="558799"/>
                  </a:lnTo>
                  <a:lnTo>
                    <a:pt x="755937" y="533399"/>
                  </a:lnTo>
                  <a:lnTo>
                    <a:pt x="717448" y="495299"/>
                  </a:lnTo>
                  <a:lnTo>
                    <a:pt x="678496" y="469899"/>
                  </a:lnTo>
                  <a:lnTo>
                    <a:pt x="639071" y="431799"/>
                  </a:lnTo>
                  <a:lnTo>
                    <a:pt x="599159" y="406399"/>
                  </a:lnTo>
                  <a:lnTo>
                    <a:pt x="558746" y="368299"/>
                  </a:lnTo>
                  <a:lnTo>
                    <a:pt x="517821" y="342899"/>
                  </a:lnTo>
                  <a:lnTo>
                    <a:pt x="477574" y="317499"/>
                  </a:lnTo>
                  <a:lnTo>
                    <a:pt x="436650" y="292099"/>
                  </a:lnTo>
                  <a:lnTo>
                    <a:pt x="352880" y="241299"/>
                  </a:lnTo>
                  <a:lnTo>
                    <a:pt x="266726" y="190499"/>
                  </a:lnTo>
                  <a:lnTo>
                    <a:pt x="133502" y="114299"/>
                  </a:lnTo>
                  <a:lnTo>
                    <a:pt x="88136" y="101599"/>
                  </a:lnTo>
                  <a:lnTo>
                    <a:pt x="42337" y="76199"/>
                  </a:lnTo>
                  <a:lnTo>
                    <a:pt x="0" y="63499"/>
                  </a:lnTo>
                  <a:lnTo>
                    <a:pt x="0" y="0"/>
                  </a:lnTo>
                  <a:lnTo>
                    <a:pt x="14234" y="0"/>
                  </a:lnTo>
                  <a:lnTo>
                    <a:pt x="59427" y="12699"/>
                  </a:lnTo>
                  <a:lnTo>
                    <a:pt x="148783" y="63499"/>
                  </a:lnTo>
                  <a:lnTo>
                    <a:pt x="192925" y="76199"/>
                  </a:lnTo>
                  <a:lnTo>
                    <a:pt x="323082" y="152399"/>
                  </a:lnTo>
                  <a:lnTo>
                    <a:pt x="449620" y="228599"/>
                  </a:lnTo>
                  <a:lnTo>
                    <a:pt x="531829" y="279399"/>
                  </a:lnTo>
                  <a:lnTo>
                    <a:pt x="572259" y="304799"/>
                  </a:lnTo>
                  <a:lnTo>
                    <a:pt x="612224" y="342899"/>
                  </a:lnTo>
                  <a:lnTo>
                    <a:pt x="690720" y="393699"/>
                  </a:lnTo>
                  <a:lnTo>
                    <a:pt x="729231" y="431799"/>
                  </a:lnTo>
                  <a:lnTo>
                    <a:pt x="767236" y="457199"/>
                  </a:lnTo>
                  <a:lnTo>
                    <a:pt x="804726" y="495299"/>
                  </a:lnTo>
                  <a:lnTo>
                    <a:pt x="843369" y="520699"/>
                  </a:lnTo>
                  <a:lnTo>
                    <a:pt x="881542" y="558799"/>
                  </a:lnTo>
                  <a:lnTo>
                    <a:pt x="919260" y="596899"/>
                  </a:lnTo>
                  <a:lnTo>
                    <a:pt x="956538" y="622299"/>
                  </a:lnTo>
                  <a:lnTo>
                    <a:pt x="993391" y="660399"/>
                  </a:lnTo>
                  <a:lnTo>
                    <a:pt x="1029834" y="698499"/>
                  </a:lnTo>
                  <a:lnTo>
                    <a:pt x="1065882" y="736599"/>
                  </a:lnTo>
                  <a:lnTo>
                    <a:pt x="1101551" y="774699"/>
                  </a:lnTo>
                  <a:lnTo>
                    <a:pt x="1136854" y="800099"/>
                  </a:lnTo>
                  <a:lnTo>
                    <a:pt x="1171808" y="838199"/>
                  </a:lnTo>
                  <a:lnTo>
                    <a:pt x="1206427" y="876299"/>
                  </a:lnTo>
                  <a:lnTo>
                    <a:pt x="1274720" y="952499"/>
                  </a:lnTo>
                  <a:lnTo>
                    <a:pt x="1341854" y="1028699"/>
                  </a:lnTo>
                  <a:lnTo>
                    <a:pt x="1407950" y="1104899"/>
                  </a:lnTo>
                  <a:lnTo>
                    <a:pt x="1473128" y="1181099"/>
                  </a:lnTo>
                  <a:lnTo>
                    <a:pt x="1505410" y="1219199"/>
                  </a:lnTo>
                  <a:lnTo>
                    <a:pt x="1537507" y="1269999"/>
                  </a:lnTo>
                  <a:lnTo>
                    <a:pt x="1632843" y="1384299"/>
                  </a:lnTo>
                  <a:lnTo>
                    <a:pt x="1727059" y="1498599"/>
                  </a:lnTo>
                  <a:lnTo>
                    <a:pt x="1758285" y="1549399"/>
                  </a:lnTo>
                  <a:lnTo>
                    <a:pt x="1820561" y="1625599"/>
                  </a:lnTo>
                  <a:lnTo>
                    <a:pt x="1944822" y="1790699"/>
                  </a:lnTo>
                  <a:lnTo>
                    <a:pt x="2132291" y="2019299"/>
                  </a:lnTo>
                  <a:lnTo>
                    <a:pt x="2164569" y="2070099"/>
                  </a:lnTo>
                  <a:lnTo>
                    <a:pt x="2229626" y="2146299"/>
                  </a:lnTo>
                  <a:lnTo>
                    <a:pt x="2295453" y="2222499"/>
                  </a:lnTo>
                  <a:lnTo>
                    <a:pt x="2328693" y="2260599"/>
                  </a:lnTo>
                  <a:lnTo>
                    <a:pt x="2362171" y="2311399"/>
                  </a:lnTo>
                  <a:lnTo>
                    <a:pt x="2429901" y="2387599"/>
                  </a:lnTo>
                  <a:lnTo>
                    <a:pt x="2498763" y="2463799"/>
                  </a:lnTo>
                  <a:lnTo>
                    <a:pt x="2533657" y="2501899"/>
                  </a:lnTo>
                  <a:lnTo>
                    <a:pt x="2568879" y="2539999"/>
                  </a:lnTo>
                  <a:lnTo>
                    <a:pt x="2604444" y="2578099"/>
                  </a:lnTo>
                  <a:lnTo>
                    <a:pt x="2640368" y="2616199"/>
                  </a:lnTo>
                  <a:lnTo>
                    <a:pt x="2676666" y="2654299"/>
                  </a:lnTo>
                  <a:lnTo>
                    <a:pt x="2713353" y="2692399"/>
                  </a:lnTo>
                  <a:lnTo>
                    <a:pt x="2750443" y="2717799"/>
                  </a:lnTo>
                  <a:lnTo>
                    <a:pt x="2787953" y="2755899"/>
                  </a:lnTo>
                  <a:lnTo>
                    <a:pt x="2825897" y="2793999"/>
                  </a:lnTo>
                  <a:lnTo>
                    <a:pt x="2863088" y="2832099"/>
                  </a:lnTo>
                  <a:lnTo>
                    <a:pt x="2900901" y="2857499"/>
                  </a:lnTo>
                  <a:lnTo>
                    <a:pt x="2939343" y="2895599"/>
                  </a:lnTo>
                  <a:lnTo>
                    <a:pt x="2978420" y="2920999"/>
                  </a:lnTo>
                  <a:lnTo>
                    <a:pt x="3018138" y="2959099"/>
                  </a:lnTo>
                  <a:lnTo>
                    <a:pt x="3058505" y="2997199"/>
                  </a:lnTo>
                  <a:lnTo>
                    <a:pt x="3141210" y="3047999"/>
                  </a:lnTo>
                  <a:lnTo>
                    <a:pt x="3183562" y="3086099"/>
                  </a:lnTo>
                  <a:lnTo>
                    <a:pt x="3270296" y="3136899"/>
                  </a:lnTo>
                  <a:lnTo>
                    <a:pt x="3359783" y="3187699"/>
                  </a:lnTo>
                  <a:lnTo>
                    <a:pt x="3405575" y="3200399"/>
                  </a:lnTo>
                  <a:lnTo>
                    <a:pt x="3499288" y="3251199"/>
                  </a:lnTo>
                  <a:lnTo>
                    <a:pt x="3695421" y="3301999"/>
                  </a:lnTo>
                  <a:lnTo>
                    <a:pt x="3745122" y="3301999"/>
                  </a:lnTo>
                  <a:lnTo>
                    <a:pt x="3794141" y="3314699"/>
                  </a:lnTo>
                  <a:lnTo>
                    <a:pt x="4154649" y="3314699"/>
                  </a:lnTo>
                  <a:lnTo>
                    <a:pt x="4132070" y="3327399"/>
                  </a:lnTo>
                  <a:lnTo>
                    <a:pt x="3991676" y="3365499"/>
                  </a:lnTo>
                  <a:close/>
                </a:path>
                <a:path w="7386955" h="3657600">
                  <a:moveTo>
                    <a:pt x="4154649" y="3314699"/>
                  </a:moveTo>
                  <a:lnTo>
                    <a:pt x="3889984" y="3314699"/>
                  </a:lnTo>
                  <a:lnTo>
                    <a:pt x="3936732" y="3301999"/>
                  </a:lnTo>
                  <a:lnTo>
                    <a:pt x="3982648" y="3301999"/>
                  </a:lnTo>
                  <a:lnTo>
                    <a:pt x="4115024" y="3263899"/>
                  </a:lnTo>
                  <a:lnTo>
                    <a:pt x="4157234" y="3238499"/>
                  </a:lnTo>
                  <a:lnTo>
                    <a:pt x="4198423" y="3213099"/>
                  </a:lnTo>
                  <a:lnTo>
                    <a:pt x="4238553" y="3200399"/>
                  </a:lnTo>
                  <a:lnTo>
                    <a:pt x="4277588" y="3174999"/>
                  </a:lnTo>
                  <a:lnTo>
                    <a:pt x="4315490" y="3136899"/>
                  </a:lnTo>
                  <a:lnTo>
                    <a:pt x="4352220" y="3111499"/>
                  </a:lnTo>
                  <a:lnTo>
                    <a:pt x="4387741" y="3086099"/>
                  </a:lnTo>
                  <a:lnTo>
                    <a:pt x="4422015" y="3047999"/>
                  </a:lnTo>
                  <a:lnTo>
                    <a:pt x="4455006" y="3009899"/>
                  </a:lnTo>
                  <a:lnTo>
                    <a:pt x="4486675" y="2971799"/>
                  </a:lnTo>
                  <a:lnTo>
                    <a:pt x="4517829" y="2933699"/>
                  </a:lnTo>
                  <a:lnTo>
                    <a:pt x="4547512" y="2895599"/>
                  </a:lnTo>
                  <a:lnTo>
                    <a:pt x="4575852" y="2844799"/>
                  </a:lnTo>
                  <a:lnTo>
                    <a:pt x="4602975" y="2806699"/>
                  </a:lnTo>
                  <a:lnTo>
                    <a:pt x="4629010" y="2768599"/>
                  </a:lnTo>
                  <a:lnTo>
                    <a:pt x="4654083" y="2717799"/>
                  </a:lnTo>
                  <a:lnTo>
                    <a:pt x="4678323" y="2679699"/>
                  </a:lnTo>
                  <a:lnTo>
                    <a:pt x="4701857" y="2628899"/>
                  </a:lnTo>
                  <a:lnTo>
                    <a:pt x="4724813" y="2590799"/>
                  </a:lnTo>
                  <a:lnTo>
                    <a:pt x="4747317" y="2539999"/>
                  </a:lnTo>
                  <a:lnTo>
                    <a:pt x="4769498" y="2501899"/>
                  </a:lnTo>
                  <a:lnTo>
                    <a:pt x="4813401" y="2400299"/>
                  </a:lnTo>
                  <a:lnTo>
                    <a:pt x="4835378" y="2362199"/>
                  </a:lnTo>
                  <a:lnTo>
                    <a:pt x="4857541" y="2311399"/>
                  </a:lnTo>
                  <a:lnTo>
                    <a:pt x="4880019" y="2273299"/>
                  </a:lnTo>
                  <a:lnTo>
                    <a:pt x="4902939" y="2222499"/>
                  </a:lnTo>
                  <a:lnTo>
                    <a:pt x="4926498" y="2184399"/>
                  </a:lnTo>
                  <a:lnTo>
                    <a:pt x="4950881" y="2133599"/>
                  </a:lnTo>
                  <a:lnTo>
                    <a:pt x="4976160" y="2095499"/>
                  </a:lnTo>
                  <a:lnTo>
                    <a:pt x="5002404" y="2044699"/>
                  </a:lnTo>
                  <a:lnTo>
                    <a:pt x="5029683" y="2006599"/>
                  </a:lnTo>
                  <a:lnTo>
                    <a:pt x="5058068" y="1955799"/>
                  </a:lnTo>
                  <a:lnTo>
                    <a:pt x="5087628" y="1917699"/>
                  </a:lnTo>
                  <a:lnTo>
                    <a:pt x="5118433" y="1879599"/>
                  </a:lnTo>
                  <a:lnTo>
                    <a:pt x="5150553" y="1828799"/>
                  </a:lnTo>
                  <a:lnTo>
                    <a:pt x="5184059" y="1790699"/>
                  </a:lnTo>
                  <a:lnTo>
                    <a:pt x="5219020" y="1752599"/>
                  </a:lnTo>
                  <a:lnTo>
                    <a:pt x="5255507" y="1727199"/>
                  </a:lnTo>
                  <a:lnTo>
                    <a:pt x="5293589" y="1689099"/>
                  </a:lnTo>
                  <a:lnTo>
                    <a:pt x="5333337" y="1650999"/>
                  </a:lnTo>
                  <a:lnTo>
                    <a:pt x="5374821" y="1625599"/>
                  </a:lnTo>
                  <a:lnTo>
                    <a:pt x="5418110" y="1600199"/>
                  </a:lnTo>
                  <a:lnTo>
                    <a:pt x="5463326" y="1574799"/>
                  </a:lnTo>
                  <a:lnTo>
                    <a:pt x="5509448" y="1549399"/>
                  </a:lnTo>
                  <a:lnTo>
                    <a:pt x="5700647" y="1498599"/>
                  </a:lnTo>
                  <a:lnTo>
                    <a:pt x="5945913" y="1498599"/>
                  </a:lnTo>
                  <a:lnTo>
                    <a:pt x="6090765" y="1536699"/>
                  </a:lnTo>
                  <a:lnTo>
                    <a:pt x="6114361" y="1549399"/>
                  </a:lnTo>
                  <a:lnTo>
                    <a:pt x="5769383" y="1549399"/>
                  </a:lnTo>
                  <a:lnTo>
                    <a:pt x="5720619" y="1562099"/>
                  </a:lnTo>
                  <a:lnTo>
                    <a:pt x="5670487" y="1562099"/>
                  </a:lnTo>
                  <a:lnTo>
                    <a:pt x="5575019" y="1587499"/>
                  </a:lnTo>
                  <a:lnTo>
                    <a:pt x="5529644" y="1612899"/>
                  </a:lnTo>
                  <a:lnTo>
                    <a:pt x="5485815" y="1625599"/>
                  </a:lnTo>
                  <a:lnTo>
                    <a:pt x="5443513" y="1650999"/>
                  </a:lnTo>
                  <a:lnTo>
                    <a:pt x="5402718" y="1676399"/>
                  </a:lnTo>
                  <a:lnTo>
                    <a:pt x="5363410" y="1714499"/>
                  </a:lnTo>
                  <a:lnTo>
                    <a:pt x="5325569" y="1739899"/>
                  </a:lnTo>
                  <a:lnTo>
                    <a:pt x="5289177" y="1777999"/>
                  </a:lnTo>
                  <a:lnTo>
                    <a:pt x="5254213" y="1816099"/>
                  </a:lnTo>
                  <a:lnTo>
                    <a:pt x="5220657" y="1854199"/>
                  </a:lnTo>
                  <a:lnTo>
                    <a:pt x="5188491" y="1892299"/>
                  </a:lnTo>
                  <a:lnTo>
                    <a:pt x="5157693" y="1930399"/>
                  </a:lnTo>
                  <a:lnTo>
                    <a:pt x="5128246" y="1968499"/>
                  </a:lnTo>
                  <a:lnTo>
                    <a:pt x="5100128" y="2006599"/>
                  </a:lnTo>
                  <a:lnTo>
                    <a:pt x="5073320" y="2044699"/>
                  </a:lnTo>
                  <a:lnTo>
                    <a:pt x="5047127" y="2095499"/>
                  </a:lnTo>
                  <a:lnTo>
                    <a:pt x="5021940" y="2133599"/>
                  </a:lnTo>
                  <a:lnTo>
                    <a:pt x="4997634" y="2171699"/>
                  </a:lnTo>
                  <a:lnTo>
                    <a:pt x="4974085" y="2222499"/>
                  </a:lnTo>
                  <a:lnTo>
                    <a:pt x="4951172" y="2260599"/>
                  </a:lnTo>
                  <a:lnTo>
                    <a:pt x="4928769" y="2311399"/>
                  </a:lnTo>
                  <a:lnTo>
                    <a:pt x="4906753" y="2349499"/>
                  </a:lnTo>
                  <a:lnTo>
                    <a:pt x="4885001" y="2400299"/>
                  </a:lnTo>
                  <a:lnTo>
                    <a:pt x="4841794" y="2489199"/>
                  </a:lnTo>
                  <a:lnTo>
                    <a:pt x="4820091" y="2527299"/>
                  </a:lnTo>
                  <a:lnTo>
                    <a:pt x="4798159" y="2578099"/>
                  </a:lnTo>
                  <a:lnTo>
                    <a:pt x="4775872" y="2616199"/>
                  </a:lnTo>
                  <a:lnTo>
                    <a:pt x="4753108" y="2666999"/>
                  </a:lnTo>
                  <a:lnTo>
                    <a:pt x="4729742" y="2705099"/>
                  </a:lnTo>
                  <a:lnTo>
                    <a:pt x="4705652" y="2755899"/>
                  </a:lnTo>
                  <a:lnTo>
                    <a:pt x="4655639" y="2832099"/>
                  </a:lnTo>
                  <a:lnTo>
                    <a:pt x="4629557" y="2882899"/>
                  </a:lnTo>
                  <a:lnTo>
                    <a:pt x="4602419" y="2920999"/>
                  </a:lnTo>
                  <a:lnTo>
                    <a:pt x="4574178" y="2959099"/>
                  </a:lnTo>
                  <a:lnTo>
                    <a:pt x="4544786" y="2997199"/>
                  </a:lnTo>
                  <a:lnTo>
                    <a:pt x="4514197" y="3035299"/>
                  </a:lnTo>
                  <a:lnTo>
                    <a:pt x="4482364" y="3073399"/>
                  </a:lnTo>
                  <a:lnTo>
                    <a:pt x="4449239" y="3111499"/>
                  </a:lnTo>
                  <a:lnTo>
                    <a:pt x="4414774" y="3136899"/>
                  </a:lnTo>
                  <a:lnTo>
                    <a:pt x="4378924" y="3174999"/>
                  </a:lnTo>
                  <a:lnTo>
                    <a:pt x="4341640" y="3200399"/>
                  </a:lnTo>
                  <a:lnTo>
                    <a:pt x="4302876" y="3225799"/>
                  </a:lnTo>
                  <a:lnTo>
                    <a:pt x="4262584" y="3251199"/>
                  </a:lnTo>
                  <a:lnTo>
                    <a:pt x="4220717" y="3276599"/>
                  </a:lnTo>
                  <a:lnTo>
                    <a:pt x="4177228" y="3301999"/>
                  </a:lnTo>
                  <a:lnTo>
                    <a:pt x="4154649" y="3314699"/>
                  </a:lnTo>
                  <a:close/>
                </a:path>
                <a:path w="7386955" h="3657600">
                  <a:moveTo>
                    <a:pt x="7386875" y="3657599"/>
                  </a:moveTo>
                  <a:lnTo>
                    <a:pt x="7322641" y="3657599"/>
                  </a:lnTo>
                  <a:lnTo>
                    <a:pt x="7307284" y="3619499"/>
                  </a:lnTo>
                  <a:lnTo>
                    <a:pt x="7290987" y="3568699"/>
                  </a:lnTo>
                  <a:lnTo>
                    <a:pt x="7274482" y="3517899"/>
                  </a:lnTo>
                  <a:lnTo>
                    <a:pt x="7257770" y="3467099"/>
                  </a:lnTo>
                  <a:lnTo>
                    <a:pt x="7240851" y="3416299"/>
                  </a:lnTo>
                  <a:lnTo>
                    <a:pt x="7223725" y="3378199"/>
                  </a:lnTo>
                  <a:lnTo>
                    <a:pt x="7206393" y="3327399"/>
                  </a:lnTo>
                  <a:lnTo>
                    <a:pt x="7188853" y="3276599"/>
                  </a:lnTo>
                  <a:lnTo>
                    <a:pt x="7171108" y="3225799"/>
                  </a:lnTo>
                  <a:lnTo>
                    <a:pt x="7153157" y="3174999"/>
                  </a:lnTo>
                  <a:lnTo>
                    <a:pt x="7135000" y="3136899"/>
                  </a:lnTo>
                  <a:lnTo>
                    <a:pt x="7116638" y="3086099"/>
                  </a:lnTo>
                  <a:lnTo>
                    <a:pt x="7098071" y="3035299"/>
                  </a:lnTo>
                  <a:lnTo>
                    <a:pt x="7079300" y="2984499"/>
                  </a:lnTo>
                  <a:lnTo>
                    <a:pt x="7060323" y="2946399"/>
                  </a:lnTo>
                  <a:lnTo>
                    <a:pt x="7041143" y="2895599"/>
                  </a:lnTo>
                  <a:lnTo>
                    <a:pt x="7021758" y="2844799"/>
                  </a:lnTo>
                  <a:lnTo>
                    <a:pt x="6983555" y="2755899"/>
                  </a:lnTo>
                  <a:lnTo>
                    <a:pt x="6964249" y="2705099"/>
                  </a:lnTo>
                  <a:lnTo>
                    <a:pt x="6944724" y="2654299"/>
                  </a:lnTo>
                  <a:lnTo>
                    <a:pt x="6924920" y="2616199"/>
                  </a:lnTo>
                  <a:lnTo>
                    <a:pt x="6904773" y="2565399"/>
                  </a:lnTo>
                  <a:lnTo>
                    <a:pt x="6884224" y="2514599"/>
                  </a:lnTo>
                  <a:lnTo>
                    <a:pt x="6863209" y="2476499"/>
                  </a:lnTo>
                  <a:lnTo>
                    <a:pt x="6841669" y="2425699"/>
                  </a:lnTo>
                  <a:lnTo>
                    <a:pt x="6819540" y="2387599"/>
                  </a:lnTo>
                  <a:lnTo>
                    <a:pt x="6796763" y="2336799"/>
                  </a:lnTo>
                  <a:lnTo>
                    <a:pt x="6773274" y="2285999"/>
                  </a:lnTo>
                  <a:lnTo>
                    <a:pt x="6749013" y="2247899"/>
                  </a:lnTo>
                  <a:lnTo>
                    <a:pt x="6723918" y="2197099"/>
                  </a:lnTo>
                  <a:lnTo>
                    <a:pt x="6697928" y="2158999"/>
                  </a:lnTo>
                  <a:lnTo>
                    <a:pt x="6670981" y="2120899"/>
                  </a:lnTo>
                  <a:lnTo>
                    <a:pt x="6643015" y="2070099"/>
                  </a:lnTo>
                  <a:lnTo>
                    <a:pt x="6613969" y="2031999"/>
                  </a:lnTo>
                  <a:lnTo>
                    <a:pt x="6583782" y="1993899"/>
                  </a:lnTo>
                  <a:lnTo>
                    <a:pt x="6552391" y="1955799"/>
                  </a:lnTo>
                  <a:lnTo>
                    <a:pt x="6521702" y="1917699"/>
                  </a:lnTo>
                  <a:lnTo>
                    <a:pt x="6489473" y="1879599"/>
                  </a:lnTo>
                  <a:lnTo>
                    <a:pt x="6455770" y="1841499"/>
                  </a:lnTo>
                  <a:lnTo>
                    <a:pt x="6420659" y="1816099"/>
                  </a:lnTo>
                  <a:lnTo>
                    <a:pt x="6384204" y="1777999"/>
                  </a:lnTo>
                  <a:lnTo>
                    <a:pt x="6346472" y="1752599"/>
                  </a:lnTo>
                  <a:lnTo>
                    <a:pt x="6307527" y="1727199"/>
                  </a:lnTo>
                  <a:lnTo>
                    <a:pt x="6267435" y="1701799"/>
                  </a:lnTo>
                  <a:lnTo>
                    <a:pt x="6226261" y="1676399"/>
                  </a:lnTo>
                  <a:lnTo>
                    <a:pt x="6184071" y="1650999"/>
                  </a:lnTo>
                  <a:lnTo>
                    <a:pt x="6140929" y="1625599"/>
                  </a:lnTo>
                  <a:lnTo>
                    <a:pt x="6096901" y="1612899"/>
                  </a:lnTo>
                  <a:lnTo>
                    <a:pt x="6052052" y="1587499"/>
                  </a:lnTo>
                  <a:lnTo>
                    <a:pt x="5960154" y="1562099"/>
                  </a:lnTo>
                  <a:lnTo>
                    <a:pt x="5913235" y="1562099"/>
                  </a:lnTo>
                  <a:lnTo>
                    <a:pt x="5865757" y="1549399"/>
                  </a:lnTo>
                  <a:lnTo>
                    <a:pt x="6114361" y="1549399"/>
                  </a:lnTo>
                  <a:lnTo>
                    <a:pt x="6137958" y="1562099"/>
                  </a:lnTo>
                  <a:lnTo>
                    <a:pt x="6184409" y="1574799"/>
                  </a:lnTo>
                  <a:lnTo>
                    <a:pt x="6230001" y="1600199"/>
                  </a:lnTo>
                  <a:lnTo>
                    <a:pt x="6274052" y="1625599"/>
                  </a:lnTo>
                  <a:lnTo>
                    <a:pt x="6316583" y="1650999"/>
                  </a:lnTo>
                  <a:lnTo>
                    <a:pt x="6357634" y="1689099"/>
                  </a:lnTo>
                  <a:lnTo>
                    <a:pt x="6397245" y="1714499"/>
                  </a:lnTo>
                  <a:lnTo>
                    <a:pt x="6435458" y="1739899"/>
                  </a:lnTo>
                  <a:lnTo>
                    <a:pt x="6472312" y="1777999"/>
                  </a:lnTo>
                  <a:lnTo>
                    <a:pt x="6507847" y="1816099"/>
                  </a:lnTo>
                  <a:lnTo>
                    <a:pt x="6542104" y="1854199"/>
                  </a:lnTo>
                  <a:lnTo>
                    <a:pt x="6575123" y="1879599"/>
                  </a:lnTo>
                  <a:lnTo>
                    <a:pt x="6606945" y="1930399"/>
                  </a:lnTo>
                  <a:lnTo>
                    <a:pt x="6637609" y="1968499"/>
                  </a:lnTo>
                  <a:lnTo>
                    <a:pt x="6667156" y="2006599"/>
                  </a:lnTo>
                  <a:lnTo>
                    <a:pt x="6695627" y="2044699"/>
                  </a:lnTo>
                  <a:lnTo>
                    <a:pt x="6723061" y="2082799"/>
                  </a:lnTo>
                  <a:lnTo>
                    <a:pt x="6749498" y="2133599"/>
                  </a:lnTo>
                  <a:lnTo>
                    <a:pt x="6774980" y="2171699"/>
                  </a:lnTo>
                  <a:lnTo>
                    <a:pt x="6799546" y="2209799"/>
                  </a:lnTo>
                  <a:lnTo>
                    <a:pt x="6823237" y="2260599"/>
                  </a:lnTo>
                  <a:lnTo>
                    <a:pt x="6846093" y="2298699"/>
                  </a:lnTo>
                  <a:lnTo>
                    <a:pt x="6868543" y="2349499"/>
                  </a:lnTo>
                  <a:lnTo>
                    <a:pt x="6890603" y="2387599"/>
                  </a:lnTo>
                  <a:lnTo>
                    <a:pt x="6912287" y="2438399"/>
                  </a:lnTo>
                  <a:lnTo>
                    <a:pt x="6933606" y="2489199"/>
                  </a:lnTo>
                  <a:lnTo>
                    <a:pt x="6954576" y="2527299"/>
                  </a:lnTo>
                  <a:lnTo>
                    <a:pt x="6975210" y="2578099"/>
                  </a:lnTo>
                  <a:lnTo>
                    <a:pt x="6995520" y="2616199"/>
                  </a:lnTo>
                  <a:lnTo>
                    <a:pt x="7015521" y="2666999"/>
                  </a:lnTo>
                  <a:lnTo>
                    <a:pt x="7035227" y="2717799"/>
                  </a:lnTo>
                  <a:lnTo>
                    <a:pt x="7054650" y="2755899"/>
                  </a:lnTo>
                  <a:lnTo>
                    <a:pt x="7073805" y="2806699"/>
                  </a:lnTo>
                  <a:lnTo>
                    <a:pt x="7092704" y="2857499"/>
                  </a:lnTo>
                  <a:lnTo>
                    <a:pt x="7111362" y="2895599"/>
                  </a:lnTo>
                  <a:lnTo>
                    <a:pt x="7129791" y="2946399"/>
                  </a:lnTo>
                  <a:lnTo>
                    <a:pt x="7148007" y="2997199"/>
                  </a:lnTo>
                  <a:lnTo>
                    <a:pt x="7166021" y="3035299"/>
                  </a:lnTo>
                  <a:lnTo>
                    <a:pt x="7183847" y="3086099"/>
                  </a:lnTo>
                  <a:lnTo>
                    <a:pt x="7201499" y="3136899"/>
                  </a:lnTo>
                  <a:lnTo>
                    <a:pt x="7218992" y="3187699"/>
                  </a:lnTo>
                  <a:lnTo>
                    <a:pt x="7236337" y="3225799"/>
                  </a:lnTo>
                  <a:lnTo>
                    <a:pt x="7253548" y="3276599"/>
                  </a:lnTo>
                  <a:lnTo>
                    <a:pt x="7270968" y="3327399"/>
                  </a:lnTo>
                  <a:lnTo>
                    <a:pt x="7288179" y="3378199"/>
                  </a:lnTo>
                  <a:lnTo>
                    <a:pt x="7305181" y="3416299"/>
                  </a:lnTo>
                  <a:lnTo>
                    <a:pt x="7321975" y="3467099"/>
                  </a:lnTo>
                  <a:lnTo>
                    <a:pt x="7338561" y="3517899"/>
                  </a:lnTo>
                  <a:lnTo>
                    <a:pt x="7354938" y="3568699"/>
                  </a:lnTo>
                  <a:lnTo>
                    <a:pt x="7371106" y="3619499"/>
                  </a:lnTo>
                  <a:lnTo>
                    <a:pt x="7386875" y="3657599"/>
                  </a:lnTo>
                  <a:close/>
                </a:path>
                <a:path w="7386955" h="3657600">
                  <a:moveTo>
                    <a:pt x="3896874" y="3378199"/>
                  </a:moveTo>
                  <a:lnTo>
                    <a:pt x="3801784" y="3378199"/>
                  </a:lnTo>
                  <a:lnTo>
                    <a:pt x="3754313" y="3365499"/>
                  </a:lnTo>
                  <a:lnTo>
                    <a:pt x="3944347" y="3365499"/>
                  </a:lnTo>
                  <a:lnTo>
                    <a:pt x="3896874" y="3378199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740535" cy="1861820"/>
          </a:xfrm>
          <a:custGeom>
            <a:avLst/>
            <a:gdLst/>
            <a:ahLst/>
            <a:cxnLst/>
            <a:rect l="l" t="t" r="r" b="b"/>
            <a:pathLst>
              <a:path w="1740535" h="1861820">
                <a:moveTo>
                  <a:pt x="0" y="1861632"/>
                </a:moveTo>
                <a:lnTo>
                  <a:pt x="0" y="0"/>
                </a:lnTo>
                <a:lnTo>
                  <a:pt x="1612647" y="0"/>
                </a:lnTo>
                <a:lnTo>
                  <a:pt x="1627670" y="53008"/>
                </a:lnTo>
                <a:lnTo>
                  <a:pt x="1639671" y="96159"/>
                </a:lnTo>
                <a:lnTo>
                  <a:pt x="1651532" y="140034"/>
                </a:lnTo>
                <a:lnTo>
                  <a:pt x="1663135" y="184693"/>
                </a:lnTo>
                <a:lnTo>
                  <a:pt x="1674365" y="230193"/>
                </a:lnTo>
                <a:lnTo>
                  <a:pt x="1685105" y="276592"/>
                </a:lnTo>
                <a:lnTo>
                  <a:pt x="1695238" y="323947"/>
                </a:lnTo>
                <a:lnTo>
                  <a:pt x="1704648" y="372318"/>
                </a:lnTo>
                <a:lnTo>
                  <a:pt x="1713218" y="421762"/>
                </a:lnTo>
                <a:lnTo>
                  <a:pt x="1720832" y="472337"/>
                </a:lnTo>
                <a:lnTo>
                  <a:pt x="1727374" y="524101"/>
                </a:lnTo>
                <a:lnTo>
                  <a:pt x="1732726" y="577112"/>
                </a:lnTo>
                <a:lnTo>
                  <a:pt x="1736772" y="631429"/>
                </a:lnTo>
                <a:lnTo>
                  <a:pt x="1739396" y="687108"/>
                </a:lnTo>
                <a:lnTo>
                  <a:pt x="1740481" y="744209"/>
                </a:lnTo>
                <a:lnTo>
                  <a:pt x="1739911" y="802789"/>
                </a:lnTo>
                <a:lnTo>
                  <a:pt x="1737569" y="862906"/>
                </a:lnTo>
                <a:lnTo>
                  <a:pt x="1733338" y="924619"/>
                </a:lnTo>
                <a:lnTo>
                  <a:pt x="1723408" y="990372"/>
                </a:lnTo>
                <a:lnTo>
                  <a:pt x="1705023" y="1053967"/>
                </a:lnTo>
                <a:lnTo>
                  <a:pt x="1678581" y="1115383"/>
                </a:lnTo>
                <a:lnTo>
                  <a:pt x="1644479" y="1174601"/>
                </a:lnTo>
                <a:lnTo>
                  <a:pt x="1603115" y="1231599"/>
                </a:lnTo>
                <a:lnTo>
                  <a:pt x="1554885" y="1286355"/>
                </a:lnTo>
                <a:lnTo>
                  <a:pt x="1500187" y="1338851"/>
                </a:lnTo>
                <a:lnTo>
                  <a:pt x="1470536" y="1364243"/>
                </a:lnTo>
                <a:lnTo>
                  <a:pt x="1439417" y="1389063"/>
                </a:lnTo>
                <a:lnTo>
                  <a:pt x="1406880" y="1413307"/>
                </a:lnTo>
                <a:lnTo>
                  <a:pt x="1372974" y="1436972"/>
                </a:lnTo>
                <a:lnTo>
                  <a:pt x="1337749" y="1460056"/>
                </a:lnTo>
                <a:lnTo>
                  <a:pt x="1301255" y="1482557"/>
                </a:lnTo>
                <a:lnTo>
                  <a:pt x="1263540" y="1504471"/>
                </a:lnTo>
                <a:lnTo>
                  <a:pt x="1224655" y="1525797"/>
                </a:lnTo>
                <a:lnTo>
                  <a:pt x="1184650" y="1546530"/>
                </a:lnTo>
                <a:lnTo>
                  <a:pt x="1143574" y="1566670"/>
                </a:lnTo>
                <a:lnTo>
                  <a:pt x="1101477" y="1586213"/>
                </a:lnTo>
                <a:lnTo>
                  <a:pt x="1058408" y="1605157"/>
                </a:lnTo>
                <a:lnTo>
                  <a:pt x="1014417" y="1623499"/>
                </a:lnTo>
                <a:lnTo>
                  <a:pt x="969554" y="1641236"/>
                </a:lnTo>
                <a:lnTo>
                  <a:pt x="923868" y="1658366"/>
                </a:lnTo>
                <a:lnTo>
                  <a:pt x="877409" y="1674887"/>
                </a:lnTo>
                <a:lnTo>
                  <a:pt x="830227" y="1690795"/>
                </a:lnTo>
                <a:lnTo>
                  <a:pt x="782371" y="1706088"/>
                </a:lnTo>
                <a:lnTo>
                  <a:pt x="733891" y="1720763"/>
                </a:lnTo>
                <a:lnTo>
                  <a:pt x="684837" y="1734819"/>
                </a:lnTo>
                <a:lnTo>
                  <a:pt x="635258" y="1748251"/>
                </a:lnTo>
                <a:lnTo>
                  <a:pt x="585204" y="1761058"/>
                </a:lnTo>
                <a:lnTo>
                  <a:pt x="534724" y="1773238"/>
                </a:lnTo>
                <a:lnTo>
                  <a:pt x="483869" y="1784786"/>
                </a:lnTo>
                <a:lnTo>
                  <a:pt x="432688" y="1795702"/>
                </a:lnTo>
                <a:lnTo>
                  <a:pt x="381230" y="1805981"/>
                </a:lnTo>
                <a:lnTo>
                  <a:pt x="329545" y="1815622"/>
                </a:lnTo>
                <a:lnTo>
                  <a:pt x="277683" y="1824622"/>
                </a:lnTo>
                <a:lnTo>
                  <a:pt x="225694" y="1832979"/>
                </a:lnTo>
                <a:lnTo>
                  <a:pt x="173627" y="1840689"/>
                </a:lnTo>
                <a:lnTo>
                  <a:pt x="121531" y="1847750"/>
                </a:lnTo>
                <a:lnTo>
                  <a:pt x="69457" y="1854160"/>
                </a:lnTo>
                <a:lnTo>
                  <a:pt x="17454" y="1859916"/>
                </a:lnTo>
                <a:lnTo>
                  <a:pt x="0" y="1861632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586" y="2836488"/>
            <a:ext cx="2883535" cy="2870835"/>
          </a:xfrm>
          <a:custGeom>
            <a:avLst/>
            <a:gdLst/>
            <a:ahLst/>
            <a:cxnLst/>
            <a:rect l="l" t="t" r="r" b="b"/>
            <a:pathLst>
              <a:path w="2883535" h="2870835">
                <a:moveTo>
                  <a:pt x="854463" y="2045191"/>
                </a:moveTo>
                <a:lnTo>
                  <a:pt x="571470" y="1448291"/>
                </a:lnTo>
                <a:lnTo>
                  <a:pt x="613044" y="1410191"/>
                </a:lnTo>
                <a:lnTo>
                  <a:pt x="778305" y="1308591"/>
                </a:lnTo>
                <a:lnTo>
                  <a:pt x="818894" y="1270491"/>
                </a:lnTo>
                <a:lnTo>
                  <a:pt x="898547" y="1219691"/>
                </a:lnTo>
                <a:lnTo>
                  <a:pt x="937423" y="1194291"/>
                </a:lnTo>
                <a:lnTo>
                  <a:pt x="975541" y="1156191"/>
                </a:lnTo>
                <a:lnTo>
                  <a:pt x="1013782" y="1130791"/>
                </a:lnTo>
                <a:lnTo>
                  <a:pt x="1050695" y="1092691"/>
                </a:lnTo>
                <a:lnTo>
                  <a:pt x="1086171" y="1054591"/>
                </a:lnTo>
                <a:lnTo>
                  <a:pt x="1120104" y="1029191"/>
                </a:lnTo>
                <a:lnTo>
                  <a:pt x="1152385" y="991091"/>
                </a:lnTo>
                <a:lnTo>
                  <a:pt x="1182904" y="952991"/>
                </a:lnTo>
                <a:lnTo>
                  <a:pt x="1211555" y="914891"/>
                </a:lnTo>
                <a:lnTo>
                  <a:pt x="1238228" y="864091"/>
                </a:lnTo>
                <a:lnTo>
                  <a:pt x="1262816" y="825991"/>
                </a:lnTo>
                <a:lnTo>
                  <a:pt x="1285210" y="787891"/>
                </a:lnTo>
                <a:lnTo>
                  <a:pt x="1305302" y="737091"/>
                </a:lnTo>
                <a:lnTo>
                  <a:pt x="1322983" y="698991"/>
                </a:lnTo>
                <a:lnTo>
                  <a:pt x="1338146" y="648191"/>
                </a:lnTo>
                <a:lnTo>
                  <a:pt x="1350681" y="597391"/>
                </a:lnTo>
                <a:lnTo>
                  <a:pt x="1357694" y="546591"/>
                </a:lnTo>
                <a:lnTo>
                  <a:pt x="1362281" y="508491"/>
                </a:lnTo>
                <a:lnTo>
                  <a:pt x="1364442" y="457691"/>
                </a:lnTo>
                <a:lnTo>
                  <a:pt x="1364177" y="419591"/>
                </a:lnTo>
                <a:lnTo>
                  <a:pt x="1363087" y="394191"/>
                </a:lnTo>
                <a:lnTo>
                  <a:pt x="1363654" y="368791"/>
                </a:lnTo>
                <a:lnTo>
                  <a:pt x="1371638" y="356091"/>
                </a:lnTo>
                <a:lnTo>
                  <a:pt x="1392799" y="343391"/>
                </a:lnTo>
                <a:lnTo>
                  <a:pt x="1439046" y="343391"/>
                </a:lnTo>
                <a:lnTo>
                  <a:pt x="1451699" y="368791"/>
                </a:lnTo>
                <a:lnTo>
                  <a:pt x="1462141" y="394191"/>
                </a:lnTo>
                <a:lnTo>
                  <a:pt x="1984452" y="1499091"/>
                </a:lnTo>
                <a:lnTo>
                  <a:pt x="2163078" y="1880091"/>
                </a:lnTo>
                <a:lnTo>
                  <a:pt x="1461039" y="1880091"/>
                </a:lnTo>
                <a:lnTo>
                  <a:pt x="1411304" y="1892791"/>
                </a:lnTo>
                <a:lnTo>
                  <a:pt x="1361766" y="1892791"/>
                </a:lnTo>
                <a:lnTo>
                  <a:pt x="1263245" y="1918191"/>
                </a:lnTo>
                <a:lnTo>
                  <a:pt x="1214247" y="1918191"/>
                </a:lnTo>
                <a:lnTo>
                  <a:pt x="1116739" y="1943591"/>
                </a:lnTo>
                <a:lnTo>
                  <a:pt x="1068214" y="1968991"/>
                </a:lnTo>
                <a:lnTo>
                  <a:pt x="1019831" y="1981691"/>
                </a:lnTo>
                <a:lnTo>
                  <a:pt x="939038" y="2007091"/>
                </a:lnTo>
                <a:lnTo>
                  <a:pt x="897580" y="2032491"/>
                </a:lnTo>
                <a:lnTo>
                  <a:pt x="854463" y="2045191"/>
                </a:lnTo>
                <a:close/>
              </a:path>
              <a:path w="2883535" h="2870835">
                <a:moveTo>
                  <a:pt x="2004316" y="1308591"/>
                </a:moveTo>
                <a:lnTo>
                  <a:pt x="1878933" y="1041891"/>
                </a:lnTo>
                <a:lnTo>
                  <a:pt x="1934608" y="1029191"/>
                </a:lnTo>
                <a:lnTo>
                  <a:pt x="1981586" y="1029191"/>
                </a:lnTo>
                <a:lnTo>
                  <a:pt x="2020459" y="1041891"/>
                </a:lnTo>
                <a:lnTo>
                  <a:pt x="2051818" y="1067291"/>
                </a:lnTo>
                <a:lnTo>
                  <a:pt x="2076257" y="1105391"/>
                </a:lnTo>
                <a:lnTo>
                  <a:pt x="2091661" y="1143491"/>
                </a:lnTo>
                <a:lnTo>
                  <a:pt x="2092729" y="1194291"/>
                </a:lnTo>
                <a:lnTo>
                  <a:pt x="2078901" y="1232391"/>
                </a:lnTo>
                <a:lnTo>
                  <a:pt x="2049617" y="1270491"/>
                </a:lnTo>
                <a:lnTo>
                  <a:pt x="2004316" y="1308591"/>
                </a:lnTo>
                <a:close/>
              </a:path>
              <a:path w="2883535" h="2870835">
                <a:moveTo>
                  <a:pt x="405222" y="2248391"/>
                </a:moveTo>
                <a:lnTo>
                  <a:pt x="258316" y="2248391"/>
                </a:lnTo>
                <a:lnTo>
                  <a:pt x="251121" y="2235691"/>
                </a:lnTo>
                <a:lnTo>
                  <a:pt x="215841" y="2235691"/>
                </a:lnTo>
                <a:lnTo>
                  <a:pt x="208949" y="2222991"/>
                </a:lnTo>
                <a:lnTo>
                  <a:pt x="188675" y="2222991"/>
                </a:lnTo>
                <a:lnTo>
                  <a:pt x="182058" y="2210291"/>
                </a:lnTo>
                <a:lnTo>
                  <a:pt x="162693" y="2210291"/>
                </a:lnTo>
                <a:lnTo>
                  <a:pt x="156406" y="2197591"/>
                </a:lnTo>
                <a:lnTo>
                  <a:pt x="144112" y="2197591"/>
                </a:lnTo>
                <a:lnTo>
                  <a:pt x="138110" y="2184891"/>
                </a:lnTo>
                <a:lnTo>
                  <a:pt x="126404" y="2184891"/>
                </a:lnTo>
                <a:lnTo>
                  <a:pt x="120712" y="2172191"/>
                </a:lnTo>
                <a:lnTo>
                  <a:pt x="115129" y="2172191"/>
                </a:lnTo>
                <a:lnTo>
                  <a:pt x="109656" y="2159491"/>
                </a:lnTo>
                <a:lnTo>
                  <a:pt x="99059" y="2159491"/>
                </a:lnTo>
                <a:lnTo>
                  <a:pt x="93941" y="2146791"/>
                </a:lnTo>
                <a:lnTo>
                  <a:pt x="88943" y="2146791"/>
                </a:lnTo>
                <a:lnTo>
                  <a:pt x="84071" y="2134091"/>
                </a:lnTo>
                <a:lnTo>
                  <a:pt x="79330" y="2134091"/>
                </a:lnTo>
                <a:lnTo>
                  <a:pt x="74719" y="2121391"/>
                </a:lnTo>
                <a:lnTo>
                  <a:pt x="70239" y="2121391"/>
                </a:lnTo>
                <a:lnTo>
                  <a:pt x="65894" y="2108691"/>
                </a:lnTo>
                <a:lnTo>
                  <a:pt x="61688" y="2108691"/>
                </a:lnTo>
                <a:lnTo>
                  <a:pt x="57623" y="2095991"/>
                </a:lnTo>
                <a:lnTo>
                  <a:pt x="53697" y="2095991"/>
                </a:lnTo>
                <a:lnTo>
                  <a:pt x="49915" y="2083291"/>
                </a:lnTo>
                <a:lnTo>
                  <a:pt x="46280" y="2083291"/>
                </a:lnTo>
                <a:lnTo>
                  <a:pt x="42793" y="2070591"/>
                </a:lnTo>
                <a:lnTo>
                  <a:pt x="39454" y="2070591"/>
                </a:lnTo>
                <a:lnTo>
                  <a:pt x="36266" y="2057891"/>
                </a:lnTo>
                <a:lnTo>
                  <a:pt x="33232" y="2057891"/>
                </a:lnTo>
                <a:lnTo>
                  <a:pt x="30353" y="2045191"/>
                </a:lnTo>
                <a:lnTo>
                  <a:pt x="27628" y="2045191"/>
                </a:lnTo>
                <a:lnTo>
                  <a:pt x="24753" y="2032491"/>
                </a:lnTo>
                <a:lnTo>
                  <a:pt x="22031" y="2032491"/>
                </a:lnTo>
                <a:lnTo>
                  <a:pt x="19462" y="2019791"/>
                </a:lnTo>
                <a:lnTo>
                  <a:pt x="17047" y="2019791"/>
                </a:lnTo>
                <a:lnTo>
                  <a:pt x="14788" y="2007091"/>
                </a:lnTo>
                <a:lnTo>
                  <a:pt x="12686" y="1994391"/>
                </a:lnTo>
                <a:lnTo>
                  <a:pt x="10743" y="1994391"/>
                </a:lnTo>
                <a:lnTo>
                  <a:pt x="8957" y="1981691"/>
                </a:lnTo>
                <a:lnTo>
                  <a:pt x="7332" y="1981691"/>
                </a:lnTo>
                <a:lnTo>
                  <a:pt x="5867" y="1968991"/>
                </a:lnTo>
                <a:lnTo>
                  <a:pt x="4564" y="1968991"/>
                </a:lnTo>
                <a:lnTo>
                  <a:pt x="3422" y="1956291"/>
                </a:lnTo>
                <a:lnTo>
                  <a:pt x="2443" y="1943591"/>
                </a:lnTo>
                <a:lnTo>
                  <a:pt x="1627" y="1943591"/>
                </a:lnTo>
                <a:lnTo>
                  <a:pt x="975" y="1930891"/>
                </a:lnTo>
                <a:lnTo>
                  <a:pt x="486" y="1930891"/>
                </a:lnTo>
                <a:lnTo>
                  <a:pt x="160" y="1918191"/>
                </a:lnTo>
                <a:lnTo>
                  <a:pt x="0" y="1918191"/>
                </a:lnTo>
                <a:lnTo>
                  <a:pt x="3" y="1905491"/>
                </a:lnTo>
                <a:lnTo>
                  <a:pt x="170" y="1892791"/>
                </a:lnTo>
                <a:lnTo>
                  <a:pt x="502" y="1892791"/>
                </a:lnTo>
                <a:lnTo>
                  <a:pt x="997" y="1880091"/>
                </a:lnTo>
                <a:lnTo>
                  <a:pt x="1656" y="1880091"/>
                </a:lnTo>
                <a:lnTo>
                  <a:pt x="2479" y="1867391"/>
                </a:lnTo>
                <a:lnTo>
                  <a:pt x="3465" y="1867391"/>
                </a:lnTo>
                <a:lnTo>
                  <a:pt x="4612" y="1854691"/>
                </a:lnTo>
                <a:lnTo>
                  <a:pt x="5922" y="1841991"/>
                </a:lnTo>
                <a:lnTo>
                  <a:pt x="7393" y="1841991"/>
                </a:lnTo>
                <a:lnTo>
                  <a:pt x="9025" y="1829291"/>
                </a:lnTo>
                <a:lnTo>
                  <a:pt x="10816" y="1829291"/>
                </a:lnTo>
                <a:lnTo>
                  <a:pt x="12766" y="1816591"/>
                </a:lnTo>
                <a:lnTo>
                  <a:pt x="14875" y="1816591"/>
                </a:lnTo>
                <a:lnTo>
                  <a:pt x="17140" y="1803891"/>
                </a:lnTo>
                <a:lnTo>
                  <a:pt x="19560" y="1791191"/>
                </a:lnTo>
                <a:lnTo>
                  <a:pt x="22135" y="1791191"/>
                </a:lnTo>
                <a:lnTo>
                  <a:pt x="24864" y="1778491"/>
                </a:lnTo>
                <a:lnTo>
                  <a:pt x="27745" y="1778491"/>
                </a:lnTo>
                <a:lnTo>
                  <a:pt x="30776" y="1765791"/>
                </a:lnTo>
                <a:lnTo>
                  <a:pt x="33955" y="1765791"/>
                </a:lnTo>
                <a:lnTo>
                  <a:pt x="37283" y="1753091"/>
                </a:lnTo>
                <a:lnTo>
                  <a:pt x="40757" y="1753091"/>
                </a:lnTo>
                <a:lnTo>
                  <a:pt x="44374" y="1740391"/>
                </a:lnTo>
                <a:lnTo>
                  <a:pt x="48133" y="1740391"/>
                </a:lnTo>
                <a:lnTo>
                  <a:pt x="52034" y="1727691"/>
                </a:lnTo>
                <a:lnTo>
                  <a:pt x="56074" y="1727691"/>
                </a:lnTo>
                <a:lnTo>
                  <a:pt x="60248" y="1714991"/>
                </a:lnTo>
                <a:lnTo>
                  <a:pt x="64557" y="1714991"/>
                </a:lnTo>
                <a:lnTo>
                  <a:pt x="69001" y="1702291"/>
                </a:lnTo>
                <a:lnTo>
                  <a:pt x="73574" y="1702291"/>
                </a:lnTo>
                <a:lnTo>
                  <a:pt x="78273" y="1689591"/>
                </a:lnTo>
                <a:lnTo>
                  <a:pt x="88049" y="1689591"/>
                </a:lnTo>
                <a:lnTo>
                  <a:pt x="93121" y="1676891"/>
                </a:lnTo>
                <a:lnTo>
                  <a:pt x="98308" y="1676891"/>
                </a:lnTo>
                <a:lnTo>
                  <a:pt x="103611" y="1664191"/>
                </a:lnTo>
                <a:lnTo>
                  <a:pt x="109030" y="1664191"/>
                </a:lnTo>
                <a:lnTo>
                  <a:pt x="114559" y="1651491"/>
                </a:lnTo>
                <a:lnTo>
                  <a:pt x="125933" y="1651491"/>
                </a:lnTo>
                <a:lnTo>
                  <a:pt x="131778" y="1638791"/>
                </a:lnTo>
                <a:lnTo>
                  <a:pt x="143758" y="1638791"/>
                </a:lnTo>
                <a:lnTo>
                  <a:pt x="149889" y="1626091"/>
                </a:lnTo>
                <a:lnTo>
                  <a:pt x="156113" y="1626091"/>
                </a:lnTo>
                <a:lnTo>
                  <a:pt x="197947" y="1600691"/>
                </a:lnTo>
                <a:lnTo>
                  <a:pt x="240729" y="1575291"/>
                </a:lnTo>
                <a:lnTo>
                  <a:pt x="284340" y="1562591"/>
                </a:lnTo>
                <a:lnTo>
                  <a:pt x="373566" y="1511791"/>
                </a:lnTo>
                <a:lnTo>
                  <a:pt x="418941" y="1499091"/>
                </a:lnTo>
                <a:lnTo>
                  <a:pt x="464664" y="1473691"/>
                </a:lnTo>
                <a:lnTo>
                  <a:pt x="758827" y="2095991"/>
                </a:lnTo>
                <a:lnTo>
                  <a:pt x="661541" y="2146791"/>
                </a:lnTo>
                <a:lnTo>
                  <a:pt x="612392" y="2159491"/>
                </a:lnTo>
                <a:lnTo>
                  <a:pt x="513083" y="2210291"/>
                </a:lnTo>
                <a:lnTo>
                  <a:pt x="412424" y="2235691"/>
                </a:lnTo>
                <a:lnTo>
                  <a:pt x="405222" y="2248391"/>
                </a:lnTo>
                <a:close/>
              </a:path>
              <a:path w="2883535" h="2870835">
                <a:moveTo>
                  <a:pt x="2240649" y="2095991"/>
                </a:moveTo>
                <a:lnTo>
                  <a:pt x="2172152" y="2095991"/>
                </a:lnTo>
                <a:lnTo>
                  <a:pt x="2158785" y="2083291"/>
                </a:lnTo>
                <a:lnTo>
                  <a:pt x="2138241" y="2070591"/>
                </a:lnTo>
                <a:lnTo>
                  <a:pt x="2117012" y="2045191"/>
                </a:lnTo>
                <a:lnTo>
                  <a:pt x="2095096" y="2032491"/>
                </a:lnTo>
                <a:lnTo>
                  <a:pt x="2072495" y="2019791"/>
                </a:lnTo>
                <a:lnTo>
                  <a:pt x="2049278" y="2007091"/>
                </a:lnTo>
                <a:lnTo>
                  <a:pt x="2025514" y="1981691"/>
                </a:lnTo>
                <a:lnTo>
                  <a:pt x="2001203" y="1968991"/>
                </a:lnTo>
                <a:lnTo>
                  <a:pt x="1951018" y="1943591"/>
                </a:lnTo>
                <a:lnTo>
                  <a:pt x="1925297" y="1943591"/>
                </a:lnTo>
                <a:lnTo>
                  <a:pt x="1872670" y="1918191"/>
                </a:lnTo>
                <a:lnTo>
                  <a:pt x="1845847" y="1918191"/>
                </a:lnTo>
                <a:lnTo>
                  <a:pt x="1818791" y="1905491"/>
                </a:lnTo>
                <a:lnTo>
                  <a:pt x="1791503" y="1905491"/>
                </a:lnTo>
                <a:lnTo>
                  <a:pt x="1763983" y="1892791"/>
                </a:lnTo>
                <a:lnTo>
                  <a:pt x="1712914" y="1892791"/>
                </a:lnTo>
                <a:lnTo>
                  <a:pt x="1662086" y="1880091"/>
                </a:lnTo>
                <a:lnTo>
                  <a:pt x="2163078" y="1880091"/>
                </a:lnTo>
                <a:lnTo>
                  <a:pt x="2222620" y="2007091"/>
                </a:lnTo>
                <a:lnTo>
                  <a:pt x="2225505" y="2019791"/>
                </a:lnTo>
                <a:lnTo>
                  <a:pt x="2228098" y="2019791"/>
                </a:lnTo>
                <a:lnTo>
                  <a:pt x="2230736" y="2032491"/>
                </a:lnTo>
                <a:lnTo>
                  <a:pt x="2233751" y="2032491"/>
                </a:lnTo>
                <a:lnTo>
                  <a:pt x="2241690" y="2057891"/>
                </a:lnTo>
                <a:lnTo>
                  <a:pt x="2244760" y="2070591"/>
                </a:lnTo>
                <a:lnTo>
                  <a:pt x="2244827" y="2083291"/>
                </a:lnTo>
                <a:lnTo>
                  <a:pt x="2243757" y="2083291"/>
                </a:lnTo>
                <a:lnTo>
                  <a:pt x="2240649" y="2095991"/>
                </a:lnTo>
                <a:close/>
              </a:path>
              <a:path w="2883535" h="2870835">
                <a:moveTo>
                  <a:pt x="976472" y="2299191"/>
                </a:moveTo>
                <a:lnTo>
                  <a:pt x="961425" y="2273791"/>
                </a:lnTo>
                <a:lnTo>
                  <a:pt x="942072" y="2235691"/>
                </a:lnTo>
                <a:lnTo>
                  <a:pt x="921411" y="2197591"/>
                </a:lnTo>
                <a:lnTo>
                  <a:pt x="902437" y="2159491"/>
                </a:lnTo>
                <a:lnTo>
                  <a:pt x="1112830" y="2070591"/>
                </a:lnTo>
                <a:lnTo>
                  <a:pt x="1133373" y="2108691"/>
                </a:lnTo>
                <a:lnTo>
                  <a:pt x="1146662" y="2146791"/>
                </a:lnTo>
                <a:lnTo>
                  <a:pt x="1150953" y="2172191"/>
                </a:lnTo>
                <a:lnTo>
                  <a:pt x="1144506" y="2210291"/>
                </a:lnTo>
                <a:lnTo>
                  <a:pt x="1125576" y="2235691"/>
                </a:lnTo>
                <a:lnTo>
                  <a:pt x="1092422" y="2248391"/>
                </a:lnTo>
                <a:lnTo>
                  <a:pt x="1043302" y="2273791"/>
                </a:lnTo>
                <a:lnTo>
                  <a:pt x="976472" y="2299191"/>
                </a:lnTo>
                <a:close/>
              </a:path>
              <a:path w="2883535" h="2870835">
                <a:moveTo>
                  <a:pt x="2226150" y="2108691"/>
                </a:moveTo>
                <a:lnTo>
                  <a:pt x="2208005" y="2095991"/>
                </a:lnTo>
                <a:lnTo>
                  <a:pt x="2231846" y="2095991"/>
                </a:lnTo>
                <a:lnTo>
                  <a:pt x="2226150" y="2108691"/>
                </a:lnTo>
                <a:close/>
              </a:path>
              <a:path w="2883535" h="2870835">
                <a:moveTo>
                  <a:pt x="1014267" y="2870691"/>
                </a:moveTo>
                <a:lnTo>
                  <a:pt x="987322" y="2870691"/>
                </a:lnTo>
                <a:lnTo>
                  <a:pt x="964172" y="2845291"/>
                </a:lnTo>
                <a:lnTo>
                  <a:pt x="944012" y="2819891"/>
                </a:lnTo>
                <a:lnTo>
                  <a:pt x="915835" y="2781791"/>
                </a:lnTo>
                <a:lnTo>
                  <a:pt x="887596" y="2730991"/>
                </a:lnTo>
                <a:lnTo>
                  <a:pt x="859290" y="2692891"/>
                </a:lnTo>
                <a:lnTo>
                  <a:pt x="830916" y="2642091"/>
                </a:lnTo>
                <a:lnTo>
                  <a:pt x="802469" y="2603991"/>
                </a:lnTo>
                <a:lnTo>
                  <a:pt x="773947" y="2553191"/>
                </a:lnTo>
                <a:lnTo>
                  <a:pt x="630100" y="2337291"/>
                </a:lnTo>
                <a:lnTo>
                  <a:pt x="601061" y="2286491"/>
                </a:lnTo>
                <a:lnTo>
                  <a:pt x="801099" y="2197591"/>
                </a:lnTo>
                <a:lnTo>
                  <a:pt x="807035" y="2210291"/>
                </a:lnTo>
                <a:lnTo>
                  <a:pt x="812753" y="2210291"/>
                </a:lnTo>
                <a:lnTo>
                  <a:pt x="818093" y="2222991"/>
                </a:lnTo>
                <a:lnTo>
                  <a:pt x="822895" y="2235691"/>
                </a:lnTo>
                <a:lnTo>
                  <a:pt x="867240" y="2324591"/>
                </a:lnTo>
                <a:lnTo>
                  <a:pt x="933676" y="2464291"/>
                </a:lnTo>
                <a:lnTo>
                  <a:pt x="1000013" y="2616691"/>
                </a:lnTo>
                <a:lnTo>
                  <a:pt x="1066253" y="2756391"/>
                </a:lnTo>
                <a:lnTo>
                  <a:pt x="1079224" y="2794491"/>
                </a:lnTo>
                <a:lnTo>
                  <a:pt x="1080234" y="2819891"/>
                </a:lnTo>
                <a:lnTo>
                  <a:pt x="1069143" y="2845291"/>
                </a:lnTo>
                <a:lnTo>
                  <a:pt x="1045815" y="2857991"/>
                </a:lnTo>
                <a:lnTo>
                  <a:pt x="1014267" y="2870691"/>
                </a:lnTo>
                <a:close/>
              </a:path>
              <a:path w="2883535" h="2870835">
                <a:moveTo>
                  <a:pt x="1912189" y="294668"/>
                </a:moveTo>
                <a:lnTo>
                  <a:pt x="1873797" y="280579"/>
                </a:lnTo>
                <a:lnTo>
                  <a:pt x="1850647" y="241625"/>
                </a:lnTo>
                <a:lnTo>
                  <a:pt x="1849716" y="233179"/>
                </a:lnTo>
                <a:lnTo>
                  <a:pt x="1849927" y="224528"/>
                </a:lnTo>
                <a:lnTo>
                  <a:pt x="1888997" y="152050"/>
                </a:lnTo>
                <a:lnTo>
                  <a:pt x="1916435" y="111595"/>
                </a:lnTo>
                <a:lnTo>
                  <a:pt x="1944068" y="71383"/>
                </a:lnTo>
                <a:lnTo>
                  <a:pt x="1971894" y="31413"/>
                </a:lnTo>
                <a:lnTo>
                  <a:pt x="2005344" y="4549"/>
                </a:lnTo>
                <a:lnTo>
                  <a:pt x="2030843" y="0"/>
                </a:lnTo>
                <a:lnTo>
                  <a:pt x="2039855" y="927"/>
                </a:lnTo>
                <a:lnTo>
                  <a:pt x="2078986" y="21399"/>
                </a:lnTo>
                <a:lnTo>
                  <a:pt x="2089792" y="35718"/>
                </a:lnTo>
                <a:lnTo>
                  <a:pt x="2094057" y="41884"/>
                </a:lnTo>
                <a:lnTo>
                  <a:pt x="2092506" y="49641"/>
                </a:lnTo>
                <a:lnTo>
                  <a:pt x="2090955" y="58173"/>
                </a:lnTo>
                <a:lnTo>
                  <a:pt x="2090567" y="62439"/>
                </a:lnTo>
                <a:lnTo>
                  <a:pt x="2089486" y="72315"/>
                </a:lnTo>
                <a:lnTo>
                  <a:pt x="2051712" y="142463"/>
                </a:lnTo>
                <a:lnTo>
                  <a:pt x="2023280" y="184506"/>
                </a:lnTo>
                <a:lnTo>
                  <a:pt x="1994848" y="225821"/>
                </a:lnTo>
                <a:lnTo>
                  <a:pt x="1966852" y="266045"/>
                </a:lnTo>
                <a:lnTo>
                  <a:pt x="1936678" y="290630"/>
                </a:lnTo>
                <a:lnTo>
                  <a:pt x="1920517" y="294378"/>
                </a:lnTo>
                <a:lnTo>
                  <a:pt x="1912189" y="294668"/>
                </a:lnTo>
                <a:close/>
              </a:path>
              <a:path w="2883535" h="2870835">
                <a:moveTo>
                  <a:pt x="2423706" y="976961"/>
                </a:moveTo>
                <a:lnTo>
                  <a:pt x="2384281" y="964094"/>
                </a:lnTo>
                <a:lnTo>
                  <a:pt x="2361511" y="930190"/>
                </a:lnTo>
                <a:lnTo>
                  <a:pt x="2358940" y="914134"/>
                </a:lnTo>
                <a:lnTo>
                  <a:pt x="2359415" y="905507"/>
                </a:lnTo>
                <a:lnTo>
                  <a:pt x="2377656" y="867642"/>
                </a:lnTo>
                <a:lnTo>
                  <a:pt x="2432796" y="831322"/>
                </a:lnTo>
                <a:lnTo>
                  <a:pt x="2516565" y="780444"/>
                </a:lnTo>
                <a:lnTo>
                  <a:pt x="2558668" y="755515"/>
                </a:lnTo>
                <a:lnTo>
                  <a:pt x="2599771" y="744830"/>
                </a:lnTo>
                <a:lnTo>
                  <a:pt x="2608253" y="745886"/>
                </a:lnTo>
                <a:lnTo>
                  <a:pt x="2645969" y="767400"/>
                </a:lnTo>
                <a:lnTo>
                  <a:pt x="2664155" y="807871"/>
                </a:lnTo>
                <a:lnTo>
                  <a:pt x="2665319" y="815627"/>
                </a:lnTo>
                <a:lnTo>
                  <a:pt x="2660277" y="821832"/>
                </a:lnTo>
                <a:lnTo>
                  <a:pt x="2658338" y="825322"/>
                </a:lnTo>
                <a:lnTo>
                  <a:pt x="2656011" y="828813"/>
                </a:lnTo>
                <a:lnTo>
                  <a:pt x="2653684" y="832691"/>
                </a:lnTo>
                <a:lnTo>
                  <a:pt x="2648668" y="841242"/>
                </a:lnTo>
                <a:lnTo>
                  <a:pt x="2642794" y="849069"/>
                </a:lnTo>
                <a:lnTo>
                  <a:pt x="2585434" y="889652"/>
                </a:lnTo>
                <a:lnTo>
                  <a:pt x="2542137" y="916170"/>
                </a:lnTo>
                <a:lnTo>
                  <a:pt x="2499059" y="941960"/>
                </a:lnTo>
                <a:lnTo>
                  <a:pt x="2456671" y="966877"/>
                </a:lnTo>
                <a:lnTo>
                  <a:pt x="2432496" y="976234"/>
                </a:lnTo>
                <a:lnTo>
                  <a:pt x="2423706" y="976961"/>
                </a:lnTo>
                <a:close/>
              </a:path>
              <a:path w="2883535" h="2870835">
                <a:moveTo>
                  <a:pt x="2811718" y="1920747"/>
                </a:moveTo>
                <a:lnTo>
                  <a:pt x="2752548" y="1907442"/>
                </a:lnTo>
                <a:lnTo>
                  <a:pt x="2703374" y="1894547"/>
                </a:lnTo>
                <a:lnTo>
                  <a:pt x="2607533" y="1868175"/>
                </a:lnTo>
                <a:lnTo>
                  <a:pt x="2572026" y="1845100"/>
                </a:lnTo>
                <a:lnTo>
                  <a:pt x="2559129" y="1805720"/>
                </a:lnTo>
                <a:lnTo>
                  <a:pt x="2559873" y="1797378"/>
                </a:lnTo>
                <a:lnTo>
                  <a:pt x="2578059" y="1761136"/>
                </a:lnTo>
                <a:lnTo>
                  <a:pt x="2616207" y="1742952"/>
                </a:lnTo>
                <a:lnTo>
                  <a:pt x="2624701" y="1742460"/>
                </a:lnTo>
                <a:lnTo>
                  <a:pt x="2633186" y="1743092"/>
                </a:lnTo>
                <a:lnTo>
                  <a:pt x="2783895" y="1782151"/>
                </a:lnTo>
                <a:lnTo>
                  <a:pt x="2830918" y="1795264"/>
                </a:lnTo>
                <a:lnTo>
                  <a:pt x="2867070" y="1817586"/>
                </a:lnTo>
                <a:lnTo>
                  <a:pt x="2882996" y="1857205"/>
                </a:lnTo>
                <a:lnTo>
                  <a:pt x="2882936" y="1866389"/>
                </a:lnTo>
                <a:lnTo>
                  <a:pt x="2866142" y="1907442"/>
                </a:lnTo>
                <a:lnTo>
                  <a:pt x="2861557" y="1913938"/>
                </a:lnTo>
                <a:lnTo>
                  <a:pt x="2853413" y="1914714"/>
                </a:lnTo>
                <a:lnTo>
                  <a:pt x="2849534" y="1915489"/>
                </a:lnTo>
                <a:lnTo>
                  <a:pt x="2845268" y="1916265"/>
                </a:lnTo>
                <a:lnTo>
                  <a:pt x="2841002" y="1917428"/>
                </a:lnTo>
                <a:lnTo>
                  <a:pt x="2831303" y="1919583"/>
                </a:lnTo>
                <a:lnTo>
                  <a:pt x="2821542" y="1920690"/>
                </a:lnTo>
                <a:lnTo>
                  <a:pt x="2811718" y="1920747"/>
                </a:lnTo>
                <a:close/>
              </a:path>
            </a:pathLst>
          </a:custGeom>
          <a:solidFill>
            <a:srgbClr val="292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1851" y="1770060"/>
            <a:ext cx="13287374" cy="80295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93105" y="136569"/>
            <a:ext cx="3227070" cy="1278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200" spc="-655" dirty="0">
                <a:solidFill>
                  <a:srgbClr val="292E33"/>
                </a:solidFill>
                <a:latin typeface="Verdana"/>
                <a:cs typeface="Verdana"/>
              </a:rPr>
              <a:t>E</a:t>
            </a:r>
            <a:r>
              <a:rPr sz="8200" spc="-360" dirty="0">
                <a:solidFill>
                  <a:srgbClr val="292E33"/>
                </a:solidFill>
                <a:latin typeface="Verdana"/>
                <a:cs typeface="Verdana"/>
              </a:rPr>
              <a:t>P</a:t>
            </a:r>
            <a:r>
              <a:rPr sz="8200" spc="-1764" dirty="0">
                <a:solidFill>
                  <a:srgbClr val="292E33"/>
                </a:solidFill>
                <a:latin typeface="Verdana"/>
                <a:cs typeface="Verdana"/>
              </a:rPr>
              <a:t>I</a:t>
            </a:r>
            <a:r>
              <a:rPr sz="8200" spc="434" dirty="0">
                <a:solidFill>
                  <a:srgbClr val="292E33"/>
                </a:solidFill>
                <a:latin typeface="Verdana"/>
                <a:cs typeface="Verdana"/>
              </a:rPr>
              <a:t>C</a:t>
            </a:r>
            <a:r>
              <a:rPr sz="8200" spc="-305" dirty="0">
                <a:solidFill>
                  <a:srgbClr val="292E33"/>
                </a:solidFill>
                <a:latin typeface="Verdana"/>
                <a:cs typeface="Verdana"/>
              </a:rPr>
              <a:t>S</a:t>
            </a:r>
            <a:endParaRPr sz="8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" y="7859758"/>
            <a:ext cx="4201160" cy="2428240"/>
            <a:chOff x="46" y="7859758"/>
            <a:chExt cx="4201160" cy="2428240"/>
          </a:xfrm>
        </p:grpSpPr>
        <p:sp>
          <p:nvSpPr>
            <p:cNvPr id="3" name="object 3"/>
            <p:cNvSpPr/>
            <p:nvPr/>
          </p:nvSpPr>
          <p:spPr>
            <a:xfrm>
              <a:off x="46" y="9434974"/>
              <a:ext cx="1485265" cy="852805"/>
            </a:xfrm>
            <a:custGeom>
              <a:avLst/>
              <a:gdLst/>
              <a:ahLst/>
              <a:cxnLst/>
              <a:rect l="l" t="t" r="r" b="b"/>
              <a:pathLst>
                <a:path w="1485265" h="852804">
                  <a:moveTo>
                    <a:pt x="1394007" y="852674"/>
                  </a:moveTo>
                  <a:lnTo>
                    <a:pt x="90683" y="852674"/>
                  </a:lnTo>
                  <a:lnTo>
                    <a:pt x="55399" y="845533"/>
                  </a:lnTo>
                  <a:lnTo>
                    <a:pt x="26573" y="826065"/>
                  </a:lnTo>
                  <a:lnTo>
                    <a:pt x="7131" y="797201"/>
                  </a:lnTo>
                  <a:lnTo>
                    <a:pt x="0" y="761873"/>
                  </a:lnTo>
                  <a:lnTo>
                    <a:pt x="0" y="90800"/>
                  </a:lnTo>
                  <a:lnTo>
                    <a:pt x="7131" y="55467"/>
                  </a:lnTo>
                  <a:lnTo>
                    <a:pt x="26573" y="26604"/>
                  </a:lnTo>
                  <a:lnTo>
                    <a:pt x="55399" y="7139"/>
                  </a:lnTo>
                  <a:lnTo>
                    <a:pt x="90683" y="0"/>
                  </a:lnTo>
                  <a:lnTo>
                    <a:pt x="1394007" y="0"/>
                  </a:lnTo>
                  <a:lnTo>
                    <a:pt x="1429295" y="7139"/>
                  </a:lnTo>
                  <a:lnTo>
                    <a:pt x="1458123" y="26604"/>
                  </a:lnTo>
                  <a:lnTo>
                    <a:pt x="1477565" y="55467"/>
                  </a:lnTo>
                  <a:lnTo>
                    <a:pt x="1484696" y="90800"/>
                  </a:lnTo>
                  <a:lnTo>
                    <a:pt x="1484696" y="761873"/>
                  </a:lnTo>
                  <a:lnTo>
                    <a:pt x="1477565" y="797201"/>
                  </a:lnTo>
                  <a:lnTo>
                    <a:pt x="1458123" y="826065"/>
                  </a:lnTo>
                  <a:lnTo>
                    <a:pt x="1429295" y="845533"/>
                  </a:lnTo>
                  <a:lnTo>
                    <a:pt x="1394007" y="852674"/>
                  </a:lnTo>
                  <a:close/>
                </a:path>
              </a:pathLst>
            </a:custGeom>
            <a:solidFill>
              <a:srgbClr val="009E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423" y="7960930"/>
              <a:ext cx="3298190" cy="1831339"/>
            </a:xfrm>
            <a:custGeom>
              <a:avLst/>
              <a:gdLst/>
              <a:ahLst/>
              <a:cxnLst/>
              <a:rect l="l" t="t" r="r" b="b"/>
              <a:pathLst>
                <a:path w="3298190" h="1831340">
                  <a:moveTo>
                    <a:pt x="3297885" y="1022464"/>
                  </a:moveTo>
                  <a:lnTo>
                    <a:pt x="3250450" y="1022464"/>
                  </a:lnTo>
                  <a:lnTo>
                    <a:pt x="3250450" y="1783638"/>
                  </a:lnTo>
                  <a:lnTo>
                    <a:pt x="2188489" y="1783638"/>
                  </a:lnTo>
                  <a:lnTo>
                    <a:pt x="2188489" y="616305"/>
                  </a:lnTo>
                  <a:lnTo>
                    <a:pt x="2141042" y="616305"/>
                  </a:lnTo>
                  <a:lnTo>
                    <a:pt x="2141042" y="1783638"/>
                  </a:lnTo>
                  <a:lnTo>
                    <a:pt x="1079080" y="1783638"/>
                  </a:lnTo>
                  <a:lnTo>
                    <a:pt x="1079080" y="0"/>
                  </a:lnTo>
                  <a:lnTo>
                    <a:pt x="1031633" y="0"/>
                  </a:lnTo>
                  <a:lnTo>
                    <a:pt x="1031633" y="1783638"/>
                  </a:lnTo>
                  <a:lnTo>
                    <a:pt x="0" y="1783638"/>
                  </a:lnTo>
                  <a:lnTo>
                    <a:pt x="0" y="1831149"/>
                  </a:lnTo>
                  <a:lnTo>
                    <a:pt x="3297872" y="1831149"/>
                  </a:lnTo>
                  <a:lnTo>
                    <a:pt x="3297872" y="1807400"/>
                  </a:lnTo>
                  <a:lnTo>
                    <a:pt x="3297885" y="1022464"/>
                  </a:lnTo>
                  <a:close/>
                </a:path>
              </a:pathLst>
            </a:custGeom>
            <a:solidFill>
              <a:srgbClr val="DE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9759" y="7859758"/>
              <a:ext cx="202076" cy="2023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9156" y="8476068"/>
              <a:ext cx="202076" cy="2023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8561" y="8882220"/>
              <a:ext cx="202076" cy="2023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3080" y="9341994"/>
              <a:ext cx="1485265" cy="852805"/>
            </a:xfrm>
            <a:custGeom>
              <a:avLst/>
              <a:gdLst/>
              <a:ahLst/>
              <a:cxnLst/>
              <a:rect l="l" t="t" r="r" b="b"/>
              <a:pathLst>
                <a:path w="1485265" h="852804">
                  <a:moveTo>
                    <a:pt x="1394007" y="852674"/>
                  </a:moveTo>
                  <a:lnTo>
                    <a:pt x="90683" y="852674"/>
                  </a:lnTo>
                  <a:lnTo>
                    <a:pt x="55399" y="845533"/>
                  </a:lnTo>
                  <a:lnTo>
                    <a:pt x="26573" y="826065"/>
                  </a:lnTo>
                  <a:lnTo>
                    <a:pt x="7131" y="797201"/>
                  </a:lnTo>
                  <a:lnTo>
                    <a:pt x="0" y="761873"/>
                  </a:lnTo>
                  <a:lnTo>
                    <a:pt x="0" y="90800"/>
                  </a:lnTo>
                  <a:lnTo>
                    <a:pt x="7131" y="55467"/>
                  </a:lnTo>
                  <a:lnTo>
                    <a:pt x="26573" y="26604"/>
                  </a:lnTo>
                  <a:lnTo>
                    <a:pt x="55399" y="7139"/>
                  </a:lnTo>
                  <a:lnTo>
                    <a:pt x="90683" y="0"/>
                  </a:lnTo>
                  <a:lnTo>
                    <a:pt x="1394007" y="0"/>
                  </a:lnTo>
                  <a:lnTo>
                    <a:pt x="1429295" y="7139"/>
                  </a:lnTo>
                  <a:lnTo>
                    <a:pt x="1458123" y="26604"/>
                  </a:lnTo>
                  <a:lnTo>
                    <a:pt x="1477565" y="55467"/>
                  </a:lnTo>
                  <a:lnTo>
                    <a:pt x="1484696" y="90800"/>
                  </a:lnTo>
                  <a:lnTo>
                    <a:pt x="1484696" y="761873"/>
                  </a:lnTo>
                  <a:lnTo>
                    <a:pt x="1477565" y="797201"/>
                  </a:lnTo>
                  <a:lnTo>
                    <a:pt x="1458123" y="826065"/>
                  </a:lnTo>
                  <a:lnTo>
                    <a:pt x="1429295" y="845533"/>
                  </a:lnTo>
                  <a:lnTo>
                    <a:pt x="1394007" y="852674"/>
                  </a:lnTo>
                  <a:close/>
                </a:path>
              </a:pathLst>
            </a:custGeom>
            <a:solidFill>
              <a:srgbClr val="DE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3362" y="6730855"/>
            <a:ext cx="6594636" cy="35561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295" y="6172203"/>
            <a:ext cx="3200399" cy="411479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"/>
            <a:ext cx="12111355" cy="8431530"/>
            <a:chOff x="0" y="3"/>
            <a:chExt cx="12111355" cy="843153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8747" y="2459331"/>
              <a:ext cx="7772399" cy="59721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3"/>
              <a:ext cx="8841740" cy="2737485"/>
            </a:xfrm>
            <a:custGeom>
              <a:avLst/>
              <a:gdLst/>
              <a:ahLst/>
              <a:cxnLst/>
              <a:rect l="l" t="t" r="r" b="b"/>
              <a:pathLst>
                <a:path w="8841740" h="2737485">
                  <a:moveTo>
                    <a:pt x="8841143" y="0"/>
                  </a:moveTo>
                  <a:lnTo>
                    <a:pt x="0" y="0"/>
                  </a:lnTo>
                  <a:lnTo>
                    <a:pt x="0" y="2205691"/>
                  </a:lnTo>
                  <a:lnTo>
                    <a:pt x="30758" y="2229446"/>
                  </a:lnTo>
                  <a:lnTo>
                    <a:pt x="91208" y="2273845"/>
                  </a:lnTo>
                  <a:lnTo>
                    <a:pt x="152116" y="2315559"/>
                  </a:lnTo>
                  <a:lnTo>
                    <a:pt x="152116" y="2315812"/>
                  </a:lnTo>
                  <a:lnTo>
                    <a:pt x="192462" y="2341864"/>
                  </a:lnTo>
                  <a:lnTo>
                    <a:pt x="233354" y="2367143"/>
                  </a:lnTo>
                  <a:lnTo>
                    <a:pt x="274771" y="2391641"/>
                  </a:lnTo>
                  <a:lnTo>
                    <a:pt x="316693" y="2415354"/>
                  </a:lnTo>
                  <a:lnTo>
                    <a:pt x="359099" y="2438275"/>
                  </a:lnTo>
                  <a:lnTo>
                    <a:pt x="401970" y="2460399"/>
                  </a:lnTo>
                  <a:lnTo>
                    <a:pt x="445284" y="2481719"/>
                  </a:lnTo>
                  <a:lnTo>
                    <a:pt x="489023" y="2502230"/>
                  </a:lnTo>
                  <a:lnTo>
                    <a:pt x="533165" y="2521925"/>
                  </a:lnTo>
                  <a:lnTo>
                    <a:pt x="577690" y="2540799"/>
                  </a:lnTo>
                  <a:lnTo>
                    <a:pt x="622578" y="2558847"/>
                  </a:lnTo>
                  <a:lnTo>
                    <a:pt x="667809" y="2576061"/>
                  </a:lnTo>
                  <a:lnTo>
                    <a:pt x="713362" y="2592437"/>
                  </a:lnTo>
                  <a:lnTo>
                    <a:pt x="759217" y="2607968"/>
                  </a:lnTo>
                  <a:lnTo>
                    <a:pt x="805355" y="2622648"/>
                  </a:lnTo>
                  <a:lnTo>
                    <a:pt x="851753" y="2636472"/>
                  </a:lnTo>
                  <a:lnTo>
                    <a:pt x="898394" y="2649434"/>
                  </a:lnTo>
                  <a:lnTo>
                    <a:pt x="945255" y="2661527"/>
                  </a:lnTo>
                  <a:lnTo>
                    <a:pt x="992317" y="2672746"/>
                  </a:lnTo>
                  <a:lnTo>
                    <a:pt x="1039559" y="2683086"/>
                  </a:lnTo>
                  <a:lnTo>
                    <a:pt x="1086962" y="2692539"/>
                  </a:lnTo>
                  <a:lnTo>
                    <a:pt x="1134505" y="2701101"/>
                  </a:lnTo>
                  <a:lnTo>
                    <a:pt x="1182168" y="2708765"/>
                  </a:lnTo>
                  <a:lnTo>
                    <a:pt x="1229930" y="2715526"/>
                  </a:lnTo>
                  <a:lnTo>
                    <a:pt x="1277771" y="2721377"/>
                  </a:lnTo>
                  <a:lnTo>
                    <a:pt x="1325671" y="2726313"/>
                  </a:lnTo>
                  <a:lnTo>
                    <a:pt x="1373609" y="2730328"/>
                  </a:lnTo>
                  <a:lnTo>
                    <a:pt x="1421566" y="2733416"/>
                  </a:lnTo>
                  <a:lnTo>
                    <a:pt x="1469521" y="2735571"/>
                  </a:lnTo>
                  <a:lnTo>
                    <a:pt x="1517454" y="2736787"/>
                  </a:lnTo>
                  <a:lnTo>
                    <a:pt x="1565345" y="2737058"/>
                  </a:lnTo>
                  <a:lnTo>
                    <a:pt x="1613173" y="2736379"/>
                  </a:lnTo>
                  <a:lnTo>
                    <a:pt x="1660917" y="2734743"/>
                  </a:lnTo>
                  <a:lnTo>
                    <a:pt x="1708559" y="2732145"/>
                  </a:lnTo>
                  <a:lnTo>
                    <a:pt x="1756077" y="2728578"/>
                  </a:lnTo>
                  <a:lnTo>
                    <a:pt x="1803451" y="2724038"/>
                  </a:lnTo>
                  <a:lnTo>
                    <a:pt x="1850661" y="2718518"/>
                  </a:lnTo>
                  <a:lnTo>
                    <a:pt x="1897687" y="2712011"/>
                  </a:lnTo>
                  <a:lnTo>
                    <a:pt x="1944508" y="2704513"/>
                  </a:lnTo>
                  <a:lnTo>
                    <a:pt x="1991104" y="2696017"/>
                  </a:lnTo>
                  <a:lnTo>
                    <a:pt x="2037455" y="2686518"/>
                  </a:lnTo>
                  <a:lnTo>
                    <a:pt x="2083541" y="2676009"/>
                  </a:lnTo>
                  <a:lnTo>
                    <a:pt x="2129341" y="2664485"/>
                  </a:lnTo>
                  <a:lnTo>
                    <a:pt x="2174835" y="2651940"/>
                  </a:lnTo>
                  <a:lnTo>
                    <a:pt x="2220002" y="2638367"/>
                  </a:lnTo>
                  <a:lnTo>
                    <a:pt x="2264824" y="2623762"/>
                  </a:lnTo>
                  <a:lnTo>
                    <a:pt x="2309278" y="2608117"/>
                  </a:lnTo>
                  <a:lnTo>
                    <a:pt x="2353345" y="2591428"/>
                  </a:lnTo>
                  <a:lnTo>
                    <a:pt x="2397005" y="2573689"/>
                  </a:lnTo>
                  <a:lnTo>
                    <a:pt x="2440238" y="2554893"/>
                  </a:lnTo>
                  <a:lnTo>
                    <a:pt x="2483022" y="2535034"/>
                  </a:lnTo>
                  <a:lnTo>
                    <a:pt x="2525339" y="2514107"/>
                  </a:lnTo>
                  <a:lnTo>
                    <a:pt x="2567167" y="2492106"/>
                  </a:lnTo>
                  <a:lnTo>
                    <a:pt x="2608486" y="2469025"/>
                  </a:lnTo>
                  <a:lnTo>
                    <a:pt x="2649277" y="2444859"/>
                  </a:lnTo>
                  <a:lnTo>
                    <a:pt x="2689518" y="2419600"/>
                  </a:lnTo>
                  <a:lnTo>
                    <a:pt x="2729190" y="2393243"/>
                  </a:lnTo>
                  <a:lnTo>
                    <a:pt x="2768272" y="2365783"/>
                  </a:lnTo>
                  <a:lnTo>
                    <a:pt x="2806744" y="2337214"/>
                  </a:lnTo>
                  <a:lnTo>
                    <a:pt x="2845877" y="2306554"/>
                  </a:lnTo>
                  <a:lnTo>
                    <a:pt x="2884123" y="2275029"/>
                  </a:lnTo>
                  <a:lnTo>
                    <a:pt x="2921520" y="2242675"/>
                  </a:lnTo>
                  <a:lnTo>
                    <a:pt x="2958105" y="2209527"/>
                  </a:lnTo>
                  <a:lnTo>
                    <a:pt x="2993917" y="2175621"/>
                  </a:lnTo>
                  <a:lnTo>
                    <a:pt x="3028993" y="2140995"/>
                  </a:lnTo>
                  <a:lnTo>
                    <a:pt x="3063371" y="2105684"/>
                  </a:lnTo>
                  <a:lnTo>
                    <a:pt x="3097090" y="2069724"/>
                  </a:lnTo>
                  <a:lnTo>
                    <a:pt x="3130187" y="2033152"/>
                  </a:lnTo>
                  <a:lnTo>
                    <a:pt x="3162699" y="1996003"/>
                  </a:lnTo>
                  <a:lnTo>
                    <a:pt x="3194666" y="1958314"/>
                  </a:lnTo>
                  <a:lnTo>
                    <a:pt x="3226125" y="1920121"/>
                  </a:lnTo>
                  <a:lnTo>
                    <a:pt x="3257114" y="1881460"/>
                  </a:lnTo>
                  <a:lnTo>
                    <a:pt x="3287670" y="1842367"/>
                  </a:lnTo>
                  <a:lnTo>
                    <a:pt x="3317832" y="1802879"/>
                  </a:lnTo>
                  <a:lnTo>
                    <a:pt x="3347638" y="1763031"/>
                  </a:lnTo>
                  <a:lnTo>
                    <a:pt x="3377126" y="1722861"/>
                  </a:lnTo>
                  <a:lnTo>
                    <a:pt x="3406333" y="1682403"/>
                  </a:lnTo>
                  <a:lnTo>
                    <a:pt x="3435297" y="1641694"/>
                  </a:lnTo>
                  <a:lnTo>
                    <a:pt x="3464057" y="1600770"/>
                  </a:lnTo>
                  <a:lnTo>
                    <a:pt x="3492650" y="1559668"/>
                  </a:lnTo>
                  <a:lnTo>
                    <a:pt x="3547698" y="1479682"/>
                  </a:lnTo>
                  <a:lnTo>
                    <a:pt x="3662833" y="1311330"/>
                  </a:lnTo>
                  <a:lnTo>
                    <a:pt x="3691321" y="1269990"/>
                  </a:lnTo>
                  <a:lnTo>
                    <a:pt x="3719947" y="1228761"/>
                  </a:lnTo>
                  <a:lnTo>
                    <a:pt x="3748746" y="1187679"/>
                  </a:lnTo>
                  <a:lnTo>
                    <a:pt x="3777759" y="1146780"/>
                  </a:lnTo>
                  <a:lnTo>
                    <a:pt x="3807022" y="1106101"/>
                  </a:lnTo>
                  <a:lnTo>
                    <a:pt x="3836573" y="1065676"/>
                  </a:lnTo>
                  <a:lnTo>
                    <a:pt x="3866451" y="1025544"/>
                  </a:lnTo>
                  <a:lnTo>
                    <a:pt x="3896693" y="985739"/>
                  </a:lnTo>
                  <a:lnTo>
                    <a:pt x="3927338" y="946297"/>
                  </a:lnTo>
                  <a:lnTo>
                    <a:pt x="3958422" y="907256"/>
                  </a:lnTo>
                  <a:lnTo>
                    <a:pt x="3989985" y="868651"/>
                  </a:lnTo>
                  <a:lnTo>
                    <a:pt x="4022064" y="830519"/>
                  </a:lnTo>
                  <a:lnTo>
                    <a:pt x="4052613" y="795554"/>
                  </a:lnTo>
                  <a:lnTo>
                    <a:pt x="4084160" y="761049"/>
                  </a:lnTo>
                  <a:lnTo>
                    <a:pt x="4116665" y="727049"/>
                  </a:lnTo>
                  <a:lnTo>
                    <a:pt x="4150091" y="693602"/>
                  </a:lnTo>
                  <a:lnTo>
                    <a:pt x="4184399" y="660754"/>
                  </a:lnTo>
                  <a:lnTo>
                    <a:pt x="4219551" y="628552"/>
                  </a:lnTo>
                  <a:lnTo>
                    <a:pt x="4255509" y="597044"/>
                  </a:lnTo>
                  <a:lnTo>
                    <a:pt x="4292236" y="566277"/>
                  </a:lnTo>
                  <a:lnTo>
                    <a:pt x="4329691" y="536296"/>
                  </a:lnTo>
                  <a:lnTo>
                    <a:pt x="4367839" y="507150"/>
                  </a:lnTo>
                  <a:lnTo>
                    <a:pt x="4406639" y="478884"/>
                  </a:lnTo>
                  <a:lnTo>
                    <a:pt x="4446055" y="451546"/>
                  </a:lnTo>
                  <a:lnTo>
                    <a:pt x="4486048" y="425183"/>
                  </a:lnTo>
                  <a:lnTo>
                    <a:pt x="4526580" y="399842"/>
                  </a:lnTo>
                  <a:lnTo>
                    <a:pt x="4567631" y="375559"/>
                  </a:lnTo>
                  <a:lnTo>
                    <a:pt x="4609108" y="352411"/>
                  </a:lnTo>
                  <a:lnTo>
                    <a:pt x="4651028" y="330416"/>
                  </a:lnTo>
                  <a:lnTo>
                    <a:pt x="4693334" y="309630"/>
                  </a:lnTo>
                  <a:lnTo>
                    <a:pt x="4735989" y="290100"/>
                  </a:lnTo>
                  <a:lnTo>
                    <a:pt x="4778953" y="271873"/>
                  </a:lnTo>
                  <a:lnTo>
                    <a:pt x="4822189" y="254996"/>
                  </a:lnTo>
                  <a:lnTo>
                    <a:pt x="4865659" y="239516"/>
                  </a:lnTo>
                  <a:lnTo>
                    <a:pt x="4909324" y="225480"/>
                  </a:lnTo>
                  <a:lnTo>
                    <a:pt x="4953147" y="212934"/>
                  </a:lnTo>
                  <a:lnTo>
                    <a:pt x="4997089" y="201926"/>
                  </a:lnTo>
                  <a:lnTo>
                    <a:pt x="5041112" y="192502"/>
                  </a:lnTo>
                  <a:lnTo>
                    <a:pt x="5085178" y="184709"/>
                  </a:lnTo>
                  <a:lnTo>
                    <a:pt x="5129249" y="178595"/>
                  </a:lnTo>
                  <a:lnTo>
                    <a:pt x="5173286" y="174206"/>
                  </a:lnTo>
                  <a:lnTo>
                    <a:pt x="5217252" y="171589"/>
                  </a:lnTo>
                  <a:lnTo>
                    <a:pt x="5261108" y="170790"/>
                  </a:lnTo>
                  <a:lnTo>
                    <a:pt x="8764600" y="170790"/>
                  </a:lnTo>
                  <a:lnTo>
                    <a:pt x="8785542" y="125054"/>
                  </a:lnTo>
                  <a:lnTo>
                    <a:pt x="8806057" y="79492"/>
                  </a:lnTo>
                  <a:lnTo>
                    <a:pt x="8826315" y="33836"/>
                  </a:lnTo>
                  <a:lnTo>
                    <a:pt x="8841143" y="0"/>
                  </a:lnTo>
                  <a:close/>
                </a:path>
                <a:path w="8841740" h="2737485">
                  <a:moveTo>
                    <a:pt x="8764600" y="170790"/>
                  </a:moveTo>
                  <a:lnTo>
                    <a:pt x="5261108" y="170790"/>
                  </a:lnTo>
                  <a:lnTo>
                    <a:pt x="5304817" y="171858"/>
                  </a:lnTo>
                  <a:lnTo>
                    <a:pt x="5348339" y="174838"/>
                  </a:lnTo>
                  <a:lnTo>
                    <a:pt x="5391637" y="179778"/>
                  </a:lnTo>
                  <a:lnTo>
                    <a:pt x="5434673" y="186725"/>
                  </a:lnTo>
                  <a:lnTo>
                    <a:pt x="5477408" y="195724"/>
                  </a:lnTo>
                  <a:lnTo>
                    <a:pt x="5519805" y="206824"/>
                  </a:lnTo>
                  <a:lnTo>
                    <a:pt x="5561825" y="220072"/>
                  </a:lnTo>
                  <a:lnTo>
                    <a:pt x="5603430" y="235513"/>
                  </a:lnTo>
                  <a:lnTo>
                    <a:pt x="5644582" y="253195"/>
                  </a:lnTo>
                  <a:lnTo>
                    <a:pt x="5685243" y="273166"/>
                  </a:lnTo>
                  <a:lnTo>
                    <a:pt x="5725374" y="295471"/>
                  </a:lnTo>
                  <a:lnTo>
                    <a:pt x="5765278" y="320411"/>
                  </a:lnTo>
                  <a:lnTo>
                    <a:pt x="5803665" y="347148"/>
                  </a:lnTo>
                  <a:lnTo>
                    <a:pt x="5840649" y="375569"/>
                  </a:lnTo>
                  <a:lnTo>
                    <a:pt x="5876301" y="405521"/>
                  </a:lnTo>
                  <a:lnTo>
                    <a:pt x="5910758" y="436910"/>
                  </a:lnTo>
                  <a:lnTo>
                    <a:pt x="5944114" y="469606"/>
                  </a:lnTo>
                  <a:lnTo>
                    <a:pt x="5976471" y="503483"/>
                  </a:lnTo>
                  <a:lnTo>
                    <a:pt x="6007935" y="538421"/>
                  </a:lnTo>
                  <a:lnTo>
                    <a:pt x="6038609" y="574295"/>
                  </a:lnTo>
                  <a:lnTo>
                    <a:pt x="6068622" y="611015"/>
                  </a:lnTo>
                  <a:lnTo>
                    <a:pt x="6098004" y="648363"/>
                  </a:lnTo>
                  <a:lnTo>
                    <a:pt x="6126932" y="686311"/>
                  </a:lnTo>
                  <a:lnTo>
                    <a:pt x="6155486" y="724705"/>
                  </a:lnTo>
                  <a:lnTo>
                    <a:pt x="6183770" y="763421"/>
                  </a:lnTo>
                  <a:lnTo>
                    <a:pt x="6268040" y="880279"/>
                  </a:lnTo>
                  <a:lnTo>
                    <a:pt x="6296283" y="919058"/>
                  </a:lnTo>
                  <a:lnTo>
                    <a:pt x="6324776" y="957546"/>
                  </a:lnTo>
                  <a:lnTo>
                    <a:pt x="6353622" y="995620"/>
                  </a:lnTo>
                  <a:lnTo>
                    <a:pt x="6382926" y="1033157"/>
                  </a:lnTo>
                  <a:lnTo>
                    <a:pt x="6412792" y="1070034"/>
                  </a:lnTo>
                  <a:lnTo>
                    <a:pt x="6443323" y="1106128"/>
                  </a:lnTo>
                  <a:lnTo>
                    <a:pt x="6474623" y="1141317"/>
                  </a:lnTo>
                  <a:lnTo>
                    <a:pt x="6506797" y="1175478"/>
                  </a:lnTo>
                  <a:lnTo>
                    <a:pt x="6539948" y="1208487"/>
                  </a:lnTo>
                  <a:lnTo>
                    <a:pt x="6574181" y="1240223"/>
                  </a:lnTo>
                  <a:lnTo>
                    <a:pt x="6609599" y="1270562"/>
                  </a:lnTo>
                  <a:lnTo>
                    <a:pt x="6646307" y="1299381"/>
                  </a:lnTo>
                  <a:lnTo>
                    <a:pt x="6684407" y="1326559"/>
                  </a:lnTo>
                  <a:lnTo>
                    <a:pt x="6724005" y="1351970"/>
                  </a:lnTo>
                  <a:lnTo>
                    <a:pt x="6765507" y="1375623"/>
                  </a:lnTo>
                  <a:lnTo>
                    <a:pt x="6807862" y="1396804"/>
                  </a:lnTo>
                  <a:lnTo>
                    <a:pt x="6850999" y="1415559"/>
                  </a:lnTo>
                  <a:lnTo>
                    <a:pt x="6894851" y="1431934"/>
                  </a:lnTo>
                  <a:lnTo>
                    <a:pt x="6939350" y="1445973"/>
                  </a:lnTo>
                  <a:lnTo>
                    <a:pt x="6984426" y="1457723"/>
                  </a:lnTo>
                  <a:lnTo>
                    <a:pt x="7030011" y="1467229"/>
                  </a:lnTo>
                  <a:lnTo>
                    <a:pt x="7076038" y="1474536"/>
                  </a:lnTo>
                  <a:lnTo>
                    <a:pt x="7122436" y="1479690"/>
                  </a:lnTo>
                  <a:lnTo>
                    <a:pt x="7169139" y="1482736"/>
                  </a:lnTo>
                  <a:lnTo>
                    <a:pt x="7216077" y="1483719"/>
                  </a:lnTo>
                  <a:lnTo>
                    <a:pt x="7263182" y="1482686"/>
                  </a:lnTo>
                  <a:lnTo>
                    <a:pt x="7310385" y="1479682"/>
                  </a:lnTo>
                  <a:lnTo>
                    <a:pt x="7357618" y="1474751"/>
                  </a:lnTo>
                  <a:lnTo>
                    <a:pt x="7404813" y="1467941"/>
                  </a:lnTo>
                  <a:lnTo>
                    <a:pt x="7451901" y="1459295"/>
                  </a:lnTo>
                  <a:lnTo>
                    <a:pt x="7498813" y="1448859"/>
                  </a:lnTo>
                  <a:lnTo>
                    <a:pt x="7545481" y="1436680"/>
                  </a:lnTo>
                  <a:lnTo>
                    <a:pt x="7591837" y="1422801"/>
                  </a:lnTo>
                  <a:lnTo>
                    <a:pt x="7637812" y="1407270"/>
                  </a:lnTo>
                  <a:lnTo>
                    <a:pt x="7683338" y="1390131"/>
                  </a:lnTo>
                  <a:lnTo>
                    <a:pt x="7728345" y="1371430"/>
                  </a:lnTo>
                  <a:lnTo>
                    <a:pt x="7772767" y="1351211"/>
                  </a:lnTo>
                  <a:lnTo>
                    <a:pt x="7816533" y="1329522"/>
                  </a:lnTo>
                  <a:lnTo>
                    <a:pt x="7859576" y="1306407"/>
                  </a:lnTo>
                  <a:lnTo>
                    <a:pt x="7901828" y="1281911"/>
                  </a:lnTo>
                  <a:lnTo>
                    <a:pt x="7943219" y="1256080"/>
                  </a:lnTo>
                  <a:lnTo>
                    <a:pt x="7983681" y="1228960"/>
                  </a:lnTo>
                  <a:lnTo>
                    <a:pt x="8023146" y="1200595"/>
                  </a:lnTo>
                  <a:lnTo>
                    <a:pt x="8061546" y="1171032"/>
                  </a:lnTo>
                  <a:lnTo>
                    <a:pt x="8098811" y="1140316"/>
                  </a:lnTo>
                  <a:lnTo>
                    <a:pt x="8134873" y="1108492"/>
                  </a:lnTo>
                  <a:lnTo>
                    <a:pt x="8170940" y="1074626"/>
                  </a:lnTo>
                  <a:lnTo>
                    <a:pt x="8205998" y="1039912"/>
                  </a:lnTo>
                  <a:lnTo>
                    <a:pt x="8240079" y="1004380"/>
                  </a:lnTo>
                  <a:lnTo>
                    <a:pt x="8273213" y="968061"/>
                  </a:lnTo>
                  <a:lnTo>
                    <a:pt x="8305433" y="930989"/>
                  </a:lnTo>
                  <a:lnTo>
                    <a:pt x="8336769" y="893193"/>
                  </a:lnTo>
                  <a:lnTo>
                    <a:pt x="8367253" y="854705"/>
                  </a:lnTo>
                  <a:lnTo>
                    <a:pt x="8396917" y="815558"/>
                  </a:lnTo>
                  <a:lnTo>
                    <a:pt x="8425792" y="775781"/>
                  </a:lnTo>
                  <a:lnTo>
                    <a:pt x="8453909" y="735407"/>
                  </a:lnTo>
                  <a:lnTo>
                    <a:pt x="8481299" y="694467"/>
                  </a:lnTo>
                  <a:lnTo>
                    <a:pt x="8507994" y="652993"/>
                  </a:lnTo>
                  <a:lnTo>
                    <a:pt x="8534045" y="610984"/>
                  </a:lnTo>
                  <a:lnTo>
                    <a:pt x="8559425" y="568566"/>
                  </a:lnTo>
                  <a:lnTo>
                    <a:pt x="8584223" y="525677"/>
                  </a:lnTo>
                  <a:lnTo>
                    <a:pt x="8608452" y="482379"/>
                  </a:lnTo>
                  <a:lnTo>
                    <a:pt x="8632143" y="438704"/>
                  </a:lnTo>
                  <a:lnTo>
                    <a:pt x="8655326" y="394683"/>
                  </a:lnTo>
                  <a:lnTo>
                    <a:pt x="8678035" y="350347"/>
                  </a:lnTo>
                  <a:lnTo>
                    <a:pt x="8700299" y="305729"/>
                  </a:lnTo>
                  <a:lnTo>
                    <a:pt x="8722150" y="260859"/>
                  </a:lnTo>
                  <a:lnTo>
                    <a:pt x="8743620" y="215768"/>
                  </a:lnTo>
                  <a:lnTo>
                    <a:pt x="8764600" y="170790"/>
                  </a:lnTo>
                  <a:close/>
                </a:path>
              </a:pathLst>
            </a:custGeom>
            <a:solidFill>
              <a:srgbClr val="8AB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"/>
              <a:ext cx="8399780" cy="2712085"/>
            </a:xfrm>
            <a:custGeom>
              <a:avLst/>
              <a:gdLst/>
              <a:ahLst/>
              <a:cxnLst/>
              <a:rect l="l" t="t" r="r" b="b"/>
              <a:pathLst>
                <a:path w="8399780" h="2712085">
                  <a:moveTo>
                    <a:pt x="6256232" y="0"/>
                  </a:moveTo>
                  <a:lnTo>
                    <a:pt x="6188039" y="0"/>
                  </a:lnTo>
                  <a:lnTo>
                    <a:pt x="6209786" y="44591"/>
                  </a:lnTo>
                  <a:lnTo>
                    <a:pt x="6275665" y="181396"/>
                  </a:lnTo>
                  <a:lnTo>
                    <a:pt x="6297829" y="226861"/>
                  </a:lnTo>
                  <a:lnTo>
                    <a:pt x="6320306" y="272130"/>
                  </a:lnTo>
                  <a:lnTo>
                    <a:pt x="6343226" y="317125"/>
                  </a:lnTo>
                  <a:lnTo>
                    <a:pt x="6366785" y="361924"/>
                  </a:lnTo>
                  <a:lnTo>
                    <a:pt x="6391169" y="406705"/>
                  </a:lnTo>
                  <a:lnTo>
                    <a:pt x="6416519" y="451426"/>
                  </a:lnTo>
                  <a:lnTo>
                    <a:pt x="6442692" y="495567"/>
                  </a:lnTo>
                  <a:lnTo>
                    <a:pt x="6469971" y="539329"/>
                  </a:lnTo>
                  <a:lnTo>
                    <a:pt x="6498355" y="582430"/>
                  </a:lnTo>
                  <a:lnTo>
                    <a:pt x="6527915" y="624709"/>
                  </a:lnTo>
                  <a:lnTo>
                    <a:pt x="6558720" y="666008"/>
                  </a:lnTo>
                  <a:lnTo>
                    <a:pt x="6590840" y="706164"/>
                  </a:lnTo>
                  <a:lnTo>
                    <a:pt x="6624346" y="745018"/>
                  </a:lnTo>
                  <a:lnTo>
                    <a:pt x="6659307" y="782410"/>
                  </a:lnTo>
                  <a:lnTo>
                    <a:pt x="6695794" y="818178"/>
                  </a:lnTo>
                  <a:lnTo>
                    <a:pt x="6733876" y="852162"/>
                  </a:lnTo>
                  <a:lnTo>
                    <a:pt x="6773624" y="884203"/>
                  </a:lnTo>
                  <a:lnTo>
                    <a:pt x="6815108" y="914138"/>
                  </a:lnTo>
                  <a:lnTo>
                    <a:pt x="6858397" y="941809"/>
                  </a:lnTo>
                  <a:lnTo>
                    <a:pt x="6903613" y="966794"/>
                  </a:lnTo>
                  <a:lnTo>
                    <a:pt x="6949735" y="988296"/>
                  </a:lnTo>
                  <a:lnTo>
                    <a:pt x="6996646" y="1006382"/>
                  </a:lnTo>
                  <a:lnTo>
                    <a:pt x="7044228" y="1021117"/>
                  </a:lnTo>
                  <a:lnTo>
                    <a:pt x="7092363" y="1032569"/>
                  </a:lnTo>
                  <a:lnTo>
                    <a:pt x="7140934" y="1040803"/>
                  </a:lnTo>
                  <a:lnTo>
                    <a:pt x="7189823" y="1045886"/>
                  </a:lnTo>
                  <a:lnTo>
                    <a:pt x="7238911" y="1047885"/>
                  </a:lnTo>
                  <a:lnTo>
                    <a:pt x="7288082" y="1046866"/>
                  </a:lnTo>
                  <a:lnTo>
                    <a:pt x="7337218" y="1042895"/>
                  </a:lnTo>
                  <a:lnTo>
                    <a:pt x="7386200" y="1036039"/>
                  </a:lnTo>
                  <a:lnTo>
                    <a:pt x="7434912" y="1026364"/>
                  </a:lnTo>
                  <a:lnTo>
                    <a:pt x="7483235" y="1013937"/>
                  </a:lnTo>
                  <a:lnTo>
                    <a:pt x="7531052" y="998824"/>
                  </a:lnTo>
                  <a:lnTo>
                    <a:pt x="7554040" y="990186"/>
                  </a:lnTo>
                  <a:lnTo>
                    <a:pt x="7258072" y="990186"/>
                  </a:lnTo>
                  <a:lnTo>
                    <a:pt x="7209671" y="989213"/>
                  </a:lnTo>
                  <a:lnTo>
                    <a:pt x="7160906" y="984865"/>
                  </a:lnTo>
                  <a:lnTo>
                    <a:pt x="7110774" y="976625"/>
                  </a:lnTo>
                  <a:lnTo>
                    <a:pt x="7062247" y="964754"/>
                  </a:lnTo>
                  <a:lnTo>
                    <a:pt x="7015306" y="949460"/>
                  </a:lnTo>
                  <a:lnTo>
                    <a:pt x="6969931" y="930956"/>
                  </a:lnTo>
                  <a:lnTo>
                    <a:pt x="6926102" y="909451"/>
                  </a:lnTo>
                  <a:lnTo>
                    <a:pt x="6883800" y="885155"/>
                  </a:lnTo>
                  <a:lnTo>
                    <a:pt x="6843005" y="858279"/>
                  </a:lnTo>
                  <a:lnTo>
                    <a:pt x="6803697" y="829033"/>
                  </a:lnTo>
                  <a:lnTo>
                    <a:pt x="6765857" y="797627"/>
                  </a:lnTo>
                  <a:lnTo>
                    <a:pt x="6729464" y="764273"/>
                  </a:lnTo>
                  <a:lnTo>
                    <a:pt x="6694500" y="729179"/>
                  </a:lnTo>
                  <a:lnTo>
                    <a:pt x="6660945" y="692557"/>
                  </a:lnTo>
                  <a:lnTo>
                    <a:pt x="6628778" y="654617"/>
                  </a:lnTo>
                  <a:lnTo>
                    <a:pt x="6597981" y="615569"/>
                  </a:lnTo>
                  <a:lnTo>
                    <a:pt x="6568533" y="575623"/>
                  </a:lnTo>
                  <a:lnTo>
                    <a:pt x="6540415" y="534990"/>
                  </a:lnTo>
                  <a:lnTo>
                    <a:pt x="6513607" y="493880"/>
                  </a:lnTo>
                  <a:lnTo>
                    <a:pt x="6487344" y="451306"/>
                  </a:lnTo>
                  <a:lnTo>
                    <a:pt x="6462227" y="408441"/>
                  </a:lnTo>
                  <a:lnTo>
                    <a:pt x="6437921" y="364991"/>
                  </a:lnTo>
                  <a:lnTo>
                    <a:pt x="6414373" y="321140"/>
                  </a:lnTo>
                  <a:lnTo>
                    <a:pt x="6391459" y="276954"/>
                  </a:lnTo>
                  <a:lnTo>
                    <a:pt x="6369056" y="232498"/>
                  </a:lnTo>
                  <a:lnTo>
                    <a:pt x="6347040" y="187838"/>
                  </a:lnTo>
                  <a:lnTo>
                    <a:pt x="6325288" y="143038"/>
                  </a:lnTo>
                  <a:lnTo>
                    <a:pt x="6282081" y="53279"/>
                  </a:lnTo>
                  <a:lnTo>
                    <a:pt x="6260379" y="8451"/>
                  </a:lnTo>
                  <a:lnTo>
                    <a:pt x="6256232" y="0"/>
                  </a:lnTo>
                  <a:close/>
                </a:path>
                <a:path w="8399780" h="2712085">
                  <a:moveTo>
                    <a:pt x="8399679" y="0"/>
                  </a:moveTo>
                  <a:lnTo>
                    <a:pt x="8333555" y="0"/>
                  </a:lnTo>
                  <a:lnTo>
                    <a:pt x="8324511" y="20515"/>
                  </a:lnTo>
                  <a:lnTo>
                    <a:pt x="8303496" y="66956"/>
                  </a:lnTo>
                  <a:lnTo>
                    <a:pt x="8281956" y="113160"/>
                  </a:lnTo>
                  <a:lnTo>
                    <a:pt x="8259828" y="159066"/>
                  </a:lnTo>
                  <a:lnTo>
                    <a:pt x="8237050" y="204613"/>
                  </a:lnTo>
                  <a:lnTo>
                    <a:pt x="8213561" y="249741"/>
                  </a:lnTo>
                  <a:lnTo>
                    <a:pt x="8189301" y="294387"/>
                  </a:lnTo>
                  <a:lnTo>
                    <a:pt x="8164206" y="338492"/>
                  </a:lnTo>
                  <a:lnTo>
                    <a:pt x="8138215" y="381992"/>
                  </a:lnTo>
                  <a:lnTo>
                    <a:pt x="8111268" y="424828"/>
                  </a:lnTo>
                  <a:lnTo>
                    <a:pt x="8083302" y="466938"/>
                  </a:lnTo>
                  <a:lnTo>
                    <a:pt x="8054257" y="508261"/>
                  </a:lnTo>
                  <a:lnTo>
                    <a:pt x="8024069" y="548735"/>
                  </a:lnTo>
                  <a:lnTo>
                    <a:pt x="7992679" y="588300"/>
                  </a:lnTo>
                  <a:lnTo>
                    <a:pt x="7961989" y="624425"/>
                  </a:lnTo>
                  <a:lnTo>
                    <a:pt x="7929760" y="659664"/>
                  </a:lnTo>
                  <a:lnTo>
                    <a:pt x="7896057" y="693878"/>
                  </a:lnTo>
                  <a:lnTo>
                    <a:pt x="7860946" y="726930"/>
                  </a:lnTo>
                  <a:lnTo>
                    <a:pt x="7824492" y="758682"/>
                  </a:lnTo>
                  <a:lnTo>
                    <a:pt x="7786759" y="788994"/>
                  </a:lnTo>
                  <a:lnTo>
                    <a:pt x="7747815" y="817729"/>
                  </a:lnTo>
                  <a:lnTo>
                    <a:pt x="7707723" y="844749"/>
                  </a:lnTo>
                  <a:lnTo>
                    <a:pt x="7666549" y="869915"/>
                  </a:lnTo>
                  <a:lnTo>
                    <a:pt x="7624358" y="893089"/>
                  </a:lnTo>
                  <a:lnTo>
                    <a:pt x="7581203" y="914138"/>
                  </a:lnTo>
                  <a:lnTo>
                    <a:pt x="7537188" y="932909"/>
                  </a:lnTo>
                  <a:lnTo>
                    <a:pt x="7492340" y="949278"/>
                  </a:lnTo>
                  <a:lnTo>
                    <a:pt x="7446736" y="963102"/>
                  </a:lnTo>
                  <a:lnTo>
                    <a:pt x="7400442" y="974243"/>
                  </a:lnTo>
                  <a:lnTo>
                    <a:pt x="7353523" y="982563"/>
                  </a:lnTo>
                  <a:lnTo>
                    <a:pt x="7306044" y="987923"/>
                  </a:lnTo>
                  <a:lnTo>
                    <a:pt x="7258072" y="990186"/>
                  </a:lnTo>
                  <a:lnTo>
                    <a:pt x="7554040" y="990186"/>
                  </a:lnTo>
                  <a:lnTo>
                    <a:pt x="7624697" y="960805"/>
                  </a:lnTo>
                  <a:lnTo>
                    <a:pt x="7670289" y="938032"/>
                  </a:lnTo>
                  <a:lnTo>
                    <a:pt x="7714339" y="913245"/>
                  </a:lnTo>
                  <a:lnTo>
                    <a:pt x="7756870" y="886573"/>
                  </a:lnTo>
                  <a:lnTo>
                    <a:pt x="7797921" y="858111"/>
                  </a:lnTo>
                  <a:lnTo>
                    <a:pt x="7837533" y="827955"/>
                  </a:lnTo>
                  <a:lnTo>
                    <a:pt x="7875745" y="796198"/>
                  </a:lnTo>
                  <a:lnTo>
                    <a:pt x="7912599" y="762938"/>
                  </a:lnTo>
                  <a:lnTo>
                    <a:pt x="7948134" y="728267"/>
                  </a:lnTo>
                  <a:lnTo>
                    <a:pt x="7982391" y="692281"/>
                  </a:lnTo>
                  <a:lnTo>
                    <a:pt x="8015411" y="655076"/>
                  </a:lnTo>
                  <a:lnTo>
                    <a:pt x="8047232" y="616745"/>
                  </a:lnTo>
                  <a:lnTo>
                    <a:pt x="8077896" y="577384"/>
                  </a:lnTo>
                  <a:lnTo>
                    <a:pt x="8107443" y="537088"/>
                  </a:lnTo>
                  <a:lnTo>
                    <a:pt x="8135914" y="495952"/>
                  </a:lnTo>
                  <a:lnTo>
                    <a:pt x="8163348" y="454070"/>
                  </a:lnTo>
                  <a:lnTo>
                    <a:pt x="8189785" y="411538"/>
                  </a:lnTo>
                  <a:lnTo>
                    <a:pt x="8215267" y="368451"/>
                  </a:lnTo>
                  <a:lnTo>
                    <a:pt x="8239833" y="324903"/>
                  </a:lnTo>
                  <a:lnTo>
                    <a:pt x="8263524" y="280989"/>
                  </a:lnTo>
                  <a:lnTo>
                    <a:pt x="8286380" y="236805"/>
                  </a:lnTo>
                  <a:lnTo>
                    <a:pt x="8308831" y="192013"/>
                  </a:lnTo>
                  <a:lnTo>
                    <a:pt x="8330891" y="146993"/>
                  </a:lnTo>
                  <a:lnTo>
                    <a:pt x="8352574" y="101758"/>
                  </a:lnTo>
                  <a:lnTo>
                    <a:pt x="8373894" y="56320"/>
                  </a:lnTo>
                  <a:lnTo>
                    <a:pt x="8394863" y="10691"/>
                  </a:lnTo>
                  <a:lnTo>
                    <a:pt x="8399679" y="0"/>
                  </a:lnTo>
                  <a:close/>
                </a:path>
                <a:path w="8399780" h="2712085">
                  <a:moveTo>
                    <a:pt x="0" y="2527117"/>
                  </a:moveTo>
                  <a:lnTo>
                    <a:pt x="0" y="2591335"/>
                  </a:lnTo>
                  <a:lnTo>
                    <a:pt x="1093" y="2591795"/>
                  </a:lnTo>
                  <a:lnTo>
                    <a:pt x="48395" y="2609994"/>
                  </a:lnTo>
                  <a:lnTo>
                    <a:pt x="96237" y="2626727"/>
                  </a:lnTo>
                  <a:lnTo>
                    <a:pt x="144589" y="2641983"/>
                  </a:lnTo>
                  <a:lnTo>
                    <a:pt x="193427" y="2655753"/>
                  </a:lnTo>
                  <a:lnTo>
                    <a:pt x="242723" y="2668026"/>
                  </a:lnTo>
                  <a:lnTo>
                    <a:pt x="292450" y="2678792"/>
                  </a:lnTo>
                  <a:lnTo>
                    <a:pt x="342583" y="2688041"/>
                  </a:lnTo>
                  <a:lnTo>
                    <a:pt x="393094" y="2695763"/>
                  </a:lnTo>
                  <a:lnTo>
                    <a:pt x="443956" y="2701948"/>
                  </a:lnTo>
                  <a:lnTo>
                    <a:pt x="495143" y="2706586"/>
                  </a:lnTo>
                  <a:lnTo>
                    <a:pt x="544969" y="2709670"/>
                  </a:lnTo>
                  <a:lnTo>
                    <a:pt x="594661" y="2711424"/>
                  </a:lnTo>
                  <a:lnTo>
                    <a:pt x="644210" y="2711869"/>
                  </a:lnTo>
                  <a:lnTo>
                    <a:pt x="693604" y="2711030"/>
                  </a:lnTo>
                  <a:lnTo>
                    <a:pt x="742834" y="2708928"/>
                  </a:lnTo>
                  <a:lnTo>
                    <a:pt x="791889" y="2705587"/>
                  </a:lnTo>
                  <a:lnTo>
                    <a:pt x="840759" y="2701029"/>
                  </a:lnTo>
                  <a:lnTo>
                    <a:pt x="889434" y="2695278"/>
                  </a:lnTo>
                  <a:lnTo>
                    <a:pt x="937903" y="2688356"/>
                  </a:lnTo>
                  <a:lnTo>
                    <a:pt x="986155" y="2680287"/>
                  </a:lnTo>
                  <a:lnTo>
                    <a:pt x="1034181" y="2671092"/>
                  </a:lnTo>
                  <a:lnTo>
                    <a:pt x="1081971" y="2660796"/>
                  </a:lnTo>
                  <a:lnTo>
                    <a:pt x="1129082" y="2649524"/>
                  </a:lnTo>
                  <a:lnTo>
                    <a:pt x="614927" y="2649524"/>
                  </a:lnTo>
                  <a:lnTo>
                    <a:pt x="566027" y="2648632"/>
                  </a:lnTo>
                  <a:lnTo>
                    <a:pt x="517234" y="2646385"/>
                  </a:lnTo>
                  <a:lnTo>
                    <a:pt x="468576" y="2642758"/>
                  </a:lnTo>
                  <a:lnTo>
                    <a:pt x="420079" y="2637726"/>
                  </a:lnTo>
                  <a:lnTo>
                    <a:pt x="371770" y="2631265"/>
                  </a:lnTo>
                  <a:lnTo>
                    <a:pt x="323676" y="2623350"/>
                  </a:lnTo>
                  <a:lnTo>
                    <a:pt x="275825" y="2613957"/>
                  </a:lnTo>
                  <a:lnTo>
                    <a:pt x="228243" y="2603062"/>
                  </a:lnTo>
                  <a:lnTo>
                    <a:pt x="180957" y="2590639"/>
                  </a:lnTo>
                  <a:lnTo>
                    <a:pt x="133995" y="2576664"/>
                  </a:lnTo>
                  <a:lnTo>
                    <a:pt x="86421" y="2560770"/>
                  </a:lnTo>
                  <a:lnTo>
                    <a:pt x="39737" y="2543410"/>
                  </a:lnTo>
                  <a:lnTo>
                    <a:pt x="0" y="2527117"/>
                  </a:lnTo>
                  <a:close/>
                </a:path>
                <a:path w="8399780" h="2712085">
                  <a:moveTo>
                    <a:pt x="4012186" y="0"/>
                  </a:moveTo>
                  <a:lnTo>
                    <a:pt x="3929201" y="0"/>
                  </a:lnTo>
                  <a:lnTo>
                    <a:pt x="3921379" y="8473"/>
                  </a:lnTo>
                  <a:lnTo>
                    <a:pt x="3887948" y="45291"/>
                  </a:lnTo>
                  <a:lnTo>
                    <a:pt x="3854812" y="82364"/>
                  </a:lnTo>
                  <a:lnTo>
                    <a:pt x="3821957" y="119680"/>
                  </a:lnTo>
                  <a:lnTo>
                    <a:pt x="3789366" y="157225"/>
                  </a:lnTo>
                  <a:lnTo>
                    <a:pt x="3757025" y="194985"/>
                  </a:lnTo>
                  <a:lnTo>
                    <a:pt x="3724920" y="232947"/>
                  </a:lnTo>
                  <a:lnTo>
                    <a:pt x="3693034" y="271097"/>
                  </a:lnTo>
                  <a:lnTo>
                    <a:pt x="3661355" y="309421"/>
                  </a:lnTo>
                  <a:lnTo>
                    <a:pt x="3629865" y="347907"/>
                  </a:lnTo>
                  <a:lnTo>
                    <a:pt x="3598551" y="386539"/>
                  </a:lnTo>
                  <a:lnTo>
                    <a:pt x="3567398" y="425305"/>
                  </a:lnTo>
                  <a:lnTo>
                    <a:pt x="3505514" y="503185"/>
                  </a:lnTo>
                  <a:lnTo>
                    <a:pt x="3444093" y="581436"/>
                  </a:lnTo>
                  <a:lnTo>
                    <a:pt x="3077139" y="1054983"/>
                  </a:lnTo>
                  <a:lnTo>
                    <a:pt x="3014997" y="1133805"/>
                  </a:lnTo>
                  <a:lnTo>
                    <a:pt x="2952296" y="1212252"/>
                  </a:lnTo>
                  <a:lnTo>
                    <a:pt x="2920703" y="1251292"/>
                  </a:lnTo>
                  <a:lnTo>
                    <a:pt x="2888932" y="1290189"/>
                  </a:lnTo>
                  <a:lnTo>
                    <a:pt x="2856970" y="1328924"/>
                  </a:lnTo>
                  <a:lnTo>
                    <a:pt x="2824803" y="1367481"/>
                  </a:lnTo>
                  <a:lnTo>
                    <a:pt x="2792420" y="1405844"/>
                  </a:lnTo>
                  <a:lnTo>
                    <a:pt x="2759806" y="1443996"/>
                  </a:lnTo>
                  <a:lnTo>
                    <a:pt x="2726949" y="1481920"/>
                  </a:lnTo>
                  <a:lnTo>
                    <a:pt x="2693837" y="1519599"/>
                  </a:lnTo>
                  <a:lnTo>
                    <a:pt x="2660457" y="1557016"/>
                  </a:lnTo>
                  <a:lnTo>
                    <a:pt x="2626795" y="1594155"/>
                  </a:lnTo>
                  <a:lnTo>
                    <a:pt x="2592839" y="1630999"/>
                  </a:lnTo>
                  <a:lnTo>
                    <a:pt x="2558575" y="1667531"/>
                  </a:lnTo>
                  <a:lnTo>
                    <a:pt x="2523992" y="1703735"/>
                  </a:lnTo>
                  <a:lnTo>
                    <a:pt x="2489076" y="1739593"/>
                  </a:lnTo>
                  <a:lnTo>
                    <a:pt x="2453815" y="1775089"/>
                  </a:lnTo>
                  <a:lnTo>
                    <a:pt x="2418194" y="1810206"/>
                  </a:lnTo>
                  <a:lnTo>
                    <a:pt x="2382203" y="1844928"/>
                  </a:lnTo>
                  <a:lnTo>
                    <a:pt x="2345827" y="1879237"/>
                  </a:lnTo>
                  <a:lnTo>
                    <a:pt x="2309054" y="1913118"/>
                  </a:lnTo>
                  <a:lnTo>
                    <a:pt x="2271872" y="1946552"/>
                  </a:lnTo>
                  <a:lnTo>
                    <a:pt x="2234266" y="1979523"/>
                  </a:lnTo>
                  <a:lnTo>
                    <a:pt x="2196225" y="2012016"/>
                  </a:lnTo>
                  <a:lnTo>
                    <a:pt x="2157735" y="2044012"/>
                  </a:lnTo>
                  <a:lnTo>
                    <a:pt x="2118784" y="2075495"/>
                  </a:lnTo>
                  <a:lnTo>
                    <a:pt x="2079358" y="2106448"/>
                  </a:lnTo>
                  <a:lnTo>
                    <a:pt x="2039446" y="2136855"/>
                  </a:lnTo>
                  <a:lnTo>
                    <a:pt x="1999033" y="2166698"/>
                  </a:lnTo>
                  <a:lnTo>
                    <a:pt x="1958108" y="2195962"/>
                  </a:lnTo>
                  <a:lnTo>
                    <a:pt x="1917861" y="2223713"/>
                  </a:lnTo>
                  <a:lnTo>
                    <a:pt x="1876937" y="2250819"/>
                  </a:lnTo>
                  <a:lnTo>
                    <a:pt x="1835363" y="2277257"/>
                  </a:lnTo>
                  <a:lnTo>
                    <a:pt x="1793167" y="2303001"/>
                  </a:lnTo>
                  <a:lnTo>
                    <a:pt x="1750375" y="2328027"/>
                  </a:lnTo>
                  <a:lnTo>
                    <a:pt x="1707014" y="2352311"/>
                  </a:lnTo>
                  <a:lnTo>
                    <a:pt x="1663111" y="2375828"/>
                  </a:lnTo>
                  <a:lnTo>
                    <a:pt x="1618694" y="2398553"/>
                  </a:lnTo>
                  <a:lnTo>
                    <a:pt x="1573789" y="2420462"/>
                  </a:lnTo>
                  <a:lnTo>
                    <a:pt x="1528424" y="2441531"/>
                  </a:lnTo>
                  <a:lnTo>
                    <a:pt x="1482625" y="2461735"/>
                  </a:lnTo>
                  <a:lnTo>
                    <a:pt x="1436419" y="2481049"/>
                  </a:lnTo>
                  <a:lnTo>
                    <a:pt x="1389834" y="2499450"/>
                  </a:lnTo>
                  <a:lnTo>
                    <a:pt x="1342897" y="2516911"/>
                  </a:lnTo>
                  <a:lnTo>
                    <a:pt x="1295634" y="2533410"/>
                  </a:lnTo>
                  <a:lnTo>
                    <a:pt x="1248073" y="2548921"/>
                  </a:lnTo>
                  <a:lnTo>
                    <a:pt x="1200240" y="2563419"/>
                  </a:lnTo>
                  <a:lnTo>
                    <a:pt x="1152163" y="2576881"/>
                  </a:lnTo>
                  <a:lnTo>
                    <a:pt x="1103869" y="2589282"/>
                  </a:lnTo>
                  <a:lnTo>
                    <a:pt x="1055385" y="2600597"/>
                  </a:lnTo>
                  <a:lnTo>
                    <a:pt x="1006738" y="2610801"/>
                  </a:lnTo>
                  <a:lnTo>
                    <a:pt x="957954" y="2619871"/>
                  </a:lnTo>
                  <a:lnTo>
                    <a:pt x="909061" y="2627781"/>
                  </a:lnTo>
                  <a:lnTo>
                    <a:pt x="860086" y="2634508"/>
                  </a:lnTo>
                  <a:lnTo>
                    <a:pt x="811056" y="2640026"/>
                  </a:lnTo>
                  <a:lnTo>
                    <a:pt x="761998" y="2644311"/>
                  </a:lnTo>
                  <a:lnTo>
                    <a:pt x="712939" y="2647339"/>
                  </a:lnTo>
                  <a:lnTo>
                    <a:pt x="663906" y="2649085"/>
                  </a:lnTo>
                  <a:lnTo>
                    <a:pt x="614927" y="2649524"/>
                  </a:lnTo>
                  <a:lnTo>
                    <a:pt x="1129082" y="2649524"/>
                  </a:lnTo>
                  <a:lnTo>
                    <a:pt x="1176798" y="2636989"/>
                  </a:lnTo>
                  <a:lnTo>
                    <a:pt x="1223815" y="2623525"/>
                  </a:lnTo>
                  <a:lnTo>
                    <a:pt x="1270554" y="2609050"/>
                  </a:lnTo>
                  <a:lnTo>
                    <a:pt x="1317004" y="2593587"/>
                  </a:lnTo>
                  <a:lnTo>
                    <a:pt x="1363156" y="2577160"/>
                  </a:lnTo>
                  <a:lnTo>
                    <a:pt x="1408998" y="2559791"/>
                  </a:lnTo>
                  <a:lnTo>
                    <a:pt x="1454521" y="2541504"/>
                  </a:lnTo>
                  <a:lnTo>
                    <a:pt x="1499715" y="2522321"/>
                  </a:lnTo>
                  <a:lnTo>
                    <a:pt x="1544568" y="2502264"/>
                  </a:lnTo>
                  <a:lnTo>
                    <a:pt x="1589070" y="2481358"/>
                  </a:lnTo>
                  <a:lnTo>
                    <a:pt x="1633212" y="2459624"/>
                  </a:lnTo>
                  <a:lnTo>
                    <a:pt x="1676983" y="2437086"/>
                  </a:lnTo>
                  <a:lnTo>
                    <a:pt x="1720372" y="2413767"/>
                  </a:lnTo>
                  <a:lnTo>
                    <a:pt x="1763369" y="2389689"/>
                  </a:lnTo>
                  <a:lnTo>
                    <a:pt x="1805964" y="2364875"/>
                  </a:lnTo>
                  <a:lnTo>
                    <a:pt x="1848147" y="2339349"/>
                  </a:lnTo>
                  <a:lnTo>
                    <a:pt x="1889907" y="2313133"/>
                  </a:lnTo>
                  <a:lnTo>
                    <a:pt x="1931233" y="2286250"/>
                  </a:lnTo>
                  <a:lnTo>
                    <a:pt x="1972117" y="2258723"/>
                  </a:lnTo>
                  <a:lnTo>
                    <a:pt x="2012546" y="2230575"/>
                  </a:lnTo>
                  <a:lnTo>
                    <a:pt x="2052511" y="2201829"/>
                  </a:lnTo>
                  <a:lnTo>
                    <a:pt x="2092002" y="2172507"/>
                  </a:lnTo>
                  <a:lnTo>
                    <a:pt x="2131008" y="2142633"/>
                  </a:lnTo>
                  <a:lnTo>
                    <a:pt x="2169518" y="2112229"/>
                  </a:lnTo>
                  <a:lnTo>
                    <a:pt x="2207524" y="2081319"/>
                  </a:lnTo>
                  <a:lnTo>
                    <a:pt x="2245013" y="2049925"/>
                  </a:lnTo>
                  <a:lnTo>
                    <a:pt x="2283656" y="2016648"/>
                  </a:lnTo>
                  <a:lnTo>
                    <a:pt x="2321829" y="1982923"/>
                  </a:lnTo>
                  <a:lnTo>
                    <a:pt x="2359547" y="1948764"/>
                  </a:lnTo>
                  <a:lnTo>
                    <a:pt x="2396825" y="1914186"/>
                  </a:lnTo>
                  <a:lnTo>
                    <a:pt x="2433678" y="1879204"/>
                  </a:lnTo>
                  <a:lnTo>
                    <a:pt x="2470121" y="1843833"/>
                  </a:lnTo>
                  <a:lnTo>
                    <a:pt x="2506170" y="1808087"/>
                  </a:lnTo>
                  <a:lnTo>
                    <a:pt x="2541838" y="1771982"/>
                  </a:lnTo>
                  <a:lnTo>
                    <a:pt x="2577141" y="1735532"/>
                  </a:lnTo>
                  <a:lnTo>
                    <a:pt x="2612095" y="1698752"/>
                  </a:lnTo>
                  <a:lnTo>
                    <a:pt x="2646714" y="1661658"/>
                  </a:lnTo>
                  <a:lnTo>
                    <a:pt x="2681013" y="1624263"/>
                  </a:lnTo>
                  <a:lnTo>
                    <a:pt x="2715007" y="1586584"/>
                  </a:lnTo>
                  <a:lnTo>
                    <a:pt x="2748712" y="1548634"/>
                  </a:lnTo>
                  <a:lnTo>
                    <a:pt x="2782142" y="1510428"/>
                  </a:lnTo>
                  <a:lnTo>
                    <a:pt x="2815312" y="1471982"/>
                  </a:lnTo>
                  <a:lnTo>
                    <a:pt x="2848238" y="1433311"/>
                  </a:lnTo>
                  <a:lnTo>
                    <a:pt x="2880934" y="1394428"/>
                  </a:lnTo>
                  <a:lnTo>
                    <a:pt x="2913415" y="1355350"/>
                  </a:lnTo>
                  <a:lnTo>
                    <a:pt x="2945697" y="1316091"/>
                  </a:lnTo>
                  <a:lnTo>
                    <a:pt x="2977794" y="1276665"/>
                  </a:lnTo>
                  <a:lnTo>
                    <a:pt x="3009722" y="1237088"/>
                  </a:lnTo>
                  <a:lnTo>
                    <a:pt x="3073130" y="1157540"/>
                  </a:lnTo>
                  <a:lnTo>
                    <a:pt x="3167346" y="1037455"/>
                  </a:lnTo>
                  <a:lnTo>
                    <a:pt x="3478524" y="635391"/>
                  </a:lnTo>
                  <a:lnTo>
                    <a:pt x="3541131" y="555542"/>
                  </a:lnTo>
                  <a:lnTo>
                    <a:pt x="3604856" y="475274"/>
                  </a:lnTo>
                  <a:lnTo>
                    <a:pt x="3637296" y="434879"/>
                  </a:lnTo>
                  <a:lnTo>
                    <a:pt x="3669913" y="394617"/>
                  </a:lnTo>
                  <a:lnTo>
                    <a:pt x="3702723" y="354506"/>
                  </a:lnTo>
                  <a:lnTo>
                    <a:pt x="3735740" y="314564"/>
                  </a:lnTo>
                  <a:lnTo>
                    <a:pt x="3768980" y="274807"/>
                  </a:lnTo>
                  <a:lnTo>
                    <a:pt x="3802458" y="235254"/>
                  </a:lnTo>
                  <a:lnTo>
                    <a:pt x="3836189" y="195922"/>
                  </a:lnTo>
                  <a:lnTo>
                    <a:pt x="3870188" y="156829"/>
                  </a:lnTo>
                  <a:lnTo>
                    <a:pt x="3904470" y="117992"/>
                  </a:lnTo>
                  <a:lnTo>
                    <a:pt x="3939050" y="79429"/>
                  </a:lnTo>
                  <a:lnTo>
                    <a:pt x="3973944" y="41158"/>
                  </a:lnTo>
                  <a:lnTo>
                    <a:pt x="4009166" y="3195"/>
                  </a:lnTo>
                  <a:lnTo>
                    <a:pt x="4012186" y="0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2350" y="1621370"/>
              <a:ext cx="6815455" cy="3637279"/>
            </a:xfrm>
            <a:custGeom>
              <a:avLst/>
              <a:gdLst/>
              <a:ahLst/>
              <a:cxnLst/>
              <a:rect l="l" t="t" r="r" b="b"/>
              <a:pathLst>
                <a:path w="6815455" h="3637279">
                  <a:moveTo>
                    <a:pt x="3256711" y="2138197"/>
                  </a:moveTo>
                  <a:lnTo>
                    <a:pt x="3255949" y="2087397"/>
                  </a:lnTo>
                  <a:lnTo>
                    <a:pt x="3253651" y="2036597"/>
                  </a:lnTo>
                  <a:lnTo>
                    <a:pt x="3249853" y="1985797"/>
                  </a:lnTo>
                  <a:lnTo>
                    <a:pt x="3244570" y="1947697"/>
                  </a:lnTo>
                  <a:lnTo>
                    <a:pt x="3237839" y="1896897"/>
                  </a:lnTo>
                  <a:lnTo>
                    <a:pt x="3229673" y="1846097"/>
                  </a:lnTo>
                  <a:lnTo>
                    <a:pt x="3220085" y="1807997"/>
                  </a:lnTo>
                  <a:lnTo>
                    <a:pt x="3209125" y="1757197"/>
                  </a:lnTo>
                  <a:lnTo>
                    <a:pt x="3196793" y="1706397"/>
                  </a:lnTo>
                  <a:lnTo>
                    <a:pt x="3183128" y="1668297"/>
                  </a:lnTo>
                  <a:lnTo>
                    <a:pt x="3168142" y="1630197"/>
                  </a:lnTo>
                  <a:lnTo>
                    <a:pt x="3151873" y="1579397"/>
                  </a:lnTo>
                  <a:lnTo>
                    <a:pt x="3134322" y="1541297"/>
                  </a:lnTo>
                  <a:lnTo>
                    <a:pt x="3115526" y="1503197"/>
                  </a:lnTo>
                  <a:lnTo>
                    <a:pt x="3095510" y="1452397"/>
                  </a:lnTo>
                  <a:lnTo>
                    <a:pt x="3074289" y="1414297"/>
                  </a:lnTo>
                  <a:lnTo>
                    <a:pt x="3051899" y="1376197"/>
                  </a:lnTo>
                  <a:lnTo>
                    <a:pt x="3028353" y="1338097"/>
                  </a:lnTo>
                  <a:lnTo>
                    <a:pt x="3003677" y="1299997"/>
                  </a:lnTo>
                  <a:lnTo>
                    <a:pt x="2977883" y="1261897"/>
                  </a:lnTo>
                  <a:lnTo>
                    <a:pt x="2951022" y="1223797"/>
                  </a:lnTo>
                  <a:lnTo>
                    <a:pt x="2923095" y="1185697"/>
                  </a:lnTo>
                  <a:lnTo>
                    <a:pt x="2894126" y="1160297"/>
                  </a:lnTo>
                  <a:lnTo>
                    <a:pt x="2864142" y="1122197"/>
                  </a:lnTo>
                  <a:lnTo>
                    <a:pt x="2833166" y="1084097"/>
                  </a:lnTo>
                  <a:lnTo>
                    <a:pt x="2801239" y="1058697"/>
                  </a:lnTo>
                  <a:lnTo>
                    <a:pt x="2768358" y="1020597"/>
                  </a:lnTo>
                  <a:lnTo>
                    <a:pt x="2734551" y="995197"/>
                  </a:lnTo>
                  <a:lnTo>
                    <a:pt x="2699855" y="969797"/>
                  </a:lnTo>
                  <a:lnTo>
                    <a:pt x="2664282" y="944397"/>
                  </a:lnTo>
                  <a:lnTo>
                    <a:pt x="2627846" y="906297"/>
                  </a:lnTo>
                  <a:lnTo>
                    <a:pt x="2590596" y="880897"/>
                  </a:lnTo>
                  <a:lnTo>
                    <a:pt x="2552547" y="855497"/>
                  </a:lnTo>
                  <a:lnTo>
                    <a:pt x="2542146" y="852106"/>
                  </a:lnTo>
                  <a:lnTo>
                    <a:pt x="2542146" y="2862097"/>
                  </a:lnTo>
                  <a:lnTo>
                    <a:pt x="2532659" y="2912897"/>
                  </a:lnTo>
                  <a:lnTo>
                    <a:pt x="2506789" y="2950997"/>
                  </a:lnTo>
                  <a:lnTo>
                    <a:pt x="2468410" y="2976397"/>
                  </a:lnTo>
                  <a:lnTo>
                    <a:pt x="2421420" y="2989097"/>
                  </a:lnTo>
                  <a:lnTo>
                    <a:pt x="1091641" y="2989097"/>
                  </a:lnTo>
                  <a:lnTo>
                    <a:pt x="1044651" y="2976397"/>
                  </a:lnTo>
                  <a:lnTo>
                    <a:pt x="1006271" y="2950997"/>
                  </a:lnTo>
                  <a:lnTo>
                    <a:pt x="980401" y="2912897"/>
                  </a:lnTo>
                  <a:lnTo>
                    <a:pt x="970915" y="2862097"/>
                  </a:lnTo>
                  <a:lnTo>
                    <a:pt x="972883" y="2823997"/>
                  </a:lnTo>
                  <a:lnTo>
                    <a:pt x="978712" y="2785897"/>
                  </a:lnTo>
                  <a:lnTo>
                    <a:pt x="988263" y="2747797"/>
                  </a:lnTo>
                  <a:lnTo>
                    <a:pt x="1001407" y="2709697"/>
                  </a:lnTo>
                  <a:lnTo>
                    <a:pt x="1018006" y="2671597"/>
                  </a:lnTo>
                  <a:lnTo>
                    <a:pt x="1037932" y="2633497"/>
                  </a:lnTo>
                  <a:lnTo>
                    <a:pt x="1061046" y="2608097"/>
                  </a:lnTo>
                  <a:lnTo>
                    <a:pt x="1087234" y="2569997"/>
                  </a:lnTo>
                  <a:lnTo>
                    <a:pt x="1116330" y="2544597"/>
                  </a:lnTo>
                  <a:lnTo>
                    <a:pt x="1148219" y="2506497"/>
                  </a:lnTo>
                  <a:lnTo>
                    <a:pt x="1182776" y="2481097"/>
                  </a:lnTo>
                  <a:lnTo>
                    <a:pt x="1219860" y="2455697"/>
                  </a:lnTo>
                  <a:lnTo>
                    <a:pt x="1259332" y="2430297"/>
                  </a:lnTo>
                  <a:lnTo>
                    <a:pt x="1301076" y="2404897"/>
                  </a:lnTo>
                  <a:lnTo>
                    <a:pt x="1344942" y="2392197"/>
                  </a:lnTo>
                  <a:lnTo>
                    <a:pt x="1390802" y="2366797"/>
                  </a:lnTo>
                  <a:lnTo>
                    <a:pt x="1487982" y="2341397"/>
                  </a:lnTo>
                  <a:lnTo>
                    <a:pt x="1645386" y="2303297"/>
                  </a:lnTo>
                  <a:lnTo>
                    <a:pt x="1867674" y="2303297"/>
                  </a:lnTo>
                  <a:lnTo>
                    <a:pt x="2025078" y="2341397"/>
                  </a:lnTo>
                  <a:lnTo>
                    <a:pt x="2122259" y="2366797"/>
                  </a:lnTo>
                  <a:lnTo>
                    <a:pt x="2168118" y="2392197"/>
                  </a:lnTo>
                  <a:lnTo>
                    <a:pt x="2211984" y="2404897"/>
                  </a:lnTo>
                  <a:lnTo>
                    <a:pt x="2253716" y="2430297"/>
                  </a:lnTo>
                  <a:lnTo>
                    <a:pt x="2293201" y="2455697"/>
                  </a:lnTo>
                  <a:lnTo>
                    <a:pt x="2330285" y="2481097"/>
                  </a:lnTo>
                  <a:lnTo>
                    <a:pt x="2364841" y="2506497"/>
                  </a:lnTo>
                  <a:lnTo>
                    <a:pt x="2396731" y="2544597"/>
                  </a:lnTo>
                  <a:lnTo>
                    <a:pt x="2425827" y="2569997"/>
                  </a:lnTo>
                  <a:lnTo>
                    <a:pt x="2452001" y="2608097"/>
                  </a:lnTo>
                  <a:lnTo>
                    <a:pt x="2475128" y="2633497"/>
                  </a:lnTo>
                  <a:lnTo>
                    <a:pt x="2495054" y="2671597"/>
                  </a:lnTo>
                  <a:lnTo>
                    <a:pt x="2511653" y="2709697"/>
                  </a:lnTo>
                  <a:lnTo>
                    <a:pt x="2524798" y="2747797"/>
                  </a:lnTo>
                  <a:lnTo>
                    <a:pt x="2534348" y="2785897"/>
                  </a:lnTo>
                  <a:lnTo>
                    <a:pt x="2540177" y="2823997"/>
                  </a:lnTo>
                  <a:lnTo>
                    <a:pt x="2542146" y="2862097"/>
                  </a:lnTo>
                  <a:lnTo>
                    <a:pt x="2542146" y="852106"/>
                  </a:lnTo>
                  <a:lnTo>
                    <a:pt x="2513698" y="842797"/>
                  </a:lnTo>
                  <a:lnTo>
                    <a:pt x="2474112" y="817397"/>
                  </a:lnTo>
                  <a:lnTo>
                    <a:pt x="2433777" y="791997"/>
                  </a:lnTo>
                  <a:lnTo>
                    <a:pt x="2392743" y="779297"/>
                  </a:lnTo>
                  <a:lnTo>
                    <a:pt x="2351011" y="753897"/>
                  </a:lnTo>
                  <a:lnTo>
                    <a:pt x="2308618" y="741197"/>
                  </a:lnTo>
                  <a:lnTo>
                    <a:pt x="2265578" y="715797"/>
                  </a:lnTo>
                  <a:lnTo>
                    <a:pt x="2149335" y="682637"/>
                  </a:lnTo>
                  <a:lnTo>
                    <a:pt x="2149335" y="1630197"/>
                  </a:lnTo>
                  <a:lnTo>
                    <a:pt x="2147036" y="1680997"/>
                  </a:lnTo>
                  <a:lnTo>
                    <a:pt x="2140280" y="1719097"/>
                  </a:lnTo>
                  <a:lnTo>
                    <a:pt x="2129307" y="1769897"/>
                  </a:lnTo>
                  <a:lnTo>
                    <a:pt x="2114372" y="1820697"/>
                  </a:lnTo>
                  <a:lnTo>
                    <a:pt x="2095703" y="1858797"/>
                  </a:lnTo>
                  <a:lnTo>
                    <a:pt x="2073554" y="1896897"/>
                  </a:lnTo>
                  <a:lnTo>
                    <a:pt x="2048141" y="1934997"/>
                  </a:lnTo>
                  <a:lnTo>
                    <a:pt x="2019719" y="1973097"/>
                  </a:lnTo>
                  <a:lnTo>
                    <a:pt x="1988515" y="1998497"/>
                  </a:lnTo>
                  <a:lnTo>
                    <a:pt x="1954784" y="2023897"/>
                  </a:lnTo>
                  <a:lnTo>
                    <a:pt x="1918766" y="2049297"/>
                  </a:lnTo>
                  <a:lnTo>
                    <a:pt x="1880692" y="2061997"/>
                  </a:lnTo>
                  <a:lnTo>
                    <a:pt x="1840801" y="2074697"/>
                  </a:lnTo>
                  <a:lnTo>
                    <a:pt x="1799336" y="2087397"/>
                  </a:lnTo>
                  <a:lnTo>
                    <a:pt x="1713725" y="2087397"/>
                  </a:lnTo>
                  <a:lnTo>
                    <a:pt x="1672259" y="2074697"/>
                  </a:lnTo>
                  <a:lnTo>
                    <a:pt x="1632369" y="2061997"/>
                  </a:lnTo>
                  <a:lnTo>
                    <a:pt x="1594294" y="2049297"/>
                  </a:lnTo>
                  <a:lnTo>
                    <a:pt x="1558277" y="2023897"/>
                  </a:lnTo>
                  <a:lnTo>
                    <a:pt x="1524546" y="1998497"/>
                  </a:lnTo>
                  <a:lnTo>
                    <a:pt x="1493342" y="1973097"/>
                  </a:lnTo>
                  <a:lnTo>
                    <a:pt x="1464919" y="1934997"/>
                  </a:lnTo>
                  <a:lnTo>
                    <a:pt x="1439506" y="1896897"/>
                  </a:lnTo>
                  <a:lnTo>
                    <a:pt x="1417358" y="1858797"/>
                  </a:lnTo>
                  <a:lnTo>
                    <a:pt x="1398689" y="1820697"/>
                  </a:lnTo>
                  <a:lnTo>
                    <a:pt x="1383741" y="1769897"/>
                  </a:lnTo>
                  <a:lnTo>
                    <a:pt x="1372781" y="1719097"/>
                  </a:lnTo>
                  <a:lnTo>
                    <a:pt x="1366024" y="1680997"/>
                  </a:lnTo>
                  <a:lnTo>
                    <a:pt x="1363726" y="1630197"/>
                  </a:lnTo>
                  <a:lnTo>
                    <a:pt x="1366024" y="1579397"/>
                  </a:lnTo>
                  <a:lnTo>
                    <a:pt x="1372781" y="1528597"/>
                  </a:lnTo>
                  <a:lnTo>
                    <a:pt x="1383741" y="1477797"/>
                  </a:lnTo>
                  <a:lnTo>
                    <a:pt x="1398689" y="1426997"/>
                  </a:lnTo>
                  <a:lnTo>
                    <a:pt x="1417358" y="1388897"/>
                  </a:lnTo>
                  <a:lnTo>
                    <a:pt x="1439506" y="1350797"/>
                  </a:lnTo>
                  <a:lnTo>
                    <a:pt x="1464919" y="1312697"/>
                  </a:lnTo>
                  <a:lnTo>
                    <a:pt x="1493342" y="1274597"/>
                  </a:lnTo>
                  <a:lnTo>
                    <a:pt x="1524546" y="1249197"/>
                  </a:lnTo>
                  <a:lnTo>
                    <a:pt x="1558277" y="1223797"/>
                  </a:lnTo>
                  <a:lnTo>
                    <a:pt x="1594294" y="1198397"/>
                  </a:lnTo>
                  <a:lnTo>
                    <a:pt x="1632369" y="1185697"/>
                  </a:lnTo>
                  <a:lnTo>
                    <a:pt x="1672259" y="1172997"/>
                  </a:lnTo>
                  <a:lnTo>
                    <a:pt x="1713725" y="1160297"/>
                  </a:lnTo>
                  <a:lnTo>
                    <a:pt x="1799336" y="1160297"/>
                  </a:lnTo>
                  <a:lnTo>
                    <a:pt x="1840801" y="1172997"/>
                  </a:lnTo>
                  <a:lnTo>
                    <a:pt x="1880692" y="1185697"/>
                  </a:lnTo>
                  <a:lnTo>
                    <a:pt x="1918766" y="1198397"/>
                  </a:lnTo>
                  <a:lnTo>
                    <a:pt x="1954784" y="1223797"/>
                  </a:lnTo>
                  <a:lnTo>
                    <a:pt x="1988515" y="1249197"/>
                  </a:lnTo>
                  <a:lnTo>
                    <a:pt x="2019719" y="1274597"/>
                  </a:lnTo>
                  <a:lnTo>
                    <a:pt x="2048141" y="1312697"/>
                  </a:lnTo>
                  <a:lnTo>
                    <a:pt x="2073554" y="1350797"/>
                  </a:lnTo>
                  <a:lnTo>
                    <a:pt x="2095703" y="1388897"/>
                  </a:lnTo>
                  <a:lnTo>
                    <a:pt x="2114372" y="1426997"/>
                  </a:lnTo>
                  <a:lnTo>
                    <a:pt x="2129307" y="1477797"/>
                  </a:lnTo>
                  <a:lnTo>
                    <a:pt x="2140280" y="1528597"/>
                  </a:lnTo>
                  <a:lnTo>
                    <a:pt x="2147036" y="1579397"/>
                  </a:lnTo>
                  <a:lnTo>
                    <a:pt x="2149335" y="1630197"/>
                  </a:lnTo>
                  <a:lnTo>
                    <a:pt x="2149335" y="682637"/>
                  </a:lnTo>
                  <a:lnTo>
                    <a:pt x="2087499" y="664997"/>
                  </a:lnTo>
                  <a:lnTo>
                    <a:pt x="2041601" y="664997"/>
                  </a:lnTo>
                  <a:lnTo>
                    <a:pt x="1948332" y="639597"/>
                  </a:lnTo>
                  <a:lnTo>
                    <a:pt x="1564728" y="639597"/>
                  </a:lnTo>
                  <a:lnTo>
                    <a:pt x="1471460" y="664997"/>
                  </a:lnTo>
                  <a:lnTo>
                    <a:pt x="1425562" y="664997"/>
                  </a:lnTo>
                  <a:lnTo>
                    <a:pt x="1247482" y="715797"/>
                  </a:lnTo>
                  <a:lnTo>
                    <a:pt x="1204442" y="741197"/>
                  </a:lnTo>
                  <a:lnTo>
                    <a:pt x="1162050" y="753897"/>
                  </a:lnTo>
                  <a:lnTo>
                    <a:pt x="1120317" y="779297"/>
                  </a:lnTo>
                  <a:lnTo>
                    <a:pt x="1079284" y="791997"/>
                  </a:lnTo>
                  <a:lnTo>
                    <a:pt x="1038948" y="817397"/>
                  </a:lnTo>
                  <a:lnTo>
                    <a:pt x="999363" y="842797"/>
                  </a:lnTo>
                  <a:lnTo>
                    <a:pt x="960513" y="855497"/>
                  </a:lnTo>
                  <a:lnTo>
                    <a:pt x="922464" y="880897"/>
                  </a:lnTo>
                  <a:lnTo>
                    <a:pt x="885215" y="906297"/>
                  </a:lnTo>
                  <a:lnTo>
                    <a:pt x="848779" y="944397"/>
                  </a:lnTo>
                  <a:lnTo>
                    <a:pt x="813206" y="969797"/>
                  </a:lnTo>
                  <a:lnTo>
                    <a:pt x="778510" y="995197"/>
                  </a:lnTo>
                  <a:lnTo>
                    <a:pt x="744702" y="1020597"/>
                  </a:lnTo>
                  <a:lnTo>
                    <a:pt x="711822" y="1058697"/>
                  </a:lnTo>
                  <a:lnTo>
                    <a:pt x="679881" y="1084097"/>
                  </a:lnTo>
                  <a:lnTo>
                    <a:pt x="648919" y="1122197"/>
                  </a:lnTo>
                  <a:lnTo>
                    <a:pt x="618934" y="1160297"/>
                  </a:lnTo>
                  <a:lnTo>
                    <a:pt x="589965" y="1185697"/>
                  </a:lnTo>
                  <a:lnTo>
                    <a:pt x="562038" y="1223797"/>
                  </a:lnTo>
                  <a:lnTo>
                    <a:pt x="535178" y="1261897"/>
                  </a:lnTo>
                  <a:lnTo>
                    <a:pt x="509384" y="1299997"/>
                  </a:lnTo>
                  <a:lnTo>
                    <a:pt x="484708" y="1338097"/>
                  </a:lnTo>
                  <a:lnTo>
                    <a:pt x="461162" y="1376197"/>
                  </a:lnTo>
                  <a:lnTo>
                    <a:pt x="438772" y="1414297"/>
                  </a:lnTo>
                  <a:lnTo>
                    <a:pt x="417550" y="1452397"/>
                  </a:lnTo>
                  <a:lnTo>
                    <a:pt x="397535" y="1503197"/>
                  </a:lnTo>
                  <a:lnTo>
                    <a:pt x="378739" y="1541297"/>
                  </a:lnTo>
                  <a:lnTo>
                    <a:pt x="361188" y="1579397"/>
                  </a:lnTo>
                  <a:lnTo>
                    <a:pt x="344919" y="1630197"/>
                  </a:lnTo>
                  <a:lnTo>
                    <a:pt x="329933" y="1668297"/>
                  </a:lnTo>
                  <a:lnTo>
                    <a:pt x="316268" y="1706397"/>
                  </a:lnTo>
                  <a:lnTo>
                    <a:pt x="303936" y="1757197"/>
                  </a:lnTo>
                  <a:lnTo>
                    <a:pt x="292976" y="1807997"/>
                  </a:lnTo>
                  <a:lnTo>
                    <a:pt x="283387" y="1846097"/>
                  </a:lnTo>
                  <a:lnTo>
                    <a:pt x="275221" y="1896897"/>
                  </a:lnTo>
                  <a:lnTo>
                    <a:pt x="268490" y="1947697"/>
                  </a:lnTo>
                  <a:lnTo>
                    <a:pt x="263207" y="1985797"/>
                  </a:lnTo>
                  <a:lnTo>
                    <a:pt x="259410" y="2036597"/>
                  </a:lnTo>
                  <a:lnTo>
                    <a:pt x="257111" y="2087397"/>
                  </a:lnTo>
                  <a:lnTo>
                    <a:pt x="256336" y="2138197"/>
                  </a:lnTo>
                  <a:lnTo>
                    <a:pt x="257111" y="2176297"/>
                  </a:lnTo>
                  <a:lnTo>
                    <a:pt x="259410" y="2227097"/>
                  </a:lnTo>
                  <a:lnTo>
                    <a:pt x="263207" y="2277897"/>
                  </a:lnTo>
                  <a:lnTo>
                    <a:pt x="268490" y="2328697"/>
                  </a:lnTo>
                  <a:lnTo>
                    <a:pt x="275221" y="2366797"/>
                  </a:lnTo>
                  <a:lnTo>
                    <a:pt x="283387" y="2417597"/>
                  </a:lnTo>
                  <a:lnTo>
                    <a:pt x="292976" y="2468397"/>
                  </a:lnTo>
                  <a:lnTo>
                    <a:pt x="303936" y="2506497"/>
                  </a:lnTo>
                  <a:lnTo>
                    <a:pt x="316268" y="2557297"/>
                  </a:lnTo>
                  <a:lnTo>
                    <a:pt x="329933" y="2595397"/>
                  </a:lnTo>
                  <a:lnTo>
                    <a:pt x="344919" y="2646197"/>
                  </a:lnTo>
                  <a:lnTo>
                    <a:pt x="361188" y="2684297"/>
                  </a:lnTo>
                  <a:lnTo>
                    <a:pt x="378739" y="2722397"/>
                  </a:lnTo>
                  <a:lnTo>
                    <a:pt x="397535" y="2773197"/>
                  </a:lnTo>
                  <a:lnTo>
                    <a:pt x="417550" y="2811297"/>
                  </a:lnTo>
                  <a:lnTo>
                    <a:pt x="438772" y="2849397"/>
                  </a:lnTo>
                  <a:lnTo>
                    <a:pt x="461162" y="2887497"/>
                  </a:lnTo>
                  <a:lnTo>
                    <a:pt x="484708" y="2925597"/>
                  </a:lnTo>
                  <a:lnTo>
                    <a:pt x="509384" y="2963697"/>
                  </a:lnTo>
                  <a:lnTo>
                    <a:pt x="535178" y="3001797"/>
                  </a:lnTo>
                  <a:lnTo>
                    <a:pt x="562038" y="3039897"/>
                  </a:lnTo>
                  <a:lnTo>
                    <a:pt x="589965" y="3077997"/>
                  </a:lnTo>
                  <a:lnTo>
                    <a:pt x="618934" y="3116097"/>
                  </a:lnTo>
                  <a:lnTo>
                    <a:pt x="648919" y="3141497"/>
                  </a:lnTo>
                  <a:lnTo>
                    <a:pt x="679881" y="3179597"/>
                  </a:lnTo>
                  <a:lnTo>
                    <a:pt x="711822" y="3204997"/>
                  </a:lnTo>
                  <a:lnTo>
                    <a:pt x="744702" y="3243097"/>
                  </a:lnTo>
                  <a:lnTo>
                    <a:pt x="778510" y="3268497"/>
                  </a:lnTo>
                  <a:lnTo>
                    <a:pt x="813206" y="3293897"/>
                  </a:lnTo>
                  <a:lnTo>
                    <a:pt x="848779" y="3331997"/>
                  </a:lnTo>
                  <a:lnTo>
                    <a:pt x="885215" y="3357397"/>
                  </a:lnTo>
                  <a:lnTo>
                    <a:pt x="922464" y="3382797"/>
                  </a:lnTo>
                  <a:lnTo>
                    <a:pt x="960513" y="3408197"/>
                  </a:lnTo>
                  <a:lnTo>
                    <a:pt x="999363" y="3433597"/>
                  </a:lnTo>
                  <a:lnTo>
                    <a:pt x="1038948" y="3446297"/>
                  </a:lnTo>
                  <a:lnTo>
                    <a:pt x="1079284" y="3471697"/>
                  </a:lnTo>
                  <a:lnTo>
                    <a:pt x="1120317" y="3497097"/>
                  </a:lnTo>
                  <a:lnTo>
                    <a:pt x="1204442" y="3522497"/>
                  </a:lnTo>
                  <a:lnTo>
                    <a:pt x="1247482" y="3547897"/>
                  </a:lnTo>
                  <a:lnTo>
                    <a:pt x="1471460" y="3611397"/>
                  </a:lnTo>
                  <a:lnTo>
                    <a:pt x="1517853" y="3611397"/>
                  </a:lnTo>
                  <a:lnTo>
                    <a:pt x="1564728" y="3624097"/>
                  </a:lnTo>
                  <a:lnTo>
                    <a:pt x="1612049" y="3624097"/>
                  </a:lnTo>
                  <a:lnTo>
                    <a:pt x="1659813" y="3636797"/>
                  </a:lnTo>
                  <a:lnTo>
                    <a:pt x="1853247" y="3636797"/>
                  </a:lnTo>
                  <a:lnTo>
                    <a:pt x="1901012" y="3624097"/>
                  </a:lnTo>
                  <a:lnTo>
                    <a:pt x="1948332" y="3624097"/>
                  </a:lnTo>
                  <a:lnTo>
                    <a:pt x="1995208" y="3611397"/>
                  </a:lnTo>
                  <a:lnTo>
                    <a:pt x="2041601" y="3611397"/>
                  </a:lnTo>
                  <a:lnTo>
                    <a:pt x="2265578" y="3547897"/>
                  </a:lnTo>
                  <a:lnTo>
                    <a:pt x="2308618" y="3522497"/>
                  </a:lnTo>
                  <a:lnTo>
                    <a:pt x="2392743" y="3497097"/>
                  </a:lnTo>
                  <a:lnTo>
                    <a:pt x="2433777" y="3471697"/>
                  </a:lnTo>
                  <a:lnTo>
                    <a:pt x="2474112" y="3446297"/>
                  </a:lnTo>
                  <a:lnTo>
                    <a:pt x="2513698" y="3433597"/>
                  </a:lnTo>
                  <a:lnTo>
                    <a:pt x="2552547" y="3408197"/>
                  </a:lnTo>
                  <a:lnTo>
                    <a:pt x="2590596" y="3382797"/>
                  </a:lnTo>
                  <a:lnTo>
                    <a:pt x="2627846" y="3357397"/>
                  </a:lnTo>
                  <a:lnTo>
                    <a:pt x="2664282" y="3331997"/>
                  </a:lnTo>
                  <a:lnTo>
                    <a:pt x="2699855" y="3293897"/>
                  </a:lnTo>
                  <a:lnTo>
                    <a:pt x="2734551" y="3268497"/>
                  </a:lnTo>
                  <a:lnTo>
                    <a:pt x="2768358" y="3243097"/>
                  </a:lnTo>
                  <a:lnTo>
                    <a:pt x="2801239" y="3204997"/>
                  </a:lnTo>
                  <a:lnTo>
                    <a:pt x="2833166" y="3179597"/>
                  </a:lnTo>
                  <a:lnTo>
                    <a:pt x="2864142" y="3141497"/>
                  </a:lnTo>
                  <a:lnTo>
                    <a:pt x="2894126" y="3116097"/>
                  </a:lnTo>
                  <a:lnTo>
                    <a:pt x="2923095" y="3077997"/>
                  </a:lnTo>
                  <a:lnTo>
                    <a:pt x="2951022" y="3039897"/>
                  </a:lnTo>
                  <a:lnTo>
                    <a:pt x="2977883" y="3001797"/>
                  </a:lnTo>
                  <a:lnTo>
                    <a:pt x="2986481" y="2989097"/>
                  </a:lnTo>
                  <a:lnTo>
                    <a:pt x="3003677" y="2963697"/>
                  </a:lnTo>
                  <a:lnTo>
                    <a:pt x="3028353" y="2925597"/>
                  </a:lnTo>
                  <a:lnTo>
                    <a:pt x="3051899" y="2887497"/>
                  </a:lnTo>
                  <a:lnTo>
                    <a:pt x="3074289" y="2849397"/>
                  </a:lnTo>
                  <a:lnTo>
                    <a:pt x="3095510" y="2811297"/>
                  </a:lnTo>
                  <a:lnTo>
                    <a:pt x="3115526" y="2773197"/>
                  </a:lnTo>
                  <a:lnTo>
                    <a:pt x="3134322" y="2722397"/>
                  </a:lnTo>
                  <a:lnTo>
                    <a:pt x="3151873" y="2684297"/>
                  </a:lnTo>
                  <a:lnTo>
                    <a:pt x="3168142" y="2646197"/>
                  </a:lnTo>
                  <a:lnTo>
                    <a:pt x="3183128" y="2595397"/>
                  </a:lnTo>
                  <a:lnTo>
                    <a:pt x="3196793" y="2557297"/>
                  </a:lnTo>
                  <a:lnTo>
                    <a:pt x="3209125" y="2506497"/>
                  </a:lnTo>
                  <a:lnTo>
                    <a:pt x="3220085" y="2468397"/>
                  </a:lnTo>
                  <a:lnTo>
                    <a:pt x="3229673" y="2417597"/>
                  </a:lnTo>
                  <a:lnTo>
                    <a:pt x="3237839" y="2366797"/>
                  </a:lnTo>
                  <a:lnTo>
                    <a:pt x="3244570" y="2328697"/>
                  </a:lnTo>
                  <a:lnTo>
                    <a:pt x="3247212" y="2303297"/>
                  </a:lnTo>
                  <a:lnTo>
                    <a:pt x="3249853" y="2277897"/>
                  </a:lnTo>
                  <a:lnTo>
                    <a:pt x="3253651" y="2227097"/>
                  </a:lnTo>
                  <a:lnTo>
                    <a:pt x="3255949" y="2176297"/>
                  </a:lnTo>
                  <a:lnTo>
                    <a:pt x="3256711" y="2138197"/>
                  </a:lnTo>
                  <a:close/>
                </a:path>
                <a:path w="6815455" h="3637279">
                  <a:moveTo>
                    <a:pt x="6815290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6815290" y="95250"/>
                  </a:lnTo>
                  <a:lnTo>
                    <a:pt x="6815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59657" y="551394"/>
            <a:ext cx="6840855" cy="1225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25" dirty="0"/>
              <a:t>USER</a:t>
            </a:r>
            <a:r>
              <a:rPr spc="-415" dirty="0"/>
              <a:t> </a:t>
            </a:r>
            <a:r>
              <a:rPr spc="275" dirty="0"/>
              <a:t>STORIES</a:t>
            </a:r>
          </a:p>
        </p:txBody>
      </p:sp>
      <p:sp>
        <p:nvSpPr>
          <p:cNvPr id="17" name="object 17"/>
          <p:cNvSpPr/>
          <p:nvPr/>
        </p:nvSpPr>
        <p:spPr>
          <a:xfrm>
            <a:off x="14138724" y="3"/>
            <a:ext cx="4149725" cy="4070985"/>
          </a:xfrm>
          <a:custGeom>
            <a:avLst/>
            <a:gdLst/>
            <a:ahLst/>
            <a:cxnLst/>
            <a:rect l="l" t="t" r="r" b="b"/>
            <a:pathLst>
              <a:path w="4149725" h="4070985">
                <a:moveTo>
                  <a:pt x="1579555" y="3845648"/>
                </a:moveTo>
                <a:lnTo>
                  <a:pt x="1535228" y="3845646"/>
                </a:lnTo>
                <a:lnTo>
                  <a:pt x="1490681" y="3844909"/>
                </a:lnTo>
                <a:lnTo>
                  <a:pt x="1445879" y="3843349"/>
                </a:lnTo>
                <a:lnTo>
                  <a:pt x="1400785" y="3840878"/>
                </a:lnTo>
                <a:lnTo>
                  <a:pt x="1355365" y="3837409"/>
                </a:lnTo>
                <a:lnTo>
                  <a:pt x="1309582" y="3832854"/>
                </a:lnTo>
                <a:lnTo>
                  <a:pt x="1263401" y="3827125"/>
                </a:lnTo>
                <a:lnTo>
                  <a:pt x="1216787" y="3820135"/>
                </a:lnTo>
                <a:lnTo>
                  <a:pt x="1169702" y="3811795"/>
                </a:lnTo>
                <a:lnTo>
                  <a:pt x="1122113" y="3802018"/>
                </a:lnTo>
                <a:lnTo>
                  <a:pt x="1073982" y="3790716"/>
                </a:lnTo>
                <a:lnTo>
                  <a:pt x="1023970" y="3777137"/>
                </a:lnTo>
                <a:lnTo>
                  <a:pt x="975578" y="3761826"/>
                </a:lnTo>
                <a:lnTo>
                  <a:pt x="928775" y="3744833"/>
                </a:lnTo>
                <a:lnTo>
                  <a:pt x="883529" y="3726203"/>
                </a:lnTo>
                <a:lnTo>
                  <a:pt x="839808" y="3705986"/>
                </a:lnTo>
                <a:lnTo>
                  <a:pt x="797580" y="3684229"/>
                </a:lnTo>
                <a:lnTo>
                  <a:pt x="756814" y="3660978"/>
                </a:lnTo>
                <a:lnTo>
                  <a:pt x="717478" y="3636283"/>
                </a:lnTo>
                <a:lnTo>
                  <a:pt x="679540" y="3610190"/>
                </a:lnTo>
                <a:lnTo>
                  <a:pt x="642969" y="3582748"/>
                </a:lnTo>
                <a:lnTo>
                  <a:pt x="607731" y="3554003"/>
                </a:lnTo>
                <a:lnTo>
                  <a:pt x="573797" y="3524004"/>
                </a:lnTo>
                <a:lnTo>
                  <a:pt x="541134" y="3492797"/>
                </a:lnTo>
                <a:lnTo>
                  <a:pt x="509709" y="3460432"/>
                </a:lnTo>
                <a:lnTo>
                  <a:pt x="479492" y="3426955"/>
                </a:lnTo>
                <a:lnTo>
                  <a:pt x="450451" y="3392413"/>
                </a:lnTo>
                <a:lnTo>
                  <a:pt x="422554" y="3356856"/>
                </a:lnTo>
                <a:lnTo>
                  <a:pt x="395768" y="3320329"/>
                </a:lnTo>
                <a:lnTo>
                  <a:pt x="370063" y="3282882"/>
                </a:lnTo>
                <a:lnTo>
                  <a:pt x="345406" y="3244561"/>
                </a:lnTo>
                <a:lnTo>
                  <a:pt x="321766" y="3205414"/>
                </a:lnTo>
                <a:lnTo>
                  <a:pt x="299111" y="3165489"/>
                </a:lnTo>
                <a:lnTo>
                  <a:pt x="277408" y="3124833"/>
                </a:lnTo>
                <a:lnTo>
                  <a:pt x="256628" y="3083495"/>
                </a:lnTo>
                <a:lnTo>
                  <a:pt x="236736" y="3041521"/>
                </a:lnTo>
                <a:lnTo>
                  <a:pt x="217703" y="2998959"/>
                </a:lnTo>
                <a:lnTo>
                  <a:pt x="199495" y="2955857"/>
                </a:lnTo>
                <a:lnTo>
                  <a:pt x="182082" y="2912263"/>
                </a:lnTo>
                <a:lnTo>
                  <a:pt x="165431" y="2868224"/>
                </a:lnTo>
                <a:lnTo>
                  <a:pt x="149510" y="2823787"/>
                </a:lnTo>
                <a:lnTo>
                  <a:pt x="134289" y="2779002"/>
                </a:lnTo>
                <a:lnTo>
                  <a:pt x="119734" y="2733914"/>
                </a:lnTo>
                <a:lnTo>
                  <a:pt x="105815" y="2688572"/>
                </a:lnTo>
                <a:lnTo>
                  <a:pt x="92499" y="2643023"/>
                </a:lnTo>
                <a:lnTo>
                  <a:pt x="79755" y="2597316"/>
                </a:lnTo>
                <a:lnTo>
                  <a:pt x="67550" y="2551497"/>
                </a:lnTo>
                <a:lnTo>
                  <a:pt x="55854" y="2505614"/>
                </a:lnTo>
                <a:lnTo>
                  <a:pt x="44635" y="2459715"/>
                </a:lnTo>
                <a:lnTo>
                  <a:pt x="33859" y="2413847"/>
                </a:lnTo>
                <a:lnTo>
                  <a:pt x="23497" y="2368059"/>
                </a:lnTo>
                <a:lnTo>
                  <a:pt x="14464" y="2322206"/>
                </a:lnTo>
                <a:lnTo>
                  <a:pt x="7658" y="2276137"/>
                </a:lnTo>
                <a:lnTo>
                  <a:pt x="3019" y="2229891"/>
                </a:lnTo>
                <a:lnTo>
                  <a:pt x="486" y="2183505"/>
                </a:lnTo>
                <a:lnTo>
                  <a:pt x="0" y="2137019"/>
                </a:lnTo>
                <a:lnTo>
                  <a:pt x="1498" y="2090469"/>
                </a:lnTo>
                <a:lnTo>
                  <a:pt x="4923" y="2043894"/>
                </a:lnTo>
                <a:lnTo>
                  <a:pt x="10212" y="1997333"/>
                </a:lnTo>
                <a:lnTo>
                  <a:pt x="17305" y="1950822"/>
                </a:lnTo>
                <a:lnTo>
                  <a:pt x="26143" y="1904401"/>
                </a:lnTo>
                <a:lnTo>
                  <a:pt x="36665" y="1858107"/>
                </a:lnTo>
                <a:lnTo>
                  <a:pt x="48810" y="1811978"/>
                </a:lnTo>
                <a:lnTo>
                  <a:pt x="62518" y="1766053"/>
                </a:lnTo>
                <a:lnTo>
                  <a:pt x="77729" y="1720369"/>
                </a:lnTo>
                <a:lnTo>
                  <a:pt x="94382" y="1674966"/>
                </a:lnTo>
                <a:lnTo>
                  <a:pt x="112417" y="1629879"/>
                </a:lnTo>
                <a:lnTo>
                  <a:pt x="131773" y="1585149"/>
                </a:lnTo>
                <a:lnTo>
                  <a:pt x="152391" y="1540812"/>
                </a:lnTo>
                <a:lnTo>
                  <a:pt x="174210" y="1496908"/>
                </a:lnTo>
                <a:lnTo>
                  <a:pt x="197169" y="1453473"/>
                </a:lnTo>
                <a:lnTo>
                  <a:pt x="221208" y="1410547"/>
                </a:lnTo>
                <a:lnTo>
                  <a:pt x="246267" y="1368167"/>
                </a:lnTo>
                <a:lnTo>
                  <a:pt x="272285" y="1326371"/>
                </a:lnTo>
                <a:lnTo>
                  <a:pt x="299202" y="1285198"/>
                </a:lnTo>
                <a:lnTo>
                  <a:pt x="326957" y="1244685"/>
                </a:lnTo>
                <a:lnTo>
                  <a:pt x="355491" y="1204870"/>
                </a:lnTo>
                <a:lnTo>
                  <a:pt x="384743" y="1165792"/>
                </a:lnTo>
                <a:lnTo>
                  <a:pt x="414652" y="1127489"/>
                </a:lnTo>
                <a:lnTo>
                  <a:pt x="445159" y="1089999"/>
                </a:lnTo>
                <a:lnTo>
                  <a:pt x="476202" y="1053360"/>
                </a:lnTo>
                <a:lnTo>
                  <a:pt x="507721" y="1017610"/>
                </a:lnTo>
                <a:lnTo>
                  <a:pt x="539657" y="982786"/>
                </a:lnTo>
                <a:lnTo>
                  <a:pt x="571948" y="948928"/>
                </a:lnTo>
                <a:lnTo>
                  <a:pt x="604534" y="916073"/>
                </a:lnTo>
                <a:lnTo>
                  <a:pt x="637355" y="884260"/>
                </a:lnTo>
                <a:lnTo>
                  <a:pt x="670351" y="853526"/>
                </a:lnTo>
                <a:lnTo>
                  <a:pt x="703460" y="823909"/>
                </a:lnTo>
                <a:lnTo>
                  <a:pt x="736624" y="795448"/>
                </a:lnTo>
                <a:lnTo>
                  <a:pt x="769781" y="768180"/>
                </a:lnTo>
                <a:lnTo>
                  <a:pt x="802871" y="742145"/>
                </a:lnTo>
                <a:lnTo>
                  <a:pt x="839313" y="712531"/>
                </a:lnTo>
                <a:lnTo>
                  <a:pt x="873185" y="681781"/>
                </a:lnTo>
                <a:lnTo>
                  <a:pt x="904572" y="649916"/>
                </a:lnTo>
                <a:lnTo>
                  <a:pt x="933559" y="616962"/>
                </a:lnTo>
                <a:lnTo>
                  <a:pt x="960231" y="582941"/>
                </a:lnTo>
                <a:lnTo>
                  <a:pt x="984675" y="547877"/>
                </a:lnTo>
                <a:lnTo>
                  <a:pt x="1006976" y="511795"/>
                </a:lnTo>
                <a:lnTo>
                  <a:pt x="1027218" y="474717"/>
                </a:lnTo>
                <a:lnTo>
                  <a:pt x="1045488" y="436667"/>
                </a:lnTo>
                <a:lnTo>
                  <a:pt x="1061871" y="397670"/>
                </a:lnTo>
                <a:lnTo>
                  <a:pt x="1076451" y="357749"/>
                </a:lnTo>
                <a:lnTo>
                  <a:pt x="1089315" y="316927"/>
                </a:lnTo>
                <a:lnTo>
                  <a:pt x="1100548" y="275228"/>
                </a:lnTo>
                <a:lnTo>
                  <a:pt x="1110235" y="232676"/>
                </a:lnTo>
                <a:lnTo>
                  <a:pt x="1118461" y="189295"/>
                </a:lnTo>
                <a:lnTo>
                  <a:pt x="1125313" y="145108"/>
                </a:lnTo>
                <a:lnTo>
                  <a:pt x="1130874" y="100139"/>
                </a:lnTo>
                <a:lnTo>
                  <a:pt x="1135232" y="54412"/>
                </a:lnTo>
                <a:lnTo>
                  <a:pt x="1138471" y="7950"/>
                </a:lnTo>
                <a:lnTo>
                  <a:pt x="1138843" y="0"/>
                </a:lnTo>
                <a:lnTo>
                  <a:pt x="4149274" y="0"/>
                </a:lnTo>
                <a:lnTo>
                  <a:pt x="4149274" y="3817167"/>
                </a:lnTo>
                <a:lnTo>
                  <a:pt x="2242359" y="3817167"/>
                </a:lnTo>
                <a:lnTo>
                  <a:pt x="2197046" y="3817657"/>
                </a:lnTo>
                <a:lnTo>
                  <a:pt x="2152048" y="3818729"/>
                </a:lnTo>
                <a:lnTo>
                  <a:pt x="2062857" y="3822267"/>
                </a:lnTo>
                <a:lnTo>
                  <a:pt x="1755380" y="3840063"/>
                </a:lnTo>
                <a:lnTo>
                  <a:pt x="1667693" y="3843799"/>
                </a:lnTo>
                <a:lnTo>
                  <a:pt x="1623699" y="3845004"/>
                </a:lnTo>
                <a:lnTo>
                  <a:pt x="1579555" y="3845648"/>
                </a:lnTo>
                <a:close/>
              </a:path>
              <a:path w="4149725" h="4070985">
                <a:moveTo>
                  <a:pt x="3796354" y="4070677"/>
                </a:moveTo>
                <a:lnTo>
                  <a:pt x="3747225" y="4070429"/>
                </a:lnTo>
                <a:lnTo>
                  <a:pt x="3698664" y="4069501"/>
                </a:lnTo>
                <a:lnTo>
                  <a:pt x="3650720" y="4067890"/>
                </a:lnTo>
                <a:lnTo>
                  <a:pt x="3603443" y="4065594"/>
                </a:lnTo>
                <a:lnTo>
                  <a:pt x="3556883" y="4062610"/>
                </a:lnTo>
                <a:lnTo>
                  <a:pt x="3511089" y="4058935"/>
                </a:lnTo>
                <a:lnTo>
                  <a:pt x="3466111" y="4054567"/>
                </a:lnTo>
                <a:lnTo>
                  <a:pt x="3421998" y="4049504"/>
                </a:lnTo>
                <a:lnTo>
                  <a:pt x="3378800" y="4043741"/>
                </a:lnTo>
                <a:lnTo>
                  <a:pt x="3336568" y="4037278"/>
                </a:lnTo>
                <a:lnTo>
                  <a:pt x="3295349" y="4030112"/>
                </a:lnTo>
                <a:lnTo>
                  <a:pt x="3255195" y="4022239"/>
                </a:lnTo>
                <a:lnTo>
                  <a:pt x="3216155" y="4013657"/>
                </a:lnTo>
                <a:lnTo>
                  <a:pt x="3178278" y="4004364"/>
                </a:lnTo>
                <a:lnTo>
                  <a:pt x="3106213" y="3983633"/>
                </a:lnTo>
                <a:lnTo>
                  <a:pt x="2984183" y="3939275"/>
                </a:lnTo>
                <a:lnTo>
                  <a:pt x="2929855" y="3920511"/>
                </a:lnTo>
                <a:lnTo>
                  <a:pt x="2876378" y="3903644"/>
                </a:lnTo>
                <a:lnTo>
                  <a:pt x="2823716" y="3888588"/>
                </a:lnTo>
                <a:lnTo>
                  <a:pt x="2771833" y="3875254"/>
                </a:lnTo>
                <a:lnTo>
                  <a:pt x="2720694" y="3863555"/>
                </a:lnTo>
                <a:lnTo>
                  <a:pt x="2670263" y="3853403"/>
                </a:lnTo>
                <a:lnTo>
                  <a:pt x="2620505" y="3844711"/>
                </a:lnTo>
                <a:lnTo>
                  <a:pt x="2571383" y="3837389"/>
                </a:lnTo>
                <a:lnTo>
                  <a:pt x="2522862" y="3831351"/>
                </a:lnTo>
                <a:lnTo>
                  <a:pt x="2474907" y="3826510"/>
                </a:lnTo>
                <a:lnTo>
                  <a:pt x="2427481" y="3822776"/>
                </a:lnTo>
                <a:lnTo>
                  <a:pt x="2380549" y="3820063"/>
                </a:lnTo>
                <a:lnTo>
                  <a:pt x="2334075" y="3818282"/>
                </a:lnTo>
                <a:lnTo>
                  <a:pt x="2288024" y="3817346"/>
                </a:lnTo>
                <a:lnTo>
                  <a:pt x="2242359" y="3817167"/>
                </a:lnTo>
                <a:lnTo>
                  <a:pt x="4149274" y="3817167"/>
                </a:lnTo>
                <a:lnTo>
                  <a:pt x="4149274" y="4053821"/>
                </a:lnTo>
                <a:lnTo>
                  <a:pt x="4100265" y="4058029"/>
                </a:lnTo>
                <a:lnTo>
                  <a:pt x="4048774" y="4061807"/>
                </a:lnTo>
                <a:lnTo>
                  <a:pt x="3997552" y="4064920"/>
                </a:lnTo>
                <a:lnTo>
                  <a:pt x="3946649" y="4067367"/>
                </a:lnTo>
                <a:lnTo>
                  <a:pt x="3896115" y="4069143"/>
                </a:lnTo>
                <a:lnTo>
                  <a:pt x="3846000" y="4070248"/>
                </a:lnTo>
                <a:lnTo>
                  <a:pt x="3796354" y="4070677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88974"/>
            <a:ext cx="4994910" cy="4498340"/>
            <a:chOff x="0" y="5788974"/>
            <a:chExt cx="4994910" cy="4498340"/>
          </a:xfrm>
        </p:grpSpPr>
        <p:sp>
          <p:nvSpPr>
            <p:cNvPr id="3" name="object 3"/>
            <p:cNvSpPr/>
            <p:nvPr/>
          </p:nvSpPr>
          <p:spPr>
            <a:xfrm>
              <a:off x="0" y="7354487"/>
              <a:ext cx="4994910" cy="2933065"/>
            </a:xfrm>
            <a:custGeom>
              <a:avLst/>
              <a:gdLst/>
              <a:ahLst/>
              <a:cxnLst/>
              <a:rect l="l" t="t" r="r" b="b"/>
              <a:pathLst>
                <a:path w="4994910" h="2933065">
                  <a:moveTo>
                    <a:pt x="1920585" y="32157"/>
                  </a:moveTo>
                  <a:lnTo>
                    <a:pt x="1328491" y="32157"/>
                  </a:lnTo>
                  <a:lnTo>
                    <a:pt x="1366340" y="24216"/>
                  </a:lnTo>
                  <a:lnTo>
                    <a:pt x="1405044" y="17300"/>
                  </a:lnTo>
                  <a:lnTo>
                    <a:pt x="1444586" y="11463"/>
                  </a:lnTo>
                  <a:lnTo>
                    <a:pt x="1484949" y="6760"/>
                  </a:lnTo>
                  <a:lnTo>
                    <a:pt x="1526119" y="3245"/>
                  </a:lnTo>
                  <a:lnTo>
                    <a:pt x="1568077" y="974"/>
                  </a:lnTo>
                  <a:lnTo>
                    <a:pt x="1610807" y="0"/>
                  </a:lnTo>
                  <a:lnTo>
                    <a:pt x="1654293" y="377"/>
                  </a:lnTo>
                  <a:lnTo>
                    <a:pt x="1698518" y="2162"/>
                  </a:lnTo>
                  <a:lnTo>
                    <a:pt x="1743466" y="5407"/>
                  </a:lnTo>
                  <a:lnTo>
                    <a:pt x="1789119" y="10168"/>
                  </a:lnTo>
                  <a:lnTo>
                    <a:pt x="1835462" y="16499"/>
                  </a:lnTo>
                  <a:lnTo>
                    <a:pt x="1882478" y="24455"/>
                  </a:lnTo>
                  <a:lnTo>
                    <a:pt x="1920585" y="32157"/>
                  </a:lnTo>
                  <a:close/>
                </a:path>
                <a:path w="4994910" h="2933065">
                  <a:moveTo>
                    <a:pt x="4639566" y="2932511"/>
                  </a:moveTo>
                  <a:lnTo>
                    <a:pt x="0" y="2932511"/>
                  </a:lnTo>
                  <a:lnTo>
                    <a:pt x="0" y="647071"/>
                  </a:lnTo>
                  <a:lnTo>
                    <a:pt x="43102" y="595428"/>
                  </a:lnTo>
                  <a:lnTo>
                    <a:pt x="72499" y="564891"/>
                  </a:lnTo>
                  <a:lnTo>
                    <a:pt x="103723" y="535368"/>
                  </a:lnTo>
                  <a:lnTo>
                    <a:pt x="136668" y="506842"/>
                  </a:lnTo>
                  <a:lnTo>
                    <a:pt x="171228" y="479292"/>
                  </a:lnTo>
                  <a:lnTo>
                    <a:pt x="207298" y="452698"/>
                  </a:lnTo>
                  <a:lnTo>
                    <a:pt x="244772" y="427040"/>
                  </a:lnTo>
                  <a:lnTo>
                    <a:pt x="283544" y="402300"/>
                  </a:lnTo>
                  <a:lnTo>
                    <a:pt x="323508" y="378456"/>
                  </a:lnTo>
                  <a:lnTo>
                    <a:pt x="364559" y="355490"/>
                  </a:lnTo>
                  <a:lnTo>
                    <a:pt x="406590" y="333381"/>
                  </a:lnTo>
                  <a:lnTo>
                    <a:pt x="449497" y="312110"/>
                  </a:lnTo>
                  <a:lnTo>
                    <a:pt x="493172" y="291657"/>
                  </a:lnTo>
                  <a:lnTo>
                    <a:pt x="537511" y="272001"/>
                  </a:lnTo>
                  <a:lnTo>
                    <a:pt x="582408" y="253125"/>
                  </a:lnTo>
                  <a:lnTo>
                    <a:pt x="627757" y="235007"/>
                  </a:lnTo>
                  <a:lnTo>
                    <a:pt x="673452" y="217627"/>
                  </a:lnTo>
                  <a:lnTo>
                    <a:pt x="719387" y="200967"/>
                  </a:lnTo>
                  <a:lnTo>
                    <a:pt x="765457" y="185006"/>
                  </a:lnTo>
                  <a:lnTo>
                    <a:pt x="811556" y="169725"/>
                  </a:lnTo>
                  <a:lnTo>
                    <a:pt x="857578" y="155104"/>
                  </a:lnTo>
                  <a:lnTo>
                    <a:pt x="903417" y="141122"/>
                  </a:lnTo>
                  <a:lnTo>
                    <a:pt x="948968" y="127761"/>
                  </a:lnTo>
                  <a:lnTo>
                    <a:pt x="1038781" y="102820"/>
                  </a:lnTo>
                  <a:lnTo>
                    <a:pt x="1126171" y="80122"/>
                  </a:lnTo>
                  <a:lnTo>
                    <a:pt x="1210291" y="59510"/>
                  </a:lnTo>
                  <a:lnTo>
                    <a:pt x="1328492" y="32156"/>
                  </a:lnTo>
                  <a:lnTo>
                    <a:pt x="1920585" y="32157"/>
                  </a:lnTo>
                  <a:lnTo>
                    <a:pt x="1978463" y="45459"/>
                  </a:lnTo>
                  <a:lnTo>
                    <a:pt x="2027398" y="58617"/>
                  </a:lnTo>
                  <a:lnTo>
                    <a:pt x="2076940" y="73617"/>
                  </a:lnTo>
                  <a:lnTo>
                    <a:pt x="2127072" y="90514"/>
                  </a:lnTo>
                  <a:lnTo>
                    <a:pt x="2177778" y="109363"/>
                  </a:lnTo>
                  <a:lnTo>
                    <a:pt x="2229040" y="130219"/>
                  </a:lnTo>
                  <a:lnTo>
                    <a:pt x="2280844" y="153136"/>
                  </a:lnTo>
                  <a:lnTo>
                    <a:pt x="2333171" y="178168"/>
                  </a:lnTo>
                  <a:lnTo>
                    <a:pt x="2386005" y="205371"/>
                  </a:lnTo>
                  <a:lnTo>
                    <a:pt x="2439330" y="234798"/>
                  </a:lnTo>
                  <a:lnTo>
                    <a:pt x="2493130" y="266504"/>
                  </a:lnTo>
                  <a:lnTo>
                    <a:pt x="2547387" y="300543"/>
                  </a:lnTo>
                  <a:lnTo>
                    <a:pt x="2602085" y="336971"/>
                  </a:lnTo>
                  <a:lnTo>
                    <a:pt x="2632231" y="356498"/>
                  </a:lnTo>
                  <a:lnTo>
                    <a:pt x="2695388" y="391004"/>
                  </a:lnTo>
                  <a:lnTo>
                    <a:pt x="2762161" y="420002"/>
                  </a:lnTo>
                  <a:lnTo>
                    <a:pt x="2832304" y="444153"/>
                  </a:lnTo>
                  <a:lnTo>
                    <a:pt x="2905572" y="464123"/>
                  </a:lnTo>
                  <a:lnTo>
                    <a:pt x="2943301" y="472747"/>
                  </a:lnTo>
                  <a:lnTo>
                    <a:pt x="2981719" y="480573"/>
                  </a:lnTo>
                  <a:lnTo>
                    <a:pt x="3020795" y="487686"/>
                  </a:lnTo>
                  <a:lnTo>
                    <a:pt x="3060499" y="494168"/>
                  </a:lnTo>
                  <a:lnTo>
                    <a:pt x="3100800" y="500102"/>
                  </a:lnTo>
                  <a:lnTo>
                    <a:pt x="3141668" y="505571"/>
                  </a:lnTo>
                  <a:lnTo>
                    <a:pt x="3224980" y="515445"/>
                  </a:lnTo>
                  <a:lnTo>
                    <a:pt x="3529901" y="547544"/>
                  </a:lnTo>
                  <a:lnTo>
                    <a:pt x="3619817" y="558749"/>
                  </a:lnTo>
                  <a:lnTo>
                    <a:pt x="3665088" y="565105"/>
                  </a:lnTo>
                  <a:lnTo>
                    <a:pt x="3710527" y="572074"/>
                  </a:lnTo>
                  <a:lnTo>
                    <a:pt x="3756102" y="579738"/>
                  </a:lnTo>
                  <a:lnTo>
                    <a:pt x="3801783" y="588182"/>
                  </a:lnTo>
                  <a:lnTo>
                    <a:pt x="3847540" y="597487"/>
                  </a:lnTo>
                  <a:lnTo>
                    <a:pt x="3893342" y="607737"/>
                  </a:lnTo>
                  <a:lnTo>
                    <a:pt x="3939157" y="619014"/>
                  </a:lnTo>
                  <a:lnTo>
                    <a:pt x="3984956" y="631402"/>
                  </a:lnTo>
                  <a:lnTo>
                    <a:pt x="4030708" y="644983"/>
                  </a:lnTo>
                  <a:lnTo>
                    <a:pt x="4076382" y="659841"/>
                  </a:lnTo>
                  <a:lnTo>
                    <a:pt x="4121947" y="676057"/>
                  </a:lnTo>
                  <a:lnTo>
                    <a:pt x="4167373" y="693716"/>
                  </a:lnTo>
                  <a:lnTo>
                    <a:pt x="4212629" y="712900"/>
                  </a:lnTo>
                  <a:lnTo>
                    <a:pt x="4257684" y="733693"/>
                  </a:lnTo>
                  <a:lnTo>
                    <a:pt x="4302508" y="756176"/>
                  </a:lnTo>
                  <a:lnTo>
                    <a:pt x="4347069" y="780433"/>
                  </a:lnTo>
                  <a:lnTo>
                    <a:pt x="4391338" y="806547"/>
                  </a:lnTo>
                  <a:lnTo>
                    <a:pt x="4435284" y="834600"/>
                  </a:lnTo>
                  <a:lnTo>
                    <a:pt x="4478875" y="864676"/>
                  </a:lnTo>
                  <a:lnTo>
                    <a:pt x="4522082" y="896858"/>
                  </a:lnTo>
                  <a:lnTo>
                    <a:pt x="4564873" y="931228"/>
                  </a:lnTo>
                  <a:lnTo>
                    <a:pt x="4607218" y="967870"/>
                  </a:lnTo>
                  <a:lnTo>
                    <a:pt x="4649086" y="1006866"/>
                  </a:lnTo>
                  <a:lnTo>
                    <a:pt x="4690447" y="1048300"/>
                  </a:lnTo>
                  <a:lnTo>
                    <a:pt x="4727795" y="1088777"/>
                  </a:lnTo>
                  <a:lnTo>
                    <a:pt x="4762346" y="1129665"/>
                  </a:lnTo>
                  <a:lnTo>
                    <a:pt x="4794174" y="1170942"/>
                  </a:lnTo>
                  <a:lnTo>
                    <a:pt x="4823350" y="1212584"/>
                  </a:lnTo>
                  <a:lnTo>
                    <a:pt x="4849948" y="1254568"/>
                  </a:lnTo>
                  <a:lnTo>
                    <a:pt x="4874038" y="1296872"/>
                  </a:lnTo>
                  <a:lnTo>
                    <a:pt x="4895695" y="1339472"/>
                  </a:lnTo>
                  <a:lnTo>
                    <a:pt x="4914990" y="1382345"/>
                  </a:lnTo>
                  <a:lnTo>
                    <a:pt x="4931996" y="1425469"/>
                  </a:lnTo>
                  <a:lnTo>
                    <a:pt x="4946785" y="1468821"/>
                  </a:lnTo>
                  <a:lnTo>
                    <a:pt x="4959430" y="1512377"/>
                  </a:lnTo>
                  <a:lnTo>
                    <a:pt x="4970003" y="1556115"/>
                  </a:lnTo>
                  <a:lnTo>
                    <a:pt x="4978577" y="1600012"/>
                  </a:lnTo>
                  <a:lnTo>
                    <a:pt x="4985224" y="1644044"/>
                  </a:lnTo>
                  <a:lnTo>
                    <a:pt x="4990017" y="1688189"/>
                  </a:lnTo>
                  <a:lnTo>
                    <a:pt x="4993028" y="1732425"/>
                  </a:lnTo>
                  <a:lnTo>
                    <a:pt x="4994329" y="1776727"/>
                  </a:lnTo>
                  <a:lnTo>
                    <a:pt x="4993993" y="1821073"/>
                  </a:lnTo>
                  <a:lnTo>
                    <a:pt x="4992092" y="1865440"/>
                  </a:lnTo>
                  <a:lnTo>
                    <a:pt x="4988700" y="1909805"/>
                  </a:lnTo>
                  <a:lnTo>
                    <a:pt x="4983887" y="1954145"/>
                  </a:lnTo>
                  <a:lnTo>
                    <a:pt x="4977728" y="1998437"/>
                  </a:lnTo>
                  <a:lnTo>
                    <a:pt x="4970294" y="2042659"/>
                  </a:lnTo>
                  <a:lnTo>
                    <a:pt x="4961657" y="2086787"/>
                  </a:lnTo>
                  <a:lnTo>
                    <a:pt x="4951891" y="2130798"/>
                  </a:lnTo>
                  <a:lnTo>
                    <a:pt x="4941067" y="2174669"/>
                  </a:lnTo>
                  <a:lnTo>
                    <a:pt x="4929259" y="2218378"/>
                  </a:lnTo>
                  <a:lnTo>
                    <a:pt x="4916538" y="2261901"/>
                  </a:lnTo>
                  <a:lnTo>
                    <a:pt x="4902977" y="2305216"/>
                  </a:lnTo>
                  <a:lnTo>
                    <a:pt x="4888648" y="2348299"/>
                  </a:lnTo>
                  <a:lnTo>
                    <a:pt x="4873625" y="2391128"/>
                  </a:lnTo>
                  <a:lnTo>
                    <a:pt x="4857978" y="2433679"/>
                  </a:lnTo>
                  <a:lnTo>
                    <a:pt x="4841782" y="2475930"/>
                  </a:lnTo>
                  <a:lnTo>
                    <a:pt x="4825108" y="2517858"/>
                  </a:lnTo>
                  <a:lnTo>
                    <a:pt x="4808029" y="2559440"/>
                  </a:lnTo>
                  <a:lnTo>
                    <a:pt x="4790617" y="2600652"/>
                  </a:lnTo>
                  <a:lnTo>
                    <a:pt x="4772944" y="2641472"/>
                  </a:lnTo>
                  <a:lnTo>
                    <a:pt x="4755084" y="2681877"/>
                  </a:lnTo>
                  <a:lnTo>
                    <a:pt x="4737108" y="2721844"/>
                  </a:lnTo>
                  <a:lnTo>
                    <a:pt x="4719090" y="2761351"/>
                  </a:lnTo>
                  <a:lnTo>
                    <a:pt x="4701101" y="2800373"/>
                  </a:lnTo>
                  <a:lnTo>
                    <a:pt x="4639566" y="2932511"/>
                  </a:lnTo>
                  <a:close/>
                </a:path>
              </a:pathLst>
            </a:custGeom>
            <a:solidFill>
              <a:srgbClr val="FFCC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375" y="5788974"/>
              <a:ext cx="3829049" cy="41147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73200" y="6172200"/>
            <a:ext cx="4114799" cy="4114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3609" y="2271590"/>
            <a:ext cx="7791449" cy="596264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68437" y="1621365"/>
            <a:ext cx="9805670" cy="95250"/>
          </a:xfrm>
          <a:custGeom>
            <a:avLst/>
            <a:gdLst/>
            <a:ahLst/>
            <a:cxnLst/>
            <a:rect l="l" t="t" r="r" b="b"/>
            <a:pathLst>
              <a:path w="9805670" h="95250">
                <a:moveTo>
                  <a:pt x="9805391" y="95249"/>
                </a:moveTo>
                <a:lnTo>
                  <a:pt x="0" y="95249"/>
                </a:lnTo>
                <a:lnTo>
                  <a:pt x="0" y="0"/>
                </a:lnTo>
                <a:lnTo>
                  <a:pt x="9805391" y="0"/>
                </a:lnTo>
                <a:lnTo>
                  <a:pt x="9805391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55737" y="551391"/>
            <a:ext cx="9831070" cy="1225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09" dirty="0"/>
              <a:t>PRODUCT</a:t>
            </a:r>
            <a:r>
              <a:rPr spc="-380" dirty="0"/>
              <a:t> </a:t>
            </a:r>
            <a:r>
              <a:rPr spc="420" dirty="0"/>
              <a:t>BACKLOG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5672827" y="847177"/>
            <a:ext cx="2615565" cy="4333875"/>
            <a:chOff x="15672827" y="847177"/>
            <a:chExt cx="2615565" cy="4333875"/>
          </a:xfrm>
        </p:grpSpPr>
        <p:sp>
          <p:nvSpPr>
            <p:cNvPr id="10" name="object 10"/>
            <p:cNvSpPr/>
            <p:nvPr/>
          </p:nvSpPr>
          <p:spPr>
            <a:xfrm>
              <a:off x="15967499" y="1042486"/>
              <a:ext cx="2320925" cy="3403600"/>
            </a:xfrm>
            <a:custGeom>
              <a:avLst/>
              <a:gdLst/>
              <a:ahLst/>
              <a:cxnLst/>
              <a:rect l="l" t="t" r="r" b="b"/>
              <a:pathLst>
                <a:path w="2320925" h="3403600">
                  <a:moveTo>
                    <a:pt x="43294" y="3403311"/>
                  </a:moveTo>
                  <a:lnTo>
                    <a:pt x="4193" y="3371404"/>
                  </a:lnTo>
                  <a:lnTo>
                    <a:pt x="0" y="3354136"/>
                  </a:lnTo>
                  <a:lnTo>
                    <a:pt x="390" y="3335155"/>
                  </a:lnTo>
                  <a:lnTo>
                    <a:pt x="14107" y="3292271"/>
                  </a:lnTo>
                  <a:lnTo>
                    <a:pt x="43716" y="3243178"/>
                  </a:lnTo>
                  <a:lnTo>
                    <a:pt x="87589" y="3188305"/>
                  </a:lnTo>
                  <a:lnTo>
                    <a:pt x="114366" y="3158833"/>
                  </a:lnTo>
                  <a:lnTo>
                    <a:pt x="144097" y="3128077"/>
                  </a:lnTo>
                  <a:lnTo>
                    <a:pt x="176581" y="3096089"/>
                  </a:lnTo>
                  <a:lnTo>
                    <a:pt x="211612" y="3062923"/>
                  </a:lnTo>
                  <a:lnTo>
                    <a:pt x="248988" y="3028632"/>
                  </a:lnTo>
                  <a:lnTo>
                    <a:pt x="288505" y="2993269"/>
                  </a:lnTo>
                  <a:lnTo>
                    <a:pt x="329960" y="2956888"/>
                  </a:lnTo>
                  <a:lnTo>
                    <a:pt x="373148" y="2919543"/>
                  </a:lnTo>
                  <a:lnTo>
                    <a:pt x="657293" y="2678205"/>
                  </a:lnTo>
                  <a:lnTo>
                    <a:pt x="756652" y="2592462"/>
                  </a:lnTo>
                  <a:lnTo>
                    <a:pt x="806286" y="2548839"/>
                  </a:lnTo>
                  <a:lnTo>
                    <a:pt x="855619" y="2504784"/>
                  </a:lnTo>
                  <a:lnTo>
                    <a:pt x="903650" y="2458903"/>
                  </a:lnTo>
                  <a:lnTo>
                    <a:pt x="953063" y="2406741"/>
                  </a:lnTo>
                  <a:lnTo>
                    <a:pt x="1003718" y="2348685"/>
                  </a:lnTo>
                  <a:lnTo>
                    <a:pt x="1029468" y="2317566"/>
                  </a:lnTo>
                  <a:lnTo>
                    <a:pt x="1055476" y="2285119"/>
                  </a:lnTo>
                  <a:lnTo>
                    <a:pt x="1081727" y="2251391"/>
                  </a:lnTo>
                  <a:lnTo>
                    <a:pt x="1108201" y="2216430"/>
                  </a:lnTo>
                  <a:lnTo>
                    <a:pt x="1134881" y="2180284"/>
                  </a:lnTo>
                  <a:lnTo>
                    <a:pt x="1161752" y="2143002"/>
                  </a:lnTo>
                  <a:lnTo>
                    <a:pt x="1188794" y="2104632"/>
                  </a:lnTo>
                  <a:lnTo>
                    <a:pt x="1215991" y="2065222"/>
                  </a:lnTo>
                  <a:lnTo>
                    <a:pt x="1243326" y="2024820"/>
                  </a:lnTo>
                  <a:lnTo>
                    <a:pt x="1270780" y="1983475"/>
                  </a:lnTo>
                  <a:lnTo>
                    <a:pt x="1298338" y="1941234"/>
                  </a:lnTo>
                  <a:lnTo>
                    <a:pt x="1325981" y="1898145"/>
                  </a:lnTo>
                  <a:lnTo>
                    <a:pt x="1353693" y="1854258"/>
                  </a:lnTo>
                  <a:lnTo>
                    <a:pt x="1381455" y="1809620"/>
                  </a:lnTo>
                  <a:lnTo>
                    <a:pt x="1409251" y="1764279"/>
                  </a:lnTo>
                  <a:lnTo>
                    <a:pt x="1437063" y="1718284"/>
                  </a:lnTo>
                  <a:lnTo>
                    <a:pt x="1464874" y="1671682"/>
                  </a:lnTo>
                  <a:lnTo>
                    <a:pt x="1493017" y="1623921"/>
                  </a:lnTo>
                  <a:lnTo>
                    <a:pt x="1520424" y="1576853"/>
                  </a:lnTo>
                  <a:lnTo>
                    <a:pt x="1548128" y="1528721"/>
                  </a:lnTo>
                  <a:lnTo>
                    <a:pt x="1575762" y="1480176"/>
                  </a:lnTo>
                  <a:lnTo>
                    <a:pt x="1603309" y="1431266"/>
                  </a:lnTo>
                  <a:lnTo>
                    <a:pt x="1630750" y="1382038"/>
                  </a:lnTo>
                  <a:lnTo>
                    <a:pt x="1658070" y="1332542"/>
                  </a:lnTo>
                  <a:lnTo>
                    <a:pt x="1685249" y="1282824"/>
                  </a:lnTo>
                  <a:lnTo>
                    <a:pt x="1712272" y="1232934"/>
                  </a:lnTo>
                  <a:lnTo>
                    <a:pt x="1739121" y="1182920"/>
                  </a:lnTo>
                  <a:lnTo>
                    <a:pt x="1765778" y="1132829"/>
                  </a:lnTo>
                  <a:lnTo>
                    <a:pt x="1792227" y="1082710"/>
                  </a:lnTo>
                  <a:lnTo>
                    <a:pt x="1818449" y="1032612"/>
                  </a:lnTo>
                  <a:lnTo>
                    <a:pt x="1844428" y="982581"/>
                  </a:lnTo>
                  <a:lnTo>
                    <a:pt x="1870147" y="932667"/>
                  </a:lnTo>
                  <a:lnTo>
                    <a:pt x="1895587" y="882918"/>
                  </a:lnTo>
                  <a:lnTo>
                    <a:pt x="1920732" y="833382"/>
                  </a:lnTo>
                  <a:lnTo>
                    <a:pt x="1945565" y="784106"/>
                  </a:lnTo>
                  <a:lnTo>
                    <a:pt x="1970067" y="735140"/>
                  </a:lnTo>
                  <a:lnTo>
                    <a:pt x="1994222" y="686532"/>
                  </a:lnTo>
                  <a:lnTo>
                    <a:pt x="2018013" y="638329"/>
                  </a:lnTo>
                  <a:lnTo>
                    <a:pt x="2041421" y="590579"/>
                  </a:lnTo>
                  <a:lnTo>
                    <a:pt x="2064431" y="543332"/>
                  </a:lnTo>
                  <a:lnTo>
                    <a:pt x="2087024" y="496635"/>
                  </a:lnTo>
                  <a:lnTo>
                    <a:pt x="2109183" y="450536"/>
                  </a:lnTo>
                  <a:lnTo>
                    <a:pt x="2130891" y="405084"/>
                  </a:lnTo>
                  <a:lnTo>
                    <a:pt x="2152130" y="360327"/>
                  </a:lnTo>
                  <a:lnTo>
                    <a:pt x="2172884" y="316312"/>
                  </a:lnTo>
                  <a:lnTo>
                    <a:pt x="2193135" y="273089"/>
                  </a:lnTo>
                  <a:lnTo>
                    <a:pt x="2212865" y="230705"/>
                  </a:lnTo>
                  <a:lnTo>
                    <a:pt x="2259563" y="129743"/>
                  </a:lnTo>
                  <a:lnTo>
                    <a:pt x="2286865" y="71205"/>
                  </a:lnTo>
                  <a:lnTo>
                    <a:pt x="2313975" y="13673"/>
                  </a:lnTo>
                  <a:lnTo>
                    <a:pt x="2320499" y="0"/>
                  </a:lnTo>
                  <a:lnTo>
                    <a:pt x="2320499" y="825966"/>
                  </a:lnTo>
                  <a:lnTo>
                    <a:pt x="2140206" y="1109661"/>
                  </a:lnTo>
                  <a:lnTo>
                    <a:pt x="1991216" y="1341524"/>
                  </a:lnTo>
                  <a:lnTo>
                    <a:pt x="1907792" y="1469885"/>
                  </a:lnTo>
                  <a:lnTo>
                    <a:pt x="1855486" y="1549619"/>
                  </a:lnTo>
                  <a:lnTo>
                    <a:pt x="1806286" y="1623921"/>
                  </a:lnTo>
                  <a:lnTo>
                    <a:pt x="1775083" y="1671414"/>
                  </a:lnTo>
                  <a:lnTo>
                    <a:pt x="1744893" y="1717668"/>
                  </a:lnTo>
                  <a:lnTo>
                    <a:pt x="1715717" y="1762844"/>
                  </a:lnTo>
                  <a:lnTo>
                    <a:pt x="1580938" y="1974117"/>
                  </a:lnTo>
                  <a:lnTo>
                    <a:pt x="1555385" y="2013759"/>
                  </a:lnTo>
                  <a:lnTo>
                    <a:pt x="1530026" y="2052633"/>
                  </a:lnTo>
                  <a:lnTo>
                    <a:pt x="1504745" y="2090785"/>
                  </a:lnTo>
                  <a:lnTo>
                    <a:pt x="1479425" y="2128257"/>
                  </a:lnTo>
                  <a:lnTo>
                    <a:pt x="1453949" y="2165094"/>
                  </a:lnTo>
                  <a:lnTo>
                    <a:pt x="1428199" y="2201340"/>
                  </a:lnTo>
                  <a:lnTo>
                    <a:pt x="1402060" y="2237040"/>
                  </a:lnTo>
                  <a:lnTo>
                    <a:pt x="1375414" y="2272238"/>
                  </a:lnTo>
                  <a:lnTo>
                    <a:pt x="1348144" y="2306978"/>
                  </a:lnTo>
                  <a:lnTo>
                    <a:pt x="1320133" y="2341304"/>
                  </a:lnTo>
                  <a:lnTo>
                    <a:pt x="1291264" y="2375260"/>
                  </a:lnTo>
                  <a:lnTo>
                    <a:pt x="1261421" y="2408891"/>
                  </a:lnTo>
                  <a:lnTo>
                    <a:pt x="1230486" y="2442242"/>
                  </a:lnTo>
                  <a:lnTo>
                    <a:pt x="1198343" y="2475355"/>
                  </a:lnTo>
                  <a:lnTo>
                    <a:pt x="1164874" y="2508276"/>
                  </a:lnTo>
                  <a:lnTo>
                    <a:pt x="1129963" y="2541048"/>
                  </a:lnTo>
                  <a:lnTo>
                    <a:pt x="1093492" y="2573716"/>
                  </a:lnTo>
                  <a:lnTo>
                    <a:pt x="1055345" y="2606324"/>
                  </a:lnTo>
                  <a:lnTo>
                    <a:pt x="1015406" y="2638917"/>
                  </a:lnTo>
                  <a:lnTo>
                    <a:pt x="973556" y="2671538"/>
                  </a:lnTo>
                  <a:lnTo>
                    <a:pt x="929678" y="2704232"/>
                  </a:lnTo>
                  <a:lnTo>
                    <a:pt x="883657" y="2737043"/>
                  </a:lnTo>
                  <a:lnTo>
                    <a:pt x="835376" y="2770015"/>
                  </a:lnTo>
                  <a:lnTo>
                    <a:pt x="717509" y="2847550"/>
                  </a:lnTo>
                  <a:lnTo>
                    <a:pt x="654176" y="2891691"/>
                  </a:lnTo>
                  <a:lnTo>
                    <a:pt x="594601" y="2935401"/>
                  </a:lnTo>
                  <a:lnTo>
                    <a:pt x="538667" y="2978464"/>
                  </a:lnTo>
                  <a:lnTo>
                    <a:pt x="486256" y="3020663"/>
                  </a:lnTo>
                  <a:lnTo>
                    <a:pt x="437251" y="3061783"/>
                  </a:lnTo>
                  <a:lnTo>
                    <a:pt x="391536" y="3101609"/>
                  </a:lnTo>
                  <a:lnTo>
                    <a:pt x="348993" y="3139923"/>
                  </a:lnTo>
                  <a:lnTo>
                    <a:pt x="309505" y="3176511"/>
                  </a:lnTo>
                  <a:lnTo>
                    <a:pt x="272955" y="3211157"/>
                  </a:lnTo>
                  <a:lnTo>
                    <a:pt x="179763" y="3301283"/>
                  </a:lnTo>
                  <a:lnTo>
                    <a:pt x="153795" y="3326002"/>
                  </a:lnTo>
                  <a:lnTo>
                    <a:pt x="108799" y="3366159"/>
                  </a:lnTo>
                  <a:lnTo>
                    <a:pt x="72278" y="3392504"/>
                  </a:lnTo>
                  <a:lnTo>
                    <a:pt x="56902" y="3399958"/>
                  </a:lnTo>
                  <a:lnTo>
                    <a:pt x="43294" y="3403311"/>
                  </a:lnTo>
                  <a:close/>
                </a:path>
              </a:pathLst>
            </a:custGeom>
            <a:solidFill>
              <a:srgbClr val="B3B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72827" y="847177"/>
              <a:ext cx="2413000" cy="3077210"/>
            </a:xfrm>
            <a:custGeom>
              <a:avLst/>
              <a:gdLst/>
              <a:ahLst/>
              <a:cxnLst/>
              <a:rect l="l" t="t" r="r" b="b"/>
              <a:pathLst>
                <a:path w="2413000" h="3077210">
                  <a:moveTo>
                    <a:pt x="158726" y="3076890"/>
                  </a:moveTo>
                  <a:lnTo>
                    <a:pt x="118538" y="3071751"/>
                  </a:lnTo>
                  <a:lnTo>
                    <a:pt x="84166" y="3051522"/>
                  </a:lnTo>
                  <a:lnTo>
                    <a:pt x="55584" y="3015572"/>
                  </a:lnTo>
                  <a:lnTo>
                    <a:pt x="32768" y="2963270"/>
                  </a:lnTo>
                  <a:lnTo>
                    <a:pt x="15693" y="2893985"/>
                  </a:lnTo>
                  <a:lnTo>
                    <a:pt x="9300" y="2852776"/>
                  </a:lnTo>
                  <a:lnTo>
                    <a:pt x="4333" y="2807084"/>
                  </a:lnTo>
                  <a:lnTo>
                    <a:pt x="789" y="2756832"/>
                  </a:lnTo>
                  <a:lnTo>
                    <a:pt x="0" y="2717728"/>
                  </a:lnTo>
                  <a:lnTo>
                    <a:pt x="1848" y="2679242"/>
                  </a:lnTo>
                  <a:lnTo>
                    <a:pt x="6260" y="2641353"/>
                  </a:lnTo>
                  <a:lnTo>
                    <a:pt x="22468" y="2567281"/>
                  </a:lnTo>
                  <a:lnTo>
                    <a:pt x="48017" y="2495343"/>
                  </a:lnTo>
                  <a:lnTo>
                    <a:pt x="64105" y="2460121"/>
                  </a:lnTo>
                  <a:lnTo>
                    <a:pt x="82300" y="2425370"/>
                  </a:lnTo>
                  <a:lnTo>
                    <a:pt x="102527" y="2391067"/>
                  </a:lnTo>
                  <a:lnTo>
                    <a:pt x="124710" y="2357191"/>
                  </a:lnTo>
                  <a:lnTo>
                    <a:pt x="148772" y="2323722"/>
                  </a:lnTo>
                  <a:lnTo>
                    <a:pt x="174640" y="2290639"/>
                  </a:lnTo>
                  <a:lnTo>
                    <a:pt x="202235" y="2257919"/>
                  </a:lnTo>
                  <a:lnTo>
                    <a:pt x="231483" y="2225543"/>
                  </a:lnTo>
                  <a:lnTo>
                    <a:pt x="262307" y="2193488"/>
                  </a:lnTo>
                  <a:lnTo>
                    <a:pt x="294633" y="2161734"/>
                  </a:lnTo>
                  <a:lnTo>
                    <a:pt x="328383" y="2130260"/>
                  </a:lnTo>
                  <a:lnTo>
                    <a:pt x="363482" y="2099044"/>
                  </a:lnTo>
                  <a:lnTo>
                    <a:pt x="399855" y="2068065"/>
                  </a:lnTo>
                  <a:lnTo>
                    <a:pt x="437425" y="2037303"/>
                  </a:lnTo>
                  <a:lnTo>
                    <a:pt x="476116" y="2006735"/>
                  </a:lnTo>
                  <a:lnTo>
                    <a:pt x="515853" y="1976341"/>
                  </a:lnTo>
                  <a:lnTo>
                    <a:pt x="556560" y="1946100"/>
                  </a:lnTo>
                  <a:lnTo>
                    <a:pt x="598161" y="1915990"/>
                  </a:lnTo>
                  <a:lnTo>
                    <a:pt x="640580" y="1885990"/>
                  </a:lnTo>
                  <a:lnTo>
                    <a:pt x="683741" y="1856080"/>
                  </a:lnTo>
                  <a:lnTo>
                    <a:pt x="727569" y="1826237"/>
                  </a:lnTo>
                  <a:lnTo>
                    <a:pt x="771987" y="1796442"/>
                  </a:lnTo>
                  <a:lnTo>
                    <a:pt x="816920" y="1766672"/>
                  </a:lnTo>
                  <a:lnTo>
                    <a:pt x="862291" y="1736907"/>
                  </a:lnTo>
                  <a:lnTo>
                    <a:pt x="1139490" y="1557225"/>
                  </a:lnTo>
                  <a:lnTo>
                    <a:pt x="1231961" y="1496408"/>
                  </a:lnTo>
                  <a:lnTo>
                    <a:pt x="1277869" y="1465731"/>
                  </a:lnTo>
                  <a:lnTo>
                    <a:pt x="1327989" y="1430242"/>
                  </a:lnTo>
                  <a:lnTo>
                    <a:pt x="1376643" y="1392299"/>
                  </a:lnTo>
                  <a:lnTo>
                    <a:pt x="1423842" y="1352097"/>
                  </a:lnTo>
                  <a:lnTo>
                    <a:pt x="1469596" y="1309834"/>
                  </a:lnTo>
                  <a:lnTo>
                    <a:pt x="1513914" y="1265705"/>
                  </a:lnTo>
                  <a:lnTo>
                    <a:pt x="1556805" y="1219907"/>
                  </a:lnTo>
                  <a:lnTo>
                    <a:pt x="1598281" y="1172636"/>
                  </a:lnTo>
                  <a:lnTo>
                    <a:pt x="1638349" y="1124088"/>
                  </a:lnTo>
                  <a:lnTo>
                    <a:pt x="1677021" y="1074461"/>
                  </a:lnTo>
                  <a:lnTo>
                    <a:pt x="1714306" y="1023949"/>
                  </a:lnTo>
                  <a:lnTo>
                    <a:pt x="1750213" y="972749"/>
                  </a:lnTo>
                  <a:lnTo>
                    <a:pt x="1784752" y="921059"/>
                  </a:lnTo>
                  <a:lnTo>
                    <a:pt x="1817934" y="869073"/>
                  </a:lnTo>
                  <a:lnTo>
                    <a:pt x="1849767" y="816988"/>
                  </a:lnTo>
                  <a:lnTo>
                    <a:pt x="1880261" y="765002"/>
                  </a:lnTo>
                  <a:lnTo>
                    <a:pt x="1909427" y="713309"/>
                  </a:lnTo>
                  <a:lnTo>
                    <a:pt x="1937274" y="662106"/>
                  </a:lnTo>
                  <a:lnTo>
                    <a:pt x="1963811" y="611590"/>
                  </a:lnTo>
                  <a:lnTo>
                    <a:pt x="1989048" y="561956"/>
                  </a:lnTo>
                  <a:lnTo>
                    <a:pt x="2012995" y="513402"/>
                  </a:lnTo>
                  <a:lnTo>
                    <a:pt x="2035663" y="466124"/>
                  </a:lnTo>
                  <a:lnTo>
                    <a:pt x="2057059" y="420317"/>
                  </a:lnTo>
                  <a:lnTo>
                    <a:pt x="2077195" y="376178"/>
                  </a:lnTo>
                  <a:lnTo>
                    <a:pt x="2096080" y="333904"/>
                  </a:lnTo>
                  <a:lnTo>
                    <a:pt x="2130136" y="255734"/>
                  </a:lnTo>
                  <a:lnTo>
                    <a:pt x="2172079" y="157370"/>
                  </a:lnTo>
                  <a:lnTo>
                    <a:pt x="2194061" y="106678"/>
                  </a:lnTo>
                  <a:lnTo>
                    <a:pt x="2211350" y="69726"/>
                  </a:lnTo>
                  <a:lnTo>
                    <a:pt x="2256396" y="28044"/>
                  </a:lnTo>
                  <a:lnTo>
                    <a:pt x="2304572" y="7480"/>
                  </a:lnTo>
                  <a:lnTo>
                    <a:pt x="2343357" y="0"/>
                  </a:lnTo>
                  <a:lnTo>
                    <a:pt x="2359359" y="900"/>
                  </a:lnTo>
                  <a:lnTo>
                    <a:pt x="2394430" y="20897"/>
                  </a:lnTo>
                  <a:lnTo>
                    <a:pt x="2411204" y="64612"/>
                  </a:lnTo>
                  <a:lnTo>
                    <a:pt x="2412974" y="83959"/>
                  </a:lnTo>
                  <a:lnTo>
                    <a:pt x="2412920" y="105519"/>
                  </a:lnTo>
                  <a:lnTo>
                    <a:pt x="2407555" y="154849"/>
                  </a:lnTo>
                  <a:lnTo>
                    <a:pt x="2395527" y="211755"/>
                  </a:lnTo>
                  <a:lnTo>
                    <a:pt x="2377257" y="275390"/>
                  </a:lnTo>
                  <a:lnTo>
                    <a:pt x="2353163" y="344907"/>
                  </a:lnTo>
                  <a:lnTo>
                    <a:pt x="2339065" y="381606"/>
                  </a:lnTo>
                  <a:lnTo>
                    <a:pt x="2323668" y="419457"/>
                  </a:lnTo>
                  <a:lnTo>
                    <a:pt x="2307025" y="458356"/>
                  </a:lnTo>
                  <a:lnTo>
                    <a:pt x="2289189" y="498195"/>
                  </a:lnTo>
                  <a:lnTo>
                    <a:pt x="2270213" y="538869"/>
                  </a:lnTo>
                  <a:lnTo>
                    <a:pt x="2250148" y="580273"/>
                  </a:lnTo>
                  <a:lnTo>
                    <a:pt x="2229048" y="622299"/>
                  </a:lnTo>
                  <a:lnTo>
                    <a:pt x="2206964" y="664843"/>
                  </a:lnTo>
                  <a:lnTo>
                    <a:pt x="2183950" y="707798"/>
                  </a:lnTo>
                  <a:lnTo>
                    <a:pt x="2160057" y="751059"/>
                  </a:lnTo>
                  <a:lnTo>
                    <a:pt x="2135339" y="794519"/>
                  </a:lnTo>
                  <a:lnTo>
                    <a:pt x="2109848" y="838073"/>
                  </a:lnTo>
                  <a:lnTo>
                    <a:pt x="2083635" y="881615"/>
                  </a:lnTo>
                  <a:lnTo>
                    <a:pt x="2056755" y="925038"/>
                  </a:lnTo>
                  <a:lnTo>
                    <a:pt x="2029259" y="968238"/>
                  </a:lnTo>
                  <a:lnTo>
                    <a:pt x="2001199" y="1011107"/>
                  </a:lnTo>
                  <a:lnTo>
                    <a:pt x="1972629" y="1053541"/>
                  </a:lnTo>
                  <a:lnTo>
                    <a:pt x="1943601" y="1095433"/>
                  </a:lnTo>
                  <a:lnTo>
                    <a:pt x="1914166" y="1136678"/>
                  </a:lnTo>
                  <a:lnTo>
                    <a:pt x="1884379" y="1177169"/>
                  </a:lnTo>
                  <a:lnTo>
                    <a:pt x="1854290" y="1216800"/>
                  </a:lnTo>
                  <a:lnTo>
                    <a:pt x="1823954" y="1255466"/>
                  </a:lnTo>
                  <a:lnTo>
                    <a:pt x="1793421" y="1293061"/>
                  </a:lnTo>
                  <a:lnTo>
                    <a:pt x="1762745" y="1329479"/>
                  </a:lnTo>
                  <a:lnTo>
                    <a:pt x="1731979" y="1364614"/>
                  </a:lnTo>
                  <a:lnTo>
                    <a:pt x="1688012" y="1414204"/>
                  </a:lnTo>
                  <a:lnTo>
                    <a:pt x="1646464" y="1461838"/>
                  </a:lnTo>
                  <a:lnTo>
                    <a:pt x="1607176" y="1507639"/>
                  </a:lnTo>
                  <a:lnTo>
                    <a:pt x="1569990" y="1551734"/>
                  </a:lnTo>
                  <a:lnTo>
                    <a:pt x="1534747" y="1594247"/>
                  </a:lnTo>
                  <a:lnTo>
                    <a:pt x="1501290" y="1635302"/>
                  </a:lnTo>
                  <a:lnTo>
                    <a:pt x="1469459" y="1675026"/>
                  </a:lnTo>
                  <a:lnTo>
                    <a:pt x="1439095" y="1713542"/>
                  </a:lnTo>
                  <a:lnTo>
                    <a:pt x="1410042" y="1750976"/>
                  </a:lnTo>
                  <a:lnTo>
                    <a:pt x="1382139" y="1787452"/>
                  </a:lnTo>
                  <a:lnTo>
                    <a:pt x="1355228" y="1823096"/>
                  </a:lnTo>
                  <a:lnTo>
                    <a:pt x="1303750" y="1892385"/>
                  </a:lnTo>
                  <a:lnTo>
                    <a:pt x="1156648" y="2093263"/>
                  </a:lnTo>
                  <a:lnTo>
                    <a:pt x="1105831" y="2161223"/>
                  </a:lnTo>
                  <a:lnTo>
                    <a:pt x="1079375" y="2195952"/>
                  </a:lnTo>
                  <a:lnTo>
                    <a:pt x="1052009" y="2231348"/>
                  </a:lnTo>
                  <a:lnTo>
                    <a:pt x="1023575" y="2267535"/>
                  </a:lnTo>
                  <a:lnTo>
                    <a:pt x="993915" y="2304639"/>
                  </a:lnTo>
                  <a:lnTo>
                    <a:pt x="962869" y="2342783"/>
                  </a:lnTo>
                  <a:lnTo>
                    <a:pt x="930280" y="2382093"/>
                  </a:lnTo>
                  <a:lnTo>
                    <a:pt x="895988" y="2422694"/>
                  </a:lnTo>
                  <a:lnTo>
                    <a:pt x="859836" y="2464711"/>
                  </a:lnTo>
                  <a:lnTo>
                    <a:pt x="821664" y="2508269"/>
                  </a:lnTo>
                  <a:lnTo>
                    <a:pt x="781315" y="2553492"/>
                  </a:lnTo>
                  <a:lnTo>
                    <a:pt x="738629" y="2600506"/>
                  </a:lnTo>
                  <a:lnTo>
                    <a:pt x="692563" y="2650503"/>
                  </a:lnTo>
                  <a:lnTo>
                    <a:pt x="648007" y="2698148"/>
                  </a:lnTo>
                  <a:lnTo>
                    <a:pt x="604957" y="2743362"/>
                  </a:lnTo>
                  <a:lnTo>
                    <a:pt x="563411" y="2786065"/>
                  </a:lnTo>
                  <a:lnTo>
                    <a:pt x="523366" y="2826180"/>
                  </a:lnTo>
                  <a:lnTo>
                    <a:pt x="484818" y="2863627"/>
                  </a:lnTo>
                  <a:lnTo>
                    <a:pt x="447764" y="2898326"/>
                  </a:lnTo>
                  <a:lnTo>
                    <a:pt x="412201" y="2930200"/>
                  </a:lnTo>
                  <a:lnTo>
                    <a:pt x="378127" y="2959170"/>
                  </a:lnTo>
                  <a:lnTo>
                    <a:pt x="345537" y="2985155"/>
                  </a:lnTo>
                  <a:lnTo>
                    <a:pt x="314429" y="3008079"/>
                  </a:lnTo>
                  <a:lnTo>
                    <a:pt x="256646" y="3044423"/>
                  </a:lnTo>
                  <a:lnTo>
                    <a:pt x="204753" y="3067570"/>
                  </a:lnTo>
                  <a:lnTo>
                    <a:pt x="181008" y="3073998"/>
                  </a:lnTo>
                  <a:lnTo>
                    <a:pt x="158726" y="3076890"/>
                  </a:lnTo>
                  <a:close/>
                </a:path>
              </a:pathLst>
            </a:custGeom>
            <a:solidFill>
              <a:srgbClr val="E7D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87080" y="2691872"/>
              <a:ext cx="1901189" cy="1931035"/>
            </a:xfrm>
            <a:custGeom>
              <a:avLst/>
              <a:gdLst/>
              <a:ahLst/>
              <a:cxnLst/>
              <a:rect l="l" t="t" r="r" b="b"/>
              <a:pathLst>
                <a:path w="1901190" h="1931035">
                  <a:moveTo>
                    <a:pt x="194197" y="1930746"/>
                  </a:moveTo>
                  <a:lnTo>
                    <a:pt x="125141" y="1925018"/>
                  </a:lnTo>
                  <a:lnTo>
                    <a:pt x="67901" y="1907730"/>
                  </a:lnTo>
                  <a:lnTo>
                    <a:pt x="24376" y="1878108"/>
                  </a:lnTo>
                  <a:lnTo>
                    <a:pt x="0" y="1830057"/>
                  </a:lnTo>
                  <a:lnTo>
                    <a:pt x="164" y="1812247"/>
                  </a:lnTo>
                  <a:lnTo>
                    <a:pt x="12040" y="1773980"/>
                  </a:lnTo>
                  <a:lnTo>
                    <a:pt x="38322" y="1732240"/>
                  </a:lnTo>
                  <a:lnTo>
                    <a:pt x="77827" y="1687089"/>
                  </a:lnTo>
                  <a:lnTo>
                    <a:pt x="129368" y="1638588"/>
                  </a:lnTo>
                  <a:lnTo>
                    <a:pt x="159282" y="1613101"/>
                  </a:lnTo>
                  <a:lnTo>
                    <a:pt x="191761" y="1586801"/>
                  </a:lnTo>
                  <a:lnTo>
                    <a:pt x="226657" y="1559694"/>
                  </a:lnTo>
                  <a:lnTo>
                    <a:pt x="263821" y="1531790"/>
                  </a:lnTo>
                  <a:lnTo>
                    <a:pt x="303105" y="1503094"/>
                  </a:lnTo>
                  <a:lnTo>
                    <a:pt x="344362" y="1473617"/>
                  </a:lnTo>
                  <a:lnTo>
                    <a:pt x="387442" y="1443364"/>
                  </a:lnTo>
                  <a:lnTo>
                    <a:pt x="779971" y="1174385"/>
                  </a:lnTo>
                  <a:lnTo>
                    <a:pt x="885973" y="1099938"/>
                  </a:lnTo>
                  <a:lnTo>
                    <a:pt x="939340" y="1061677"/>
                  </a:lnTo>
                  <a:lnTo>
                    <a:pt x="992753" y="1022735"/>
                  </a:lnTo>
                  <a:lnTo>
                    <a:pt x="1046063" y="983119"/>
                  </a:lnTo>
                  <a:lnTo>
                    <a:pt x="1088300" y="950724"/>
                  </a:lnTo>
                  <a:lnTo>
                    <a:pt x="1129537" y="917825"/>
                  </a:lnTo>
                  <a:lnTo>
                    <a:pt x="1169912" y="884320"/>
                  </a:lnTo>
                  <a:lnTo>
                    <a:pt x="1209446" y="850228"/>
                  </a:lnTo>
                  <a:lnTo>
                    <a:pt x="1248161" y="815563"/>
                  </a:lnTo>
                  <a:lnTo>
                    <a:pt x="1286078" y="780345"/>
                  </a:lnTo>
                  <a:lnTo>
                    <a:pt x="1323218" y="744590"/>
                  </a:lnTo>
                  <a:lnTo>
                    <a:pt x="1359603" y="708315"/>
                  </a:lnTo>
                  <a:lnTo>
                    <a:pt x="1395254" y="671537"/>
                  </a:lnTo>
                  <a:lnTo>
                    <a:pt x="1430192" y="634273"/>
                  </a:lnTo>
                  <a:lnTo>
                    <a:pt x="1464438" y="596541"/>
                  </a:lnTo>
                  <a:lnTo>
                    <a:pt x="1498014" y="558357"/>
                  </a:lnTo>
                  <a:lnTo>
                    <a:pt x="1530940" y="519739"/>
                  </a:lnTo>
                  <a:lnTo>
                    <a:pt x="1563239" y="480704"/>
                  </a:lnTo>
                  <a:lnTo>
                    <a:pt x="1594932" y="441269"/>
                  </a:lnTo>
                  <a:lnTo>
                    <a:pt x="1626039" y="401450"/>
                  </a:lnTo>
                  <a:lnTo>
                    <a:pt x="1656582" y="361266"/>
                  </a:lnTo>
                  <a:lnTo>
                    <a:pt x="1686583" y="320732"/>
                  </a:lnTo>
                  <a:lnTo>
                    <a:pt x="1716062" y="279867"/>
                  </a:lnTo>
                  <a:lnTo>
                    <a:pt x="1745041" y="238688"/>
                  </a:lnTo>
                  <a:lnTo>
                    <a:pt x="1773541" y="197211"/>
                  </a:lnTo>
                  <a:lnTo>
                    <a:pt x="1801584" y="155453"/>
                  </a:lnTo>
                  <a:lnTo>
                    <a:pt x="1829190" y="113432"/>
                  </a:lnTo>
                  <a:lnTo>
                    <a:pt x="1856382" y="71165"/>
                  </a:lnTo>
                  <a:lnTo>
                    <a:pt x="1883179" y="28669"/>
                  </a:lnTo>
                  <a:lnTo>
                    <a:pt x="1900918" y="0"/>
                  </a:lnTo>
                  <a:lnTo>
                    <a:pt x="1900918" y="404289"/>
                  </a:lnTo>
                  <a:lnTo>
                    <a:pt x="1889314" y="422984"/>
                  </a:lnTo>
                  <a:lnTo>
                    <a:pt x="1832837" y="514886"/>
                  </a:lnTo>
                  <a:lnTo>
                    <a:pt x="1690498" y="747980"/>
                  </a:lnTo>
                  <a:lnTo>
                    <a:pt x="1661878" y="794442"/>
                  </a:lnTo>
                  <a:lnTo>
                    <a:pt x="1633219" y="840639"/>
                  </a:lnTo>
                  <a:lnTo>
                    <a:pt x="1604528" y="886480"/>
                  </a:lnTo>
                  <a:lnTo>
                    <a:pt x="1575810" y="931873"/>
                  </a:lnTo>
                  <a:lnTo>
                    <a:pt x="1547069" y="976728"/>
                  </a:lnTo>
                  <a:lnTo>
                    <a:pt x="1518313" y="1020954"/>
                  </a:lnTo>
                  <a:lnTo>
                    <a:pt x="1489546" y="1064459"/>
                  </a:lnTo>
                  <a:lnTo>
                    <a:pt x="1460773" y="1107151"/>
                  </a:lnTo>
                  <a:lnTo>
                    <a:pt x="1432001" y="1148941"/>
                  </a:lnTo>
                  <a:lnTo>
                    <a:pt x="1403235" y="1189737"/>
                  </a:lnTo>
                  <a:lnTo>
                    <a:pt x="1374479" y="1229447"/>
                  </a:lnTo>
                  <a:lnTo>
                    <a:pt x="1345740" y="1267981"/>
                  </a:lnTo>
                  <a:lnTo>
                    <a:pt x="1317024" y="1305247"/>
                  </a:lnTo>
                  <a:lnTo>
                    <a:pt x="1288334" y="1341155"/>
                  </a:lnTo>
                  <a:lnTo>
                    <a:pt x="1259678" y="1375612"/>
                  </a:lnTo>
                  <a:lnTo>
                    <a:pt x="1231060" y="1408528"/>
                  </a:lnTo>
                  <a:lnTo>
                    <a:pt x="1202487" y="1439813"/>
                  </a:lnTo>
                  <a:lnTo>
                    <a:pt x="1173962" y="1469374"/>
                  </a:lnTo>
                  <a:lnTo>
                    <a:pt x="1145493" y="1497120"/>
                  </a:lnTo>
                  <a:lnTo>
                    <a:pt x="1117084" y="1522961"/>
                  </a:lnTo>
                  <a:lnTo>
                    <a:pt x="1076686" y="1556984"/>
                  </a:lnTo>
                  <a:lnTo>
                    <a:pt x="1034260" y="1590155"/>
                  </a:lnTo>
                  <a:lnTo>
                    <a:pt x="990042" y="1622375"/>
                  </a:lnTo>
                  <a:lnTo>
                    <a:pt x="944270" y="1653547"/>
                  </a:lnTo>
                  <a:lnTo>
                    <a:pt x="897182" y="1683576"/>
                  </a:lnTo>
                  <a:lnTo>
                    <a:pt x="849014" y="1712363"/>
                  </a:lnTo>
                  <a:lnTo>
                    <a:pt x="800004" y="1739812"/>
                  </a:lnTo>
                  <a:lnTo>
                    <a:pt x="750389" y="1765825"/>
                  </a:lnTo>
                  <a:lnTo>
                    <a:pt x="700407" y="1790307"/>
                  </a:lnTo>
                  <a:lnTo>
                    <a:pt x="650294" y="1813159"/>
                  </a:lnTo>
                  <a:lnTo>
                    <a:pt x="600288" y="1834285"/>
                  </a:lnTo>
                  <a:lnTo>
                    <a:pt x="550627" y="1853588"/>
                  </a:lnTo>
                  <a:lnTo>
                    <a:pt x="501546" y="1870971"/>
                  </a:lnTo>
                  <a:lnTo>
                    <a:pt x="453285" y="1886337"/>
                  </a:lnTo>
                  <a:lnTo>
                    <a:pt x="406080" y="1899589"/>
                  </a:lnTo>
                  <a:lnTo>
                    <a:pt x="360167" y="1910630"/>
                  </a:lnTo>
                  <a:lnTo>
                    <a:pt x="315786" y="1919364"/>
                  </a:lnTo>
                  <a:lnTo>
                    <a:pt x="273172" y="1925692"/>
                  </a:lnTo>
                  <a:lnTo>
                    <a:pt x="232563" y="1929519"/>
                  </a:lnTo>
                  <a:lnTo>
                    <a:pt x="194197" y="1930746"/>
                  </a:lnTo>
                  <a:close/>
                </a:path>
              </a:pathLst>
            </a:custGeom>
            <a:solidFill>
              <a:srgbClr val="B3B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28369" y="3731143"/>
              <a:ext cx="2159635" cy="1450340"/>
            </a:xfrm>
            <a:custGeom>
              <a:avLst/>
              <a:gdLst/>
              <a:ahLst/>
              <a:cxnLst/>
              <a:rect l="l" t="t" r="r" b="b"/>
              <a:pathLst>
                <a:path w="2159634" h="1450339">
                  <a:moveTo>
                    <a:pt x="279130" y="1449860"/>
                  </a:moveTo>
                  <a:lnTo>
                    <a:pt x="225764" y="1449080"/>
                  </a:lnTo>
                  <a:lnTo>
                    <a:pt x="178827" y="1445510"/>
                  </a:lnTo>
                  <a:lnTo>
                    <a:pt x="138041" y="1439287"/>
                  </a:lnTo>
                  <a:lnTo>
                    <a:pt x="73817" y="1419438"/>
                  </a:lnTo>
                  <a:lnTo>
                    <a:pt x="30878" y="1390640"/>
                  </a:lnTo>
                  <a:lnTo>
                    <a:pt x="7010" y="1354000"/>
                  </a:lnTo>
                  <a:lnTo>
                    <a:pt x="0" y="1310627"/>
                  </a:lnTo>
                  <a:lnTo>
                    <a:pt x="2124" y="1286762"/>
                  </a:lnTo>
                  <a:lnTo>
                    <a:pt x="16248" y="1235364"/>
                  </a:lnTo>
                  <a:lnTo>
                    <a:pt x="38451" y="1189547"/>
                  </a:lnTo>
                  <a:lnTo>
                    <a:pt x="71220" y="1155447"/>
                  </a:lnTo>
                  <a:lnTo>
                    <a:pt x="118022" y="1124843"/>
                  </a:lnTo>
                  <a:lnTo>
                    <a:pt x="177683" y="1097092"/>
                  </a:lnTo>
                  <a:lnTo>
                    <a:pt x="249032" y="1071550"/>
                  </a:lnTo>
                  <a:lnTo>
                    <a:pt x="288722" y="1059406"/>
                  </a:lnTo>
                  <a:lnTo>
                    <a:pt x="330895" y="1047574"/>
                  </a:lnTo>
                  <a:lnTo>
                    <a:pt x="375403" y="1035972"/>
                  </a:lnTo>
                  <a:lnTo>
                    <a:pt x="422100" y="1024521"/>
                  </a:lnTo>
                  <a:lnTo>
                    <a:pt x="470839" y="1013139"/>
                  </a:lnTo>
                  <a:lnTo>
                    <a:pt x="916690" y="914949"/>
                  </a:lnTo>
                  <a:lnTo>
                    <a:pt x="1038315" y="885470"/>
                  </a:lnTo>
                  <a:lnTo>
                    <a:pt x="1099847" y="869548"/>
                  </a:lnTo>
                  <a:lnTo>
                    <a:pt x="1161661" y="852732"/>
                  </a:lnTo>
                  <a:lnTo>
                    <a:pt x="1223613" y="834939"/>
                  </a:lnTo>
                  <a:lnTo>
                    <a:pt x="1285555" y="816091"/>
                  </a:lnTo>
                  <a:lnTo>
                    <a:pt x="1347340" y="796106"/>
                  </a:lnTo>
                  <a:lnTo>
                    <a:pt x="1405220" y="775739"/>
                  </a:lnTo>
                  <a:lnTo>
                    <a:pt x="1459760" y="754421"/>
                  </a:lnTo>
                  <a:lnTo>
                    <a:pt x="1511121" y="732151"/>
                  </a:lnTo>
                  <a:lnTo>
                    <a:pt x="1559463" y="708925"/>
                  </a:lnTo>
                  <a:lnTo>
                    <a:pt x="1604948" y="684740"/>
                  </a:lnTo>
                  <a:lnTo>
                    <a:pt x="1647736" y="659593"/>
                  </a:lnTo>
                  <a:lnTo>
                    <a:pt x="1687988" y="633479"/>
                  </a:lnTo>
                  <a:lnTo>
                    <a:pt x="1725866" y="606397"/>
                  </a:lnTo>
                  <a:lnTo>
                    <a:pt x="1761529" y="578343"/>
                  </a:lnTo>
                  <a:lnTo>
                    <a:pt x="1795140" y="549314"/>
                  </a:lnTo>
                  <a:lnTo>
                    <a:pt x="1826858" y="519307"/>
                  </a:lnTo>
                  <a:lnTo>
                    <a:pt x="1856844" y="488318"/>
                  </a:lnTo>
                  <a:lnTo>
                    <a:pt x="1885260" y="456344"/>
                  </a:lnTo>
                  <a:lnTo>
                    <a:pt x="1912267" y="423382"/>
                  </a:lnTo>
                  <a:lnTo>
                    <a:pt x="1938024" y="389430"/>
                  </a:lnTo>
                  <a:lnTo>
                    <a:pt x="1962693" y="354483"/>
                  </a:lnTo>
                  <a:lnTo>
                    <a:pt x="1986435" y="318538"/>
                  </a:lnTo>
                  <a:lnTo>
                    <a:pt x="2009411" y="281593"/>
                  </a:lnTo>
                  <a:lnTo>
                    <a:pt x="2031781" y="243644"/>
                  </a:lnTo>
                  <a:lnTo>
                    <a:pt x="2053707" y="204688"/>
                  </a:lnTo>
                  <a:lnTo>
                    <a:pt x="2075349" y="164721"/>
                  </a:lnTo>
                  <a:lnTo>
                    <a:pt x="2096868" y="123741"/>
                  </a:lnTo>
                  <a:lnTo>
                    <a:pt x="2118425" y="81745"/>
                  </a:lnTo>
                  <a:lnTo>
                    <a:pt x="2140181" y="38729"/>
                  </a:lnTo>
                  <a:lnTo>
                    <a:pt x="2159629" y="0"/>
                  </a:lnTo>
                  <a:lnTo>
                    <a:pt x="2159629" y="667300"/>
                  </a:lnTo>
                  <a:lnTo>
                    <a:pt x="2122010" y="709770"/>
                  </a:lnTo>
                  <a:lnTo>
                    <a:pt x="2091434" y="741216"/>
                  </a:lnTo>
                  <a:lnTo>
                    <a:pt x="2059206" y="772145"/>
                  </a:lnTo>
                  <a:lnTo>
                    <a:pt x="2025401" y="802545"/>
                  </a:lnTo>
                  <a:lnTo>
                    <a:pt x="1990096" y="832404"/>
                  </a:lnTo>
                  <a:lnTo>
                    <a:pt x="1953365" y="861709"/>
                  </a:lnTo>
                  <a:lnTo>
                    <a:pt x="1915284" y="890447"/>
                  </a:lnTo>
                  <a:lnTo>
                    <a:pt x="1875928" y="918606"/>
                  </a:lnTo>
                  <a:lnTo>
                    <a:pt x="1835373" y="946174"/>
                  </a:lnTo>
                  <a:lnTo>
                    <a:pt x="1793694" y="973139"/>
                  </a:lnTo>
                  <a:lnTo>
                    <a:pt x="1750966" y="999488"/>
                  </a:lnTo>
                  <a:lnTo>
                    <a:pt x="1707264" y="1025208"/>
                  </a:lnTo>
                  <a:lnTo>
                    <a:pt x="1662664" y="1050288"/>
                  </a:lnTo>
                  <a:lnTo>
                    <a:pt x="1617242" y="1074715"/>
                  </a:lnTo>
                  <a:lnTo>
                    <a:pt x="1571072" y="1098477"/>
                  </a:lnTo>
                  <a:lnTo>
                    <a:pt x="1524231" y="1121560"/>
                  </a:lnTo>
                  <a:lnTo>
                    <a:pt x="1476792" y="1143954"/>
                  </a:lnTo>
                  <a:lnTo>
                    <a:pt x="1428833" y="1165644"/>
                  </a:lnTo>
                  <a:lnTo>
                    <a:pt x="1380427" y="1186620"/>
                  </a:lnTo>
                  <a:lnTo>
                    <a:pt x="1331651" y="1206869"/>
                  </a:lnTo>
                  <a:lnTo>
                    <a:pt x="1282579" y="1226378"/>
                  </a:lnTo>
                  <a:lnTo>
                    <a:pt x="1233288" y="1245135"/>
                  </a:lnTo>
                  <a:lnTo>
                    <a:pt x="1183852" y="1263127"/>
                  </a:lnTo>
                  <a:lnTo>
                    <a:pt x="1134347" y="1280343"/>
                  </a:lnTo>
                  <a:lnTo>
                    <a:pt x="1084848" y="1296769"/>
                  </a:lnTo>
                  <a:lnTo>
                    <a:pt x="1035430" y="1312394"/>
                  </a:lnTo>
                  <a:lnTo>
                    <a:pt x="986170" y="1327204"/>
                  </a:lnTo>
                  <a:lnTo>
                    <a:pt x="937141" y="1341189"/>
                  </a:lnTo>
                  <a:lnTo>
                    <a:pt x="888420" y="1354334"/>
                  </a:lnTo>
                  <a:lnTo>
                    <a:pt x="840082" y="1366629"/>
                  </a:lnTo>
                  <a:lnTo>
                    <a:pt x="792202" y="1378060"/>
                  </a:lnTo>
                  <a:lnTo>
                    <a:pt x="744856" y="1388615"/>
                  </a:lnTo>
                  <a:lnTo>
                    <a:pt x="698119" y="1398282"/>
                  </a:lnTo>
                  <a:lnTo>
                    <a:pt x="652066" y="1407048"/>
                  </a:lnTo>
                  <a:lnTo>
                    <a:pt x="562409" y="1422300"/>
                  </a:lnTo>
                  <a:lnTo>
                    <a:pt x="480563" y="1434068"/>
                  </a:lnTo>
                  <a:lnTo>
                    <a:pt x="406252" y="1442492"/>
                  </a:lnTo>
                  <a:lnTo>
                    <a:pt x="339200" y="1447710"/>
                  </a:lnTo>
                  <a:lnTo>
                    <a:pt x="279130" y="1449860"/>
                  </a:lnTo>
                  <a:close/>
                </a:path>
              </a:pathLst>
            </a:custGeom>
            <a:solidFill>
              <a:srgbClr val="E7D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8343265" cy="2785110"/>
            <a:chOff x="0" y="1"/>
            <a:chExt cx="8343265" cy="278511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8343265" cy="2785110"/>
            </a:xfrm>
            <a:custGeom>
              <a:avLst/>
              <a:gdLst/>
              <a:ahLst/>
              <a:cxnLst/>
              <a:rect l="l" t="t" r="r" b="b"/>
              <a:pathLst>
                <a:path w="8343265" h="2785110">
                  <a:moveTo>
                    <a:pt x="8343164" y="0"/>
                  </a:moveTo>
                  <a:lnTo>
                    <a:pt x="0" y="0"/>
                  </a:lnTo>
                  <a:lnTo>
                    <a:pt x="0" y="2563002"/>
                  </a:lnTo>
                  <a:lnTo>
                    <a:pt x="59036" y="2588350"/>
                  </a:lnTo>
                  <a:lnTo>
                    <a:pt x="103924" y="2606398"/>
                  </a:lnTo>
                  <a:lnTo>
                    <a:pt x="149155" y="2623612"/>
                  </a:lnTo>
                  <a:lnTo>
                    <a:pt x="194708" y="2639988"/>
                  </a:lnTo>
                  <a:lnTo>
                    <a:pt x="240563" y="2655519"/>
                  </a:lnTo>
                  <a:lnTo>
                    <a:pt x="286701" y="2670199"/>
                  </a:lnTo>
                  <a:lnTo>
                    <a:pt x="333099" y="2684023"/>
                  </a:lnTo>
                  <a:lnTo>
                    <a:pt x="379740" y="2696985"/>
                  </a:lnTo>
                  <a:lnTo>
                    <a:pt x="426601" y="2709078"/>
                  </a:lnTo>
                  <a:lnTo>
                    <a:pt x="473663" y="2720298"/>
                  </a:lnTo>
                  <a:lnTo>
                    <a:pt x="520905" y="2730637"/>
                  </a:lnTo>
                  <a:lnTo>
                    <a:pt x="568308" y="2740091"/>
                  </a:lnTo>
                  <a:lnTo>
                    <a:pt x="615851" y="2748652"/>
                  </a:lnTo>
                  <a:lnTo>
                    <a:pt x="663514" y="2756317"/>
                  </a:lnTo>
                  <a:lnTo>
                    <a:pt x="711276" y="2763077"/>
                  </a:lnTo>
                  <a:lnTo>
                    <a:pt x="759117" y="2768928"/>
                  </a:lnTo>
                  <a:lnTo>
                    <a:pt x="807017" y="2773864"/>
                  </a:lnTo>
                  <a:lnTo>
                    <a:pt x="854955" y="2777879"/>
                  </a:lnTo>
                  <a:lnTo>
                    <a:pt x="902912" y="2780967"/>
                  </a:lnTo>
                  <a:lnTo>
                    <a:pt x="950867" y="2783122"/>
                  </a:lnTo>
                  <a:lnTo>
                    <a:pt x="998800" y="2784338"/>
                  </a:lnTo>
                  <a:lnTo>
                    <a:pt x="1046691" y="2784609"/>
                  </a:lnTo>
                  <a:lnTo>
                    <a:pt x="1094519" y="2783930"/>
                  </a:lnTo>
                  <a:lnTo>
                    <a:pt x="1142263" y="2782294"/>
                  </a:lnTo>
                  <a:lnTo>
                    <a:pt x="1189905" y="2779696"/>
                  </a:lnTo>
                  <a:lnTo>
                    <a:pt x="1237423" y="2776130"/>
                  </a:lnTo>
                  <a:lnTo>
                    <a:pt x="1284797" y="2771589"/>
                  </a:lnTo>
                  <a:lnTo>
                    <a:pt x="1332007" y="2766069"/>
                  </a:lnTo>
                  <a:lnTo>
                    <a:pt x="1379033" y="2759562"/>
                  </a:lnTo>
                  <a:lnTo>
                    <a:pt x="1425854" y="2752064"/>
                  </a:lnTo>
                  <a:lnTo>
                    <a:pt x="1472450" y="2743568"/>
                  </a:lnTo>
                  <a:lnTo>
                    <a:pt x="1518801" y="2734069"/>
                  </a:lnTo>
                  <a:lnTo>
                    <a:pt x="1564887" y="2723560"/>
                  </a:lnTo>
                  <a:lnTo>
                    <a:pt x="1610687" y="2712036"/>
                  </a:lnTo>
                  <a:lnTo>
                    <a:pt x="1656181" y="2699491"/>
                  </a:lnTo>
                  <a:lnTo>
                    <a:pt x="1701348" y="2685918"/>
                  </a:lnTo>
                  <a:lnTo>
                    <a:pt x="1746170" y="2671313"/>
                  </a:lnTo>
                  <a:lnTo>
                    <a:pt x="1790624" y="2655669"/>
                  </a:lnTo>
                  <a:lnTo>
                    <a:pt x="1834691" y="2638980"/>
                  </a:lnTo>
                  <a:lnTo>
                    <a:pt x="1878351" y="2621240"/>
                  </a:lnTo>
                  <a:lnTo>
                    <a:pt x="1921584" y="2602444"/>
                  </a:lnTo>
                  <a:lnTo>
                    <a:pt x="1964368" y="2582585"/>
                  </a:lnTo>
                  <a:lnTo>
                    <a:pt x="2006685" y="2561659"/>
                  </a:lnTo>
                  <a:lnTo>
                    <a:pt x="2048513" y="2539658"/>
                  </a:lnTo>
                  <a:lnTo>
                    <a:pt x="2089832" y="2516577"/>
                  </a:lnTo>
                  <a:lnTo>
                    <a:pt x="2130623" y="2492410"/>
                  </a:lnTo>
                  <a:lnTo>
                    <a:pt x="2170864" y="2467151"/>
                  </a:lnTo>
                  <a:lnTo>
                    <a:pt x="2210536" y="2440794"/>
                  </a:lnTo>
                  <a:lnTo>
                    <a:pt x="2249618" y="2413334"/>
                  </a:lnTo>
                  <a:lnTo>
                    <a:pt x="2288090" y="2384765"/>
                  </a:lnTo>
                  <a:lnTo>
                    <a:pt x="2327223" y="2354105"/>
                  </a:lnTo>
                  <a:lnTo>
                    <a:pt x="2365469" y="2322580"/>
                  </a:lnTo>
                  <a:lnTo>
                    <a:pt x="2402866" y="2290226"/>
                  </a:lnTo>
                  <a:lnTo>
                    <a:pt x="2439451" y="2257078"/>
                  </a:lnTo>
                  <a:lnTo>
                    <a:pt x="2475263" y="2223173"/>
                  </a:lnTo>
                  <a:lnTo>
                    <a:pt x="2510339" y="2188546"/>
                  </a:lnTo>
                  <a:lnTo>
                    <a:pt x="2544717" y="2153235"/>
                  </a:lnTo>
                  <a:lnTo>
                    <a:pt x="2578436" y="2117275"/>
                  </a:lnTo>
                  <a:lnTo>
                    <a:pt x="2611533" y="2080703"/>
                  </a:lnTo>
                  <a:lnTo>
                    <a:pt x="2644045" y="2043554"/>
                  </a:lnTo>
                  <a:lnTo>
                    <a:pt x="2676012" y="2005865"/>
                  </a:lnTo>
                  <a:lnTo>
                    <a:pt x="2707471" y="1967672"/>
                  </a:lnTo>
                  <a:lnTo>
                    <a:pt x="2738460" y="1929011"/>
                  </a:lnTo>
                  <a:lnTo>
                    <a:pt x="2769016" y="1889919"/>
                  </a:lnTo>
                  <a:lnTo>
                    <a:pt x="2799179" y="1850430"/>
                  </a:lnTo>
                  <a:lnTo>
                    <a:pt x="2828984" y="1810583"/>
                  </a:lnTo>
                  <a:lnTo>
                    <a:pt x="2858472" y="1770412"/>
                  </a:lnTo>
                  <a:lnTo>
                    <a:pt x="2887679" y="1729954"/>
                  </a:lnTo>
                  <a:lnTo>
                    <a:pt x="2916643" y="1689245"/>
                  </a:lnTo>
                  <a:lnTo>
                    <a:pt x="2945403" y="1648321"/>
                  </a:lnTo>
                  <a:lnTo>
                    <a:pt x="2973996" y="1607219"/>
                  </a:lnTo>
                  <a:lnTo>
                    <a:pt x="3029044" y="1527233"/>
                  </a:lnTo>
                  <a:lnTo>
                    <a:pt x="3144179" y="1358881"/>
                  </a:lnTo>
                  <a:lnTo>
                    <a:pt x="3172667" y="1317542"/>
                  </a:lnTo>
                  <a:lnTo>
                    <a:pt x="3201293" y="1276313"/>
                  </a:lnTo>
                  <a:lnTo>
                    <a:pt x="3230092" y="1235231"/>
                  </a:lnTo>
                  <a:lnTo>
                    <a:pt x="3259105" y="1194332"/>
                  </a:lnTo>
                  <a:lnTo>
                    <a:pt x="3288368" y="1153652"/>
                  </a:lnTo>
                  <a:lnTo>
                    <a:pt x="3317919" y="1113228"/>
                  </a:lnTo>
                  <a:lnTo>
                    <a:pt x="3347797" y="1073095"/>
                  </a:lnTo>
                  <a:lnTo>
                    <a:pt x="3378039" y="1033290"/>
                  </a:lnTo>
                  <a:lnTo>
                    <a:pt x="3408684" y="993849"/>
                  </a:lnTo>
                  <a:lnTo>
                    <a:pt x="3439768" y="954807"/>
                  </a:lnTo>
                  <a:lnTo>
                    <a:pt x="3471331" y="916203"/>
                  </a:lnTo>
                  <a:lnTo>
                    <a:pt x="3503410" y="878070"/>
                  </a:lnTo>
                  <a:lnTo>
                    <a:pt x="3533959" y="843106"/>
                  </a:lnTo>
                  <a:lnTo>
                    <a:pt x="3565506" y="808600"/>
                  </a:lnTo>
                  <a:lnTo>
                    <a:pt x="3598011" y="774600"/>
                  </a:lnTo>
                  <a:lnTo>
                    <a:pt x="3631437" y="741153"/>
                  </a:lnTo>
                  <a:lnTo>
                    <a:pt x="3665745" y="708305"/>
                  </a:lnTo>
                  <a:lnTo>
                    <a:pt x="3700897" y="676104"/>
                  </a:lnTo>
                  <a:lnTo>
                    <a:pt x="3736855" y="644596"/>
                  </a:lnTo>
                  <a:lnTo>
                    <a:pt x="3773582" y="613828"/>
                  </a:lnTo>
                  <a:lnTo>
                    <a:pt x="3811037" y="583847"/>
                  </a:lnTo>
                  <a:lnTo>
                    <a:pt x="3849185" y="554701"/>
                  </a:lnTo>
                  <a:lnTo>
                    <a:pt x="3887985" y="526435"/>
                  </a:lnTo>
                  <a:lnTo>
                    <a:pt x="3927401" y="499097"/>
                  </a:lnTo>
                  <a:lnTo>
                    <a:pt x="3967394" y="472734"/>
                  </a:lnTo>
                  <a:lnTo>
                    <a:pt x="4007926" y="447393"/>
                  </a:lnTo>
                  <a:lnTo>
                    <a:pt x="4048977" y="423110"/>
                  </a:lnTo>
                  <a:lnTo>
                    <a:pt x="4090454" y="399962"/>
                  </a:lnTo>
                  <a:lnTo>
                    <a:pt x="4132374" y="377967"/>
                  </a:lnTo>
                  <a:lnTo>
                    <a:pt x="4174680" y="357181"/>
                  </a:lnTo>
                  <a:lnTo>
                    <a:pt x="4217335" y="337651"/>
                  </a:lnTo>
                  <a:lnTo>
                    <a:pt x="4260299" y="319424"/>
                  </a:lnTo>
                  <a:lnTo>
                    <a:pt x="4303535" y="302547"/>
                  </a:lnTo>
                  <a:lnTo>
                    <a:pt x="4347005" y="287067"/>
                  </a:lnTo>
                  <a:lnTo>
                    <a:pt x="4390670" y="273031"/>
                  </a:lnTo>
                  <a:lnTo>
                    <a:pt x="4434493" y="260485"/>
                  </a:lnTo>
                  <a:lnTo>
                    <a:pt x="4478435" y="249477"/>
                  </a:lnTo>
                  <a:lnTo>
                    <a:pt x="4522458" y="240053"/>
                  </a:lnTo>
                  <a:lnTo>
                    <a:pt x="4566524" y="232261"/>
                  </a:lnTo>
                  <a:lnTo>
                    <a:pt x="4610595" y="226146"/>
                  </a:lnTo>
                  <a:lnTo>
                    <a:pt x="4654632" y="221757"/>
                  </a:lnTo>
                  <a:lnTo>
                    <a:pt x="4698598" y="219140"/>
                  </a:lnTo>
                  <a:lnTo>
                    <a:pt x="4742454" y="218342"/>
                  </a:lnTo>
                  <a:lnTo>
                    <a:pt x="8245946" y="218342"/>
                  </a:lnTo>
                  <a:lnTo>
                    <a:pt x="8266888" y="172605"/>
                  </a:lnTo>
                  <a:lnTo>
                    <a:pt x="8287403" y="127043"/>
                  </a:lnTo>
                  <a:lnTo>
                    <a:pt x="8307661" y="81387"/>
                  </a:lnTo>
                  <a:lnTo>
                    <a:pt x="8327695" y="35668"/>
                  </a:lnTo>
                  <a:lnTo>
                    <a:pt x="8343164" y="0"/>
                  </a:lnTo>
                  <a:close/>
                </a:path>
                <a:path w="8343265" h="2785110">
                  <a:moveTo>
                    <a:pt x="8245946" y="218342"/>
                  </a:moveTo>
                  <a:lnTo>
                    <a:pt x="4742454" y="218342"/>
                  </a:lnTo>
                  <a:lnTo>
                    <a:pt x="4786163" y="219409"/>
                  </a:lnTo>
                  <a:lnTo>
                    <a:pt x="4829685" y="222389"/>
                  </a:lnTo>
                  <a:lnTo>
                    <a:pt x="4872983" y="227329"/>
                  </a:lnTo>
                  <a:lnTo>
                    <a:pt x="4916019" y="234276"/>
                  </a:lnTo>
                  <a:lnTo>
                    <a:pt x="4958754" y="243276"/>
                  </a:lnTo>
                  <a:lnTo>
                    <a:pt x="5001151" y="254376"/>
                  </a:lnTo>
                  <a:lnTo>
                    <a:pt x="5043171" y="267623"/>
                  </a:lnTo>
                  <a:lnTo>
                    <a:pt x="5084776" y="283064"/>
                  </a:lnTo>
                  <a:lnTo>
                    <a:pt x="5125928" y="300747"/>
                  </a:lnTo>
                  <a:lnTo>
                    <a:pt x="5166589" y="320717"/>
                  </a:lnTo>
                  <a:lnTo>
                    <a:pt x="5206720" y="343022"/>
                  </a:lnTo>
                  <a:lnTo>
                    <a:pt x="5246624" y="367962"/>
                  </a:lnTo>
                  <a:lnTo>
                    <a:pt x="5285011" y="394699"/>
                  </a:lnTo>
                  <a:lnTo>
                    <a:pt x="5321995" y="423120"/>
                  </a:lnTo>
                  <a:lnTo>
                    <a:pt x="5357647" y="453072"/>
                  </a:lnTo>
                  <a:lnTo>
                    <a:pt x="5392104" y="484462"/>
                  </a:lnTo>
                  <a:lnTo>
                    <a:pt x="5425460" y="517157"/>
                  </a:lnTo>
                  <a:lnTo>
                    <a:pt x="5457817" y="551035"/>
                  </a:lnTo>
                  <a:lnTo>
                    <a:pt x="5489281" y="585972"/>
                  </a:lnTo>
                  <a:lnTo>
                    <a:pt x="5519955" y="621846"/>
                  </a:lnTo>
                  <a:lnTo>
                    <a:pt x="5549968" y="658566"/>
                  </a:lnTo>
                  <a:lnTo>
                    <a:pt x="5579350" y="695914"/>
                  </a:lnTo>
                  <a:lnTo>
                    <a:pt x="5608278" y="733862"/>
                  </a:lnTo>
                  <a:lnTo>
                    <a:pt x="5636832" y="772256"/>
                  </a:lnTo>
                  <a:lnTo>
                    <a:pt x="5665116" y="810972"/>
                  </a:lnTo>
                  <a:lnTo>
                    <a:pt x="5749386" y="927830"/>
                  </a:lnTo>
                  <a:lnTo>
                    <a:pt x="5777629" y="966609"/>
                  </a:lnTo>
                  <a:lnTo>
                    <a:pt x="5806122" y="1005097"/>
                  </a:lnTo>
                  <a:lnTo>
                    <a:pt x="5834968" y="1043171"/>
                  </a:lnTo>
                  <a:lnTo>
                    <a:pt x="5864272" y="1080708"/>
                  </a:lnTo>
                  <a:lnTo>
                    <a:pt x="5894138" y="1117585"/>
                  </a:lnTo>
                  <a:lnTo>
                    <a:pt x="5924669" y="1153679"/>
                  </a:lnTo>
                  <a:lnTo>
                    <a:pt x="5955969" y="1188868"/>
                  </a:lnTo>
                  <a:lnTo>
                    <a:pt x="5988143" y="1223029"/>
                  </a:lnTo>
                  <a:lnTo>
                    <a:pt x="6021294" y="1256039"/>
                  </a:lnTo>
                  <a:lnTo>
                    <a:pt x="6055527" y="1287774"/>
                  </a:lnTo>
                  <a:lnTo>
                    <a:pt x="6090945" y="1318113"/>
                  </a:lnTo>
                  <a:lnTo>
                    <a:pt x="6127653" y="1346933"/>
                  </a:lnTo>
                  <a:lnTo>
                    <a:pt x="6165753" y="1374110"/>
                  </a:lnTo>
                  <a:lnTo>
                    <a:pt x="6205351" y="1399522"/>
                  </a:lnTo>
                  <a:lnTo>
                    <a:pt x="6246853" y="1423174"/>
                  </a:lnTo>
                  <a:lnTo>
                    <a:pt x="6289208" y="1444355"/>
                  </a:lnTo>
                  <a:lnTo>
                    <a:pt x="6332345" y="1463110"/>
                  </a:lnTo>
                  <a:lnTo>
                    <a:pt x="6376197" y="1479485"/>
                  </a:lnTo>
                  <a:lnTo>
                    <a:pt x="6420696" y="1493524"/>
                  </a:lnTo>
                  <a:lnTo>
                    <a:pt x="6465772" y="1505274"/>
                  </a:lnTo>
                  <a:lnTo>
                    <a:pt x="6511357" y="1514780"/>
                  </a:lnTo>
                  <a:lnTo>
                    <a:pt x="6557384" y="1522087"/>
                  </a:lnTo>
                  <a:lnTo>
                    <a:pt x="6603782" y="1527241"/>
                  </a:lnTo>
                  <a:lnTo>
                    <a:pt x="6650485" y="1530287"/>
                  </a:lnTo>
                  <a:lnTo>
                    <a:pt x="6697423" y="1531271"/>
                  </a:lnTo>
                  <a:lnTo>
                    <a:pt x="6744528" y="1530238"/>
                  </a:lnTo>
                  <a:lnTo>
                    <a:pt x="6791731" y="1527233"/>
                  </a:lnTo>
                  <a:lnTo>
                    <a:pt x="6838964" y="1522303"/>
                  </a:lnTo>
                  <a:lnTo>
                    <a:pt x="6886159" y="1515492"/>
                  </a:lnTo>
                  <a:lnTo>
                    <a:pt x="6933247" y="1506846"/>
                  </a:lnTo>
                  <a:lnTo>
                    <a:pt x="6980159" y="1496410"/>
                  </a:lnTo>
                  <a:lnTo>
                    <a:pt x="7026827" y="1484231"/>
                  </a:lnTo>
                  <a:lnTo>
                    <a:pt x="7073183" y="1470353"/>
                  </a:lnTo>
                  <a:lnTo>
                    <a:pt x="7119158" y="1454821"/>
                  </a:lnTo>
                  <a:lnTo>
                    <a:pt x="7164684" y="1437682"/>
                  </a:lnTo>
                  <a:lnTo>
                    <a:pt x="7209691" y="1418981"/>
                  </a:lnTo>
                  <a:lnTo>
                    <a:pt x="7254113" y="1398763"/>
                  </a:lnTo>
                  <a:lnTo>
                    <a:pt x="7297879" y="1377073"/>
                  </a:lnTo>
                  <a:lnTo>
                    <a:pt x="7340922" y="1353958"/>
                  </a:lnTo>
                  <a:lnTo>
                    <a:pt x="7383174" y="1329462"/>
                  </a:lnTo>
                  <a:lnTo>
                    <a:pt x="7424565" y="1303631"/>
                  </a:lnTo>
                  <a:lnTo>
                    <a:pt x="7465027" y="1276511"/>
                  </a:lnTo>
                  <a:lnTo>
                    <a:pt x="7504492" y="1248146"/>
                  </a:lnTo>
                  <a:lnTo>
                    <a:pt x="7542892" y="1218583"/>
                  </a:lnTo>
                  <a:lnTo>
                    <a:pt x="7580157" y="1187867"/>
                  </a:lnTo>
                  <a:lnTo>
                    <a:pt x="7616219" y="1156043"/>
                  </a:lnTo>
                  <a:lnTo>
                    <a:pt x="7652286" y="1122178"/>
                  </a:lnTo>
                  <a:lnTo>
                    <a:pt x="7687344" y="1087463"/>
                  </a:lnTo>
                  <a:lnTo>
                    <a:pt x="7721425" y="1051931"/>
                  </a:lnTo>
                  <a:lnTo>
                    <a:pt x="7754559" y="1015613"/>
                  </a:lnTo>
                  <a:lnTo>
                    <a:pt x="7786779" y="978540"/>
                  </a:lnTo>
                  <a:lnTo>
                    <a:pt x="7818115" y="940744"/>
                  </a:lnTo>
                  <a:lnTo>
                    <a:pt x="7848599" y="902257"/>
                  </a:lnTo>
                  <a:lnTo>
                    <a:pt x="7878263" y="863109"/>
                  </a:lnTo>
                  <a:lnTo>
                    <a:pt x="7907138" y="823332"/>
                  </a:lnTo>
                  <a:lnTo>
                    <a:pt x="7935255" y="782958"/>
                  </a:lnTo>
                  <a:lnTo>
                    <a:pt x="7962645" y="742018"/>
                  </a:lnTo>
                  <a:lnTo>
                    <a:pt x="7989340" y="700544"/>
                  </a:lnTo>
                  <a:lnTo>
                    <a:pt x="8015391" y="658535"/>
                  </a:lnTo>
                  <a:lnTo>
                    <a:pt x="8040771" y="616117"/>
                  </a:lnTo>
                  <a:lnTo>
                    <a:pt x="8065569" y="573228"/>
                  </a:lnTo>
                  <a:lnTo>
                    <a:pt x="8089798" y="529930"/>
                  </a:lnTo>
                  <a:lnTo>
                    <a:pt x="8113489" y="486255"/>
                  </a:lnTo>
                  <a:lnTo>
                    <a:pt x="8136672" y="442234"/>
                  </a:lnTo>
                  <a:lnTo>
                    <a:pt x="8159381" y="397898"/>
                  </a:lnTo>
                  <a:lnTo>
                    <a:pt x="8181645" y="353280"/>
                  </a:lnTo>
                  <a:lnTo>
                    <a:pt x="8203496" y="308410"/>
                  </a:lnTo>
                  <a:lnTo>
                    <a:pt x="8224966" y="263320"/>
                  </a:lnTo>
                  <a:lnTo>
                    <a:pt x="8245946" y="218342"/>
                  </a:lnTo>
                  <a:close/>
                </a:path>
              </a:pathLst>
            </a:custGeom>
            <a:solidFill>
              <a:srgbClr val="8AB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"/>
              <a:ext cx="7902575" cy="2759710"/>
            </a:xfrm>
            <a:custGeom>
              <a:avLst/>
              <a:gdLst/>
              <a:ahLst/>
              <a:cxnLst/>
              <a:rect l="l" t="t" r="r" b="b"/>
              <a:pathLst>
                <a:path w="7902575" h="2759710">
                  <a:moveTo>
                    <a:pt x="5714137" y="0"/>
                  </a:moveTo>
                  <a:lnTo>
                    <a:pt x="5645750" y="0"/>
                  </a:lnTo>
                  <a:lnTo>
                    <a:pt x="5646446" y="1365"/>
                  </a:lnTo>
                  <a:lnTo>
                    <a:pt x="5668950" y="46659"/>
                  </a:lnTo>
                  <a:lnTo>
                    <a:pt x="5691132" y="92142"/>
                  </a:lnTo>
                  <a:lnTo>
                    <a:pt x="5757011" y="228947"/>
                  </a:lnTo>
                  <a:lnTo>
                    <a:pt x="5779175" y="274412"/>
                  </a:lnTo>
                  <a:lnTo>
                    <a:pt x="5801652" y="319681"/>
                  </a:lnTo>
                  <a:lnTo>
                    <a:pt x="5824572" y="364676"/>
                  </a:lnTo>
                  <a:lnTo>
                    <a:pt x="5848131" y="409476"/>
                  </a:lnTo>
                  <a:lnTo>
                    <a:pt x="5872515" y="454256"/>
                  </a:lnTo>
                  <a:lnTo>
                    <a:pt x="5897865" y="498977"/>
                  </a:lnTo>
                  <a:lnTo>
                    <a:pt x="5924038" y="543119"/>
                  </a:lnTo>
                  <a:lnTo>
                    <a:pt x="5951317" y="586880"/>
                  </a:lnTo>
                  <a:lnTo>
                    <a:pt x="5979701" y="629981"/>
                  </a:lnTo>
                  <a:lnTo>
                    <a:pt x="6009261" y="672261"/>
                  </a:lnTo>
                  <a:lnTo>
                    <a:pt x="6040066" y="713559"/>
                  </a:lnTo>
                  <a:lnTo>
                    <a:pt x="6072186" y="753715"/>
                  </a:lnTo>
                  <a:lnTo>
                    <a:pt x="6105692" y="792569"/>
                  </a:lnTo>
                  <a:lnTo>
                    <a:pt x="6140653" y="829961"/>
                  </a:lnTo>
                  <a:lnTo>
                    <a:pt x="6177140" y="865729"/>
                  </a:lnTo>
                  <a:lnTo>
                    <a:pt x="6215222" y="899713"/>
                  </a:lnTo>
                  <a:lnTo>
                    <a:pt x="6254970" y="931754"/>
                  </a:lnTo>
                  <a:lnTo>
                    <a:pt x="6296454" y="961690"/>
                  </a:lnTo>
                  <a:lnTo>
                    <a:pt x="6339743" y="989360"/>
                  </a:lnTo>
                  <a:lnTo>
                    <a:pt x="6384959" y="1014346"/>
                  </a:lnTo>
                  <a:lnTo>
                    <a:pt x="6431081" y="1035848"/>
                  </a:lnTo>
                  <a:lnTo>
                    <a:pt x="6477992" y="1053933"/>
                  </a:lnTo>
                  <a:lnTo>
                    <a:pt x="6525574" y="1068668"/>
                  </a:lnTo>
                  <a:lnTo>
                    <a:pt x="6573709" y="1080120"/>
                  </a:lnTo>
                  <a:lnTo>
                    <a:pt x="6622280" y="1088354"/>
                  </a:lnTo>
                  <a:lnTo>
                    <a:pt x="6671169" y="1093438"/>
                  </a:lnTo>
                  <a:lnTo>
                    <a:pt x="6720257" y="1095436"/>
                  </a:lnTo>
                  <a:lnTo>
                    <a:pt x="6769428" y="1094417"/>
                  </a:lnTo>
                  <a:lnTo>
                    <a:pt x="6818564" y="1090446"/>
                  </a:lnTo>
                  <a:lnTo>
                    <a:pt x="6867546" y="1083590"/>
                  </a:lnTo>
                  <a:lnTo>
                    <a:pt x="6916258" y="1073915"/>
                  </a:lnTo>
                  <a:lnTo>
                    <a:pt x="6964581" y="1061488"/>
                  </a:lnTo>
                  <a:lnTo>
                    <a:pt x="7012398" y="1046375"/>
                  </a:lnTo>
                  <a:lnTo>
                    <a:pt x="7035386" y="1037737"/>
                  </a:lnTo>
                  <a:lnTo>
                    <a:pt x="6739418" y="1037737"/>
                  </a:lnTo>
                  <a:lnTo>
                    <a:pt x="6691017" y="1036764"/>
                  </a:lnTo>
                  <a:lnTo>
                    <a:pt x="6642252" y="1032417"/>
                  </a:lnTo>
                  <a:lnTo>
                    <a:pt x="6592120" y="1024177"/>
                  </a:lnTo>
                  <a:lnTo>
                    <a:pt x="6543593" y="1012305"/>
                  </a:lnTo>
                  <a:lnTo>
                    <a:pt x="6496652" y="997011"/>
                  </a:lnTo>
                  <a:lnTo>
                    <a:pt x="6451277" y="978507"/>
                  </a:lnTo>
                  <a:lnTo>
                    <a:pt x="6407448" y="957002"/>
                  </a:lnTo>
                  <a:lnTo>
                    <a:pt x="6365146" y="932706"/>
                  </a:lnTo>
                  <a:lnTo>
                    <a:pt x="6324351" y="905830"/>
                  </a:lnTo>
                  <a:lnTo>
                    <a:pt x="6285043" y="876584"/>
                  </a:lnTo>
                  <a:lnTo>
                    <a:pt x="6247203" y="845179"/>
                  </a:lnTo>
                  <a:lnTo>
                    <a:pt x="6210810" y="811824"/>
                  </a:lnTo>
                  <a:lnTo>
                    <a:pt x="6175846" y="776731"/>
                  </a:lnTo>
                  <a:lnTo>
                    <a:pt x="6142291" y="740108"/>
                  </a:lnTo>
                  <a:lnTo>
                    <a:pt x="6110124" y="702168"/>
                  </a:lnTo>
                  <a:lnTo>
                    <a:pt x="6079327" y="663120"/>
                  </a:lnTo>
                  <a:lnTo>
                    <a:pt x="6049879" y="623174"/>
                  </a:lnTo>
                  <a:lnTo>
                    <a:pt x="6021761" y="582541"/>
                  </a:lnTo>
                  <a:lnTo>
                    <a:pt x="5994953" y="541431"/>
                  </a:lnTo>
                  <a:lnTo>
                    <a:pt x="5968690" y="498857"/>
                  </a:lnTo>
                  <a:lnTo>
                    <a:pt x="5943573" y="455993"/>
                  </a:lnTo>
                  <a:lnTo>
                    <a:pt x="5919267" y="412542"/>
                  </a:lnTo>
                  <a:lnTo>
                    <a:pt x="5895719" y="368691"/>
                  </a:lnTo>
                  <a:lnTo>
                    <a:pt x="5872805" y="324506"/>
                  </a:lnTo>
                  <a:lnTo>
                    <a:pt x="5850402" y="280050"/>
                  </a:lnTo>
                  <a:lnTo>
                    <a:pt x="5828386" y="235389"/>
                  </a:lnTo>
                  <a:lnTo>
                    <a:pt x="5806634" y="190589"/>
                  </a:lnTo>
                  <a:lnTo>
                    <a:pt x="5763427" y="100830"/>
                  </a:lnTo>
                  <a:lnTo>
                    <a:pt x="5741725" y="56002"/>
                  </a:lnTo>
                  <a:lnTo>
                    <a:pt x="5719792" y="11295"/>
                  </a:lnTo>
                  <a:lnTo>
                    <a:pt x="5714137" y="0"/>
                  </a:lnTo>
                  <a:close/>
                </a:path>
                <a:path w="7902575" h="2759710">
                  <a:moveTo>
                    <a:pt x="7902336" y="0"/>
                  </a:moveTo>
                  <a:lnTo>
                    <a:pt x="7835655" y="0"/>
                  </a:lnTo>
                  <a:lnTo>
                    <a:pt x="7826406" y="21451"/>
                  </a:lnTo>
                  <a:lnTo>
                    <a:pt x="7805857" y="68066"/>
                  </a:lnTo>
                  <a:lnTo>
                    <a:pt x="7784842" y="114507"/>
                  </a:lnTo>
                  <a:lnTo>
                    <a:pt x="7763302" y="160711"/>
                  </a:lnTo>
                  <a:lnTo>
                    <a:pt x="7741174" y="206617"/>
                  </a:lnTo>
                  <a:lnTo>
                    <a:pt x="7718396" y="252165"/>
                  </a:lnTo>
                  <a:lnTo>
                    <a:pt x="7694907" y="297292"/>
                  </a:lnTo>
                  <a:lnTo>
                    <a:pt x="7670647" y="341939"/>
                  </a:lnTo>
                  <a:lnTo>
                    <a:pt x="7645552" y="386043"/>
                  </a:lnTo>
                  <a:lnTo>
                    <a:pt x="7619561" y="429543"/>
                  </a:lnTo>
                  <a:lnTo>
                    <a:pt x="7592614" y="472379"/>
                  </a:lnTo>
                  <a:lnTo>
                    <a:pt x="7564648" y="514489"/>
                  </a:lnTo>
                  <a:lnTo>
                    <a:pt x="7535603" y="555812"/>
                  </a:lnTo>
                  <a:lnTo>
                    <a:pt x="7505415" y="596287"/>
                  </a:lnTo>
                  <a:lnTo>
                    <a:pt x="7474025" y="635852"/>
                  </a:lnTo>
                  <a:lnTo>
                    <a:pt x="7443335" y="671976"/>
                  </a:lnTo>
                  <a:lnTo>
                    <a:pt x="7411106" y="707215"/>
                  </a:lnTo>
                  <a:lnTo>
                    <a:pt x="7377403" y="741430"/>
                  </a:lnTo>
                  <a:lnTo>
                    <a:pt x="7342292" y="774482"/>
                  </a:lnTo>
                  <a:lnTo>
                    <a:pt x="7305838" y="806233"/>
                  </a:lnTo>
                  <a:lnTo>
                    <a:pt x="7268105" y="836545"/>
                  </a:lnTo>
                  <a:lnTo>
                    <a:pt x="7229161" y="865280"/>
                  </a:lnTo>
                  <a:lnTo>
                    <a:pt x="7189069" y="892300"/>
                  </a:lnTo>
                  <a:lnTo>
                    <a:pt x="7147895" y="917466"/>
                  </a:lnTo>
                  <a:lnTo>
                    <a:pt x="7105704" y="940640"/>
                  </a:lnTo>
                  <a:lnTo>
                    <a:pt x="7062549" y="961690"/>
                  </a:lnTo>
                  <a:lnTo>
                    <a:pt x="7018534" y="980460"/>
                  </a:lnTo>
                  <a:lnTo>
                    <a:pt x="6973686" y="996829"/>
                  </a:lnTo>
                  <a:lnTo>
                    <a:pt x="6928082" y="1010653"/>
                  </a:lnTo>
                  <a:lnTo>
                    <a:pt x="6881788" y="1021794"/>
                  </a:lnTo>
                  <a:lnTo>
                    <a:pt x="6834869" y="1030114"/>
                  </a:lnTo>
                  <a:lnTo>
                    <a:pt x="6787390" y="1035475"/>
                  </a:lnTo>
                  <a:lnTo>
                    <a:pt x="6739418" y="1037737"/>
                  </a:lnTo>
                  <a:lnTo>
                    <a:pt x="7035386" y="1037737"/>
                  </a:lnTo>
                  <a:lnTo>
                    <a:pt x="7106043" y="1008356"/>
                  </a:lnTo>
                  <a:lnTo>
                    <a:pt x="7151635" y="985584"/>
                  </a:lnTo>
                  <a:lnTo>
                    <a:pt x="7195685" y="960796"/>
                  </a:lnTo>
                  <a:lnTo>
                    <a:pt x="7238216" y="934124"/>
                  </a:lnTo>
                  <a:lnTo>
                    <a:pt x="7279267" y="905662"/>
                  </a:lnTo>
                  <a:lnTo>
                    <a:pt x="7318879" y="875506"/>
                  </a:lnTo>
                  <a:lnTo>
                    <a:pt x="7357091" y="843750"/>
                  </a:lnTo>
                  <a:lnTo>
                    <a:pt x="7393945" y="810489"/>
                  </a:lnTo>
                  <a:lnTo>
                    <a:pt x="7429480" y="775818"/>
                  </a:lnTo>
                  <a:lnTo>
                    <a:pt x="7463737" y="739833"/>
                  </a:lnTo>
                  <a:lnTo>
                    <a:pt x="7496757" y="702627"/>
                  </a:lnTo>
                  <a:lnTo>
                    <a:pt x="7528578" y="664296"/>
                  </a:lnTo>
                  <a:lnTo>
                    <a:pt x="7559242" y="624936"/>
                  </a:lnTo>
                  <a:lnTo>
                    <a:pt x="7588789" y="584640"/>
                  </a:lnTo>
                  <a:lnTo>
                    <a:pt x="7617260" y="543503"/>
                  </a:lnTo>
                  <a:lnTo>
                    <a:pt x="7644694" y="501622"/>
                  </a:lnTo>
                  <a:lnTo>
                    <a:pt x="7671131" y="459090"/>
                  </a:lnTo>
                  <a:lnTo>
                    <a:pt x="7696613" y="416002"/>
                  </a:lnTo>
                  <a:lnTo>
                    <a:pt x="7721179" y="372454"/>
                  </a:lnTo>
                  <a:lnTo>
                    <a:pt x="7744870" y="328540"/>
                  </a:lnTo>
                  <a:lnTo>
                    <a:pt x="7767726" y="284356"/>
                  </a:lnTo>
                  <a:lnTo>
                    <a:pt x="7790177" y="239564"/>
                  </a:lnTo>
                  <a:lnTo>
                    <a:pt x="7812237" y="194544"/>
                  </a:lnTo>
                  <a:lnTo>
                    <a:pt x="7833920" y="149309"/>
                  </a:lnTo>
                  <a:lnTo>
                    <a:pt x="7855240" y="103871"/>
                  </a:lnTo>
                  <a:lnTo>
                    <a:pt x="7876209" y="58242"/>
                  </a:lnTo>
                  <a:lnTo>
                    <a:pt x="7896843" y="12435"/>
                  </a:lnTo>
                  <a:lnTo>
                    <a:pt x="7902336" y="0"/>
                  </a:lnTo>
                  <a:close/>
                </a:path>
                <a:path w="7902575" h="2759710">
                  <a:moveTo>
                    <a:pt x="0" y="2694002"/>
                  </a:moveTo>
                  <a:lnTo>
                    <a:pt x="0" y="2755592"/>
                  </a:lnTo>
                  <a:lnTo>
                    <a:pt x="26315" y="2757222"/>
                  </a:lnTo>
                  <a:lnTo>
                    <a:pt x="76007" y="2758975"/>
                  </a:lnTo>
                  <a:lnTo>
                    <a:pt x="125556" y="2759420"/>
                  </a:lnTo>
                  <a:lnTo>
                    <a:pt x="174950" y="2758581"/>
                  </a:lnTo>
                  <a:lnTo>
                    <a:pt x="224180" y="2756479"/>
                  </a:lnTo>
                  <a:lnTo>
                    <a:pt x="273235" y="2753138"/>
                  </a:lnTo>
                  <a:lnTo>
                    <a:pt x="322105" y="2748580"/>
                  </a:lnTo>
                  <a:lnTo>
                    <a:pt x="370780" y="2742829"/>
                  </a:lnTo>
                  <a:lnTo>
                    <a:pt x="419249" y="2735907"/>
                  </a:lnTo>
                  <a:lnTo>
                    <a:pt x="467501" y="2727838"/>
                  </a:lnTo>
                  <a:lnTo>
                    <a:pt x="515527" y="2718644"/>
                  </a:lnTo>
                  <a:lnTo>
                    <a:pt x="563317" y="2708347"/>
                  </a:lnTo>
                  <a:lnTo>
                    <a:pt x="610428" y="2697075"/>
                  </a:lnTo>
                  <a:lnTo>
                    <a:pt x="96273" y="2697075"/>
                  </a:lnTo>
                  <a:lnTo>
                    <a:pt x="47373" y="2696184"/>
                  </a:lnTo>
                  <a:lnTo>
                    <a:pt x="0" y="2694002"/>
                  </a:lnTo>
                  <a:close/>
                </a:path>
                <a:path w="7902575" h="2759710">
                  <a:moveTo>
                    <a:pt x="3538707" y="0"/>
                  </a:moveTo>
                  <a:lnTo>
                    <a:pt x="3454723" y="0"/>
                  </a:lnTo>
                  <a:lnTo>
                    <a:pt x="3436465" y="19476"/>
                  </a:lnTo>
                  <a:lnTo>
                    <a:pt x="3402725" y="56024"/>
                  </a:lnTo>
                  <a:lnTo>
                    <a:pt x="3369294" y="92842"/>
                  </a:lnTo>
                  <a:lnTo>
                    <a:pt x="3336158" y="129915"/>
                  </a:lnTo>
                  <a:lnTo>
                    <a:pt x="3303303" y="167231"/>
                  </a:lnTo>
                  <a:lnTo>
                    <a:pt x="3270712" y="204776"/>
                  </a:lnTo>
                  <a:lnTo>
                    <a:pt x="3238371" y="242536"/>
                  </a:lnTo>
                  <a:lnTo>
                    <a:pt x="3206266" y="280498"/>
                  </a:lnTo>
                  <a:lnTo>
                    <a:pt x="3174380" y="318648"/>
                  </a:lnTo>
                  <a:lnTo>
                    <a:pt x="3142701" y="356972"/>
                  </a:lnTo>
                  <a:lnTo>
                    <a:pt x="3111211" y="395458"/>
                  </a:lnTo>
                  <a:lnTo>
                    <a:pt x="3079897" y="434090"/>
                  </a:lnTo>
                  <a:lnTo>
                    <a:pt x="3048744" y="472857"/>
                  </a:lnTo>
                  <a:lnTo>
                    <a:pt x="2986860" y="550736"/>
                  </a:lnTo>
                  <a:lnTo>
                    <a:pt x="2925439" y="628987"/>
                  </a:lnTo>
                  <a:lnTo>
                    <a:pt x="2558485" y="1102534"/>
                  </a:lnTo>
                  <a:lnTo>
                    <a:pt x="2496343" y="1181357"/>
                  </a:lnTo>
                  <a:lnTo>
                    <a:pt x="2433642" y="1259803"/>
                  </a:lnTo>
                  <a:lnTo>
                    <a:pt x="2402049" y="1298844"/>
                  </a:lnTo>
                  <a:lnTo>
                    <a:pt x="2370278" y="1337740"/>
                  </a:lnTo>
                  <a:lnTo>
                    <a:pt x="2338316" y="1376475"/>
                  </a:lnTo>
                  <a:lnTo>
                    <a:pt x="2306149" y="1415033"/>
                  </a:lnTo>
                  <a:lnTo>
                    <a:pt x="2273766" y="1453396"/>
                  </a:lnTo>
                  <a:lnTo>
                    <a:pt x="2241152" y="1491547"/>
                  </a:lnTo>
                  <a:lnTo>
                    <a:pt x="2208295" y="1529471"/>
                  </a:lnTo>
                  <a:lnTo>
                    <a:pt x="2175183" y="1567150"/>
                  </a:lnTo>
                  <a:lnTo>
                    <a:pt x="2141803" y="1604567"/>
                  </a:lnTo>
                  <a:lnTo>
                    <a:pt x="2108141" y="1641706"/>
                  </a:lnTo>
                  <a:lnTo>
                    <a:pt x="2074185" y="1678550"/>
                  </a:lnTo>
                  <a:lnTo>
                    <a:pt x="2039921" y="1715082"/>
                  </a:lnTo>
                  <a:lnTo>
                    <a:pt x="2005338" y="1751286"/>
                  </a:lnTo>
                  <a:lnTo>
                    <a:pt x="1970422" y="1787144"/>
                  </a:lnTo>
                  <a:lnTo>
                    <a:pt x="1935161" y="1822640"/>
                  </a:lnTo>
                  <a:lnTo>
                    <a:pt x="1899540" y="1857758"/>
                  </a:lnTo>
                  <a:lnTo>
                    <a:pt x="1863549" y="1892479"/>
                  </a:lnTo>
                  <a:lnTo>
                    <a:pt x="1827173" y="1926789"/>
                  </a:lnTo>
                  <a:lnTo>
                    <a:pt x="1790400" y="1960669"/>
                  </a:lnTo>
                  <a:lnTo>
                    <a:pt x="1753218" y="1994103"/>
                  </a:lnTo>
                  <a:lnTo>
                    <a:pt x="1715612" y="2027075"/>
                  </a:lnTo>
                  <a:lnTo>
                    <a:pt x="1677571" y="2059567"/>
                  </a:lnTo>
                  <a:lnTo>
                    <a:pt x="1639081" y="2091563"/>
                  </a:lnTo>
                  <a:lnTo>
                    <a:pt x="1600130" y="2123046"/>
                  </a:lnTo>
                  <a:lnTo>
                    <a:pt x="1560704" y="2153999"/>
                  </a:lnTo>
                  <a:lnTo>
                    <a:pt x="1520792" y="2184406"/>
                  </a:lnTo>
                  <a:lnTo>
                    <a:pt x="1480379" y="2214250"/>
                  </a:lnTo>
                  <a:lnTo>
                    <a:pt x="1439454" y="2243513"/>
                  </a:lnTo>
                  <a:lnTo>
                    <a:pt x="1399207" y="2271264"/>
                  </a:lnTo>
                  <a:lnTo>
                    <a:pt x="1358283" y="2298370"/>
                  </a:lnTo>
                  <a:lnTo>
                    <a:pt x="1316709" y="2324808"/>
                  </a:lnTo>
                  <a:lnTo>
                    <a:pt x="1274513" y="2350552"/>
                  </a:lnTo>
                  <a:lnTo>
                    <a:pt x="1231721" y="2375578"/>
                  </a:lnTo>
                  <a:lnTo>
                    <a:pt x="1188360" y="2399862"/>
                  </a:lnTo>
                  <a:lnTo>
                    <a:pt x="1144457" y="2423379"/>
                  </a:lnTo>
                  <a:lnTo>
                    <a:pt x="1100040" y="2446104"/>
                  </a:lnTo>
                  <a:lnTo>
                    <a:pt x="1055135" y="2468014"/>
                  </a:lnTo>
                  <a:lnTo>
                    <a:pt x="1009770" y="2489082"/>
                  </a:lnTo>
                  <a:lnTo>
                    <a:pt x="963971" y="2509286"/>
                  </a:lnTo>
                  <a:lnTo>
                    <a:pt x="917765" y="2528601"/>
                  </a:lnTo>
                  <a:lnTo>
                    <a:pt x="871180" y="2547001"/>
                  </a:lnTo>
                  <a:lnTo>
                    <a:pt x="824243" y="2564462"/>
                  </a:lnTo>
                  <a:lnTo>
                    <a:pt x="776980" y="2580961"/>
                  </a:lnTo>
                  <a:lnTo>
                    <a:pt x="729419" y="2596472"/>
                  </a:lnTo>
                  <a:lnTo>
                    <a:pt x="681586" y="2610970"/>
                  </a:lnTo>
                  <a:lnTo>
                    <a:pt x="633509" y="2624432"/>
                  </a:lnTo>
                  <a:lnTo>
                    <a:pt x="585215" y="2636833"/>
                  </a:lnTo>
                  <a:lnTo>
                    <a:pt x="536731" y="2648148"/>
                  </a:lnTo>
                  <a:lnTo>
                    <a:pt x="488084" y="2658352"/>
                  </a:lnTo>
                  <a:lnTo>
                    <a:pt x="439300" y="2667422"/>
                  </a:lnTo>
                  <a:lnTo>
                    <a:pt x="390407" y="2675332"/>
                  </a:lnTo>
                  <a:lnTo>
                    <a:pt x="341432" y="2682059"/>
                  </a:lnTo>
                  <a:lnTo>
                    <a:pt x="292402" y="2687577"/>
                  </a:lnTo>
                  <a:lnTo>
                    <a:pt x="243344" y="2691862"/>
                  </a:lnTo>
                  <a:lnTo>
                    <a:pt x="194285" y="2694890"/>
                  </a:lnTo>
                  <a:lnTo>
                    <a:pt x="145253" y="2696636"/>
                  </a:lnTo>
                  <a:lnTo>
                    <a:pt x="96273" y="2697075"/>
                  </a:lnTo>
                  <a:lnTo>
                    <a:pt x="610428" y="2697075"/>
                  </a:lnTo>
                  <a:lnTo>
                    <a:pt x="658144" y="2684541"/>
                  </a:lnTo>
                  <a:lnTo>
                    <a:pt x="705161" y="2671076"/>
                  </a:lnTo>
                  <a:lnTo>
                    <a:pt x="751900" y="2656601"/>
                  </a:lnTo>
                  <a:lnTo>
                    <a:pt x="798350" y="2641138"/>
                  </a:lnTo>
                  <a:lnTo>
                    <a:pt x="844502" y="2624711"/>
                  </a:lnTo>
                  <a:lnTo>
                    <a:pt x="890344" y="2607343"/>
                  </a:lnTo>
                  <a:lnTo>
                    <a:pt x="935867" y="2589055"/>
                  </a:lnTo>
                  <a:lnTo>
                    <a:pt x="981061" y="2569872"/>
                  </a:lnTo>
                  <a:lnTo>
                    <a:pt x="1025914" y="2549815"/>
                  </a:lnTo>
                  <a:lnTo>
                    <a:pt x="1070416" y="2528909"/>
                  </a:lnTo>
                  <a:lnTo>
                    <a:pt x="1114558" y="2507175"/>
                  </a:lnTo>
                  <a:lnTo>
                    <a:pt x="1158329" y="2484637"/>
                  </a:lnTo>
                  <a:lnTo>
                    <a:pt x="1201718" y="2461318"/>
                  </a:lnTo>
                  <a:lnTo>
                    <a:pt x="1244715" y="2437240"/>
                  </a:lnTo>
                  <a:lnTo>
                    <a:pt x="1287310" y="2412427"/>
                  </a:lnTo>
                  <a:lnTo>
                    <a:pt x="1329493" y="2386900"/>
                  </a:lnTo>
                  <a:lnTo>
                    <a:pt x="1371253" y="2360684"/>
                  </a:lnTo>
                  <a:lnTo>
                    <a:pt x="1412579" y="2333801"/>
                  </a:lnTo>
                  <a:lnTo>
                    <a:pt x="1453463" y="2306274"/>
                  </a:lnTo>
                  <a:lnTo>
                    <a:pt x="1493892" y="2278126"/>
                  </a:lnTo>
                  <a:lnTo>
                    <a:pt x="1533857" y="2249380"/>
                  </a:lnTo>
                  <a:lnTo>
                    <a:pt x="1573348" y="2220058"/>
                  </a:lnTo>
                  <a:lnTo>
                    <a:pt x="1612354" y="2190184"/>
                  </a:lnTo>
                  <a:lnTo>
                    <a:pt x="1650864" y="2159780"/>
                  </a:lnTo>
                  <a:lnTo>
                    <a:pt x="1688870" y="2128870"/>
                  </a:lnTo>
                  <a:lnTo>
                    <a:pt x="1726359" y="2097476"/>
                  </a:lnTo>
                  <a:lnTo>
                    <a:pt x="1765002" y="2064200"/>
                  </a:lnTo>
                  <a:lnTo>
                    <a:pt x="1803175" y="2030474"/>
                  </a:lnTo>
                  <a:lnTo>
                    <a:pt x="1840893" y="1996315"/>
                  </a:lnTo>
                  <a:lnTo>
                    <a:pt x="1878171" y="1961737"/>
                  </a:lnTo>
                  <a:lnTo>
                    <a:pt x="1915024" y="1926755"/>
                  </a:lnTo>
                  <a:lnTo>
                    <a:pt x="1951467" y="1891384"/>
                  </a:lnTo>
                  <a:lnTo>
                    <a:pt x="1987516" y="1855638"/>
                  </a:lnTo>
                  <a:lnTo>
                    <a:pt x="2023184" y="1819533"/>
                  </a:lnTo>
                  <a:lnTo>
                    <a:pt x="2058487" y="1783083"/>
                  </a:lnTo>
                  <a:lnTo>
                    <a:pt x="2093441" y="1746304"/>
                  </a:lnTo>
                  <a:lnTo>
                    <a:pt x="2128060" y="1709209"/>
                  </a:lnTo>
                  <a:lnTo>
                    <a:pt x="2162359" y="1671814"/>
                  </a:lnTo>
                  <a:lnTo>
                    <a:pt x="2196353" y="1634135"/>
                  </a:lnTo>
                  <a:lnTo>
                    <a:pt x="2230058" y="1596185"/>
                  </a:lnTo>
                  <a:lnTo>
                    <a:pt x="2263488" y="1557979"/>
                  </a:lnTo>
                  <a:lnTo>
                    <a:pt x="2296658" y="1519534"/>
                  </a:lnTo>
                  <a:lnTo>
                    <a:pt x="2329584" y="1480862"/>
                  </a:lnTo>
                  <a:lnTo>
                    <a:pt x="2362280" y="1441980"/>
                  </a:lnTo>
                  <a:lnTo>
                    <a:pt x="2394761" y="1402901"/>
                  </a:lnTo>
                  <a:lnTo>
                    <a:pt x="2427043" y="1363642"/>
                  </a:lnTo>
                  <a:lnTo>
                    <a:pt x="2459140" y="1324216"/>
                  </a:lnTo>
                  <a:lnTo>
                    <a:pt x="2491068" y="1284640"/>
                  </a:lnTo>
                  <a:lnTo>
                    <a:pt x="2554476" y="1205091"/>
                  </a:lnTo>
                  <a:lnTo>
                    <a:pt x="2648692" y="1085006"/>
                  </a:lnTo>
                  <a:lnTo>
                    <a:pt x="2959870" y="682942"/>
                  </a:lnTo>
                  <a:lnTo>
                    <a:pt x="3022477" y="603093"/>
                  </a:lnTo>
                  <a:lnTo>
                    <a:pt x="3086202" y="522825"/>
                  </a:lnTo>
                  <a:lnTo>
                    <a:pt x="3118642" y="482430"/>
                  </a:lnTo>
                  <a:lnTo>
                    <a:pt x="3151259" y="442168"/>
                  </a:lnTo>
                  <a:lnTo>
                    <a:pt x="3184069" y="402057"/>
                  </a:lnTo>
                  <a:lnTo>
                    <a:pt x="3217086" y="362115"/>
                  </a:lnTo>
                  <a:lnTo>
                    <a:pt x="3250326" y="322358"/>
                  </a:lnTo>
                  <a:lnTo>
                    <a:pt x="3283804" y="282805"/>
                  </a:lnTo>
                  <a:lnTo>
                    <a:pt x="3317535" y="243474"/>
                  </a:lnTo>
                  <a:lnTo>
                    <a:pt x="3351534" y="204380"/>
                  </a:lnTo>
                  <a:lnTo>
                    <a:pt x="3385816" y="165544"/>
                  </a:lnTo>
                  <a:lnTo>
                    <a:pt x="3420396" y="126981"/>
                  </a:lnTo>
                  <a:lnTo>
                    <a:pt x="3455290" y="88709"/>
                  </a:lnTo>
                  <a:lnTo>
                    <a:pt x="3490512" y="50746"/>
                  </a:lnTo>
                  <a:lnTo>
                    <a:pt x="3526077" y="13110"/>
                  </a:lnTo>
                  <a:lnTo>
                    <a:pt x="3538707" y="0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4930829" y="0"/>
            <a:ext cx="3357245" cy="2291715"/>
          </a:xfrm>
          <a:custGeom>
            <a:avLst/>
            <a:gdLst/>
            <a:ahLst/>
            <a:cxnLst/>
            <a:rect l="l" t="t" r="r" b="b"/>
            <a:pathLst>
              <a:path w="3357244" h="2291715">
                <a:moveTo>
                  <a:pt x="1579555" y="2096694"/>
                </a:moveTo>
                <a:lnTo>
                  <a:pt x="1535228" y="2096691"/>
                </a:lnTo>
                <a:lnTo>
                  <a:pt x="1490681" y="2095954"/>
                </a:lnTo>
                <a:lnTo>
                  <a:pt x="1445879" y="2094394"/>
                </a:lnTo>
                <a:lnTo>
                  <a:pt x="1400785" y="2091923"/>
                </a:lnTo>
                <a:lnTo>
                  <a:pt x="1355365" y="2088454"/>
                </a:lnTo>
                <a:lnTo>
                  <a:pt x="1309582" y="2083899"/>
                </a:lnTo>
                <a:lnTo>
                  <a:pt x="1263401" y="2078170"/>
                </a:lnTo>
                <a:lnTo>
                  <a:pt x="1216787" y="2071180"/>
                </a:lnTo>
                <a:lnTo>
                  <a:pt x="1169702" y="2062840"/>
                </a:lnTo>
                <a:lnTo>
                  <a:pt x="1122113" y="2053063"/>
                </a:lnTo>
                <a:lnTo>
                  <a:pt x="1073982" y="2041761"/>
                </a:lnTo>
                <a:lnTo>
                  <a:pt x="1023970" y="2028182"/>
                </a:lnTo>
                <a:lnTo>
                  <a:pt x="975578" y="2012871"/>
                </a:lnTo>
                <a:lnTo>
                  <a:pt x="928775" y="1995878"/>
                </a:lnTo>
                <a:lnTo>
                  <a:pt x="883529" y="1977249"/>
                </a:lnTo>
                <a:lnTo>
                  <a:pt x="839808" y="1957031"/>
                </a:lnTo>
                <a:lnTo>
                  <a:pt x="797580" y="1935274"/>
                </a:lnTo>
                <a:lnTo>
                  <a:pt x="756814" y="1912024"/>
                </a:lnTo>
                <a:lnTo>
                  <a:pt x="717478" y="1887328"/>
                </a:lnTo>
                <a:lnTo>
                  <a:pt x="679540" y="1861236"/>
                </a:lnTo>
                <a:lnTo>
                  <a:pt x="642969" y="1833793"/>
                </a:lnTo>
                <a:lnTo>
                  <a:pt x="607731" y="1805048"/>
                </a:lnTo>
                <a:lnTo>
                  <a:pt x="573797" y="1775049"/>
                </a:lnTo>
                <a:lnTo>
                  <a:pt x="541134" y="1743843"/>
                </a:lnTo>
                <a:lnTo>
                  <a:pt x="509709" y="1711477"/>
                </a:lnTo>
                <a:lnTo>
                  <a:pt x="479492" y="1678000"/>
                </a:lnTo>
                <a:lnTo>
                  <a:pt x="450451" y="1643459"/>
                </a:lnTo>
                <a:lnTo>
                  <a:pt x="422554" y="1607901"/>
                </a:lnTo>
                <a:lnTo>
                  <a:pt x="395768" y="1571375"/>
                </a:lnTo>
                <a:lnTo>
                  <a:pt x="370063" y="1533927"/>
                </a:lnTo>
                <a:lnTo>
                  <a:pt x="345406" y="1495606"/>
                </a:lnTo>
                <a:lnTo>
                  <a:pt x="321766" y="1456459"/>
                </a:lnTo>
                <a:lnTo>
                  <a:pt x="299111" y="1416534"/>
                </a:lnTo>
                <a:lnTo>
                  <a:pt x="277408" y="1375878"/>
                </a:lnTo>
                <a:lnTo>
                  <a:pt x="256628" y="1334540"/>
                </a:lnTo>
                <a:lnTo>
                  <a:pt x="236736" y="1292566"/>
                </a:lnTo>
                <a:lnTo>
                  <a:pt x="217703" y="1250004"/>
                </a:lnTo>
                <a:lnTo>
                  <a:pt x="199495" y="1206902"/>
                </a:lnTo>
                <a:lnTo>
                  <a:pt x="182082" y="1163308"/>
                </a:lnTo>
                <a:lnTo>
                  <a:pt x="165431" y="1119269"/>
                </a:lnTo>
                <a:lnTo>
                  <a:pt x="149510" y="1074833"/>
                </a:lnTo>
                <a:lnTo>
                  <a:pt x="134289" y="1030047"/>
                </a:lnTo>
                <a:lnTo>
                  <a:pt x="119734" y="984959"/>
                </a:lnTo>
                <a:lnTo>
                  <a:pt x="105815" y="939617"/>
                </a:lnTo>
                <a:lnTo>
                  <a:pt x="92499" y="894069"/>
                </a:lnTo>
                <a:lnTo>
                  <a:pt x="79755" y="848361"/>
                </a:lnTo>
                <a:lnTo>
                  <a:pt x="67550" y="802542"/>
                </a:lnTo>
                <a:lnTo>
                  <a:pt x="55854" y="756659"/>
                </a:lnTo>
                <a:lnTo>
                  <a:pt x="44635" y="710760"/>
                </a:lnTo>
                <a:lnTo>
                  <a:pt x="33859" y="664893"/>
                </a:lnTo>
                <a:lnTo>
                  <a:pt x="23497" y="619104"/>
                </a:lnTo>
                <a:lnTo>
                  <a:pt x="14464" y="573251"/>
                </a:lnTo>
                <a:lnTo>
                  <a:pt x="7658" y="527182"/>
                </a:lnTo>
                <a:lnTo>
                  <a:pt x="3019" y="480936"/>
                </a:lnTo>
                <a:lnTo>
                  <a:pt x="486" y="434551"/>
                </a:lnTo>
                <a:lnTo>
                  <a:pt x="0" y="388064"/>
                </a:lnTo>
                <a:lnTo>
                  <a:pt x="1498" y="341514"/>
                </a:lnTo>
                <a:lnTo>
                  <a:pt x="4923" y="294940"/>
                </a:lnTo>
                <a:lnTo>
                  <a:pt x="10212" y="248378"/>
                </a:lnTo>
                <a:lnTo>
                  <a:pt x="17305" y="201868"/>
                </a:lnTo>
                <a:lnTo>
                  <a:pt x="26143" y="155446"/>
                </a:lnTo>
                <a:lnTo>
                  <a:pt x="36665" y="109152"/>
                </a:lnTo>
                <a:lnTo>
                  <a:pt x="48810" y="63024"/>
                </a:lnTo>
                <a:lnTo>
                  <a:pt x="62518" y="17098"/>
                </a:lnTo>
                <a:lnTo>
                  <a:pt x="68211" y="0"/>
                </a:lnTo>
                <a:lnTo>
                  <a:pt x="3357171" y="0"/>
                </a:lnTo>
                <a:lnTo>
                  <a:pt x="3357171" y="2068212"/>
                </a:lnTo>
                <a:lnTo>
                  <a:pt x="2242359" y="2068212"/>
                </a:lnTo>
                <a:lnTo>
                  <a:pt x="2197046" y="2068703"/>
                </a:lnTo>
                <a:lnTo>
                  <a:pt x="2152048" y="2069775"/>
                </a:lnTo>
                <a:lnTo>
                  <a:pt x="2062857" y="2073312"/>
                </a:lnTo>
                <a:lnTo>
                  <a:pt x="1755380" y="2091109"/>
                </a:lnTo>
                <a:lnTo>
                  <a:pt x="1667693" y="2094845"/>
                </a:lnTo>
                <a:lnTo>
                  <a:pt x="1623699" y="2096049"/>
                </a:lnTo>
                <a:lnTo>
                  <a:pt x="1579555" y="2096694"/>
                </a:lnTo>
                <a:close/>
              </a:path>
              <a:path w="3357244" h="2291715">
                <a:moveTo>
                  <a:pt x="3357171" y="2291477"/>
                </a:moveTo>
                <a:lnTo>
                  <a:pt x="3295349" y="2281157"/>
                </a:lnTo>
                <a:lnTo>
                  <a:pt x="3255195" y="2273284"/>
                </a:lnTo>
                <a:lnTo>
                  <a:pt x="3216155" y="2264702"/>
                </a:lnTo>
                <a:lnTo>
                  <a:pt x="3178278" y="2255409"/>
                </a:lnTo>
                <a:lnTo>
                  <a:pt x="3106213" y="2234679"/>
                </a:lnTo>
                <a:lnTo>
                  <a:pt x="2984183" y="2190320"/>
                </a:lnTo>
                <a:lnTo>
                  <a:pt x="2929855" y="2171556"/>
                </a:lnTo>
                <a:lnTo>
                  <a:pt x="2876378" y="2154690"/>
                </a:lnTo>
                <a:lnTo>
                  <a:pt x="2823716" y="2139633"/>
                </a:lnTo>
                <a:lnTo>
                  <a:pt x="2771833" y="2126300"/>
                </a:lnTo>
                <a:lnTo>
                  <a:pt x="2720694" y="2114601"/>
                </a:lnTo>
                <a:lnTo>
                  <a:pt x="2670263" y="2104449"/>
                </a:lnTo>
                <a:lnTo>
                  <a:pt x="2620505" y="2095756"/>
                </a:lnTo>
                <a:lnTo>
                  <a:pt x="2571383" y="2088434"/>
                </a:lnTo>
                <a:lnTo>
                  <a:pt x="2522862" y="2082397"/>
                </a:lnTo>
                <a:lnTo>
                  <a:pt x="2474907" y="2077555"/>
                </a:lnTo>
                <a:lnTo>
                  <a:pt x="2427481" y="2073821"/>
                </a:lnTo>
                <a:lnTo>
                  <a:pt x="2380549" y="2071108"/>
                </a:lnTo>
                <a:lnTo>
                  <a:pt x="2334075" y="2069327"/>
                </a:lnTo>
                <a:lnTo>
                  <a:pt x="2288024" y="2068391"/>
                </a:lnTo>
                <a:lnTo>
                  <a:pt x="2242359" y="2068212"/>
                </a:lnTo>
                <a:lnTo>
                  <a:pt x="3357171" y="2068212"/>
                </a:lnTo>
                <a:lnTo>
                  <a:pt x="3357171" y="2291477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5959618"/>
            <a:ext cx="8632825" cy="4327525"/>
            <a:chOff x="0" y="5959618"/>
            <a:chExt cx="8632825" cy="4327525"/>
          </a:xfrm>
        </p:grpSpPr>
        <p:sp>
          <p:nvSpPr>
            <p:cNvPr id="7" name="object 7"/>
            <p:cNvSpPr/>
            <p:nvPr/>
          </p:nvSpPr>
          <p:spPr>
            <a:xfrm>
              <a:off x="0" y="8077575"/>
              <a:ext cx="8632825" cy="2209800"/>
            </a:xfrm>
            <a:custGeom>
              <a:avLst/>
              <a:gdLst/>
              <a:ahLst/>
              <a:cxnLst/>
              <a:rect l="l" t="t" r="r" b="b"/>
              <a:pathLst>
                <a:path w="8632825" h="2209800">
                  <a:moveTo>
                    <a:pt x="4390707" y="2209424"/>
                  </a:moveTo>
                  <a:lnTo>
                    <a:pt x="0" y="2209424"/>
                  </a:lnTo>
                  <a:lnTo>
                    <a:pt x="0" y="571450"/>
                  </a:lnTo>
                  <a:lnTo>
                    <a:pt x="50395" y="530795"/>
                  </a:lnTo>
                  <a:lnTo>
                    <a:pt x="110603" y="485081"/>
                  </a:lnTo>
                  <a:lnTo>
                    <a:pt x="171286" y="442015"/>
                  </a:lnTo>
                  <a:lnTo>
                    <a:pt x="201795" y="421498"/>
                  </a:lnTo>
                  <a:lnTo>
                    <a:pt x="201795" y="421246"/>
                  </a:lnTo>
                  <a:lnTo>
                    <a:pt x="242141" y="395193"/>
                  </a:lnTo>
                  <a:lnTo>
                    <a:pt x="283033" y="369915"/>
                  </a:lnTo>
                  <a:lnTo>
                    <a:pt x="324450" y="345416"/>
                  </a:lnTo>
                  <a:lnTo>
                    <a:pt x="366372" y="321703"/>
                  </a:lnTo>
                  <a:lnTo>
                    <a:pt x="408778" y="298782"/>
                  </a:lnTo>
                  <a:lnTo>
                    <a:pt x="451649" y="276659"/>
                  </a:lnTo>
                  <a:lnTo>
                    <a:pt x="494963" y="255339"/>
                  </a:lnTo>
                  <a:lnTo>
                    <a:pt x="538702" y="234828"/>
                  </a:lnTo>
                  <a:lnTo>
                    <a:pt x="582844" y="215133"/>
                  </a:lnTo>
                  <a:lnTo>
                    <a:pt x="627369" y="196258"/>
                  </a:lnTo>
                  <a:lnTo>
                    <a:pt x="672257" y="178211"/>
                  </a:lnTo>
                  <a:lnTo>
                    <a:pt x="717488" y="160997"/>
                  </a:lnTo>
                  <a:lnTo>
                    <a:pt x="763041" y="144621"/>
                  </a:lnTo>
                  <a:lnTo>
                    <a:pt x="808896" y="129090"/>
                  </a:lnTo>
                  <a:lnTo>
                    <a:pt x="855034" y="114410"/>
                  </a:lnTo>
                  <a:lnTo>
                    <a:pt x="901432" y="100586"/>
                  </a:lnTo>
                  <a:lnTo>
                    <a:pt x="948073" y="87624"/>
                  </a:lnTo>
                  <a:lnTo>
                    <a:pt x="994934" y="75530"/>
                  </a:lnTo>
                  <a:lnTo>
                    <a:pt x="1041996" y="64311"/>
                  </a:lnTo>
                  <a:lnTo>
                    <a:pt x="1089238" y="53972"/>
                  </a:lnTo>
                  <a:lnTo>
                    <a:pt x="1136641" y="44518"/>
                  </a:lnTo>
                  <a:lnTo>
                    <a:pt x="1184184" y="35956"/>
                  </a:lnTo>
                  <a:lnTo>
                    <a:pt x="1231847" y="28292"/>
                  </a:lnTo>
                  <a:lnTo>
                    <a:pt x="1279609" y="21531"/>
                  </a:lnTo>
                  <a:lnTo>
                    <a:pt x="1327450" y="15680"/>
                  </a:lnTo>
                  <a:lnTo>
                    <a:pt x="1375350" y="10744"/>
                  </a:lnTo>
                  <a:lnTo>
                    <a:pt x="1423288" y="6729"/>
                  </a:lnTo>
                  <a:lnTo>
                    <a:pt x="1471245" y="3642"/>
                  </a:lnTo>
                  <a:lnTo>
                    <a:pt x="1519200" y="1487"/>
                  </a:lnTo>
                  <a:lnTo>
                    <a:pt x="1567133" y="271"/>
                  </a:lnTo>
                  <a:lnTo>
                    <a:pt x="1615024" y="0"/>
                  </a:lnTo>
                  <a:lnTo>
                    <a:pt x="1662852" y="679"/>
                  </a:lnTo>
                  <a:lnTo>
                    <a:pt x="1710596" y="2315"/>
                  </a:lnTo>
                  <a:lnTo>
                    <a:pt x="1758238" y="4913"/>
                  </a:lnTo>
                  <a:lnTo>
                    <a:pt x="1805756" y="8479"/>
                  </a:lnTo>
                  <a:lnTo>
                    <a:pt x="1853130" y="13019"/>
                  </a:lnTo>
                  <a:lnTo>
                    <a:pt x="1900340" y="18540"/>
                  </a:lnTo>
                  <a:lnTo>
                    <a:pt x="1947366" y="25046"/>
                  </a:lnTo>
                  <a:lnTo>
                    <a:pt x="1994187" y="32544"/>
                  </a:lnTo>
                  <a:lnTo>
                    <a:pt x="2040783" y="41040"/>
                  </a:lnTo>
                  <a:lnTo>
                    <a:pt x="2087134" y="50540"/>
                  </a:lnTo>
                  <a:lnTo>
                    <a:pt x="2133220" y="61048"/>
                  </a:lnTo>
                  <a:lnTo>
                    <a:pt x="2179020" y="72573"/>
                  </a:lnTo>
                  <a:lnTo>
                    <a:pt x="2224514" y="85118"/>
                  </a:lnTo>
                  <a:lnTo>
                    <a:pt x="2269681" y="98690"/>
                  </a:lnTo>
                  <a:lnTo>
                    <a:pt x="2314503" y="113296"/>
                  </a:lnTo>
                  <a:lnTo>
                    <a:pt x="2358957" y="128940"/>
                  </a:lnTo>
                  <a:lnTo>
                    <a:pt x="2403024" y="145629"/>
                  </a:lnTo>
                  <a:lnTo>
                    <a:pt x="2446684" y="163369"/>
                  </a:lnTo>
                  <a:lnTo>
                    <a:pt x="2489917" y="182165"/>
                  </a:lnTo>
                  <a:lnTo>
                    <a:pt x="2532701" y="202023"/>
                  </a:lnTo>
                  <a:lnTo>
                    <a:pt x="2575018" y="222950"/>
                  </a:lnTo>
                  <a:lnTo>
                    <a:pt x="2616846" y="244951"/>
                  </a:lnTo>
                  <a:lnTo>
                    <a:pt x="2658165" y="268032"/>
                  </a:lnTo>
                  <a:lnTo>
                    <a:pt x="2698956" y="292199"/>
                  </a:lnTo>
                  <a:lnTo>
                    <a:pt x="2739197" y="317458"/>
                  </a:lnTo>
                  <a:lnTo>
                    <a:pt x="2778869" y="343814"/>
                  </a:lnTo>
                  <a:lnTo>
                    <a:pt x="2817951" y="371274"/>
                  </a:lnTo>
                  <a:lnTo>
                    <a:pt x="2856423" y="399844"/>
                  </a:lnTo>
                  <a:lnTo>
                    <a:pt x="2895556" y="430503"/>
                  </a:lnTo>
                  <a:lnTo>
                    <a:pt x="2933802" y="462028"/>
                  </a:lnTo>
                  <a:lnTo>
                    <a:pt x="2971199" y="494383"/>
                  </a:lnTo>
                  <a:lnTo>
                    <a:pt x="3007784" y="527531"/>
                  </a:lnTo>
                  <a:lnTo>
                    <a:pt x="3043596" y="561436"/>
                  </a:lnTo>
                  <a:lnTo>
                    <a:pt x="3078672" y="596062"/>
                  </a:lnTo>
                  <a:lnTo>
                    <a:pt x="3113050" y="631373"/>
                  </a:lnTo>
                  <a:lnTo>
                    <a:pt x="3146769" y="667333"/>
                  </a:lnTo>
                  <a:lnTo>
                    <a:pt x="3179866" y="703906"/>
                  </a:lnTo>
                  <a:lnTo>
                    <a:pt x="3212378" y="741054"/>
                  </a:lnTo>
                  <a:lnTo>
                    <a:pt x="3244345" y="778743"/>
                  </a:lnTo>
                  <a:lnTo>
                    <a:pt x="3275804" y="816936"/>
                  </a:lnTo>
                  <a:lnTo>
                    <a:pt x="3306793" y="855597"/>
                  </a:lnTo>
                  <a:lnTo>
                    <a:pt x="3337349" y="894690"/>
                  </a:lnTo>
                  <a:lnTo>
                    <a:pt x="3367511" y="934178"/>
                  </a:lnTo>
                  <a:lnTo>
                    <a:pt x="3397317" y="974026"/>
                  </a:lnTo>
                  <a:lnTo>
                    <a:pt x="3426805" y="1014197"/>
                  </a:lnTo>
                  <a:lnTo>
                    <a:pt x="3456012" y="1054655"/>
                  </a:lnTo>
                  <a:lnTo>
                    <a:pt x="3484976" y="1095364"/>
                  </a:lnTo>
                  <a:lnTo>
                    <a:pt x="3513736" y="1136287"/>
                  </a:lnTo>
                  <a:lnTo>
                    <a:pt x="3542329" y="1177389"/>
                  </a:lnTo>
                  <a:lnTo>
                    <a:pt x="3741000" y="1467067"/>
                  </a:lnTo>
                  <a:lnTo>
                    <a:pt x="3769626" y="1508296"/>
                  </a:lnTo>
                  <a:lnTo>
                    <a:pt x="3798425" y="1549378"/>
                  </a:lnTo>
                  <a:lnTo>
                    <a:pt x="3827438" y="1590277"/>
                  </a:lnTo>
                  <a:lnTo>
                    <a:pt x="3856701" y="1630957"/>
                  </a:lnTo>
                  <a:lnTo>
                    <a:pt x="3886252" y="1671381"/>
                  </a:lnTo>
                  <a:lnTo>
                    <a:pt x="3916130" y="1711514"/>
                  </a:lnTo>
                  <a:lnTo>
                    <a:pt x="3946372" y="1751319"/>
                  </a:lnTo>
                  <a:lnTo>
                    <a:pt x="3977017" y="1790760"/>
                  </a:lnTo>
                  <a:lnTo>
                    <a:pt x="4008101" y="1829801"/>
                  </a:lnTo>
                  <a:lnTo>
                    <a:pt x="4039664" y="1868406"/>
                  </a:lnTo>
                  <a:lnTo>
                    <a:pt x="4071743" y="1906539"/>
                  </a:lnTo>
                  <a:lnTo>
                    <a:pt x="4102292" y="1941503"/>
                  </a:lnTo>
                  <a:lnTo>
                    <a:pt x="4133839" y="1976009"/>
                  </a:lnTo>
                  <a:lnTo>
                    <a:pt x="4166344" y="2010009"/>
                  </a:lnTo>
                  <a:lnTo>
                    <a:pt x="4199770" y="2043456"/>
                  </a:lnTo>
                  <a:lnTo>
                    <a:pt x="4234078" y="2076304"/>
                  </a:lnTo>
                  <a:lnTo>
                    <a:pt x="4269230" y="2108505"/>
                  </a:lnTo>
                  <a:lnTo>
                    <a:pt x="4305188" y="2140013"/>
                  </a:lnTo>
                  <a:lnTo>
                    <a:pt x="4341915" y="2170781"/>
                  </a:lnTo>
                  <a:lnTo>
                    <a:pt x="4379370" y="2200761"/>
                  </a:lnTo>
                  <a:lnTo>
                    <a:pt x="4390707" y="2209424"/>
                  </a:lnTo>
                  <a:close/>
                </a:path>
                <a:path w="8632825" h="2209800">
                  <a:moveTo>
                    <a:pt x="8632771" y="2209424"/>
                  </a:moveTo>
                  <a:lnTo>
                    <a:pt x="6047900" y="2209424"/>
                  </a:lnTo>
                  <a:lnTo>
                    <a:pt x="6057614" y="2198637"/>
                  </a:lnTo>
                  <a:lnTo>
                    <a:pt x="6088288" y="2162762"/>
                  </a:lnTo>
                  <a:lnTo>
                    <a:pt x="6118301" y="2126042"/>
                  </a:lnTo>
                  <a:lnTo>
                    <a:pt x="6147683" y="2088694"/>
                  </a:lnTo>
                  <a:lnTo>
                    <a:pt x="6176611" y="2050746"/>
                  </a:lnTo>
                  <a:lnTo>
                    <a:pt x="6205165" y="2012353"/>
                  </a:lnTo>
                  <a:lnTo>
                    <a:pt x="6233449" y="1973636"/>
                  </a:lnTo>
                  <a:lnTo>
                    <a:pt x="6317719" y="1856779"/>
                  </a:lnTo>
                  <a:lnTo>
                    <a:pt x="6345962" y="1817999"/>
                  </a:lnTo>
                  <a:lnTo>
                    <a:pt x="6374455" y="1779511"/>
                  </a:lnTo>
                  <a:lnTo>
                    <a:pt x="6403301" y="1741438"/>
                  </a:lnTo>
                  <a:lnTo>
                    <a:pt x="6432605" y="1703901"/>
                  </a:lnTo>
                  <a:lnTo>
                    <a:pt x="6462471" y="1667024"/>
                  </a:lnTo>
                  <a:lnTo>
                    <a:pt x="6493002" y="1630929"/>
                  </a:lnTo>
                  <a:lnTo>
                    <a:pt x="6524302" y="1595740"/>
                  </a:lnTo>
                  <a:lnTo>
                    <a:pt x="6556476" y="1561580"/>
                  </a:lnTo>
                  <a:lnTo>
                    <a:pt x="6589627" y="1528570"/>
                  </a:lnTo>
                  <a:lnTo>
                    <a:pt x="6623860" y="1496834"/>
                  </a:lnTo>
                  <a:lnTo>
                    <a:pt x="6659278" y="1466495"/>
                  </a:lnTo>
                  <a:lnTo>
                    <a:pt x="6695986" y="1437676"/>
                  </a:lnTo>
                  <a:lnTo>
                    <a:pt x="6734086" y="1410499"/>
                  </a:lnTo>
                  <a:lnTo>
                    <a:pt x="6773684" y="1385087"/>
                  </a:lnTo>
                  <a:lnTo>
                    <a:pt x="6815186" y="1361435"/>
                  </a:lnTo>
                  <a:lnTo>
                    <a:pt x="6857541" y="1340254"/>
                  </a:lnTo>
                  <a:lnTo>
                    <a:pt x="6900678" y="1321498"/>
                  </a:lnTo>
                  <a:lnTo>
                    <a:pt x="6944530" y="1305124"/>
                  </a:lnTo>
                  <a:lnTo>
                    <a:pt x="6989029" y="1291084"/>
                  </a:lnTo>
                  <a:lnTo>
                    <a:pt x="7034105" y="1279335"/>
                  </a:lnTo>
                  <a:lnTo>
                    <a:pt x="7079690" y="1269829"/>
                  </a:lnTo>
                  <a:lnTo>
                    <a:pt x="7125717" y="1262522"/>
                  </a:lnTo>
                  <a:lnTo>
                    <a:pt x="7172115" y="1257368"/>
                  </a:lnTo>
                  <a:lnTo>
                    <a:pt x="7218818" y="1254322"/>
                  </a:lnTo>
                  <a:lnTo>
                    <a:pt x="7265756" y="1253338"/>
                  </a:lnTo>
                  <a:lnTo>
                    <a:pt x="7312861" y="1254371"/>
                  </a:lnTo>
                  <a:lnTo>
                    <a:pt x="7360064" y="1257376"/>
                  </a:lnTo>
                  <a:lnTo>
                    <a:pt x="7407297" y="1262306"/>
                  </a:lnTo>
                  <a:lnTo>
                    <a:pt x="7454492" y="1269117"/>
                  </a:lnTo>
                  <a:lnTo>
                    <a:pt x="7501580" y="1277763"/>
                  </a:lnTo>
                  <a:lnTo>
                    <a:pt x="7548492" y="1288198"/>
                  </a:lnTo>
                  <a:lnTo>
                    <a:pt x="7595160" y="1300378"/>
                  </a:lnTo>
                  <a:lnTo>
                    <a:pt x="7641516" y="1314256"/>
                  </a:lnTo>
                  <a:lnTo>
                    <a:pt x="7687491" y="1329787"/>
                  </a:lnTo>
                  <a:lnTo>
                    <a:pt x="7733017" y="1346926"/>
                  </a:lnTo>
                  <a:lnTo>
                    <a:pt x="7778024" y="1365628"/>
                  </a:lnTo>
                  <a:lnTo>
                    <a:pt x="7822446" y="1385846"/>
                  </a:lnTo>
                  <a:lnTo>
                    <a:pt x="7866212" y="1407536"/>
                  </a:lnTo>
                  <a:lnTo>
                    <a:pt x="7909255" y="1430651"/>
                  </a:lnTo>
                  <a:lnTo>
                    <a:pt x="7951507" y="1455147"/>
                  </a:lnTo>
                  <a:lnTo>
                    <a:pt x="7992898" y="1480978"/>
                  </a:lnTo>
                  <a:lnTo>
                    <a:pt x="8033360" y="1508098"/>
                  </a:lnTo>
                  <a:lnTo>
                    <a:pt x="8072825" y="1536462"/>
                  </a:lnTo>
                  <a:lnTo>
                    <a:pt x="8111225" y="1566025"/>
                  </a:lnTo>
                  <a:lnTo>
                    <a:pt x="8148490" y="1596741"/>
                  </a:lnTo>
                  <a:lnTo>
                    <a:pt x="8184552" y="1628565"/>
                  </a:lnTo>
                  <a:lnTo>
                    <a:pt x="8220619" y="1662431"/>
                  </a:lnTo>
                  <a:lnTo>
                    <a:pt x="8255677" y="1697146"/>
                  </a:lnTo>
                  <a:lnTo>
                    <a:pt x="8289758" y="1732678"/>
                  </a:lnTo>
                  <a:lnTo>
                    <a:pt x="8322892" y="1768996"/>
                  </a:lnTo>
                  <a:lnTo>
                    <a:pt x="8355112" y="1806069"/>
                  </a:lnTo>
                  <a:lnTo>
                    <a:pt x="8386448" y="1843865"/>
                  </a:lnTo>
                  <a:lnTo>
                    <a:pt x="8416932" y="1882352"/>
                  </a:lnTo>
                  <a:lnTo>
                    <a:pt x="8446596" y="1921500"/>
                  </a:lnTo>
                  <a:lnTo>
                    <a:pt x="8475471" y="1961277"/>
                  </a:lnTo>
                  <a:lnTo>
                    <a:pt x="8503588" y="2001651"/>
                  </a:lnTo>
                  <a:lnTo>
                    <a:pt x="8530978" y="2042590"/>
                  </a:lnTo>
                  <a:lnTo>
                    <a:pt x="8557673" y="2084065"/>
                  </a:lnTo>
                  <a:lnTo>
                    <a:pt x="8583724" y="2126074"/>
                  </a:lnTo>
                  <a:lnTo>
                    <a:pt x="8609104" y="2168491"/>
                  </a:lnTo>
                  <a:lnTo>
                    <a:pt x="8632771" y="2209424"/>
                  </a:lnTo>
                  <a:close/>
                </a:path>
              </a:pathLst>
            </a:custGeom>
            <a:solidFill>
              <a:srgbClr val="8AB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102764"/>
              <a:ext cx="8164195" cy="2184400"/>
            </a:xfrm>
            <a:custGeom>
              <a:avLst/>
              <a:gdLst/>
              <a:ahLst/>
              <a:cxnLst/>
              <a:rect l="l" t="t" r="r" b="b"/>
              <a:pathLst>
                <a:path w="8164195" h="2184400">
                  <a:moveTo>
                    <a:pt x="6585297" y="2184235"/>
                  </a:moveTo>
                  <a:lnTo>
                    <a:pt x="6512360" y="2184235"/>
                  </a:lnTo>
                  <a:lnTo>
                    <a:pt x="6519650" y="2172540"/>
                  </a:lnTo>
                  <a:lnTo>
                    <a:pt x="6548034" y="2129439"/>
                  </a:lnTo>
                  <a:lnTo>
                    <a:pt x="6577594" y="2087159"/>
                  </a:lnTo>
                  <a:lnTo>
                    <a:pt x="6608399" y="2045861"/>
                  </a:lnTo>
                  <a:lnTo>
                    <a:pt x="6640519" y="2005705"/>
                  </a:lnTo>
                  <a:lnTo>
                    <a:pt x="6674025" y="1966850"/>
                  </a:lnTo>
                  <a:lnTo>
                    <a:pt x="6708986" y="1929459"/>
                  </a:lnTo>
                  <a:lnTo>
                    <a:pt x="6745473" y="1893691"/>
                  </a:lnTo>
                  <a:lnTo>
                    <a:pt x="6783555" y="1859707"/>
                  </a:lnTo>
                  <a:lnTo>
                    <a:pt x="6823303" y="1827666"/>
                  </a:lnTo>
                  <a:lnTo>
                    <a:pt x="6864787" y="1797730"/>
                  </a:lnTo>
                  <a:lnTo>
                    <a:pt x="6908076" y="1770059"/>
                  </a:lnTo>
                  <a:lnTo>
                    <a:pt x="6953292" y="1745074"/>
                  </a:lnTo>
                  <a:lnTo>
                    <a:pt x="6999414" y="1723572"/>
                  </a:lnTo>
                  <a:lnTo>
                    <a:pt x="7046325" y="1705487"/>
                  </a:lnTo>
                  <a:lnTo>
                    <a:pt x="7093907" y="1690752"/>
                  </a:lnTo>
                  <a:lnTo>
                    <a:pt x="7142042" y="1679300"/>
                  </a:lnTo>
                  <a:lnTo>
                    <a:pt x="7190613" y="1671066"/>
                  </a:lnTo>
                  <a:lnTo>
                    <a:pt x="7239502" y="1665982"/>
                  </a:lnTo>
                  <a:lnTo>
                    <a:pt x="7288590" y="1663984"/>
                  </a:lnTo>
                  <a:lnTo>
                    <a:pt x="7337761" y="1665003"/>
                  </a:lnTo>
                  <a:lnTo>
                    <a:pt x="7386897" y="1668974"/>
                  </a:lnTo>
                  <a:lnTo>
                    <a:pt x="7435879" y="1675830"/>
                  </a:lnTo>
                  <a:lnTo>
                    <a:pt x="7484591" y="1685504"/>
                  </a:lnTo>
                  <a:lnTo>
                    <a:pt x="7532914" y="1697932"/>
                  </a:lnTo>
                  <a:lnTo>
                    <a:pt x="7580731" y="1713045"/>
                  </a:lnTo>
                  <a:lnTo>
                    <a:pt x="7603719" y="1721683"/>
                  </a:lnTo>
                  <a:lnTo>
                    <a:pt x="7307751" y="1721683"/>
                  </a:lnTo>
                  <a:lnTo>
                    <a:pt x="7259350" y="1722656"/>
                  </a:lnTo>
                  <a:lnTo>
                    <a:pt x="7210585" y="1727003"/>
                  </a:lnTo>
                  <a:lnTo>
                    <a:pt x="7160453" y="1735243"/>
                  </a:lnTo>
                  <a:lnTo>
                    <a:pt x="7111926" y="1747115"/>
                  </a:lnTo>
                  <a:lnTo>
                    <a:pt x="7064985" y="1762408"/>
                  </a:lnTo>
                  <a:lnTo>
                    <a:pt x="7019610" y="1780913"/>
                  </a:lnTo>
                  <a:lnTo>
                    <a:pt x="6975781" y="1802418"/>
                  </a:lnTo>
                  <a:lnTo>
                    <a:pt x="6933479" y="1826714"/>
                  </a:lnTo>
                  <a:lnTo>
                    <a:pt x="6892684" y="1853590"/>
                  </a:lnTo>
                  <a:lnTo>
                    <a:pt x="6853376" y="1882836"/>
                  </a:lnTo>
                  <a:lnTo>
                    <a:pt x="6815536" y="1914241"/>
                  </a:lnTo>
                  <a:lnTo>
                    <a:pt x="6779143" y="1947596"/>
                  </a:lnTo>
                  <a:lnTo>
                    <a:pt x="6744179" y="1982689"/>
                  </a:lnTo>
                  <a:lnTo>
                    <a:pt x="6710624" y="2019311"/>
                  </a:lnTo>
                  <a:lnTo>
                    <a:pt x="6678457" y="2057252"/>
                  </a:lnTo>
                  <a:lnTo>
                    <a:pt x="6647660" y="2096300"/>
                  </a:lnTo>
                  <a:lnTo>
                    <a:pt x="6618212" y="2136246"/>
                  </a:lnTo>
                  <a:lnTo>
                    <a:pt x="6590094" y="2176879"/>
                  </a:lnTo>
                  <a:lnTo>
                    <a:pt x="6585297" y="2184235"/>
                  </a:lnTo>
                  <a:close/>
                </a:path>
                <a:path w="8164195" h="2184400">
                  <a:moveTo>
                    <a:pt x="8163666" y="2184235"/>
                  </a:moveTo>
                  <a:lnTo>
                    <a:pt x="8089486" y="2184235"/>
                  </a:lnTo>
                  <a:lnTo>
                    <a:pt x="8073748" y="2163133"/>
                  </a:lnTo>
                  <a:lnTo>
                    <a:pt x="8042358" y="2123568"/>
                  </a:lnTo>
                  <a:lnTo>
                    <a:pt x="8011668" y="2087443"/>
                  </a:lnTo>
                  <a:lnTo>
                    <a:pt x="7979439" y="2052205"/>
                  </a:lnTo>
                  <a:lnTo>
                    <a:pt x="7945736" y="2017990"/>
                  </a:lnTo>
                  <a:lnTo>
                    <a:pt x="7910625" y="1984938"/>
                  </a:lnTo>
                  <a:lnTo>
                    <a:pt x="7874171" y="1953187"/>
                  </a:lnTo>
                  <a:lnTo>
                    <a:pt x="7836438" y="1922875"/>
                  </a:lnTo>
                  <a:lnTo>
                    <a:pt x="7797494" y="1894140"/>
                  </a:lnTo>
                  <a:lnTo>
                    <a:pt x="7757402" y="1867120"/>
                  </a:lnTo>
                  <a:lnTo>
                    <a:pt x="7716228" y="1841954"/>
                  </a:lnTo>
                  <a:lnTo>
                    <a:pt x="7674037" y="1818780"/>
                  </a:lnTo>
                  <a:lnTo>
                    <a:pt x="7630882" y="1797730"/>
                  </a:lnTo>
                  <a:lnTo>
                    <a:pt x="7586867" y="1778960"/>
                  </a:lnTo>
                  <a:lnTo>
                    <a:pt x="7542019" y="1762591"/>
                  </a:lnTo>
                  <a:lnTo>
                    <a:pt x="7496415" y="1748767"/>
                  </a:lnTo>
                  <a:lnTo>
                    <a:pt x="7450121" y="1737626"/>
                  </a:lnTo>
                  <a:lnTo>
                    <a:pt x="7403202" y="1729306"/>
                  </a:lnTo>
                  <a:lnTo>
                    <a:pt x="7355723" y="1723945"/>
                  </a:lnTo>
                  <a:lnTo>
                    <a:pt x="7307751" y="1721683"/>
                  </a:lnTo>
                  <a:lnTo>
                    <a:pt x="7603719" y="1721683"/>
                  </a:lnTo>
                  <a:lnTo>
                    <a:pt x="7674376" y="1751064"/>
                  </a:lnTo>
                  <a:lnTo>
                    <a:pt x="7719968" y="1773836"/>
                  </a:lnTo>
                  <a:lnTo>
                    <a:pt x="7764018" y="1798624"/>
                  </a:lnTo>
                  <a:lnTo>
                    <a:pt x="7806549" y="1825296"/>
                  </a:lnTo>
                  <a:lnTo>
                    <a:pt x="7847600" y="1853758"/>
                  </a:lnTo>
                  <a:lnTo>
                    <a:pt x="7887212" y="1883914"/>
                  </a:lnTo>
                  <a:lnTo>
                    <a:pt x="7925424" y="1915670"/>
                  </a:lnTo>
                  <a:lnTo>
                    <a:pt x="7962278" y="1948931"/>
                  </a:lnTo>
                  <a:lnTo>
                    <a:pt x="7997813" y="1983602"/>
                  </a:lnTo>
                  <a:lnTo>
                    <a:pt x="8032070" y="2019587"/>
                  </a:lnTo>
                  <a:lnTo>
                    <a:pt x="8065090" y="2056793"/>
                  </a:lnTo>
                  <a:lnTo>
                    <a:pt x="8096911" y="2095124"/>
                  </a:lnTo>
                  <a:lnTo>
                    <a:pt x="8127575" y="2134484"/>
                  </a:lnTo>
                  <a:lnTo>
                    <a:pt x="8157122" y="2174780"/>
                  </a:lnTo>
                  <a:lnTo>
                    <a:pt x="8163666" y="2184235"/>
                  </a:lnTo>
                  <a:close/>
                </a:path>
                <a:path w="8164195" h="2184400">
                  <a:moveTo>
                    <a:pt x="0" y="206802"/>
                  </a:moveTo>
                  <a:lnTo>
                    <a:pt x="0" y="141574"/>
                  </a:lnTo>
                  <a:lnTo>
                    <a:pt x="4034" y="139730"/>
                  </a:lnTo>
                  <a:lnTo>
                    <a:pt x="50772" y="120074"/>
                  </a:lnTo>
                  <a:lnTo>
                    <a:pt x="98074" y="101875"/>
                  </a:lnTo>
                  <a:lnTo>
                    <a:pt x="145916" y="85142"/>
                  </a:lnTo>
                  <a:lnTo>
                    <a:pt x="194268" y="69886"/>
                  </a:lnTo>
                  <a:lnTo>
                    <a:pt x="243106" y="56116"/>
                  </a:lnTo>
                  <a:lnTo>
                    <a:pt x="292402" y="43843"/>
                  </a:lnTo>
                  <a:lnTo>
                    <a:pt x="342129" y="33077"/>
                  </a:lnTo>
                  <a:lnTo>
                    <a:pt x="392262" y="23828"/>
                  </a:lnTo>
                  <a:lnTo>
                    <a:pt x="442773" y="16105"/>
                  </a:lnTo>
                  <a:lnTo>
                    <a:pt x="493635" y="9921"/>
                  </a:lnTo>
                  <a:lnTo>
                    <a:pt x="544822" y="5283"/>
                  </a:lnTo>
                  <a:lnTo>
                    <a:pt x="594648" y="2198"/>
                  </a:lnTo>
                  <a:lnTo>
                    <a:pt x="644340" y="445"/>
                  </a:lnTo>
                  <a:lnTo>
                    <a:pt x="693889" y="0"/>
                  </a:lnTo>
                  <a:lnTo>
                    <a:pt x="743283" y="839"/>
                  </a:lnTo>
                  <a:lnTo>
                    <a:pt x="792513" y="2941"/>
                  </a:lnTo>
                  <a:lnTo>
                    <a:pt x="841568" y="6282"/>
                  </a:lnTo>
                  <a:lnTo>
                    <a:pt x="890438" y="10840"/>
                  </a:lnTo>
                  <a:lnTo>
                    <a:pt x="939113" y="16591"/>
                  </a:lnTo>
                  <a:lnTo>
                    <a:pt x="987582" y="23513"/>
                  </a:lnTo>
                  <a:lnTo>
                    <a:pt x="1035834" y="31582"/>
                  </a:lnTo>
                  <a:lnTo>
                    <a:pt x="1083860" y="40776"/>
                  </a:lnTo>
                  <a:lnTo>
                    <a:pt x="1131650" y="51073"/>
                  </a:lnTo>
                  <a:lnTo>
                    <a:pt x="1178761" y="62345"/>
                  </a:lnTo>
                  <a:lnTo>
                    <a:pt x="664606" y="62345"/>
                  </a:lnTo>
                  <a:lnTo>
                    <a:pt x="615706" y="63236"/>
                  </a:lnTo>
                  <a:lnTo>
                    <a:pt x="566913" y="65484"/>
                  </a:lnTo>
                  <a:lnTo>
                    <a:pt x="518255" y="69111"/>
                  </a:lnTo>
                  <a:lnTo>
                    <a:pt x="469758" y="74143"/>
                  </a:lnTo>
                  <a:lnTo>
                    <a:pt x="421449" y="80604"/>
                  </a:lnTo>
                  <a:lnTo>
                    <a:pt x="373355" y="88519"/>
                  </a:lnTo>
                  <a:lnTo>
                    <a:pt x="325504" y="97911"/>
                  </a:lnTo>
                  <a:lnTo>
                    <a:pt x="277922" y="108807"/>
                  </a:lnTo>
                  <a:lnTo>
                    <a:pt x="230636" y="121230"/>
                  </a:lnTo>
                  <a:lnTo>
                    <a:pt x="183674" y="135204"/>
                  </a:lnTo>
                  <a:lnTo>
                    <a:pt x="136100" y="151099"/>
                  </a:lnTo>
                  <a:lnTo>
                    <a:pt x="89416" y="168458"/>
                  </a:lnTo>
                  <a:lnTo>
                    <a:pt x="43606" y="187241"/>
                  </a:lnTo>
                  <a:lnTo>
                    <a:pt x="0" y="206802"/>
                  </a:lnTo>
                  <a:close/>
                </a:path>
                <a:path w="8164195" h="2184400">
                  <a:moveTo>
                    <a:pt x="3612885" y="2184235"/>
                  </a:moveTo>
                  <a:lnTo>
                    <a:pt x="3535951" y="2184235"/>
                  </a:lnTo>
                  <a:lnTo>
                    <a:pt x="3493772" y="2130433"/>
                  </a:lnTo>
                  <a:lnTo>
                    <a:pt x="3126818" y="1656886"/>
                  </a:lnTo>
                  <a:lnTo>
                    <a:pt x="3064676" y="1578063"/>
                  </a:lnTo>
                  <a:lnTo>
                    <a:pt x="3001975" y="1499617"/>
                  </a:lnTo>
                  <a:lnTo>
                    <a:pt x="2970382" y="1460576"/>
                  </a:lnTo>
                  <a:lnTo>
                    <a:pt x="2938611" y="1421680"/>
                  </a:lnTo>
                  <a:lnTo>
                    <a:pt x="2906649" y="1382945"/>
                  </a:lnTo>
                  <a:lnTo>
                    <a:pt x="2874482" y="1344387"/>
                  </a:lnTo>
                  <a:lnTo>
                    <a:pt x="2842099" y="1306024"/>
                  </a:lnTo>
                  <a:lnTo>
                    <a:pt x="2809485" y="1267873"/>
                  </a:lnTo>
                  <a:lnTo>
                    <a:pt x="2776628" y="1229949"/>
                  </a:lnTo>
                  <a:lnTo>
                    <a:pt x="2743516" y="1192270"/>
                  </a:lnTo>
                  <a:lnTo>
                    <a:pt x="2710136" y="1154853"/>
                  </a:lnTo>
                  <a:lnTo>
                    <a:pt x="2676474" y="1117714"/>
                  </a:lnTo>
                  <a:lnTo>
                    <a:pt x="2642518" y="1080870"/>
                  </a:lnTo>
                  <a:lnTo>
                    <a:pt x="2608254" y="1044338"/>
                  </a:lnTo>
                  <a:lnTo>
                    <a:pt x="2573671" y="1008134"/>
                  </a:lnTo>
                  <a:lnTo>
                    <a:pt x="2538755" y="972276"/>
                  </a:lnTo>
                  <a:lnTo>
                    <a:pt x="2503494" y="936780"/>
                  </a:lnTo>
                  <a:lnTo>
                    <a:pt x="2467873" y="901662"/>
                  </a:lnTo>
                  <a:lnTo>
                    <a:pt x="2431882" y="866941"/>
                  </a:lnTo>
                  <a:lnTo>
                    <a:pt x="2395506" y="832631"/>
                  </a:lnTo>
                  <a:lnTo>
                    <a:pt x="2358733" y="798751"/>
                  </a:lnTo>
                  <a:lnTo>
                    <a:pt x="2321551" y="765317"/>
                  </a:lnTo>
                  <a:lnTo>
                    <a:pt x="2283945" y="732345"/>
                  </a:lnTo>
                  <a:lnTo>
                    <a:pt x="2245904" y="699853"/>
                  </a:lnTo>
                  <a:lnTo>
                    <a:pt x="2207414" y="667857"/>
                  </a:lnTo>
                  <a:lnTo>
                    <a:pt x="2168463" y="636374"/>
                  </a:lnTo>
                  <a:lnTo>
                    <a:pt x="2129037" y="605421"/>
                  </a:lnTo>
                  <a:lnTo>
                    <a:pt x="2089125" y="575014"/>
                  </a:lnTo>
                  <a:lnTo>
                    <a:pt x="2048712" y="545170"/>
                  </a:lnTo>
                  <a:lnTo>
                    <a:pt x="2007787" y="515907"/>
                  </a:lnTo>
                  <a:lnTo>
                    <a:pt x="1967540" y="488156"/>
                  </a:lnTo>
                  <a:lnTo>
                    <a:pt x="1926616" y="461050"/>
                  </a:lnTo>
                  <a:lnTo>
                    <a:pt x="1885042" y="434612"/>
                  </a:lnTo>
                  <a:lnTo>
                    <a:pt x="1842846" y="408868"/>
                  </a:lnTo>
                  <a:lnTo>
                    <a:pt x="1800054" y="383842"/>
                  </a:lnTo>
                  <a:lnTo>
                    <a:pt x="1756693" y="359558"/>
                  </a:lnTo>
                  <a:lnTo>
                    <a:pt x="1712790" y="336041"/>
                  </a:lnTo>
                  <a:lnTo>
                    <a:pt x="1668373" y="313316"/>
                  </a:lnTo>
                  <a:lnTo>
                    <a:pt x="1623468" y="291406"/>
                  </a:lnTo>
                  <a:lnTo>
                    <a:pt x="1578103" y="270337"/>
                  </a:lnTo>
                  <a:lnTo>
                    <a:pt x="1532304" y="250134"/>
                  </a:lnTo>
                  <a:lnTo>
                    <a:pt x="1486098" y="230819"/>
                  </a:lnTo>
                  <a:lnTo>
                    <a:pt x="1439513" y="212419"/>
                  </a:lnTo>
                  <a:lnTo>
                    <a:pt x="1392576" y="194957"/>
                  </a:lnTo>
                  <a:lnTo>
                    <a:pt x="1345313" y="178459"/>
                  </a:lnTo>
                  <a:lnTo>
                    <a:pt x="1297752" y="162948"/>
                  </a:lnTo>
                  <a:lnTo>
                    <a:pt x="1249919" y="148450"/>
                  </a:lnTo>
                  <a:lnTo>
                    <a:pt x="1201842" y="134988"/>
                  </a:lnTo>
                  <a:lnTo>
                    <a:pt x="1153548" y="122587"/>
                  </a:lnTo>
                  <a:lnTo>
                    <a:pt x="1105064" y="111272"/>
                  </a:lnTo>
                  <a:lnTo>
                    <a:pt x="1056417" y="101068"/>
                  </a:lnTo>
                  <a:lnTo>
                    <a:pt x="1007633" y="91998"/>
                  </a:lnTo>
                  <a:lnTo>
                    <a:pt x="958740" y="84087"/>
                  </a:lnTo>
                  <a:lnTo>
                    <a:pt x="909765" y="77361"/>
                  </a:lnTo>
                  <a:lnTo>
                    <a:pt x="860735" y="71843"/>
                  </a:lnTo>
                  <a:lnTo>
                    <a:pt x="811677" y="67558"/>
                  </a:lnTo>
                  <a:lnTo>
                    <a:pt x="762618" y="64530"/>
                  </a:lnTo>
                  <a:lnTo>
                    <a:pt x="713585" y="62784"/>
                  </a:lnTo>
                  <a:lnTo>
                    <a:pt x="664606" y="62345"/>
                  </a:lnTo>
                  <a:lnTo>
                    <a:pt x="1178761" y="62345"/>
                  </a:lnTo>
                  <a:lnTo>
                    <a:pt x="1226477" y="74879"/>
                  </a:lnTo>
                  <a:lnTo>
                    <a:pt x="1273494" y="88344"/>
                  </a:lnTo>
                  <a:lnTo>
                    <a:pt x="1320233" y="102819"/>
                  </a:lnTo>
                  <a:lnTo>
                    <a:pt x="1366683" y="118281"/>
                  </a:lnTo>
                  <a:lnTo>
                    <a:pt x="1412835" y="134709"/>
                  </a:lnTo>
                  <a:lnTo>
                    <a:pt x="1458677" y="152077"/>
                  </a:lnTo>
                  <a:lnTo>
                    <a:pt x="1504200" y="170365"/>
                  </a:lnTo>
                  <a:lnTo>
                    <a:pt x="1549394" y="189548"/>
                  </a:lnTo>
                  <a:lnTo>
                    <a:pt x="1594247" y="209605"/>
                  </a:lnTo>
                  <a:lnTo>
                    <a:pt x="1638749" y="230511"/>
                  </a:lnTo>
                  <a:lnTo>
                    <a:pt x="1682891" y="252245"/>
                  </a:lnTo>
                  <a:lnTo>
                    <a:pt x="1726662" y="274783"/>
                  </a:lnTo>
                  <a:lnTo>
                    <a:pt x="1770051" y="298102"/>
                  </a:lnTo>
                  <a:lnTo>
                    <a:pt x="1813048" y="322180"/>
                  </a:lnTo>
                  <a:lnTo>
                    <a:pt x="1855643" y="346993"/>
                  </a:lnTo>
                  <a:lnTo>
                    <a:pt x="1897826" y="372520"/>
                  </a:lnTo>
                  <a:lnTo>
                    <a:pt x="1939586" y="398736"/>
                  </a:lnTo>
                  <a:lnTo>
                    <a:pt x="1980912" y="425619"/>
                  </a:lnTo>
                  <a:lnTo>
                    <a:pt x="2021796" y="453146"/>
                  </a:lnTo>
                  <a:lnTo>
                    <a:pt x="2062225" y="481294"/>
                  </a:lnTo>
                  <a:lnTo>
                    <a:pt x="2102190" y="510040"/>
                  </a:lnTo>
                  <a:lnTo>
                    <a:pt x="2141681" y="539362"/>
                  </a:lnTo>
                  <a:lnTo>
                    <a:pt x="2180687" y="569236"/>
                  </a:lnTo>
                  <a:lnTo>
                    <a:pt x="2219197" y="599640"/>
                  </a:lnTo>
                  <a:lnTo>
                    <a:pt x="2257203" y="630550"/>
                  </a:lnTo>
                  <a:lnTo>
                    <a:pt x="2294692" y="661944"/>
                  </a:lnTo>
                  <a:lnTo>
                    <a:pt x="2333335" y="695220"/>
                  </a:lnTo>
                  <a:lnTo>
                    <a:pt x="2371508" y="728946"/>
                  </a:lnTo>
                  <a:lnTo>
                    <a:pt x="2409226" y="763105"/>
                  </a:lnTo>
                  <a:lnTo>
                    <a:pt x="2446504" y="797683"/>
                  </a:lnTo>
                  <a:lnTo>
                    <a:pt x="2483357" y="832665"/>
                  </a:lnTo>
                  <a:lnTo>
                    <a:pt x="2519800" y="868036"/>
                  </a:lnTo>
                  <a:lnTo>
                    <a:pt x="2555849" y="903782"/>
                  </a:lnTo>
                  <a:lnTo>
                    <a:pt x="2591517" y="939887"/>
                  </a:lnTo>
                  <a:lnTo>
                    <a:pt x="2626820" y="976337"/>
                  </a:lnTo>
                  <a:lnTo>
                    <a:pt x="2661774" y="1013116"/>
                  </a:lnTo>
                  <a:lnTo>
                    <a:pt x="2696393" y="1050211"/>
                  </a:lnTo>
                  <a:lnTo>
                    <a:pt x="2730692" y="1087605"/>
                  </a:lnTo>
                  <a:lnTo>
                    <a:pt x="2764686" y="1125285"/>
                  </a:lnTo>
                  <a:lnTo>
                    <a:pt x="2798391" y="1163235"/>
                  </a:lnTo>
                  <a:lnTo>
                    <a:pt x="2831821" y="1201441"/>
                  </a:lnTo>
                  <a:lnTo>
                    <a:pt x="2864991" y="1239886"/>
                  </a:lnTo>
                  <a:lnTo>
                    <a:pt x="2897917" y="1278558"/>
                  </a:lnTo>
                  <a:lnTo>
                    <a:pt x="2930613" y="1317440"/>
                  </a:lnTo>
                  <a:lnTo>
                    <a:pt x="2963094" y="1356519"/>
                  </a:lnTo>
                  <a:lnTo>
                    <a:pt x="2995376" y="1395778"/>
                  </a:lnTo>
                  <a:lnTo>
                    <a:pt x="3027473" y="1435204"/>
                  </a:lnTo>
                  <a:lnTo>
                    <a:pt x="3059401" y="1474780"/>
                  </a:lnTo>
                  <a:lnTo>
                    <a:pt x="3122809" y="1554328"/>
                  </a:lnTo>
                  <a:lnTo>
                    <a:pt x="3217025" y="1674414"/>
                  </a:lnTo>
                  <a:lnTo>
                    <a:pt x="3528203" y="2076478"/>
                  </a:lnTo>
                  <a:lnTo>
                    <a:pt x="3590810" y="2156327"/>
                  </a:lnTo>
                  <a:lnTo>
                    <a:pt x="3612885" y="2184235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868" y="5959618"/>
              <a:ext cx="3457574" cy="411479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00280" y="6211991"/>
            <a:ext cx="6187719" cy="407500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6638767" y="239673"/>
            <a:ext cx="678815" cy="617855"/>
            <a:chOff x="16638767" y="239673"/>
            <a:chExt cx="678815" cy="617855"/>
          </a:xfrm>
        </p:grpSpPr>
        <p:sp>
          <p:nvSpPr>
            <p:cNvPr id="12" name="object 12"/>
            <p:cNvSpPr/>
            <p:nvPr/>
          </p:nvSpPr>
          <p:spPr>
            <a:xfrm>
              <a:off x="16639180" y="240087"/>
              <a:ext cx="677545" cy="617220"/>
            </a:xfrm>
            <a:custGeom>
              <a:avLst/>
              <a:gdLst/>
              <a:ahLst/>
              <a:cxnLst/>
              <a:rect l="l" t="t" r="r" b="b"/>
              <a:pathLst>
                <a:path w="677544" h="617219">
                  <a:moveTo>
                    <a:pt x="200336" y="15877"/>
                  </a:moveTo>
                  <a:lnTo>
                    <a:pt x="251398" y="2242"/>
                  </a:lnTo>
                  <a:lnTo>
                    <a:pt x="303515" y="0"/>
                  </a:lnTo>
                  <a:lnTo>
                    <a:pt x="355621" y="7031"/>
                  </a:lnTo>
                  <a:lnTo>
                    <a:pt x="406652" y="21217"/>
                  </a:lnTo>
                  <a:lnTo>
                    <a:pt x="455543" y="40441"/>
                  </a:lnTo>
                  <a:lnTo>
                    <a:pt x="499580" y="62832"/>
                  </a:lnTo>
                  <a:lnTo>
                    <a:pt x="542382" y="88800"/>
                  </a:lnTo>
                  <a:lnTo>
                    <a:pt x="582399" y="118776"/>
                  </a:lnTo>
                  <a:lnTo>
                    <a:pt x="618077" y="153193"/>
                  </a:lnTo>
                  <a:lnTo>
                    <a:pt x="647866" y="192481"/>
                  </a:lnTo>
                  <a:lnTo>
                    <a:pt x="670211" y="237071"/>
                  </a:lnTo>
                  <a:lnTo>
                    <a:pt x="677502" y="266953"/>
                  </a:lnTo>
                  <a:lnTo>
                    <a:pt x="675605" y="297260"/>
                  </a:lnTo>
                  <a:lnTo>
                    <a:pt x="665429" y="326000"/>
                  </a:lnTo>
                  <a:lnTo>
                    <a:pt x="647879" y="351179"/>
                  </a:lnTo>
                  <a:lnTo>
                    <a:pt x="629891" y="361168"/>
                  </a:lnTo>
                  <a:lnTo>
                    <a:pt x="609755" y="364649"/>
                  </a:lnTo>
                  <a:lnTo>
                    <a:pt x="588802" y="364114"/>
                  </a:lnTo>
                  <a:lnTo>
                    <a:pt x="568363" y="362054"/>
                  </a:lnTo>
                  <a:lnTo>
                    <a:pt x="527387" y="345789"/>
                  </a:lnTo>
                  <a:lnTo>
                    <a:pt x="492001" y="319901"/>
                  </a:lnTo>
                  <a:lnTo>
                    <a:pt x="459113" y="289889"/>
                  </a:lnTo>
                  <a:lnTo>
                    <a:pt x="425629" y="261254"/>
                  </a:lnTo>
                  <a:lnTo>
                    <a:pt x="394820" y="234624"/>
                  </a:lnTo>
                  <a:lnTo>
                    <a:pt x="362190" y="209848"/>
                  </a:lnTo>
                  <a:lnTo>
                    <a:pt x="326892" y="189877"/>
                  </a:lnTo>
                  <a:lnTo>
                    <a:pt x="288079" y="177664"/>
                  </a:lnTo>
                  <a:lnTo>
                    <a:pt x="252904" y="178568"/>
                  </a:lnTo>
                  <a:lnTo>
                    <a:pt x="191491" y="210972"/>
                  </a:lnTo>
                  <a:lnTo>
                    <a:pt x="134045" y="280553"/>
                  </a:lnTo>
                  <a:lnTo>
                    <a:pt x="107427" y="329291"/>
                  </a:lnTo>
                  <a:lnTo>
                    <a:pt x="85269" y="380342"/>
                  </a:lnTo>
                  <a:lnTo>
                    <a:pt x="66564" y="432676"/>
                  </a:lnTo>
                  <a:lnTo>
                    <a:pt x="52967" y="478192"/>
                  </a:lnTo>
                  <a:lnTo>
                    <a:pt x="37964" y="523500"/>
                  </a:lnTo>
                  <a:lnTo>
                    <a:pt x="26494" y="569444"/>
                  </a:lnTo>
                  <a:lnTo>
                    <a:pt x="23495" y="616868"/>
                  </a:lnTo>
                  <a:lnTo>
                    <a:pt x="18176" y="572426"/>
                  </a:lnTo>
                  <a:lnTo>
                    <a:pt x="10803" y="528255"/>
                  </a:lnTo>
                  <a:lnTo>
                    <a:pt x="3979" y="484029"/>
                  </a:lnTo>
                  <a:lnTo>
                    <a:pt x="311" y="439425"/>
                  </a:lnTo>
                  <a:lnTo>
                    <a:pt x="0" y="393082"/>
                  </a:lnTo>
                  <a:lnTo>
                    <a:pt x="2612" y="346801"/>
                  </a:lnTo>
                  <a:lnTo>
                    <a:pt x="7993" y="300744"/>
                  </a:lnTo>
                  <a:lnTo>
                    <a:pt x="15987" y="255076"/>
                  </a:lnTo>
                  <a:lnTo>
                    <a:pt x="26439" y="209960"/>
                  </a:lnTo>
                  <a:lnTo>
                    <a:pt x="50165" y="162411"/>
                  </a:lnTo>
                  <a:lnTo>
                    <a:pt x="78982" y="117143"/>
                  </a:lnTo>
                  <a:lnTo>
                    <a:pt x="113325" y="76241"/>
                  </a:lnTo>
                  <a:lnTo>
                    <a:pt x="153631" y="41791"/>
                  </a:lnTo>
                  <a:lnTo>
                    <a:pt x="200336" y="158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639180" y="240087"/>
              <a:ext cx="677545" cy="617220"/>
            </a:xfrm>
            <a:custGeom>
              <a:avLst/>
              <a:gdLst/>
              <a:ahLst/>
              <a:cxnLst/>
              <a:rect l="l" t="t" r="r" b="b"/>
              <a:pathLst>
                <a:path w="677544" h="617219">
                  <a:moveTo>
                    <a:pt x="23495" y="616868"/>
                  </a:moveTo>
                  <a:lnTo>
                    <a:pt x="18176" y="572426"/>
                  </a:lnTo>
                  <a:lnTo>
                    <a:pt x="10803" y="528255"/>
                  </a:lnTo>
                  <a:lnTo>
                    <a:pt x="3979" y="484029"/>
                  </a:lnTo>
                  <a:lnTo>
                    <a:pt x="311" y="439425"/>
                  </a:lnTo>
                  <a:lnTo>
                    <a:pt x="0" y="393082"/>
                  </a:lnTo>
                  <a:lnTo>
                    <a:pt x="2612" y="346801"/>
                  </a:lnTo>
                  <a:lnTo>
                    <a:pt x="7993" y="300744"/>
                  </a:lnTo>
                  <a:lnTo>
                    <a:pt x="15987" y="255076"/>
                  </a:lnTo>
                  <a:lnTo>
                    <a:pt x="26439" y="209960"/>
                  </a:lnTo>
                  <a:lnTo>
                    <a:pt x="50165" y="162411"/>
                  </a:lnTo>
                  <a:lnTo>
                    <a:pt x="78982" y="117143"/>
                  </a:lnTo>
                  <a:lnTo>
                    <a:pt x="113325" y="76241"/>
                  </a:lnTo>
                  <a:lnTo>
                    <a:pt x="153631" y="41791"/>
                  </a:lnTo>
                  <a:lnTo>
                    <a:pt x="200336" y="15877"/>
                  </a:lnTo>
                  <a:lnTo>
                    <a:pt x="251398" y="2242"/>
                  </a:lnTo>
                  <a:lnTo>
                    <a:pt x="303515" y="0"/>
                  </a:lnTo>
                  <a:lnTo>
                    <a:pt x="355621" y="7031"/>
                  </a:lnTo>
                  <a:lnTo>
                    <a:pt x="406652" y="21217"/>
                  </a:lnTo>
                  <a:lnTo>
                    <a:pt x="455543" y="40441"/>
                  </a:lnTo>
                  <a:lnTo>
                    <a:pt x="499580" y="62832"/>
                  </a:lnTo>
                  <a:lnTo>
                    <a:pt x="542382" y="88800"/>
                  </a:lnTo>
                  <a:lnTo>
                    <a:pt x="582399" y="118776"/>
                  </a:lnTo>
                  <a:lnTo>
                    <a:pt x="618077" y="153193"/>
                  </a:lnTo>
                  <a:lnTo>
                    <a:pt x="647866" y="192481"/>
                  </a:lnTo>
                  <a:lnTo>
                    <a:pt x="670211" y="237071"/>
                  </a:lnTo>
                  <a:lnTo>
                    <a:pt x="677502" y="266953"/>
                  </a:lnTo>
                  <a:lnTo>
                    <a:pt x="675605" y="297260"/>
                  </a:lnTo>
                  <a:lnTo>
                    <a:pt x="647879" y="351179"/>
                  </a:lnTo>
                  <a:lnTo>
                    <a:pt x="609755" y="364649"/>
                  </a:lnTo>
                  <a:lnTo>
                    <a:pt x="568363" y="362054"/>
                  </a:lnTo>
                  <a:lnTo>
                    <a:pt x="527387" y="345789"/>
                  </a:lnTo>
                  <a:lnTo>
                    <a:pt x="492001" y="319901"/>
                  </a:lnTo>
                  <a:lnTo>
                    <a:pt x="459113" y="289889"/>
                  </a:lnTo>
                  <a:lnTo>
                    <a:pt x="425629" y="261254"/>
                  </a:lnTo>
                  <a:lnTo>
                    <a:pt x="394820" y="234624"/>
                  </a:lnTo>
                  <a:lnTo>
                    <a:pt x="362190" y="209848"/>
                  </a:lnTo>
                  <a:lnTo>
                    <a:pt x="326892" y="189877"/>
                  </a:lnTo>
                  <a:lnTo>
                    <a:pt x="288079" y="177664"/>
                  </a:lnTo>
                  <a:lnTo>
                    <a:pt x="252904" y="178568"/>
                  </a:lnTo>
                  <a:lnTo>
                    <a:pt x="191491" y="210972"/>
                  </a:lnTo>
                  <a:lnTo>
                    <a:pt x="134045" y="280553"/>
                  </a:lnTo>
                  <a:lnTo>
                    <a:pt x="107427" y="329291"/>
                  </a:lnTo>
                  <a:lnTo>
                    <a:pt x="85269" y="380342"/>
                  </a:lnTo>
                  <a:lnTo>
                    <a:pt x="66564" y="432676"/>
                  </a:lnTo>
                  <a:lnTo>
                    <a:pt x="52967" y="478192"/>
                  </a:lnTo>
                  <a:lnTo>
                    <a:pt x="37964" y="523500"/>
                  </a:lnTo>
                  <a:lnTo>
                    <a:pt x="26494" y="569444"/>
                  </a:lnTo>
                  <a:lnTo>
                    <a:pt x="23495" y="616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438837" y="306712"/>
            <a:ext cx="808355" cy="833755"/>
            <a:chOff x="17438837" y="306712"/>
            <a:chExt cx="808355" cy="833755"/>
          </a:xfrm>
        </p:grpSpPr>
        <p:sp>
          <p:nvSpPr>
            <p:cNvPr id="15" name="object 15"/>
            <p:cNvSpPr/>
            <p:nvPr/>
          </p:nvSpPr>
          <p:spPr>
            <a:xfrm>
              <a:off x="17439251" y="307126"/>
              <a:ext cx="374015" cy="354965"/>
            </a:xfrm>
            <a:custGeom>
              <a:avLst/>
              <a:gdLst/>
              <a:ahLst/>
              <a:cxnLst/>
              <a:rect l="l" t="t" r="r" b="b"/>
              <a:pathLst>
                <a:path w="374015" h="354965">
                  <a:moveTo>
                    <a:pt x="162794" y="0"/>
                  </a:moveTo>
                  <a:lnTo>
                    <a:pt x="208382" y="361"/>
                  </a:lnTo>
                  <a:lnTo>
                    <a:pt x="252681" y="11429"/>
                  </a:lnTo>
                  <a:lnTo>
                    <a:pt x="293245" y="32367"/>
                  </a:lnTo>
                  <a:lnTo>
                    <a:pt x="327629" y="62334"/>
                  </a:lnTo>
                  <a:lnTo>
                    <a:pt x="360969" y="118934"/>
                  </a:lnTo>
                  <a:lnTo>
                    <a:pt x="373410" y="183207"/>
                  </a:lnTo>
                  <a:lnTo>
                    <a:pt x="365396" y="223032"/>
                  </a:lnTo>
                  <a:lnTo>
                    <a:pt x="349590" y="260596"/>
                  </a:lnTo>
                  <a:lnTo>
                    <a:pt x="326333" y="293877"/>
                  </a:lnTo>
                  <a:lnTo>
                    <a:pt x="295962" y="320852"/>
                  </a:lnTo>
                  <a:lnTo>
                    <a:pt x="252949" y="343455"/>
                  </a:lnTo>
                  <a:lnTo>
                    <a:pt x="205655" y="354482"/>
                  </a:lnTo>
                  <a:lnTo>
                    <a:pt x="157113" y="353548"/>
                  </a:lnTo>
                  <a:lnTo>
                    <a:pt x="110356" y="340263"/>
                  </a:lnTo>
                  <a:lnTo>
                    <a:pt x="69303" y="317162"/>
                  </a:lnTo>
                  <a:lnTo>
                    <a:pt x="36109" y="283639"/>
                  </a:lnTo>
                  <a:lnTo>
                    <a:pt x="12449" y="242711"/>
                  </a:lnTo>
                  <a:lnTo>
                    <a:pt x="0" y="197395"/>
                  </a:lnTo>
                  <a:lnTo>
                    <a:pt x="434" y="150710"/>
                  </a:lnTo>
                  <a:lnTo>
                    <a:pt x="15429" y="105671"/>
                  </a:lnTo>
                  <a:lnTo>
                    <a:pt x="40517" y="65574"/>
                  </a:lnTo>
                  <a:lnTo>
                    <a:pt x="75338" y="34028"/>
                  </a:lnTo>
                  <a:lnTo>
                    <a:pt x="117046" y="11886"/>
                  </a:lnTo>
                  <a:lnTo>
                    <a:pt x="1627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39251" y="307126"/>
              <a:ext cx="374015" cy="354965"/>
            </a:xfrm>
            <a:custGeom>
              <a:avLst/>
              <a:gdLst/>
              <a:ahLst/>
              <a:cxnLst/>
              <a:rect l="l" t="t" r="r" b="b"/>
              <a:pathLst>
                <a:path w="374015" h="354965">
                  <a:moveTo>
                    <a:pt x="205655" y="354482"/>
                  </a:moveTo>
                  <a:lnTo>
                    <a:pt x="157113" y="353548"/>
                  </a:lnTo>
                  <a:lnTo>
                    <a:pt x="110356" y="340263"/>
                  </a:lnTo>
                  <a:lnTo>
                    <a:pt x="69303" y="317162"/>
                  </a:lnTo>
                  <a:lnTo>
                    <a:pt x="36109" y="283639"/>
                  </a:lnTo>
                  <a:lnTo>
                    <a:pt x="12449" y="242711"/>
                  </a:lnTo>
                  <a:lnTo>
                    <a:pt x="0" y="197395"/>
                  </a:lnTo>
                  <a:lnTo>
                    <a:pt x="434" y="150710"/>
                  </a:lnTo>
                  <a:lnTo>
                    <a:pt x="15429" y="105671"/>
                  </a:lnTo>
                  <a:lnTo>
                    <a:pt x="40517" y="65574"/>
                  </a:lnTo>
                  <a:lnTo>
                    <a:pt x="75338" y="34028"/>
                  </a:lnTo>
                  <a:lnTo>
                    <a:pt x="117046" y="11886"/>
                  </a:lnTo>
                  <a:lnTo>
                    <a:pt x="162794" y="0"/>
                  </a:lnTo>
                  <a:lnTo>
                    <a:pt x="208382" y="361"/>
                  </a:lnTo>
                  <a:lnTo>
                    <a:pt x="252681" y="11429"/>
                  </a:lnTo>
                  <a:lnTo>
                    <a:pt x="293245" y="32367"/>
                  </a:lnTo>
                  <a:lnTo>
                    <a:pt x="327629" y="62334"/>
                  </a:lnTo>
                  <a:lnTo>
                    <a:pt x="360969" y="118934"/>
                  </a:lnTo>
                  <a:lnTo>
                    <a:pt x="373410" y="183207"/>
                  </a:lnTo>
                  <a:lnTo>
                    <a:pt x="365396" y="223032"/>
                  </a:lnTo>
                  <a:lnTo>
                    <a:pt x="349590" y="260596"/>
                  </a:lnTo>
                  <a:lnTo>
                    <a:pt x="326333" y="293877"/>
                  </a:lnTo>
                  <a:lnTo>
                    <a:pt x="295962" y="320852"/>
                  </a:lnTo>
                  <a:lnTo>
                    <a:pt x="252949" y="343455"/>
                  </a:lnTo>
                  <a:lnTo>
                    <a:pt x="205655" y="3544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67343" y="619038"/>
              <a:ext cx="679450" cy="521334"/>
            </a:xfrm>
            <a:custGeom>
              <a:avLst/>
              <a:gdLst/>
              <a:ahLst/>
              <a:cxnLst/>
              <a:rect l="l" t="t" r="r" b="b"/>
              <a:pathLst>
                <a:path w="679450" h="521334">
                  <a:moveTo>
                    <a:pt x="665046" y="289"/>
                  </a:moveTo>
                  <a:lnTo>
                    <a:pt x="668626" y="90"/>
                  </a:lnTo>
                  <a:lnTo>
                    <a:pt x="672248" y="0"/>
                  </a:lnTo>
                  <a:lnTo>
                    <a:pt x="675902" y="66"/>
                  </a:lnTo>
                  <a:lnTo>
                    <a:pt x="676238" y="23953"/>
                  </a:lnTo>
                  <a:lnTo>
                    <a:pt x="678064" y="47825"/>
                  </a:lnTo>
                  <a:lnTo>
                    <a:pt x="677424" y="95490"/>
                  </a:lnTo>
                  <a:lnTo>
                    <a:pt x="668759" y="135806"/>
                  </a:lnTo>
                  <a:lnTo>
                    <a:pt x="656112" y="175016"/>
                  </a:lnTo>
                  <a:lnTo>
                    <a:pt x="640582" y="213261"/>
                  </a:lnTo>
                  <a:lnTo>
                    <a:pt x="623267" y="250678"/>
                  </a:lnTo>
                  <a:lnTo>
                    <a:pt x="601539" y="293389"/>
                  </a:lnTo>
                  <a:lnTo>
                    <a:pt x="575745" y="333838"/>
                  </a:lnTo>
                  <a:lnTo>
                    <a:pt x="546186" y="371663"/>
                  </a:lnTo>
                  <a:lnTo>
                    <a:pt x="513161" y="406507"/>
                  </a:lnTo>
                  <a:lnTo>
                    <a:pt x="476969" y="438009"/>
                  </a:lnTo>
                  <a:lnTo>
                    <a:pt x="437911" y="465810"/>
                  </a:lnTo>
                  <a:lnTo>
                    <a:pt x="396285" y="489551"/>
                  </a:lnTo>
                  <a:lnTo>
                    <a:pt x="352391" y="508873"/>
                  </a:lnTo>
                  <a:lnTo>
                    <a:pt x="309624" y="519340"/>
                  </a:lnTo>
                  <a:lnTo>
                    <a:pt x="265445" y="520966"/>
                  </a:lnTo>
                  <a:lnTo>
                    <a:pt x="222285" y="512743"/>
                  </a:lnTo>
                  <a:lnTo>
                    <a:pt x="182578" y="493664"/>
                  </a:lnTo>
                  <a:lnTo>
                    <a:pt x="144014" y="465271"/>
                  </a:lnTo>
                  <a:lnTo>
                    <a:pt x="108811" y="432716"/>
                  </a:lnTo>
                  <a:lnTo>
                    <a:pt x="77481" y="396422"/>
                  </a:lnTo>
                  <a:lnTo>
                    <a:pt x="50533" y="356810"/>
                  </a:lnTo>
                  <a:lnTo>
                    <a:pt x="28477" y="314302"/>
                  </a:lnTo>
                  <a:lnTo>
                    <a:pt x="11823" y="269319"/>
                  </a:lnTo>
                  <a:lnTo>
                    <a:pt x="2107" y="230501"/>
                  </a:lnTo>
                  <a:lnTo>
                    <a:pt x="0" y="190245"/>
                  </a:lnTo>
                  <a:lnTo>
                    <a:pt x="6791" y="150864"/>
                  </a:lnTo>
                  <a:lnTo>
                    <a:pt x="23771" y="114670"/>
                  </a:lnTo>
                  <a:lnTo>
                    <a:pt x="50423" y="86522"/>
                  </a:lnTo>
                  <a:lnTo>
                    <a:pt x="106526" y="78779"/>
                  </a:lnTo>
                  <a:lnTo>
                    <a:pt x="141991" y="100312"/>
                  </a:lnTo>
                  <a:lnTo>
                    <a:pt x="180961" y="157395"/>
                  </a:lnTo>
                  <a:lnTo>
                    <a:pt x="199241" y="202407"/>
                  </a:lnTo>
                  <a:lnTo>
                    <a:pt x="216210" y="248083"/>
                  </a:lnTo>
                  <a:lnTo>
                    <a:pt x="237116" y="291807"/>
                  </a:lnTo>
                  <a:lnTo>
                    <a:pt x="260703" y="318979"/>
                  </a:lnTo>
                  <a:lnTo>
                    <a:pt x="289496" y="342069"/>
                  </a:lnTo>
                  <a:lnTo>
                    <a:pt x="322347" y="354458"/>
                  </a:lnTo>
                  <a:lnTo>
                    <a:pt x="358105" y="349526"/>
                  </a:lnTo>
                  <a:lnTo>
                    <a:pt x="400849" y="327754"/>
                  </a:lnTo>
                  <a:lnTo>
                    <a:pt x="440798" y="301126"/>
                  </a:lnTo>
                  <a:lnTo>
                    <a:pt x="478675" y="271364"/>
                  </a:lnTo>
                  <a:lnTo>
                    <a:pt x="515201" y="240191"/>
                  </a:lnTo>
                  <a:lnTo>
                    <a:pt x="549564" y="206810"/>
                  </a:lnTo>
                  <a:lnTo>
                    <a:pt x="579965" y="169965"/>
                  </a:lnTo>
                  <a:lnTo>
                    <a:pt x="606883" y="130397"/>
                  </a:lnTo>
                  <a:lnTo>
                    <a:pt x="630796" y="88847"/>
                  </a:lnTo>
                  <a:lnTo>
                    <a:pt x="652181" y="46058"/>
                  </a:lnTo>
                  <a:lnTo>
                    <a:pt x="665046" y="2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67343" y="619038"/>
              <a:ext cx="679450" cy="521334"/>
            </a:xfrm>
            <a:custGeom>
              <a:avLst/>
              <a:gdLst/>
              <a:ahLst/>
              <a:cxnLst/>
              <a:rect l="l" t="t" r="r" b="b"/>
              <a:pathLst>
                <a:path w="679450" h="521334">
                  <a:moveTo>
                    <a:pt x="265445" y="520966"/>
                  </a:moveTo>
                  <a:lnTo>
                    <a:pt x="222285" y="512743"/>
                  </a:lnTo>
                  <a:lnTo>
                    <a:pt x="182578" y="493664"/>
                  </a:lnTo>
                  <a:lnTo>
                    <a:pt x="144014" y="465271"/>
                  </a:lnTo>
                  <a:lnTo>
                    <a:pt x="108811" y="432716"/>
                  </a:lnTo>
                  <a:lnTo>
                    <a:pt x="77481" y="396422"/>
                  </a:lnTo>
                  <a:lnTo>
                    <a:pt x="50533" y="356810"/>
                  </a:lnTo>
                  <a:lnTo>
                    <a:pt x="28477" y="314302"/>
                  </a:lnTo>
                  <a:lnTo>
                    <a:pt x="11823" y="269319"/>
                  </a:lnTo>
                  <a:lnTo>
                    <a:pt x="2107" y="230501"/>
                  </a:lnTo>
                  <a:lnTo>
                    <a:pt x="0" y="190245"/>
                  </a:lnTo>
                  <a:lnTo>
                    <a:pt x="6791" y="150864"/>
                  </a:lnTo>
                  <a:lnTo>
                    <a:pt x="23771" y="114670"/>
                  </a:lnTo>
                  <a:lnTo>
                    <a:pt x="50423" y="86522"/>
                  </a:lnTo>
                  <a:lnTo>
                    <a:pt x="86154" y="74310"/>
                  </a:lnTo>
                  <a:lnTo>
                    <a:pt x="106526" y="78779"/>
                  </a:lnTo>
                  <a:lnTo>
                    <a:pt x="141991" y="100312"/>
                  </a:lnTo>
                  <a:lnTo>
                    <a:pt x="180961" y="157395"/>
                  </a:lnTo>
                  <a:lnTo>
                    <a:pt x="199241" y="202407"/>
                  </a:lnTo>
                  <a:lnTo>
                    <a:pt x="216210" y="248083"/>
                  </a:lnTo>
                  <a:lnTo>
                    <a:pt x="237116" y="291807"/>
                  </a:lnTo>
                  <a:lnTo>
                    <a:pt x="260703" y="318979"/>
                  </a:lnTo>
                  <a:lnTo>
                    <a:pt x="289496" y="342069"/>
                  </a:lnTo>
                  <a:lnTo>
                    <a:pt x="322347" y="354458"/>
                  </a:lnTo>
                  <a:lnTo>
                    <a:pt x="358105" y="349526"/>
                  </a:lnTo>
                  <a:lnTo>
                    <a:pt x="400849" y="327754"/>
                  </a:lnTo>
                  <a:lnTo>
                    <a:pt x="440798" y="301126"/>
                  </a:lnTo>
                  <a:lnTo>
                    <a:pt x="478675" y="271364"/>
                  </a:lnTo>
                  <a:lnTo>
                    <a:pt x="515201" y="240191"/>
                  </a:lnTo>
                  <a:lnTo>
                    <a:pt x="549564" y="206810"/>
                  </a:lnTo>
                  <a:lnTo>
                    <a:pt x="579965" y="169965"/>
                  </a:lnTo>
                  <a:lnTo>
                    <a:pt x="606883" y="130397"/>
                  </a:lnTo>
                  <a:lnTo>
                    <a:pt x="630796" y="88847"/>
                  </a:lnTo>
                  <a:lnTo>
                    <a:pt x="652181" y="46058"/>
                  </a:lnTo>
                  <a:lnTo>
                    <a:pt x="665046" y="289"/>
                  </a:lnTo>
                  <a:lnTo>
                    <a:pt x="672248" y="0"/>
                  </a:lnTo>
                  <a:lnTo>
                    <a:pt x="675902" y="66"/>
                  </a:lnTo>
                  <a:lnTo>
                    <a:pt x="676238" y="23953"/>
                  </a:lnTo>
                  <a:lnTo>
                    <a:pt x="678064" y="47825"/>
                  </a:lnTo>
                  <a:lnTo>
                    <a:pt x="677424" y="95490"/>
                  </a:lnTo>
                  <a:lnTo>
                    <a:pt x="668759" y="135806"/>
                  </a:lnTo>
                  <a:lnTo>
                    <a:pt x="656112" y="175016"/>
                  </a:lnTo>
                  <a:lnTo>
                    <a:pt x="640582" y="213261"/>
                  </a:lnTo>
                  <a:lnTo>
                    <a:pt x="623267" y="250678"/>
                  </a:lnTo>
                  <a:lnTo>
                    <a:pt x="601539" y="293389"/>
                  </a:lnTo>
                  <a:lnTo>
                    <a:pt x="575745" y="333838"/>
                  </a:lnTo>
                  <a:lnTo>
                    <a:pt x="546186" y="371663"/>
                  </a:lnTo>
                  <a:lnTo>
                    <a:pt x="513161" y="406507"/>
                  </a:lnTo>
                  <a:lnTo>
                    <a:pt x="476969" y="438009"/>
                  </a:lnTo>
                  <a:lnTo>
                    <a:pt x="437911" y="465810"/>
                  </a:lnTo>
                  <a:lnTo>
                    <a:pt x="396285" y="489551"/>
                  </a:lnTo>
                  <a:lnTo>
                    <a:pt x="352391" y="508873"/>
                  </a:lnTo>
                  <a:lnTo>
                    <a:pt x="309624" y="519340"/>
                  </a:lnTo>
                  <a:lnTo>
                    <a:pt x="265445" y="520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6107877" y="930513"/>
            <a:ext cx="1279525" cy="984250"/>
            <a:chOff x="16107877" y="930513"/>
            <a:chExt cx="1279525" cy="984250"/>
          </a:xfrm>
        </p:grpSpPr>
        <p:sp>
          <p:nvSpPr>
            <p:cNvPr id="20" name="object 20"/>
            <p:cNvSpPr/>
            <p:nvPr/>
          </p:nvSpPr>
          <p:spPr>
            <a:xfrm>
              <a:off x="16108290" y="930926"/>
              <a:ext cx="1278255" cy="982980"/>
            </a:xfrm>
            <a:custGeom>
              <a:avLst/>
              <a:gdLst/>
              <a:ahLst/>
              <a:cxnLst/>
              <a:rect l="l" t="t" r="r" b="b"/>
              <a:pathLst>
                <a:path w="1278255" h="982980">
                  <a:moveTo>
                    <a:pt x="645723" y="22776"/>
                  </a:moveTo>
                  <a:lnTo>
                    <a:pt x="674834" y="6225"/>
                  </a:lnTo>
                  <a:lnTo>
                    <a:pt x="707630" y="0"/>
                  </a:lnTo>
                  <a:lnTo>
                    <a:pt x="741501" y="2160"/>
                  </a:lnTo>
                  <a:lnTo>
                    <a:pt x="773839" y="10768"/>
                  </a:lnTo>
                  <a:lnTo>
                    <a:pt x="804972" y="23381"/>
                  </a:lnTo>
                  <a:lnTo>
                    <a:pt x="836181" y="35940"/>
                  </a:lnTo>
                  <a:lnTo>
                    <a:pt x="895837" y="66651"/>
                  </a:lnTo>
                  <a:lnTo>
                    <a:pt x="939025" y="95552"/>
                  </a:lnTo>
                  <a:lnTo>
                    <a:pt x="980935" y="126312"/>
                  </a:lnTo>
                  <a:lnTo>
                    <a:pt x="1021259" y="159092"/>
                  </a:lnTo>
                  <a:lnTo>
                    <a:pt x="1059689" y="194050"/>
                  </a:lnTo>
                  <a:lnTo>
                    <a:pt x="1101117" y="229204"/>
                  </a:lnTo>
                  <a:lnTo>
                    <a:pt x="1140714" y="266418"/>
                  </a:lnTo>
                  <a:lnTo>
                    <a:pt x="1178155" y="305782"/>
                  </a:lnTo>
                  <a:lnTo>
                    <a:pt x="1213114" y="347384"/>
                  </a:lnTo>
                  <a:lnTo>
                    <a:pt x="1237589" y="377826"/>
                  </a:lnTo>
                  <a:lnTo>
                    <a:pt x="1258991" y="410900"/>
                  </a:lnTo>
                  <a:lnTo>
                    <a:pt x="1273704" y="446783"/>
                  </a:lnTo>
                  <a:lnTo>
                    <a:pt x="1278110" y="485650"/>
                  </a:lnTo>
                  <a:lnTo>
                    <a:pt x="1258632" y="530245"/>
                  </a:lnTo>
                  <a:lnTo>
                    <a:pt x="1230801" y="569875"/>
                  </a:lnTo>
                  <a:lnTo>
                    <a:pt x="1196541" y="604643"/>
                  </a:lnTo>
                  <a:lnTo>
                    <a:pt x="1157780" y="634650"/>
                  </a:lnTo>
                  <a:lnTo>
                    <a:pt x="1116442" y="660000"/>
                  </a:lnTo>
                  <a:lnTo>
                    <a:pt x="1069218" y="681406"/>
                  </a:lnTo>
                  <a:lnTo>
                    <a:pt x="1020627" y="699142"/>
                  </a:lnTo>
                  <a:lnTo>
                    <a:pt x="971086" y="714282"/>
                  </a:lnTo>
                  <a:lnTo>
                    <a:pt x="921014" y="727903"/>
                  </a:lnTo>
                  <a:lnTo>
                    <a:pt x="870827" y="741079"/>
                  </a:lnTo>
                  <a:lnTo>
                    <a:pt x="820944" y="754887"/>
                  </a:lnTo>
                  <a:lnTo>
                    <a:pt x="755320" y="770132"/>
                  </a:lnTo>
                  <a:lnTo>
                    <a:pt x="688412" y="778590"/>
                  </a:lnTo>
                  <a:lnTo>
                    <a:pt x="650487" y="781657"/>
                  </a:lnTo>
                  <a:lnTo>
                    <a:pt x="612514" y="785071"/>
                  </a:lnTo>
                  <a:lnTo>
                    <a:pt x="574547" y="786298"/>
                  </a:lnTo>
                  <a:lnTo>
                    <a:pt x="536641" y="782800"/>
                  </a:lnTo>
                  <a:lnTo>
                    <a:pt x="562014" y="767300"/>
                  </a:lnTo>
                  <a:lnTo>
                    <a:pt x="588966" y="754818"/>
                  </a:lnTo>
                  <a:lnTo>
                    <a:pt x="616519" y="743479"/>
                  </a:lnTo>
                  <a:lnTo>
                    <a:pt x="643698" y="731407"/>
                  </a:lnTo>
                  <a:lnTo>
                    <a:pt x="687109" y="711810"/>
                  </a:lnTo>
                  <a:lnTo>
                    <a:pt x="729950" y="691030"/>
                  </a:lnTo>
                  <a:lnTo>
                    <a:pt x="772384" y="669406"/>
                  </a:lnTo>
                  <a:lnTo>
                    <a:pt x="814576" y="647279"/>
                  </a:lnTo>
                  <a:lnTo>
                    <a:pt x="856689" y="624987"/>
                  </a:lnTo>
                  <a:lnTo>
                    <a:pt x="898888" y="602872"/>
                  </a:lnTo>
                  <a:lnTo>
                    <a:pt x="941337" y="581273"/>
                  </a:lnTo>
                  <a:lnTo>
                    <a:pt x="1001850" y="545226"/>
                  </a:lnTo>
                  <a:lnTo>
                    <a:pt x="1048833" y="493325"/>
                  </a:lnTo>
                  <a:lnTo>
                    <a:pt x="1047872" y="486482"/>
                  </a:lnTo>
                  <a:lnTo>
                    <a:pt x="1046924" y="479648"/>
                  </a:lnTo>
                  <a:lnTo>
                    <a:pt x="1045990" y="472823"/>
                  </a:lnTo>
                  <a:lnTo>
                    <a:pt x="1045071" y="466008"/>
                  </a:lnTo>
                  <a:lnTo>
                    <a:pt x="1022674" y="445957"/>
                  </a:lnTo>
                  <a:lnTo>
                    <a:pt x="998309" y="428500"/>
                  </a:lnTo>
                  <a:lnTo>
                    <a:pt x="972497" y="413163"/>
                  </a:lnTo>
                  <a:lnTo>
                    <a:pt x="945761" y="399472"/>
                  </a:lnTo>
                  <a:lnTo>
                    <a:pt x="913276" y="424306"/>
                  </a:lnTo>
                  <a:lnTo>
                    <a:pt x="879897" y="447958"/>
                  </a:lnTo>
                  <a:lnTo>
                    <a:pt x="847140" y="472370"/>
                  </a:lnTo>
                  <a:lnTo>
                    <a:pt x="816520" y="499478"/>
                  </a:lnTo>
                  <a:lnTo>
                    <a:pt x="776170" y="528397"/>
                  </a:lnTo>
                  <a:lnTo>
                    <a:pt x="734952" y="555989"/>
                  </a:lnTo>
                  <a:lnTo>
                    <a:pt x="693046" y="582530"/>
                  </a:lnTo>
                  <a:lnTo>
                    <a:pt x="650636" y="608294"/>
                  </a:lnTo>
                  <a:lnTo>
                    <a:pt x="607901" y="633558"/>
                  </a:lnTo>
                  <a:lnTo>
                    <a:pt x="565025" y="658597"/>
                  </a:lnTo>
                  <a:lnTo>
                    <a:pt x="522189" y="683686"/>
                  </a:lnTo>
                  <a:lnTo>
                    <a:pt x="479573" y="709102"/>
                  </a:lnTo>
                  <a:lnTo>
                    <a:pt x="434090" y="735191"/>
                  </a:lnTo>
                  <a:lnTo>
                    <a:pt x="388985" y="761932"/>
                  </a:lnTo>
                  <a:lnTo>
                    <a:pt x="344140" y="789124"/>
                  </a:lnTo>
                  <a:lnTo>
                    <a:pt x="299441" y="816565"/>
                  </a:lnTo>
                  <a:lnTo>
                    <a:pt x="254771" y="844056"/>
                  </a:lnTo>
                  <a:lnTo>
                    <a:pt x="210013" y="871395"/>
                  </a:lnTo>
                  <a:lnTo>
                    <a:pt x="165054" y="898382"/>
                  </a:lnTo>
                  <a:lnTo>
                    <a:pt x="119775" y="924815"/>
                  </a:lnTo>
                  <a:lnTo>
                    <a:pt x="74061" y="950495"/>
                  </a:lnTo>
                  <a:lnTo>
                    <a:pt x="27797" y="975221"/>
                  </a:lnTo>
                  <a:lnTo>
                    <a:pt x="0" y="982796"/>
                  </a:lnTo>
                  <a:lnTo>
                    <a:pt x="36785" y="944807"/>
                  </a:lnTo>
                  <a:lnTo>
                    <a:pt x="74939" y="908168"/>
                  </a:lnTo>
                  <a:lnTo>
                    <a:pt x="113476" y="871908"/>
                  </a:lnTo>
                  <a:lnTo>
                    <a:pt x="151409" y="835054"/>
                  </a:lnTo>
                  <a:lnTo>
                    <a:pt x="187754" y="796636"/>
                  </a:lnTo>
                  <a:lnTo>
                    <a:pt x="224072" y="758605"/>
                  </a:lnTo>
                  <a:lnTo>
                    <a:pt x="260454" y="720632"/>
                  </a:lnTo>
                  <a:lnTo>
                    <a:pt x="296964" y="682784"/>
                  </a:lnTo>
                  <a:lnTo>
                    <a:pt x="333667" y="645124"/>
                  </a:lnTo>
                  <a:lnTo>
                    <a:pt x="370627" y="607719"/>
                  </a:lnTo>
                  <a:lnTo>
                    <a:pt x="407908" y="570634"/>
                  </a:lnTo>
                  <a:lnTo>
                    <a:pt x="445574" y="533933"/>
                  </a:lnTo>
                  <a:lnTo>
                    <a:pt x="480454" y="500091"/>
                  </a:lnTo>
                  <a:lnTo>
                    <a:pt x="515069" y="465985"/>
                  </a:lnTo>
                  <a:lnTo>
                    <a:pt x="549401" y="431600"/>
                  </a:lnTo>
                  <a:lnTo>
                    <a:pt x="583432" y="396920"/>
                  </a:lnTo>
                  <a:lnTo>
                    <a:pt x="617141" y="361930"/>
                  </a:lnTo>
                  <a:lnTo>
                    <a:pt x="650512" y="326615"/>
                  </a:lnTo>
                  <a:lnTo>
                    <a:pt x="683524" y="290958"/>
                  </a:lnTo>
                  <a:lnTo>
                    <a:pt x="716160" y="254945"/>
                  </a:lnTo>
                  <a:lnTo>
                    <a:pt x="687531" y="229771"/>
                  </a:lnTo>
                  <a:lnTo>
                    <a:pt x="659292" y="203407"/>
                  </a:lnTo>
                  <a:lnTo>
                    <a:pt x="635814" y="173666"/>
                  </a:lnTo>
                  <a:lnTo>
                    <a:pt x="621473" y="138365"/>
                  </a:lnTo>
                  <a:lnTo>
                    <a:pt x="616794" y="108043"/>
                  </a:lnTo>
                  <a:lnTo>
                    <a:pt x="618923" y="77227"/>
                  </a:lnTo>
                  <a:lnTo>
                    <a:pt x="628390" y="48083"/>
                  </a:lnTo>
                  <a:lnTo>
                    <a:pt x="645723" y="227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08290" y="930926"/>
              <a:ext cx="1278255" cy="982980"/>
            </a:xfrm>
            <a:custGeom>
              <a:avLst/>
              <a:gdLst/>
              <a:ahLst/>
              <a:cxnLst/>
              <a:rect l="l" t="t" r="r" b="b"/>
              <a:pathLst>
                <a:path w="1278255" h="982980">
                  <a:moveTo>
                    <a:pt x="0" y="982796"/>
                  </a:moveTo>
                  <a:lnTo>
                    <a:pt x="36785" y="944807"/>
                  </a:lnTo>
                  <a:lnTo>
                    <a:pt x="74939" y="908168"/>
                  </a:lnTo>
                  <a:lnTo>
                    <a:pt x="113476" y="871908"/>
                  </a:lnTo>
                  <a:lnTo>
                    <a:pt x="151409" y="835054"/>
                  </a:lnTo>
                  <a:lnTo>
                    <a:pt x="187754" y="796636"/>
                  </a:lnTo>
                  <a:lnTo>
                    <a:pt x="260454" y="720632"/>
                  </a:lnTo>
                  <a:lnTo>
                    <a:pt x="296964" y="682784"/>
                  </a:lnTo>
                  <a:lnTo>
                    <a:pt x="333667" y="645124"/>
                  </a:lnTo>
                  <a:lnTo>
                    <a:pt x="370627" y="607719"/>
                  </a:lnTo>
                  <a:lnTo>
                    <a:pt x="407908" y="570634"/>
                  </a:lnTo>
                  <a:lnTo>
                    <a:pt x="480454" y="500091"/>
                  </a:lnTo>
                  <a:lnTo>
                    <a:pt x="515069" y="465985"/>
                  </a:lnTo>
                  <a:lnTo>
                    <a:pt x="549401" y="431600"/>
                  </a:lnTo>
                  <a:lnTo>
                    <a:pt x="583432" y="396920"/>
                  </a:lnTo>
                  <a:lnTo>
                    <a:pt x="617141" y="361930"/>
                  </a:lnTo>
                  <a:lnTo>
                    <a:pt x="650512" y="326615"/>
                  </a:lnTo>
                  <a:lnTo>
                    <a:pt x="683524" y="290958"/>
                  </a:lnTo>
                  <a:lnTo>
                    <a:pt x="716160" y="254945"/>
                  </a:lnTo>
                  <a:lnTo>
                    <a:pt x="687531" y="229771"/>
                  </a:lnTo>
                  <a:lnTo>
                    <a:pt x="659292" y="203407"/>
                  </a:lnTo>
                  <a:lnTo>
                    <a:pt x="635814" y="173666"/>
                  </a:lnTo>
                  <a:lnTo>
                    <a:pt x="621473" y="138365"/>
                  </a:lnTo>
                  <a:lnTo>
                    <a:pt x="616794" y="108043"/>
                  </a:lnTo>
                  <a:lnTo>
                    <a:pt x="618923" y="77227"/>
                  </a:lnTo>
                  <a:lnTo>
                    <a:pt x="628390" y="48083"/>
                  </a:lnTo>
                  <a:lnTo>
                    <a:pt x="645723" y="22776"/>
                  </a:lnTo>
                  <a:lnTo>
                    <a:pt x="674834" y="6225"/>
                  </a:lnTo>
                  <a:lnTo>
                    <a:pt x="707630" y="0"/>
                  </a:lnTo>
                  <a:lnTo>
                    <a:pt x="741501" y="2160"/>
                  </a:lnTo>
                  <a:lnTo>
                    <a:pt x="836181" y="35940"/>
                  </a:lnTo>
                  <a:lnTo>
                    <a:pt x="895837" y="66651"/>
                  </a:lnTo>
                  <a:lnTo>
                    <a:pt x="939025" y="95552"/>
                  </a:lnTo>
                  <a:lnTo>
                    <a:pt x="980935" y="126312"/>
                  </a:lnTo>
                  <a:lnTo>
                    <a:pt x="1021259" y="159092"/>
                  </a:lnTo>
                  <a:lnTo>
                    <a:pt x="1059689" y="194050"/>
                  </a:lnTo>
                  <a:lnTo>
                    <a:pt x="1101117" y="229204"/>
                  </a:lnTo>
                  <a:lnTo>
                    <a:pt x="1140714" y="266418"/>
                  </a:lnTo>
                  <a:lnTo>
                    <a:pt x="1178155" y="305782"/>
                  </a:lnTo>
                  <a:lnTo>
                    <a:pt x="1213114" y="347384"/>
                  </a:lnTo>
                  <a:lnTo>
                    <a:pt x="1237589" y="377826"/>
                  </a:lnTo>
                  <a:lnTo>
                    <a:pt x="1258991" y="410900"/>
                  </a:lnTo>
                  <a:lnTo>
                    <a:pt x="1273704" y="446783"/>
                  </a:lnTo>
                  <a:lnTo>
                    <a:pt x="1278110" y="485650"/>
                  </a:lnTo>
                  <a:lnTo>
                    <a:pt x="1258632" y="530245"/>
                  </a:lnTo>
                  <a:lnTo>
                    <a:pt x="1230801" y="569875"/>
                  </a:lnTo>
                  <a:lnTo>
                    <a:pt x="1196541" y="604643"/>
                  </a:lnTo>
                  <a:lnTo>
                    <a:pt x="1157780" y="634650"/>
                  </a:lnTo>
                  <a:lnTo>
                    <a:pt x="1116442" y="660000"/>
                  </a:lnTo>
                  <a:lnTo>
                    <a:pt x="1069218" y="681406"/>
                  </a:lnTo>
                  <a:lnTo>
                    <a:pt x="1020627" y="699142"/>
                  </a:lnTo>
                  <a:lnTo>
                    <a:pt x="971086" y="714282"/>
                  </a:lnTo>
                  <a:lnTo>
                    <a:pt x="921014" y="727903"/>
                  </a:lnTo>
                  <a:lnTo>
                    <a:pt x="870827" y="741079"/>
                  </a:lnTo>
                  <a:lnTo>
                    <a:pt x="788412" y="763759"/>
                  </a:lnTo>
                  <a:lnTo>
                    <a:pt x="755320" y="770132"/>
                  </a:lnTo>
                  <a:lnTo>
                    <a:pt x="721907" y="774807"/>
                  </a:lnTo>
                  <a:lnTo>
                    <a:pt x="688412" y="778590"/>
                  </a:lnTo>
                  <a:lnTo>
                    <a:pt x="650487" y="781657"/>
                  </a:lnTo>
                  <a:lnTo>
                    <a:pt x="612514" y="785071"/>
                  </a:lnTo>
                  <a:lnTo>
                    <a:pt x="574547" y="786298"/>
                  </a:lnTo>
                  <a:lnTo>
                    <a:pt x="536641" y="782800"/>
                  </a:lnTo>
                  <a:lnTo>
                    <a:pt x="562014" y="767300"/>
                  </a:lnTo>
                  <a:lnTo>
                    <a:pt x="588966" y="754818"/>
                  </a:lnTo>
                  <a:lnTo>
                    <a:pt x="616519" y="743479"/>
                  </a:lnTo>
                  <a:lnTo>
                    <a:pt x="643698" y="731407"/>
                  </a:lnTo>
                  <a:lnTo>
                    <a:pt x="687109" y="711810"/>
                  </a:lnTo>
                  <a:lnTo>
                    <a:pt x="729950" y="691030"/>
                  </a:lnTo>
                  <a:lnTo>
                    <a:pt x="772384" y="669406"/>
                  </a:lnTo>
                  <a:lnTo>
                    <a:pt x="814576" y="647279"/>
                  </a:lnTo>
                  <a:lnTo>
                    <a:pt x="856689" y="624987"/>
                  </a:lnTo>
                  <a:lnTo>
                    <a:pt x="898888" y="602872"/>
                  </a:lnTo>
                  <a:lnTo>
                    <a:pt x="941337" y="581273"/>
                  </a:lnTo>
                  <a:lnTo>
                    <a:pt x="1001850" y="545226"/>
                  </a:lnTo>
                  <a:lnTo>
                    <a:pt x="1048833" y="493325"/>
                  </a:lnTo>
                  <a:lnTo>
                    <a:pt x="1045071" y="466008"/>
                  </a:lnTo>
                  <a:lnTo>
                    <a:pt x="1022674" y="445957"/>
                  </a:lnTo>
                  <a:lnTo>
                    <a:pt x="998309" y="428500"/>
                  </a:lnTo>
                  <a:lnTo>
                    <a:pt x="972497" y="413163"/>
                  </a:lnTo>
                  <a:lnTo>
                    <a:pt x="945761" y="399472"/>
                  </a:lnTo>
                  <a:lnTo>
                    <a:pt x="913276" y="424306"/>
                  </a:lnTo>
                  <a:lnTo>
                    <a:pt x="879897" y="447958"/>
                  </a:lnTo>
                  <a:lnTo>
                    <a:pt x="847140" y="472370"/>
                  </a:lnTo>
                  <a:lnTo>
                    <a:pt x="816520" y="499478"/>
                  </a:lnTo>
                  <a:lnTo>
                    <a:pt x="776170" y="528397"/>
                  </a:lnTo>
                  <a:lnTo>
                    <a:pt x="734952" y="555989"/>
                  </a:lnTo>
                  <a:lnTo>
                    <a:pt x="693046" y="582530"/>
                  </a:lnTo>
                  <a:lnTo>
                    <a:pt x="650636" y="608294"/>
                  </a:lnTo>
                  <a:lnTo>
                    <a:pt x="607901" y="633558"/>
                  </a:lnTo>
                  <a:lnTo>
                    <a:pt x="522189" y="683686"/>
                  </a:lnTo>
                  <a:lnTo>
                    <a:pt x="479573" y="709102"/>
                  </a:lnTo>
                  <a:lnTo>
                    <a:pt x="434090" y="735191"/>
                  </a:lnTo>
                  <a:lnTo>
                    <a:pt x="388985" y="761932"/>
                  </a:lnTo>
                  <a:lnTo>
                    <a:pt x="344140" y="789124"/>
                  </a:lnTo>
                  <a:lnTo>
                    <a:pt x="254771" y="844056"/>
                  </a:lnTo>
                  <a:lnTo>
                    <a:pt x="210013" y="871395"/>
                  </a:lnTo>
                  <a:lnTo>
                    <a:pt x="165054" y="898382"/>
                  </a:lnTo>
                  <a:lnTo>
                    <a:pt x="119775" y="924815"/>
                  </a:lnTo>
                  <a:lnTo>
                    <a:pt x="74061" y="950495"/>
                  </a:lnTo>
                  <a:lnTo>
                    <a:pt x="27797" y="975221"/>
                  </a:lnTo>
                  <a:lnTo>
                    <a:pt x="7072" y="981304"/>
                  </a:lnTo>
                  <a:lnTo>
                    <a:pt x="0" y="982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04036" y="2089489"/>
            <a:ext cx="6924674" cy="7667624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663906" y="1756925"/>
            <a:ext cx="9121775" cy="95250"/>
          </a:xfrm>
          <a:custGeom>
            <a:avLst/>
            <a:gdLst/>
            <a:ahLst/>
            <a:cxnLst/>
            <a:rect l="l" t="t" r="r" b="b"/>
            <a:pathLst>
              <a:path w="9121775" h="95250">
                <a:moveTo>
                  <a:pt x="9121675" y="95249"/>
                </a:moveTo>
                <a:lnTo>
                  <a:pt x="0" y="95249"/>
                </a:lnTo>
                <a:lnTo>
                  <a:pt x="0" y="0"/>
                </a:lnTo>
                <a:lnTo>
                  <a:pt x="9121675" y="0"/>
                </a:lnTo>
                <a:lnTo>
                  <a:pt x="9121675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651206" y="686950"/>
            <a:ext cx="9147175" cy="1225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00" dirty="0"/>
              <a:t>SPRINT</a:t>
            </a:r>
            <a:r>
              <a:rPr spc="-395" dirty="0"/>
              <a:t> </a:t>
            </a:r>
            <a:r>
              <a:rPr spc="409" dirty="0"/>
              <a:t>BACKLOGS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96" y="1688713"/>
            <a:ext cx="18121602" cy="770572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52896" y="1225097"/>
            <a:ext cx="8950325" cy="95250"/>
          </a:xfrm>
          <a:custGeom>
            <a:avLst/>
            <a:gdLst/>
            <a:ahLst/>
            <a:cxnLst/>
            <a:rect l="l" t="t" r="r" b="b"/>
            <a:pathLst>
              <a:path w="8950325" h="95250">
                <a:moveTo>
                  <a:pt x="8950225" y="95249"/>
                </a:moveTo>
                <a:lnTo>
                  <a:pt x="0" y="95249"/>
                </a:lnTo>
                <a:lnTo>
                  <a:pt x="0" y="0"/>
                </a:lnTo>
                <a:lnTo>
                  <a:pt x="8950225" y="0"/>
                </a:lnTo>
                <a:lnTo>
                  <a:pt x="8950225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0196" y="155123"/>
            <a:ext cx="8976360" cy="1225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95" dirty="0"/>
              <a:t>PIVOTAL</a:t>
            </a:r>
            <a:r>
              <a:rPr spc="-375" dirty="0"/>
              <a:t> </a:t>
            </a:r>
            <a:r>
              <a:rPr spc="220" dirty="0"/>
              <a:t>TRACKER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Personalizado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Lucida Sans Unicode</vt:lpstr>
      <vt:lpstr>Tahoma</vt:lpstr>
      <vt:lpstr>Trebuchet MS</vt:lpstr>
      <vt:lpstr>Verdana</vt:lpstr>
      <vt:lpstr>Office Theme</vt:lpstr>
      <vt:lpstr>ESPECIFICACIÓN Y ANÁLISIS DE  REQUERIMIENTOS - WX35</vt:lpstr>
      <vt:lpstr>Descripción de la StartUp</vt:lpstr>
      <vt:lpstr>USER TASK MATRIX</vt:lpstr>
      <vt:lpstr>EPICS</vt:lpstr>
      <vt:lpstr>USER STORIES</vt:lpstr>
      <vt:lpstr>PRODUCT BACKLOG</vt:lpstr>
      <vt:lpstr>SPRINT BACKLOGS</vt:lpstr>
      <vt:lpstr>PIVOTAL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empresa de marketing formas organicas crema</dc:title>
  <dc:creator>Del Carpio Flores Ariana</dc:creator>
  <cp:keywords>DAFfLTAgUrc,BAEZoVyTRzM</cp:keywords>
  <cp:lastModifiedBy>u202211917 (Del Carpio Flores, Ariana Ileen)</cp:lastModifiedBy>
  <cp:revision>1</cp:revision>
  <dcterms:created xsi:type="dcterms:W3CDTF">2023-06-01T03:40:39Z</dcterms:created>
  <dcterms:modified xsi:type="dcterms:W3CDTF">2023-06-01T03:41:15Z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2023-06-01T00:00:00Z</vt:filetime>
  </property>
  <property fmtid="{D5CDD505-2E9C-101B-9397-08002B2CF9AE}" pid="3" name="Creator">
    <vt:lpwstr>Canva</vt:lpwstr>
  </property>
  <property fmtid="{D5CDD505-2E9C-101B-9397-08002B2CF9AE}" pid="4" name="LastSaved">
    <vt:filetime>2023-06-01T00:00:00Z</vt:filetime>
  </property>
</Properties>
</file>