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4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96CED-FC93-4E0B-81E6-8089D8CDA1B8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2DE58-DD3A-427D-81AA-27606B3A1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67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A7CB25-B620-485E-AC5A-956000935F60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FA6359-4D9E-4BAB-91F2-710354ACF0CB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91693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CB25-B620-485E-AC5A-956000935F60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6359-4D9E-4BAB-91F2-710354ACF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47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CB25-B620-485E-AC5A-956000935F60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6359-4D9E-4BAB-91F2-710354ACF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84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CB25-B620-485E-AC5A-956000935F60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6359-4D9E-4BAB-91F2-710354ACF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3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7CB25-B620-485E-AC5A-956000935F60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FA6359-4D9E-4BAB-91F2-710354ACF0C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68853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CB25-B620-485E-AC5A-956000935F60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6359-4D9E-4BAB-91F2-710354ACF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20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CB25-B620-485E-AC5A-956000935F60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6359-4D9E-4BAB-91F2-710354ACF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64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CB25-B620-485E-AC5A-956000935F60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6359-4D9E-4BAB-91F2-710354ACF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6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CB25-B620-485E-AC5A-956000935F60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6359-4D9E-4BAB-91F2-710354ACF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30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7CB25-B620-485E-AC5A-956000935F60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FA6359-4D9E-4BAB-91F2-710354ACF0C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80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7CB25-B620-485E-AC5A-956000935F60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FA6359-4D9E-4BAB-91F2-710354ACF0C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261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7A7CB25-B620-485E-AC5A-956000935F60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2FA6359-4D9E-4BAB-91F2-710354ACF0C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811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9B817A88-F061-4AFF-9ACE-807908112B1D}"/>
              </a:ext>
            </a:extLst>
          </p:cNvPr>
          <p:cNvSpPr/>
          <p:nvPr/>
        </p:nvSpPr>
        <p:spPr>
          <a:xfrm>
            <a:off x="4547164" y="235189"/>
            <a:ext cx="605049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 электронного средства обучения, предназначенного для</a:t>
            </a:r>
          </a:p>
          <a:p>
            <a:pPr algn="ctr"/>
            <a:r>
              <a:rPr lang="ru-RU" sz="3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обучения детей и подростков </a:t>
            </a:r>
            <a:r>
              <a:rPr lang="ru-RU" sz="3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футболу«</a:t>
            </a:r>
            <a:r>
              <a:rPr lang="en-US" sz="3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Sportlane</a:t>
            </a:r>
            <a:r>
              <a:rPr lang="ru-RU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»</a:t>
            </a:r>
            <a:endParaRPr lang="ru-RU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98BC7626-4EE1-42C8-84FD-4F09E8802C6C}"/>
              </a:ext>
            </a:extLst>
          </p:cNvPr>
          <p:cNvSpPr/>
          <p:nvPr/>
        </p:nvSpPr>
        <p:spPr>
          <a:xfrm>
            <a:off x="6477898" y="6150114"/>
            <a:ext cx="711237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Разработал Ананко Данил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Учащийся 3 </a:t>
            </a:r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курса, группы ПЗТ-40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EC468480-6C95-4D43-970E-BF62A0C7C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6688">
            <a:off x="1275178" y="1278424"/>
            <a:ext cx="2394524" cy="179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034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34EB3C0-4BB8-4DEA-A57B-B042F662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UX-</a:t>
            </a:r>
            <a:r>
              <a:rPr lang="ru-RU" dirty="0"/>
              <a:t>прототипы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7F1DBDE9-DD6F-4500-A124-23932B4E4A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96529"/>
            <a:ext cx="5595486" cy="283263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21A9F70-0F2B-4E60-874F-5D9EE193D53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69" y="2906829"/>
            <a:ext cx="4716068" cy="289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6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B124495-99EC-43D8-BDA7-668908C6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448" y="786089"/>
            <a:ext cx="3648751" cy="1213792"/>
          </a:xfrm>
        </p:spPr>
        <p:txBody>
          <a:bodyPr/>
          <a:lstStyle/>
          <a:p>
            <a:r>
              <a:rPr lang="en-US" dirty="0"/>
              <a:t>UI-</a:t>
            </a:r>
            <a:r>
              <a:rPr lang="ru-RU" dirty="0"/>
              <a:t>прототипы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EB8DF5A5-6728-4992-8149-27A0BC6A8E0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8200" y="1193533"/>
            <a:ext cx="6340874" cy="40907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7074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5486393-0D0D-43E8-8742-0425C32F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32706"/>
            <a:ext cx="6250366" cy="54716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AB8CE8B-95AA-4CA8-9B05-89407D67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135" y="1657719"/>
            <a:ext cx="10674883" cy="1382936"/>
          </a:xfrm>
        </p:spPr>
        <p:txBody>
          <a:bodyPr>
            <a:noAutofit/>
          </a:bodyPr>
          <a:lstStyle/>
          <a:p>
            <a:r>
              <a:rPr lang="ru-RU" sz="3000" dirty="0"/>
              <a:t>На учебную практику была поставлена задача, разработать </a:t>
            </a:r>
            <a:r>
              <a:rPr lang="ru-RU" sz="3000" dirty="0" err="1" smtClean="0"/>
              <a:t>интернет-ресурс</a:t>
            </a:r>
            <a:r>
              <a:rPr lang="ru-RU" sz="3000" dirty="0" smtClean="0"/>
              <a:t> </a:t>
            </a:r>
            <a:r>
              <a:rPr lang="ru-RU" sz="3000" dirty="0"/>
              <a:t>электронного средства обучения, предназначенного </a:t>
            </a:r>
            <a:r>
              <a:rPr lang="ru-RU" sz="3000" dirty="0" smtClean="0"/>
              <a:t>для</a:t>
            </a:r>
            <a:r>
              <a:rPr lang="en-US" sz="3000" dirty="0" smtClean="0"/>
              <a:t> </a:t>
            </a:r>
            <a:r>
              <a:rPr lang="ru-RU" sz="3000" dirty="0" smtClean="0"/>
              <a:t>обучению детей и подростков.</a:t>
            </a:r>
            <a:endParaRPr lang="ru-RU" sz="3000" dirty="0"/>
          </a:p>
          <a:p>
            <a:r>
              <a:rPr lang="ru-RU" sz="3000" dirty="0" smtClean="0"/>
              <a:t>Цель данного </a:t>
            </a:r>
            <a:r>
              <a:rPr lang="ru-RU" sz="3000" dirty="0"/>
              <a:t>проекта – предоставить удобную платформу </a:t>
            </a:r>
            <a:r>
              <a:rPr lang="ru-RU" sz="3000" dirty="0" smtClean="0"/>
              <a:t>для обучению детей и подростков футбольным  навыкам.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479312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1AABB5D-3CE1-418D-B879-DA2E996C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608" y="251259"/>
            <a:ext cx="3819832" cy="641555"/>
          </a:xfrm>
        </p:spPr>
        <p:txBody>
          <a:bodyPr>
            <a:normAutofit/>
          </a:bodyPr>
          <a:lstStyle/>
          <a:p>
            <a:r>
              <a:rPr lang="ru-RU" sz="3500" b="1" dirty="0"/>
              <a:t>Разработался сайт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007538FF-9CA1-4347-B5D1-AA041A876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45" y="892814"/>
            <a:ext cx="4738905" cy="266563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C9E1CF3F-C329-416B-8479-44F6F8BB33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585" y="3558448"/>
            <a:ext cx="5544141" cy="31185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DA57F472-9E47-42C4-84DD-6B884C93FD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2931825"/>
            <a:ext cx="4060953" cy="22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59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EAEA3D-807F-4B04-8B79-F40A4CB4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8744"/>
            <a:ext cx="9601200" cy="1485900"/>
          </a:xfrm>
        </p:spPr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541284F5-4F8B-4DB2-BFCC-A3F9DEAD6FF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7" t="12951" r="34526" b="11952"/>
          <a:stretch/>
        </p:blipFill>
        <p:spPr bwMode="auto">
          <a:xfrm>
            <a:off x="4523875" y="1405289"/>
            <a:ext cx="4042610" cy="5159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0439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245979-90E3-4F3C-BCCA-3D06FDDA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r>
              <a:rPr lang="ru-RU" dirty="0" err="1"/>
              <a:t>Ганта</a:t>
            </a:r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xmlns="" id="{4567161A-7AB4-4CCC-A43B-9991F56A2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027" y="2012210"/>
            <a:ext cx="10069547" cy="2630581"/>
          </a:xfrm>
        </p:spPr>
      </p:pic>
    </p:spTree>
    <p:extLst>
      <p:ext uri="{BB962C8B-B14F-4D97-AF65-F5344CB8AC3E}">
        <p14:creationId xmlns:p14="http://schemas.microsoft.com/office/powerpoint/2010/main" val="3713663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1D0BF9-7C8A-4463-B8DC-80BA7603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сайта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2"/>
          <a:srcRect l="19187" t="21428" r="21019" b="18467"/>
          <a:stretch/>
        </p:blipFill>
        <p:spPr bwMode="auto">
          <a:xfrm>
            <a:off x="2127183" y="1568918"/>
            <a:ext cx="8912994" cy="50628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450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490A69-7FCF-439C-B021-3F9900C0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деятельности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38C1DD83-F413-4D02-8C72-029984C242D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5" t="19335" r="35009" b="18194"/>
          <a:stretch/>
        </p:blipFill>
        <p:spPr bwMode="auto">
          <a:xfrm>
            <a:off x="2560320" y="1578543"/>
            <a:ext cx="7786838" cy="4138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0239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F903354-F465-4BF2-81A7-DE40FA6F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83E3F15F-5525-4D44-9D54-1072AD2BF37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3" t="17873" r="24387" b="23639"/>
          <a:stretch/>
        </p:blipFill>
        <p:spPr bwMode="auto">
          <a:xfrm>
            <a:off x="2521820" y="1607419"/>
            <a:ext cx="7488454" cy="4726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44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D256A11-F436-4477-82D6-A153ADA7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795" y="396732"/>
            <a:ext cx="9601200" cy="1485900"/>
          </a:xfrm>
        </p:spPr>
        <p:txBody>
          <a:bodyPr/>
          <a:lstStyle/>
          <a:p>
            <a:r>
              <a:rPr lang="ru-RU" dirty="0"/>
              <a:t>Модель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A498A8F9-4835-4D92-9197-B57C284931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70" y="1263274"/>
            <a:ext cx="9084737" cy="511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3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66</TotalTime>
  <Words>79</Words>
  <Application>Microsoft Office PowerPoint</Application>
  <PresentationFormat>Широкоэкранный</PresentationFormat>
  <Paragraphs>16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Уголки</vt:lpstr>
      <vt:lpstr>Презентация PowerPoint</vt:lpstr>
      <vt:lpstr>О проекте</vt:lpstr>
      <vt:lpstr>Разработался сайт </vt:lpstr>
      <vt:lpstr>Диаграмма вариантов использования</vt:lpstr>
      <vt:lpstr>Диаграмма Ганта</vt:lpstr>
      <vt:lpstr>Структура сайта</vt:lpstr>
      <vt:lpstr>Диаграмма деятельности</vt:lpstr>
      <vt:lpstr>Диаграмма последовательности</vt:lpstr>
      <vt:lpstr>Модель данных</vt:lpstr>
      <vt:lpstr>UX-прототипы</vt:lpstr>
      <vt:lpstr>UI-прототипы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даня</cp:lastModifiedBy>
  <cp:revision>4</cp:revision>
  <dcterms:created xsi:type="dcterms:W3CDTF">2024-12-05T20:19:18Z</dcterms:created>
  <dcterms:modified xsi:type="dcterms:W3CDTF">2024-12-07T02:18:28Z</dcterms:modified>
</cp:coreProperties>
</file>