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  <p:sldId id="267" r:id="rId10"/>
    <p:sldId id="268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899" y="3465494"/>
            <a:ext cx="55506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800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1" y="1148210"/>
            <a:ext cx="2989092" cy="35993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A3B6-5147-83A7-FAC2-F1603F441283}"/>
              </a:ext>
            </a:extLst>
          </p:cNvPr>
          <p:cNvSpPr txBox="1"/>
          <p:nvPr/>
        </p:nvSpPr>
        <p:spPr>
          <a:xfrm>
            <a:off x="2187773" y="1939232"/>
            <a:ext cx="4589858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37076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507206" y="1439798"/>
            <a:ext cx="7724944" cy="2971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 algn="ctr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Introduction</a:t>
            </a:r>
          </a:p>
          <a:p>
            <a:pPr marL="101600" algn="ctr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Data Exploration</a:t>
            </a:r>
          </a:p>
          <a:p>
            <a:pPr marL="101600" algn="ctr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Model Development</a:t>
            </a:r>
          </a:p>
          <a:p>
            <a:pPr marL="101600" algn="ctr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40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74656" y="1310278"/>
            <a:ext cx="7990675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attributes took into consideration to come up with a recommendation for our top customers: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Past 3 year bike related purchases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Industry Category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Wealth Segment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Cars owned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States</a:t>
            </a:r>
          </a:p>
          <a:p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595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A8C91-9C95-77AC-5161-0FED35437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534" y="1628775"/>
            <a:ext cx="5450742" cy="3514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97400" y="116074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u="sng" dirty="0"/>
              <a:t>INSIGHTS FROM THE AGE DISTRIBUTION OF NEW CUSTOMERS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506150" y="2265251"/>
            <a:ext cx="4215869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This age distribution shows  that: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New Customers List consists majorly of people between 45 &amp; 65.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are very few people in the range of 10 to 25 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6DB2B-8FB8-3F1E-BA23-59A04557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906007"/>
            <a:ext cx="4357688" cy="29305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lang="en-IN"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lang="en-IN" dirty="0"/>
          </a:p>
        </p:txBody>
      </p:sp>
      <p:sp>
        <p:nvSpPr>
          <p:cNvPr id="141" name="Shape 90"/>
          <p:cNvSpPr/>
          <p:nvPr/>
        </p:nvSpPr>
        <p:spPr>
          <a:xfrm>
            <a:off x="373375" y="70320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u="sng" dirty="0"/>
              <a:t>This plot depicts the age group across the gender</a:t>
            </a:r>
            <a:endParaRPr u="sng" dirty="0"/>
          </a:p>
        </p:txBody>
      </p:sp>
      <p:sp>
        <p:nvSpPr>
          <p:cNvPr id="142" name="Shape 91"/>
          <p:cNvSpPr/>
          <p:nvPr/>
        </p:nvSpPr>
        <p:spPr>
          <a:xfrm>
            <a:off x="205025" y="1299052"/>
            <a:ext cx="4172003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insights to be noted are: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Female are more dominant.</a:t>
            </a:r>
          </a:p>
          <a:p>
            <a:r>
              <a:rPr lang="en-IN" dirty="0"/>
              <a:t>So, for obvious reasons of dominance in the job </a:t>
            </a:r>
            <a:r>
              <a:rPr lang="en-IN" dirty="0" err="1"/>
              <a:t>industry,the</a:t>
            </a:r>
            <a:r>
              <a:rPr lang="en-IN" dirty="0"/>
              <a:t> targeting strategy have to be more inclined towards the females as compared to males.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3B7A7-02F8-68FD-9793-7F370905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2" t="8194" r="9075" b="5133"/>
          <a:stretch/>
        </p:blipFill>
        <p:spPr>
          <a:xfrm>
            <a:off x="4329113" y="1648943"/>
            <a:ext cx="4814887" cy="3309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79000-F432-A119-773F-EDD5F6BD4A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" t="8281" r="9140" b="4375"/>
          <a:stretch/>
        </p:blipFill>
        <p:spPr>
          <a:xfrm>
            <a:off x="205025" y="2943225"/>
            <a:ext cx="4152576" cy="2200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2472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INSIGHTS ON JOB INDUSTRY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326500" y="2038033"/>
            <a:ext cx="4215869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This plots shows  that: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Majority of profits are obtained by Financial, IT, Health and Retail industries.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Retail industry has made bike related purchases followed by Financial and IT industries.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30D61-C315-7B15-7472-C27ACB81F7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t="10111" r="8462" b="5395"/>
          <a:stretch/>
        </p:blipFill>
        <p:spPr>
          <a:xfrm>
            <a:off x="4722019" y="3242417"/>
            <a:ext cx="4315881" cy="1901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F1F2A-6D62-26B3-FBD0-70636407E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7032" r="7578" b="4063"/>
          <a:stretch/>
        </p:blipFill>
        <p:spPr>
          <a:xfrm>
            <a:off x="4542369" y="833650"/>
            <a:ext cx="4601631" cy="24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02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118806" y="81172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u="sng" dirty="0"/>
              <a:t>INSIGHTS ON THE PROFIT OF BRANDS</a:t>
            </a:r>
            <a:endParaRPr u="sng" dirty="0"/>
          </a:p>
        </p:txBody>
      </p:sp>
      <p:sp>
        <p:nvSpPr>
          <p:cNvPr id="133" name="Shape 82"/>
          <p:cNvSpPr/>
          <p:nvPr/>
        </p:nvSpPr>
        <p:spPr>
          <a:xfrm>
            <a:off x="118805" y="1232684"/>
            <a:ext cx="8651819" cy="964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This distribution shows  that: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Brand WeareA2B is more profitable followed by Trek Bicycles and </a:t>
            </a:r>
            <a:r>
              <a:rPr lang="en-IN" dirty="0" err="1"/>
              <a:t>Solex</a:t>
            </a:r>
            <a:r>
              <a:rPr lang="en-IN" dirty="0"/>
              <a:t>. And also, the most used brand among mass customers is </a:t>
            </a:r>
            <a:r>
              <a:rPr lang="en-IN" dirty="0" err="1"/>
              <a:t>Solex</a:t>
            </a:r>
            <a:r>
              <a:rPr lang="en-IN" dirty="0"/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9D31-B3D1-56CA-E50A-A54F2DA6E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57918"/>
            <a:ext cx="4650581" cy="3100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7BD55-939D-5B3E-C729-986087EF7D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6" t="7083" r="9074" b="5133"/>
          <a:stretch/>
        </p:blipFill>
        <p:spPr>
          <a:xfrm>
            <a:off x="263790" y="2235993"/>
            <a:ext cx="4579144" cy="29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705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97400" y="89888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u="sng" dirty="0"/>
              <a:t>This plot depicts the age group across the gender</a:t>
            </a:r>
            <a:endParaRPr u="sng" dirty="0"/>
          </a:p>
        </p:txBody>
      </p:sp>
      <p:sp>
        <p:nvSpPr>
          <p:cNvPr id="142" name="Shape 91"/>
          <p:cNvSpPr/>
          <p:nvPr/>
        </p:nvSpPr>
        <p:spPr>
          <a:xfrm>
            <a:off x="205025" y="1728787"/>
            <a:ext cx="4172003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insights to be noted are: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State ‘ New South Wales ’  would be best target to pick customers as the number of people who do not own car are as equal to people owning car. This can become our opportunity.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Moreover, we can bring out some schemes so that the customers in QLD &amp; Victoria would also buy our bicycles.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5836C-F49E-0B07-8FF0-4A1FFD42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28" y="1728787"/>
            <a:ext cx="4766972" cy="32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91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94228" y="852149"/>
            <a:ext cx="8565600" cy="12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sz="3200" dirty="0"/>
              <a:t>So, who are our high targeted customers?</a:t>
            </a:r>
            <a:endParaRPr sz="3200" dirty="0"/>
          </a:p>
        </p:txBody>
      </p:sp>
      <p:sp>
        <p:nvSpPr>
          <p:cNvPr id="142" name="Shape 91"/>
          <p:cNvSpPr/>
          <p:nvPr/>
        </p:nvSpPr>
        <p:spPr>
          <a:xfrm>
            <a:off x="329884" y="2133750"/>
            <a:ext cx="5738575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From the New Customer List, the high value customers would be: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An Age group of 45-55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Majority of high value customers are females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High valued and profitable industries are Financial, IT, Health and Retail industries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Customers currently living New South Wales and  Victoria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E9A30-257E-06C6-C765-3F0FD055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23" y="2012217"/>
            <a:ext cx="4027803" cy="26023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35217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677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Anannya Manojawas</dc:creator>
  <cp:lastModifiedBy>20MIP10028</cp:lastModifiedBy>
  <cp:revision>3</cp:revision>
  <dcterms:modified xsi:type="dcterms:W3CDTF">2023-07-01T12:15:33Z</dcterms:modified>
</cp:coreProperties>
</file>