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93350"/>
  <p:notesSz cx="18288000" cy="102933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076" y="3190938"/>
            <a:ext cx="15550198" cy="21616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4152" y="5764276"/>
            <a:ext cx="12806045" cy="2573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717" y="2367470"/>
            <a:ext cx="7958042" cy="67936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1590" y="2367470"/>
            <a:ext cx="7958042" cy="67936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4717" y="411734"/>
            <a:ext cx="16464915" cy="16469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717" y="2367470"/>
            <a:ext cx="16464915" cy="67936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0079" y="9572816"/>
            <a:ext cx="5854192" cy="5146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717" y="9572816"/>
            <a:ext cx="4207700" cy="5146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1933" y="9572816"/>
            <a:ext cx="4207700" cy="5146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90539" cy="1028843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90539" cy="1025032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90539" cy="1025032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90539" cy="1028843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90539" cy="1028843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90539" cy="1028843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2024-10-22T18:07:37Z</dcterms:created>
  <dcterms:modified xsi:type="dcterms:W3CDTF">2024-10-22T18:07:37Z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2024-10-22T00:00:00Z</vt:filetime>
  </property>
</Properties>
</file>