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4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5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47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6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33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233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45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69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9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4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18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7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51889-5B02-456E-8818-ACFBB55BD2EB}" type="datetimeFigureOut">
              <a:rPr lang="en-GB" smtClean="0"/>
              <a:t>18/09/2016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84BD-5541-4371-957C-C74BF05FEB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9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ím 1"/>
          <p:cNvSpPr txBox="1">
            <a:spLocks/>
          </p:cNvSpPr>
          <p:nvPr/>
        </p:nvSpPr>
        <p:spPr>
          <a:xfrm>
            <a:off x="12686" y="204721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mtClean="0">
                <a:latin typeface="Bell MT" panose="02020503060305020303" pitchFamily="18" charset="0"/>
              </a:rPr>
              <a:t>Slides of loci</a:t>
            </a:r>
            <a:endParaRPr lang="en-GB" dirty="0">
              <a:latin typeface="Bell MT" panose="02020503060305020303" pitchFamily="18" charset="0"/>
            </a:endParaRPr>
          </a:p>
        </p:txBody>
      </p:sp>
      <p:sp>
        <p:nvSpPr>
          <p:cNvPr id="11" name="Alcím 2"/>
          <p:cNvSpPr txBox="1">
            <a:spLocks/>
          </p:cNvSpPr>
          <p:nvPr/>
        </p:nvSpPr>
        <p:spPr>
          <a:xfrm>
            <a:off x="12686" y="452688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smtClean="0"/>
              <a:t>A presentation tool for functional and effective 3D presentations</a:t>
            </a:r>
          </a:p>
          <a:p>
            <a:r>
              <a:rPr lang="en-GB" smtClean="0"/>
              <a:t/>
            </a:r>
            <a:br>
              <a:rPr lang="en-GB" smtClean="0"/>
            </a:br>
            <a:endParaRPr lang="en-GB" dirty="0"/>
          </a:p>
        </p:txBody>
      </p:sp>
      <p:sp>
        <p:nvSpPr>
          <p:cNvPr id="12" name="Téglalap 11"/>
          <p:cNvSpPr/>
          <p:nvPr/>
        </p:nvSpPr>
        <p:spPr>
          <a:xfrm rot="21112866">
            <a:off x="350144" y="969523"/>
            <a:ext cx="1905000" cy="2155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églalap 12"/>
          <p:cNvSpPr/>
          <p:nvPr/>
        </p:nvSpPr>
        <p:spPr>
          <a:xfrm rot="1498028">
            <a:off x="7259063" y="2208667"/>
            <a:ext cx="1589314" cy="1752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églalap 13"/>
          <p:cNvSpPr/>
          <p:nvPr/>
        </p:nvSpPr>
        <p:spPr>
          <a:xfrm>
            <a:off x="2995372" y="6182647"/>
            <a:ext cx="1589314" cy="1752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Ív 17"/>
          <p:cNvSpPr/>
          <p:nvPr/>
        </p:nvSpPr>
        <p:spPr>
          <a:xfrm>
            <a:off x="-12686" y="1527240"/>
            <a:ext cx="7975586" cy="5815139"/>
          </a:xfrm>
          <a:prstGeom prst="arc">
            <a:avLst>
              <a:gd name="adj1" fmla="val 14476055"/>
              <a:gd name="adj2" fmla="val 19864194"/>
            </a:avLst>
          </a:prstGeom>
          <a:ln w="762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Ív 18"/>
          <p:cNvSpPr/>
          <p:nvPr/>
        </p:nvSpPr>
        <p:spPr>
          <a:xfrm>
            <a:off x="991873" y="2066324"/>
            <a:ext cx="7975586" cy="5815139"/>
          </a:xfrm>
          <a:prstGeom prst="arc">
            <a:avLst>
              <a:gd name="adj1" fmla="val 20531569"/>
              <a:gd name="adj2" fmla="val 6336767"/>
            </a:avLst>
          </a:prstGeom>
          <a:ln w="7620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25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2376011" y="2170410"/>
            <a:ext cx="4404198" cy="4466760"/>
            <a:chOff x="12686" y="-261917"/>
            <a:chExt cx="9144000" cy="8768216"/>
          </a:xfrm>
        </p:grpSpPr>
        <p:sp>
          <p:nvSpPr>
            <p:cNvPr id="10" name="Cím 1"/>
            <p:cNvSpPr txBox="1">
              <a:spLocks/>
            </p:cNvSpPr>
            <p:nvPr/>
          </p:nvSpPr>
          <p:spPr>
            <a:xfrm>
              <a:off x="12686" y="2047210"/>
              <a:ext cx="9144000" cy="238760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hu-HU" sz="3200" dirty="0" err="1" smtClean="0">
                  <a:latin typeface="Bell MT" panose="02020503060305020303" pitchFamily="18" charset="0"/>
                </a:rPr>
                <a:t>Slides</a:t>
              </a:r>
              <a:r>
                <a:rPr lang="hu-HU" sz="3200" dirty="0" smtClean="0">
                  <a:latin typeface="Bell MT" panose="02020503060305020303" pitchFamily="18" charset="0"/>
                </a:rPr>
                <a:t> of loci</a:t>
              </a:r>
              <a:endParaRPr lang="en-GB" sz="3200" dirty="0">
                <a:latin typeface="Bell MT" panose="02020503060305020303" pitchFamily="18" charset="0"/>
              </a:endParaRPr>
            </a:p>
          </p:txBody>
        </p:sp>
        <p:sp>
          <p:nvSpPr>
            <p:cNvPr id="11" name="Alcím 2"/>
            <p:cNvSpPr txBox="1">
              <a:spLocks/>
            </p:cNvSpPr>
            <p:nvPr/>
          </p:nvSpPr>
          <p:spPr>
            <a:xfrm>
              <a:off x="12686" y="4526885"/>
              <a:ext cx="9144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55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b="1" smtClean="0"/>
                <a:t>A presentation tool for functional and effective 3D presentations</a:t>
              </a:r>
            </a:p>
            <a:p>
              <a:r>
                <a:rPr lang="en-GB" smtClean="0"/>
                <a:t/>
              </a:r>
              <a:br>
                <a:rPr lang="en-GB" smtClean="0"/>
              </a:br>
              <a:endParaRPr lang="en-GB" dirty="0"/>
            </a:p>
          </p:txBody>
        </p:sp>
        <p:sp>
          <p:nvSpPr>
            <p:cNvPr id="12" name="Téglalap 11"/>
            <p:cNvSpPr/>
            <p:nvPr/>
          </p:nvSpPr>
          <p:spPr>
            <a:xfrm rot="21112866">
              <a:off x="542957" y="1408913"/>
              <a:ext cx="1905000" cy="2155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églalap 12"/>
            <p:cNvSpPr/>
            <p:nvPr/>
          </p:nvSpPr>
          <p:spPr>
            <a:xfrm rot="1498028">
              <a:off x="7259063" y="2208667"/>
              <a:ext cx="1589314" cy="17526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982687" y="5455073"/>
              <a:ext cx="1589313" cy="175259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Ív 17"/>
            <p:cNvSpPr/>
            <p:nvPr/>
          </p:nvSpPr>
          <p:spPr>
            <a:xfrm>
              <a:off x="140578" y="2691160"/>
              <a:ext cx="7975585" cy="5815139"/>
            </a:xfrm>
            <a:prstGeom prst="arc">
              <a:avLst>
                <a:gd name="adj1" fmla="val 14476055"/>
                <a:gd name="adj2" fmla="val 19220020"/>
              </a:avLst>
            </a:prstGeom>
            <a:ln w="762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Ív 18"/>
            <p:cNvSpPr/>
            <p:nvPr/>
          </p:nvSpPr>
          <p:spPr>
            <a:xfrm>
              <a:off x="947377" y="-261917"/>
              <a:ext cx="7975587" cy="5815139"/>
            </a:xfrm>
            <a:prstGeom prst="arc">
              <a:avLst>
                <a:gd name="adj1" fmla="val 2734773"/>
                <a:gd name="adj2" fmla="val 5999366"/>
              </a:avLst>
            </a:prstGeom>
            <a:ln w="7620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997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24</Words>
  <Application>Microsoft Office PowerPoint</Application>
  <PresentationFormat>Egyéni</PresentationFormat>
  <Paragraphs>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Bell MT</vt:lpstr>
      <vt:lpstr>Calibri</vt:lpstr>
      <vt:lpstr>Calibri Light</vt:lpstr>
      <vt:lpstr>Office-téma</vt:lpstr>
      <vt:lpstr>PowerPoint bemutató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of loci</dc:title>
  <dc:creator>P8H61M-E</dc:creator>
  <cp:lastModifiedBy>P8H61M-E</cp:lastModifiedBy>
  <cp:revision>6</cp:revision>
  <dcterms:created xsi:type="dcterms:W3CDTF">2016-09-18T10:09:49Z</dcterms:created>
  <dcterms:modified xsi:type="dcterms:W3CDTF">2016-09-18T11:42:02Z</dcterms:modified>
</cp:coreProperties>
</file>