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3C758D-6D71-40E7-89A0-67111F63E81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31A8BE-B5D4-46DC-9B4E-922259BA17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772400" cy="1470025"/>
          </a:xfrm>
        </p:spPr>
        <p:txBody>
          <a:bodyPr/>
          <a:lstStyle/>
          <a:p>
            <a:pPr algn="ctr"/>
            <a:r>
              <a:rPr lang="en-IN" u="sng" dirty="0"/>
              <a:t>CHATBOT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257176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sz="3400" b="1" u="sng" dirty="0"/>
              <a:t>Submitted by-</a:t>
            </a:r>
          </a:p>
          <a:p>
            <a:pPr algn="r"/>
            <a:r>
              <a:rPr lang="en-IN" dirty="0" err="1"/>
              <a:t>Kunwer</a:t>
            </a:r>
            <a:r>
              <a:rPr lang="en-IN" dirty="0"/>
              <a:t> </a:t>
            </a:r>
            <a:r>
              <a:rPr lang="en-IN" dirty="0" err="1"/>
              <a:t>manvendra</a:t>
            </a:r>
            <a:r>
              <a:rPr lang="en-IN" dirty="0"/>
              <a:t> </a:t>
            </a:r>
            <a:r>
              <a:rPr lang="en-IN" dirty="0" err="1"/>
              <a:t>singh</a:t>
            </a:r>
            <a:endParaRPr lang="en-IN" dirty="0"/>
          </a:p>
          <a:p>
            <a:pPr algn="r"/>
            <a:r>
              <a:rPr lang="en-IN" dirty="0"/>
              <a:t>201010101120021</a:t>
            </a:r>
          </a:p>
          <a:p>
            <a:pPr algn="r"/>
            <a:r>
              <a:rPr lang="en-IN" dirty="0" err="1"/>
              <a:t>Subhash</a:t>
            </a:r>
            <a:r>
              <a:rPr lang="en-IN" dirty="0"/>
              <a:t> </a:t>
            </a:r>
            <a:r>
              <a:rPr lang="en-IN" dirty="0" err="1"/>
              <a:t>verma</a:t>
            </a:r>
            <a:endParaRPr lang="en-IN" dirty="0"/>
          </a:p>
          <a:p>
            <a:pPr algn="r"/>
            <a:r>
              <a:rPr lang="en-IN" dirty="0"/>
              <a:t>201810101120018</a:t>
            </a:r>
          </a:p>
          <a:p>
            <a:pPr algn="r"/>
            <a:r>
              <a:rPr lang="en-IN" dirty="0"/>
              <a:t>Anant </a:t>
            </a:r>
            <a:r>
              <a:rPr lang="en-IN" dirty="0" err="1"/>
              <a:t>Naryan</a:t>
            </a:r>
            <a:r>
              <a:rPr lang="en-IN" dirty="0"/>
              <a:t> Singh</a:t>
            </a:r>
          </a:p>
          <a:p>
            <a:pPr algn="r"/>
            <a:r>
              <a:rPr lang="en-IN" dirty="0"/>
              <a:t>201810101120031</a:t>
            </a:r>
          </a:p>
          <a:p>
            <a:pPr algn="r"/>
            <a:r>
              <a:rPr lang="en-IN" dirty="0" err="1"/>
              <a:t>Lal</a:t>
            </a:r>
            <a:r>
              <a:rPr lang="en-IN" dirty="0"/>
              <a:t> </a:t>
            </a:r>
            <a:r>
              <a:rPr lang="en-IN" dirty="0" err="1"/>
              <a:t>Babu</a:t>
            </a:r>
            <a:r>
              <a:rPr lang="en-IN" dirty="0"/>
              <a:t> </a:t>
            </a:r>
            <a:r>
              <a:rPr lang="en-IN" dirty="0" err="1"/>
              <a:t>singh</a:t>
            </a:r>
            <a:endParaRPr lang="en-IN" dirty="0"/>
          </a:p>
          <a:p>
            <a:pPr algn="r"/>
            <a:r>
              <a:rPr lang="en-IN" dirty="0"/>
              <a:t>201810101120009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Types of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600" dirty="0"/>
          </a:p>
          <a:p>
            <a:endParaRPr lang="en-IN" sz="2600" dirty="0"/>
          </a:p>
          <a:p>
            <a:endParaRPr lang="en-IN" sz="2600" dirty="0"/>
          </a:p>
          <a:p>
            <a:r>
              <a:rPr lang="en-IN" sz="2800" dirty="0"/>
              <a:t>Simple </a:t>
            </a:r>
            <a:r>
              <a:rPr lang="en-IN" sz="2800" dirty="0" err="1"/>
              <a:t>Chatbot</a:t>
            </a:r>
            <a:endParaRPr lang="en-IN" sz="2800" dirty="0"/>
          </a:p>
          <a:p>
            <a:r>
              <a:rPr lang="en-IN" sz="2800" dirty="0"/>
              <a:t>Advance </a:t>
            </a:r>
            <a:r>
              <a:rPr lang="en-IN" sz="2800" dirty="0" err="1"/>
              <a:t>Chatbot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Simple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</a:t>
            </a:r>
            <a:r>
              <a:rPr lang="en-US" sz="2800" dirty="0" err="1"/>
              <a:t>chatbots</a:t>
            </a:r>
            <a:r>
              <a:rPr lang="en-US" sz="2800" dirty="0"/>
              <a:t> respond to pre-written keywords or commands programmed by a developer. These bots are simple and limited when it comes to communication. For example, if a website visitor were to ask a </a:t>
            </a:r>
            <a:r>
              <a:rPr lang="en-US" sz="2800" dirty="0" err="1"/>
              <a:t>bot</a:t>
            </a:r>
            <a:r>
              <a:rPr lang="en-US" sz="2800" dirty="0"/>
              <a:t> a question, or type in words that didn’t hit any of those specific keywords or phrases the </a:t>
            </a:r>
            <a:r>
              <a:rPr lang="en-US" sz="2800" dirty="0" err="1"/>
              <a:t>bot</a:t>
            </a:r>
            <a:r>
              <a:rPr lang="en-US" sz="2800" dirty="0"/>
              <a:t> was programmed to recognize, the </a:t>
            </a:r>
            <a:r>
              <a:rPr lang="en-US" sz="2800" dirty="0" err="1"/>
              <a:t>bot</a:t>
            </a:r>
            <a:r>
              <a:rPr lang="en-US" sz="2800" dirty="0"/>
              <a:t> would fail to understand.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Advance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Advanced </a:t>
            </a:r>
            <a:r>
              <a:rPr lang="en-US" sz="2800" dirty="0" err="1"/>
              <a:t>chatbots</a:t>
            </a:r>
            <a:r>
              <a:rPr lang="en-US" sz="2800" dirty="0"/>
              <a:t> use AI (Artificial Intelligence) when communicating with online visitors. This allows them to understand basic language and communication and respond with multiple suggestions, without the need of pre-programmed keywords or phrases being entered.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Advantage of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Gather Customer Insights. </a:t>
            </a:r>
            <a:r>
              <a:rPr lang="en-US" sz="2800" b="1" dirty="0" err="1"/>
              <a:t>Chatbots</a:t>
            </a:r>
            <a:r>
              <a:rPr lang="en-US" sz="2800" dirty="0"/>
              <a:t> can help you gather precious data from your customers by interacting with them. </a:t>
            </a:r>
          </a:p>
          <a:p>
            <a:r>
              <a:rPr lang="en-US" sz="2800" dirty="0"/>
              <a:t>Increase Sales. </a:t>
            </a:r>
          </a:p>
          <a:p>
            <a:r>
              <a:rPr lang="en-US" sz="2800" dirty="0"/>
              <a:t>Available 24/7. </a:t>
            </a:r>
          </a:p>
          <a:p>
            <a:r>
              <a:rPr lang="en-US" sz="2800" dirty="0"/>
              <a:t>Save Money. </a:t>
            </a:r>
          </a:p>
          <a:p>
            <a:r>
              <a:rPr lang="en-US" sz="2800" dirty="0"/>
              <a:t>Improve Customer Satisfaction.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Disadvantages of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Lack Emotions</a:t>
            </a:r>
          </a:p>
          <a:p>
            <a:r>
              <a:rPr lang="en-US" sz="2800" dirty="0"/>
              <a:t>Require Maintenance</a:t>
            </a:r>
          </a:p>
          <a:p>
            <a:r>
              <a:rPr lang="en-US" sz="2800" dirty="0"/>
              <a:t>Difficult to Create</a:t>
            </a:r>
          </a:p>
          <a:p>
            <a:r>
              <a:rPr lang="en-US" sz="2800" dirty="0"/>
              <a:t>Made to Handle First-Level Questions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Examples of </a:t>
            </a:r>
            <a:r>
              <a:rPr lang="en-IN" u="sng" dirty="0" err="1"/>
              <a:t>Chatbot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Google Assistant</a:t>
            </a:r>
          </a:p>
          <a:p>
            <a:r>
              <a:rPr lang="en-IN" sz="2800" dirty="0" err="1"/>
              <a:t>Alexa</a:t>
            </a:r>
            <a:endParaRPr lang="en-IN" sz="2800" dirty="0"/>
          </a:p>
          <a:p>
            <a:r>
              <a:rPr lang="en-IN" sz="2800" dirty="0" err="1"/>
              <a:t>Siri</a:t>
            </a:r>
            <a:endParaRPr lang="en-IN" sz="2800" dirty="0"/>
          </a:p>
          <a:p>
            <a:r>
              <a:rPr lang="en-IN" sz="2800" dirty="0" err="1"/>
              <a:t>Cortana</a:t>
            </a:r>
            <a:endParaRPr lang="en-IN" sz="2800" dirty="0"/>
          </a:p>
          <a:p>
            <a:r>
              <a:rPr lang="en-IN" sz="2800" dirty="0"/>
              <a:t>Alice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Technology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Java Script</a:t>
            </a:r>
          </a:p>
          <a:p>
            <a:r>
              <a:rPr lang="en-IN" dirty="0" err="1"/>
              <a:t>Css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Other </a:t>
            </a:r>
          </a:p>
          <a:p>
            <a:r>
              <a:rPr lang="en-IN" dirty="0" err="1"/>
              <a:t>Pyhton</a:t>
            </a:r>
            <a:endParaRPr lang="en-IN" dirty="0"/>
          </a:p>
          <a:p>
            <a:r>
              <a:rPr lang="en-IN" dirty="0"/>
              <a:t>Amazon </a:t>
            </a:r>
            <a:r>
              <a:rPr lang="en-IN" dirty="0" err="1"/>
              <a:t>lex</a:t>
            </a:r>
            <a:r>
              <a:rPr lang="en-IN" dirty="0"/>
              <a:t> etc.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>
              <a:buNone/>
            </a:pPr>
            <a:r>
              <a:rPr lang="en-IN" dirty="0"/>
              <a:t>Project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5429"/>
            <a:ext cx="7772400" cy="436984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History</a:t>
            </a:r>
            <a:r>
              <a:rPr lang="en-IN" sz="2800" dirty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800" dirty="0">
                <a:latin typeface="+mj-lt"/>
              </a:rPr>
              <a:t>The first </a:t>
            </a:r>
            <a:r>
              <a:rPr lang="en-US" sz="2800" dirty="0" err="1">
                <a:latin typeface="+mj-lt"/>
              </a:rPr>
              <a:t>chatbot</a:t>
            </a:r>
            <a:r>
              <a:rPr lang="en-US" sz="2800" dirty="0">
                <a:latin typeface="+mj-lt"/>
              </a:rPr>
              <a:t> ever was developed by MIT professor Joseph </a:t>
            </a:r>
            <a:r>
              <a:rPr lang="en-US" sz="2800" dirty="0" err="1">
                <a:latin typeface="+mj-lt"/>
              </a:rPr>
              <a:t>Weizenbaum</a:t>
            </a:r>
            <a:r>
              <a:rPr lang="en-US" sz="2800" dirty="0">
                <a:latin typeface="+mj-lt"/>
              </a:rPr>
              <a:t> in the 1960s. It was called ELIZA  and  after  that  </a:t>
            </a:r>
            <a:r>
              <a:rPr lang="en-GB" sz="2800" dirty="0">
                <a:latin typeface="+mj-lt"/>
              </a:rPr>
              <a:t>PARRY (1972)</a:t>
            </a:r>
            <a:r>
              <a:rPr lang="en-US" sz="2800" dirty="0">
                <a:latin typeface="+mj-lt"/>
              </a:rPr>
              <a:t>  was created.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>
              <a:buNone/>
            </a:pPr>
            <a:r>
              <a:rPr lang="en-IN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ELIZA</a:t>
            </a:r>
            <a:br>
              <a:rPr lang="en-GB" u="sng" dirty="0">
                <a:solidFill>
                  <a:schemeClr val="tx1"/>
                </a:solidFill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One of the first </a:t>
            </a:r>
            <a:r>
              <a:rPr lang="en-GB" sz="2800" dirty="0" err="1"/>
              <a:t>chatbots</a:t>
            </a:r>
            <a:r>
              <a:rPr lang="en-GB" sz="2800" dirty="0"/>
              <a:t> designed in 1966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Parodies a therapist rephrasing statements of the user and posing them back as questions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Works by simple parsing and substitution of key words into canned phrases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People get emotionally caught up by ELIZA’s confident replies forgetting that it’s a machine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What is </a:t>
            </a:r>
            <a:r>
              <a:rPr lang="en-IN" u="sng" dirty="0" err="1"/>
              <a:t>Chatbot</a:t>
            </a:r>
            <a:r>
              <a:rPr lang="en-IN" u="sng" dirty="0"/>
              <a:t>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A </a:t>
            </a:r>
            <a:r>
              <a:rPr lang="en-GB" sz="2800" dirty="0" err="1">
                <a:latin typeface="Arial" pitchFamily="34" charset="0"/>
              </a:rPr>
              <a:t>chatbot</a:t>
            </a:r>
            <a:r>
              <a:rPr lang="en-GB" sz="2800" dirty="0">
                <a:latin typeface="Arial" pitchFamily="34" charset="0"/>
              </a:rPr>
              <a:t> is a conversational agent that interacts with users using natural language. </a:t>
            </a:r>
          </a:p>
          <a:p>
            <a:pPr lvl="1" indent="-342900">
              <a:lnSpc>
                <a:spcPct val="95000"/>
              </a:lnSpc>
              <a:buFont typeface="Arial" pitchFamily="34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sz="2800" dirty="0">
              <a:latin typeface="Arial" pitchFamily="34" charset="0"/>
            </a:endParaRPr>
          </a:p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Started as an attempt to fool humans.</a:t>
            </a:r>
          </a:p>
          <a:p>
            <a:pPr lvl="1" indent="-342900">
              <a:lnSpc>
                <a:spcPct val="95000"/>
              </a:lnSpc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GB" sz="2800" dirty="0"/>
          </a:p>
          <a:p>
            <a:pPr lvl="1" indent="-342900">
              <a:lnSpc>
                <a:spcPct val="95000"/>
              </a:lnSpc>
              <a:buFont typeface="Arial" pitchFamily="34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2800" dirty="0">
                <a:latin typeface="Arial" pitchFamily="34" charset="0"/>
              </a:rPr>
              <a:t>Numerous applications of </a:t>
            </a:r>
            <a:r>
              <a:rPr lang="en-GB" sz="2800" dirty="0" err="1">
                <a:latin typeface="Arial" pitchFamily="34" charset="0"/>
              </a:rPr>
              <a:t>chatbots</a:t>
            </a:r>
            <a:r>
              <a:rPr lang="en-GB" sz="2800" dirty="0">
                <a:latin typeface="Arial" pitchFamily="34" charset="0"/>
              </a:rPr>
              <a:t> such as Customer Service, call </a:t>
            </a:r>
            <a:r>
              <a:rPr lang="en-GB" sz="2800" dirty="0" err="1">
                <a:latin typeface="Arial" pitchFamily="34" charset="0"/>
              </a:rPr>
              <a:t>centers</a:t>
            </a:r>
            <a:r>
              <a:rPr lang="en-GB" sz="2800" dirty="0">
                <a:latin typeface="Arial" pitchFamily="34" charset="0"/>
              </a:rPr>
              <a:t> 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do we need </a:t>
            </a:r>
            <a:r>
              <a:rPr lang="en-IN" u="sng" dirty="0" err="1"/>
              <a:t>Chatbot</a:t>
            </a:r>
            <a:r>
              <a:rPr lang="en-IN" u="sng" dirty="0"/>
              <a:t>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Widespread use of personal machines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Better Human Computer Interaction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“To express their interest, wishes, or queries directly and naturally, by speaking, typing, and pointing”.</a:t>
            </a:r>
          </a:p>
          <a:p>
            <a:pPr marL="341313" indent="-341313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Chatbot</a:t>
            </a:r>
            <a:r>
              <a:rPr lang="en-US" dirty="0"/>
              <a:t>  can be used to assist users or consumers for a specific task, whenever they </a:t>
            </a:r>
            <a:r>
              <a:rPr lang="en-US" b="1" dirty="0"/>
              <a:t>want</a:t>
            </a:r>
            <a:r>
              <a:rPr lang="en-US" dirty="0"/>
              <a:t>. And as </a:t>
            </a:r>
            <a:r>
              <a:rPr lang="en-US" dirty="0" err="1"/>
              <a:t>chatbot</a:t>
            </a:r>
            <a:r>
              <a:rPr lang="en-US" b="1" dirty="0"/>
              <a:t> do</a:t>
            </a:r>
            <a:r>
              <a:rPr lang="en-US" dirty="0"/>
              <a:t> not get tired or bored, hence can be employed to provide customer service round the clock. </a:t>
            </a:r>
            <a:endParaRPr lang="en-GB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</a:t>
            </a:r>
            <a:r>
              <a:rPr lang="en-IN" u="sng" dirty="0" err="1"/>
              <a:t>Chatbot</a:t>
            </a:r>
            <a:r>
              <a:rPr lang="en-IN" u="sng" dirty="0"/>
              <a:t>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Bots  are  lot  easier  to  </a:t>
            </a:r>
            <a:r>
              <a:rPr lang="en-IN" sz="2600" dirty="0" err="1"/>
              <a:t>instal</a:t>
            </a:r>
            <a:r>
              <a:rPr lang="en-IN" sz="2600" dirty="0"/>
              <a:t>  than  mobile  apps.</a:t>
            </a:r>
          </a:p>
          <a:p>
            <a:r>
              <a:rPr lang="en-IN" sz="2600" dirty="0"/>
              <a:t>Bots  are  easily  distributed.</a:t>
            </a:r>
          </a:p>
          <a:p>
            <a:r>
              <a:rPr lang="en-IN" sz="2600" dirty="0"/>
              <a:t>Quality  mobile  apps  are  more expensive  to  build , maintain  and  deploy.</a:t>
            </a:r>
          </a:p>
          <a:p>
            <a:r>
              <a:rPr lang="en-IN" sz="2600" dirty="0"/>
              <a:t>Moving  complexity  to  the  cloud  reduces  the  users</a:t>
            </a:r>
            <a:r>
              <a:rPr lang="en-US" sz="2600" dirty="0"/>
              <a:t>  cognitive  role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How do </a:t>
            </a:r>
            <a:r>
              <a:rPr lang="en-IN" u="sng" dirty="0" err="1"/>
              <a:t>Chatbot</a:t>
            </a:r>
            <a:r>
              <a:rPr lang="en-IN" u="sng" dirty="0"/>
              <a:t> work?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Don’t have a good understanding of conversation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Are based on pattern matching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/>
              <a:t>Chatbots</a:t>
            </a:r>
            <a:r>
              <a:rPr lang="en-GB" sz="2600" dirty="0"/>
              <a:t> have a set of input and output rules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Recognize cue words from user and responds with a pre-calculated response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For e.g.:- Human: “I am feeling very worried today.”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	</a:t>
            </a:r>
            <a:r>
              <a:rPr lang="en-GB" sz="2600" dirty="0" err="1"/>
              <a:t>Chatbot</a:t>
            </a:r>
            <a:r>
              <a:rPr lang="en-GB" sz="2600" dirty="0"/>
              <a:t>: “Why are you feeling worried lately?”</a:t>
            </a:r>
          </a:p>
          <a:p>
            <a:pPr marL="341313" indent="-341313">
              <a:lnSpc>
                <a:spcPct val="100000"/>
              </a:lnSpc>
              <a:spcBef>
                <a:spcPts val="775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Other </a:t>
            </a:r>
            <a:r>
              <a:rPr lang="en-GB" sz="2600" dirty="0" err="1"/>
              <a:t>chatbots</a:t>
            </a:r>
            <a:r>
              <a:rPr lang="en-GB" sz="2600" dirty="0"/>
              <a:t> learn through user interactions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How Do </a:t>
            </a:r>
            <a:r>
              <a:rPr lang="en-IN" u="sng" dirty="0" err="1"/>
              <a:t>Chatbot</a:t>
            </a:r>
            <a:r>
              <a:rPr lang="en-IN" u="sng" dirty="0"/>
              <a:t> works?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28728" y="3643314"/>
            <a:ext cx="1357322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Human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57554" y="3643314"/>
            <a:ext cx="1214446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72066" y="3643314"/>
            <a:ext cx="1143008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643702" y="3643314"/>
            <a:ext cx="126416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managment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Why we should use </a:t>
            </a:r>
            <a:r>
              <a:rPr lang="en-IN" u="sng" dirty="0" err="1"/>
              <a:t>chatbot</a:t>
            </a:r>
            <a:r>
              <a:rPr lang="en-IN" u="sng" dirty="0"/>
              <a:t>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Chatbots</a:t>
            </a:r>
            <a:r>
              <a:rPr lang="en-US" sz="2800" dirty="0"/>
              <a:t> Simplify Things</a:t>
            </a:r>
          </a:p>
          <a:p>
            <a:r>
              <a:rPr lang="en-US" sz="2800" dirty="0" err="1"/>
              <a:t>Chatbots</a:t>
            </a:r>
            <a:r>
              <a:rPr lang="en-US" sz="2800" dirty="0"/>
              <a:t> Talk the Talk</a:t>
            </a:r>
            <a:endParaRPr lang="en-IN" sz="2800" dirty="0"/>
          </a:p>
          <a:p>
            <a:r>
              <a:rPr lang="en-US" sz="2800" dirty="0" err="1"/>
              <a:t>Chatbots</a:t>
            </a:r>
            <a:r>
              <a:rPr lang="en-US" sz="2800" dirty="0"/>
              <a:t> Are Always There For Us</a:t>
            </a:r>
          </a:p>
          <a:p>
            <a:r>
              <a:rPr lang="en-US" sz="2800" dirty="0" err="1"/>
              <a:t>Chatbots</a:t>
            </a:r>
            <a:r>
              <a:rPr lang="en-US" sz="2800" dirty="0"/>
              <a:t> Make Things Better</a:t>
            </a:r>
          </a:p>
          <a:p>
            <a:r>
              <a:rPr lang="en-US" sz="2800" dirty="0" err="1"/>
              <a:t>Chatbots</a:t>
            </a:r>
            <a:r>
              <a:rPr lang="en-US" sz="2800" dirty="0"/>
              <a:t> Convert Visitors Into Customers</a:t>
            </a:r>
          </a:p>
          <a:p>
            <a:r>
              <a:rPr lang="en-US" sz="2800" dirty="0" err="1"/>
              <a:t>Chatbots</a:t>
            </a:r>
            <a:r>
              <a:rPr lang="en-US" sz="2800" dirty="0"/>
              <a:t> Build Brand Trust</a:t>
            </a:r>
          </a:p>
          <a:p>
            <a:r>
              <a:rPr lang="en-US" sz="2800" dirty="0"/>
              <a:t>Available anytime.</a:t>
            </a:r>
          </a:p>
          <a:p>
            <a:r>
              <a:rPr lang="en-US" sz="2800" dirty="0"/>
              <a:t>Eliminate the need for a live representative.</a:t>
            </a:r>
          </a:p>
          <a:p>
            <a:endParaRPr lang="en-US" sz="2600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142</TotalTime>
  <Words>568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CHATBOT</vt:lpstr>
      <vt:lpstr>History </vt:lpstr>
      <vt:lpstr>ELIZA </vt:lpstr>
      <vt:lpstr>What is Chatbot?</vt:lpstr>
      <vt:lpstr>Why do we need Chatbot?</vt:lpstr>
      <vt:lpstr>Why Chatbot?</vt:lpstr>
      <vt:lpstr>How do Chatbot work?</vt:lpstr>
      <vt:lpstr>How Do Chatbot works?</vt:lpstr>
      <vt:lpstr>Why we should use chatbot?</vt:lpstr>
      <vt:lpstr>Types of chatbot</vt:lpstr>
      <vt:lpstr>Simple Chatbot</vt:lpstr>
      <vt:lpstr>Advance Chatbot</vt:lpstr>
      <vt:lpstr>Advantage of chatbot</vt:lpstr>
      <vt:lpstr>Disadvantages of Chatbot</vt:lpstr>
      <vt:lpstr>Examples of Chatbot</vt:lpstr>
      <vt:lpstr>Technology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KUNWER MANVENDRA</dc:creator>
  <cp:lastModifiedBy>anant narayan</cp:lastModifiedBy>
  <cp:revision>17</cp:revision>
  <dcterms:created xsi:type="dcterms:W3CDTF">2021-06-16T14:53:59Z</dcterms:created>
  <dcterms:modified xsi:type="dcterms:W3CDTF">2021-07-15T03:29:03Z</dcterms:modified>
</cp:coreProperties>
</file>